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02" r:id="rId2"/>
    <p:sldId id="261" r:id="rId3"/>
    <p:sldId id="266" r:id="rId4"/>
    <p:sldId id="284" r:id="rId5"/>
    <p:sldId id="270" r:id="rId6"/>
    <p:sldId id="292" r:id="rId7"/>
    <p:sldId id="288" r:id="rId8"/>
    <p:sldId id="301" r:id="rId9"/>
    <p:sldId id="282" r:id="rId10"/>
    <p:sldId id="271" r:id="rId11"/>
    <p:sldId id="273" r:id="rId12"/>
    <p:sldId id="279" r:id="rId13"/>
    <p:sldId id="265" r:id="rId14"/>
    <p:sldId id="272" r:id="rId15"/>
    <p:sldId id="264" r:id="rId16"/>
    <p:sldId id="287" r:id="rId17"/>
    <p:sldId id="296" r:id="rId18"/>
    <p:sldId id="277" r:id="rId19"/>
    <p:sldId id="268" r:id="rId20"/>
    <p:sldId id="280" r:id="rId21"/>
    <p:sldId id="290" r:id="rId22"/>
    <p:sldId id="297" r:id="rId23"/>
    <p:sldId id="298" r:id="rId24"/>
    <p:sldId id="299" r:id="rId25"/>
    <p:sldId id="263" r:id="rId26"/>
  </p:sldIdLst>
  <p:sldSz cx="9145588" cy="5145088"/>
  <p:notesSz cx="6858000" cy="9144000"/>
  <p:custDataLst>
    <p:tags r:id="rId28"/>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1">
          <p15:clr>
            <a:srgbClr val="A4A3A4"/>
          </p15:clr>
        </p15:guide>
        <p15:guide id="4"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a:srgbClr val="C58A4F"/>
    <a:srgbClr val="A85400"/>
    <a:srgbClr val="E27100"/>
    <a:srgbClr val="7E3F00"/>
    <a:srgbClr val="8D5E2F"/>
    <a:srgbClr val="000000"/>
    <a:srgbClr val="46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showGuides="1">
      <p:cViewPr varScale="1">
        <p:scale>
          <a:sx n="87" d="100"/>
          <a:sy n="87" d="100"/>
        </p:scale>
        <p:origin x="84" y="588"/>
      </p:cViewPr>
      <p:guideLst>
        <p:guide orient="horz" pos="2160"/>
        <p:guide pos="3840"/>
        <p:guide orient="horz" pos="1621"/>
        <p:guide pos="2881"/>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F6D81-E109-439C-ABDF-4AD89115900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2BDD1-B1D7-4466-A236-C3398B838A0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22BDD1-B1D7-4466-A236-C3398B838A0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与封底">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737" y="4768440"/>
            <a:ext cx="2057686" cy="273911"/>
          </a:xfrm>
        </p:spPr>
        <p:txBody>
          <a:bodyPr/>
          <a:lstStyle/>
          <a:p>
            <a:fld id="{76EF31D4-1AA4-45E7-8F10-C007A9A6DDB0}" type="datetimeFigureOut">
              <a:rPr lang="zh-HK" altLang="en-US" smtClean="0"/>
              <a:t>6/1/2021</a:t>
            </a:fld>
            <a:endParaRPr lang="zh-HK" altLang="en-US"/>
          </a:p>
        </p:txBody>
      </p:sp>
      <p:sp>
        <p:nvSpPr>
          <p:cNvPr id="3" name="Footer Placeholder 2"/>
          <p:cNvSpPr>
            <a:spLocks noGrp="1"/>
          </p:cNvSpPr>
          <p:nvPr>
            <p:ph type="ftr" sz="quarter" idx="11"/>
          </p:nvPr>
        </p:nvSpPr>
        <p:spPr>
          <a:xfrm>
            <a:off x="3029371" y="4768440"/>
            <a:ext cx="3086529" cy="273911"/>
          </a:xfrm>
        </p:spPr>
        <p:txBody>
          <a:bodyPr/>
          <a:lstStyle/>
          <a:p>
            <a:endParaRPr lang="zh-HK" altLang="en-US"/>
          </a:p>
        </p:txBody>
      </p:sp>
      <p:sp>
        <p:nvSpPr>
          <p:cNvPr id="4" name="Slide Number Placeholder 3"/>
          <p:cNvSpPr>
            <a:spLocks noGrp="1"/>
          </p:cNvSpPr>
          <p:nvPr>
            <p:ph type="sldNum" sz="quarter" idx="12"/>
          </p:nvPr>
        </p:nvSpPr>
        <p:spPr>
          <a:xfrm>
            <a:off x="6458847" y="4768440"/>
            <a:ext cx="2057686" cy="273911"/>
          </a:xfrm>
        </p:spPr>
        <p:txBody>
          <a:bodyPr/>
          <a:lstStyle/>
          <a:p>
            <a:fld id="{9E45C72C-05F9-42DA-A32C-E89F323A6F21}" type="slidenum">
              <a:rPr lang="zh-HK" altLang="en-US" smtClean="0"/>
              <a:t>‹#›</a:t>
            </a:fld>
            <a:endParaRPr lang="zh-HK"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2" y="0"/>
            <a:ext cx="9145016" cy="5144767"/>
          </a:xfrm>
          <a:prstGeom prst="rect">
            <a:avLst/>
          </a:prstGeom>
        </p:spPr>
      </p:pic>
      <p:pic>
        <p:nvPicPr>
          <p:cNvPr id="22" name="图片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23" name="组合 22"/>
          <p:cNvGrpSpPr/>
          <p:nvPr userDrawn="1"/>
        </p:nvGrpSpPr>
        <p:grpSpPr>
          <a:xfrm>
            <a:off x="179512" y="190238"/>
            <a:ext cx="465414" cy="437296"/>
            <a:chOff x="179512" y="1203598"/>
            <a:chExt cx="465414" cy="437296"/>
          </a:xfrm>
        </p:grpSpPr>
        <p:sp>
          <p:nvSpPr>
            <p:cNvPr id="24" name="矩形 23"/>
            <p:cNvSpPr/>
            <p:nvPr/>
          </p:nvSpPr>
          <p:spPr>
            <a:xfrm>
              <a:off x="179512" y="1203598"/>
              <a:ext cx="360040" cy="360040"/>
            </a:xfrm>
            <a:prstGeom prst="rect">
              <a:avLst/>
            </a:prstGeom>
            <a:noFill/>
            <a:ln w="28575">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54662" y="1350630"/>
              <a:ext cx="290264" cy="290264"/>
            </a:xfrm>
            <a:prstGeom prst="rect">
              <a:avLst/>
            </a:prstGeom>
            <a:solidFill>
              <a:srgbClr val="6633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6" name="直接连接符 25"/>
          <p:cNvCxnSpPr/>
          <p:nvPr userDrawn="1"/>
        </p:nvCxnSpPr>
        <p:spPr>
          <a:xfrm>
            <a:off x="716934" y="603286"/>
            <a:ext cx="7743498"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 y="0"/>
            <a:ext cx="9138699" cy="5145088"/>
          </a:xfrm>
          <a:prstGeom prst="rect">
            <a:avLst/>
          </a:prstGeom>
        </p:spPr>
      </p:pic>
      <p:sp>
        <p:nvSpPr>
          <p:cNvPr id="7" name="TextBox 6"/>
          <p:cNvSpPr txBox="1">
            <a:spLocks noChangeArrowheads="1"/>
          </p:cNvSpPr>
          <p:nvPr/>
        </p:nvSpPr>
        <p:spPr bwMode="auto">
          <a:xfrm>
            <a:off x="2136251" y="1301654"/>
            <a:ext cx="4638202" cy="565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333333">
                      <a:alpha val="50000"/>
                    </a:srgbClr>
                  </a:outerShdw>
                </a:effectLst>
              </a14:hiddenEffects>
            </a:ext>
          </a:extLst>
        </p:spPr>
        <p:txBody>
          <a:bodyPr wrap="none" lIns="72585" tIns="36293" rIns="72585" bIns="3629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zh-CN" altLang="en-US" sz="3200" b="1" dirty="0">
                <a:latin typeface="+mj-ea"/>
                <a:ea typeface="+mj-ea"/>
              </a:rPr>
              <a:t>咖啡产品介绍咖啡厅</a:t>
            </a:r>
            <a:r>
              <a:rPr lang="en-US" altLang="zh-CN" sz="3200" b="1" dirty="0">
                <a:latin typeface="+mj-ea"/>
                <a:ea typeface="+mj-ea"/>
              </a:rPr>
              <a:t>PPT</a:t>
            </a:r>
            <a:endParaRPr lang="zh-CN" altLang="en-US" sz="3200" b="1" dirty="0">
              <a:latin typeface="+mj-ea"/>
              <a:ea typeface="+mj-ea"/>
            </a:endParaRPr>
          </a:p>
        </p:txBody>
      </p:sp>
      <p:pic>
        <p:nvPicPr>
          <p:cNvPr id="10" name="咖啡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05994" y="-1044331"/>
            <a:ext cx="609600" cy="609600"/>
          </a:xfrm>
          <a:prstGeom prst="rect">
            <a:avLst/>
          </a:prstGeom>
        </p:spPr>
      </p:pic>
      <p:grpSp>
        <p:nvGrpSpPr>
          <p:cNvPr id="19" name="组合 18"/>
          <p:cNvGrpSpPr/>
          <p:nvPr/>
        </p:nvGrpSpPr>
        <p:grpSpPr>
          <a:xfrm>
            <a:off x="2409543" y="1928037"/>
            <a:ext cx="4029357" cy="343490"/>
            <a:chOff x="4219293" y="1201740"/>
            <a:chExt cx="4029357" cy="343490"/>
          </a:xfrm>
        </p:grpSpPr>
        <p:cxnSp>
          <p:nvCxnSpPr>
            <p:cNvPr id="16" name="直接连接符 15"/>
            <p:cNvCxnSpPr/>
            <p:nvPr/>
          </p:nvCxnSpPr>
          <p:spPr>
            <a:xfrm>
              <a:off x="4219293" y="1375782"/>
              <a:ext cx="4029357" cy="0"/>
            </a:xfrm>
            <a:prstGeom prst="line">
              <a:avLst/>
            </a:prstGeom>
            <a:ln w="19050">
              <a:solidFill>
                <a:srgbClr val="663300"/>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4612584" y="1201740"/>
              <a:ext cx="3271330" cy="343490"/>
              <a:chOff x="2182716" y="1795346"/>
              <a:chExt cx="2946845" cy="479503"/>
            </a:xfrm>
            <a:solidFill>
              <a:srgbClr val="663300"/>
            </a:solidFill>
          </p:grpSpPr>
          <p:sp>
            <p:nvSpPr>
              <p:cNvPr id="11" name="五边形 10"/>
              <p:cNvSpPr/>
              <p:nvPr/>
            </p:nvSpPr>
            <p:spPr>
              <a:xfrm>
                <a:off x="3590693" y="1795346"/>
                <a:ext cx="1538868" cy="4795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五边形 11"/>
              <p:cNvSpPr/>
              <p:nvPr/>
            </p:nvSpPr>
            <p:spPr>
              <a:xfrm flipH="1">
                <a:off x="2182716" y="1795346"/>
                <a:ext cx="1538868" cy="4795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 name="Text Box 11"/>
          <p:cNvSpPr txBox="1">
            <a:spLocks noChangeArrowheads="1"/>
          </p:cNvSpPr>
          <p:nvPr/>
        </p:nvSpPr>
        <p:spPr bwMode="auto">
          <a:xfrm>
            <a:off x="2523843" y="1954223"/>
            <a:ext cx="3815492" cy="277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333333">
                      <a:alpha val="50000"/>
                    </a:srgbClr>
                  </a:outerShdw>
                </a:effectLst>
              </a14:hiddenEffects>
            </a:ext>
          </a:extLst>
        </p:spPr>
        <p:txBody>
          <a:bodyPr lIns="91443" tIns="45721" rIns="91443" bIns="45721">
            <a:spAutoFit/>
          </a:bodyPr>
          <a:lstStyle>
            <a:lvl1pPr defTabSz="1152525" eaLnBrk="0" hangingPunct="0">
              <a:defRPr>
                <a:solidFill>
                  <a:schemeClr val="tx1"/>
                </a:solidFill>
                <a:latin typeface="Arial" panose="020B0604020202020204" pitchFamily="34" charset="0"/>
              </a:defRPr>
            </a:lvl1pPr>
            <a:lvl2pPr marL="742950" indent="-285750" defTabSz="1152525" eaLnBrk="0" hangingPunct="0">
              <a:defRPr>
                <a:solidFill>
                  <a:schemeClr val="tx1"/>
                </a:solidFill>
                <a:latin typeface="Arial" panose="020B0604020202020204" pitchFamily="34" charset="0"/>
              </a:defRPr>
            </a:lvl2pPr>
            <a:lvl3pPr marL="1143000" indent="-228600" defTabSz="1152525" eaLnBrk="0" hangingPunct="0">
              <a:defRPr>
                <a:solidFill>
                  <a:schemeClr val="tx1"/>
                </a:solidFill>
                <a:latin typeface="Arial" panose="020B0604020202020204" pitchFamily="34" charset="0"/>
              </a:defRPr>
            </a:lvl3pPr>
            <a:lvl4pPr marL="1600200" indent="-228600" defTabSz="1152525" eaLnBrk="0" hangingPunct="0">
              <a:defRPr>
                <a:solidFill>
                  <a:schemeClr val="tx1"/>
                </a:solidFill>
                <a:latin typeface="Arial" panose="020B0604020202020204" pitchFamily="34" charset="0"/>
              </a:defRPr>
            </a:lvl4pPr>
            <a:lvl5pPr marL="2057400" indent="-228600" defTabSz="1152525" eaLnBrk="0" hangingPunct="0">
              <a:defRPr>
                <a:solidFill>
                  <a:schemeClr val="tx1"/>
                </a:solidFill>
                <a:latin typeface="Arial" panose="020B0604020202020204" pitchFamily="34" charset="0"/>
              </a:defRPr>
            </a:lvl5pPr>
            <a:lvl6pPr marL="2514600" indent="-228600" algn="ctr" defTabSz="1152525"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152525"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152525"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1525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200" spc="300" dirty="0">
                <a:solidFill>
                  <a:schemeClr val="bg1">
                    <a:lumMod val="85000"/>
                  </a:schemeClr>
                </a:solidFill>
                <a:latin typeface="微软雅黑" panose="020B0503020204020204" pitchFamily="34" charset="-122"/>
                <a:ea typeface="微软雅黑" panose="020B0503020204020204" pitchFamily="34" charset="-122"/>
              </a:rPr>
              <a:t>公司介绍</a:t>
            </a:r>
            <a:r>
              <a:rPr lang="en-US" altLang="zh-CN" sz="1200" spc="300" dirty="0">
                <a:solidFill>
                  <a:schemeClr val="bg1">
                    <a:lumMod val="85000"/>
                  </a:schemeClr>
                </a:solidFill>
                <a:latin typeface="微软雅黑" panose="020B0503020204020204" pitchFamily="34" charset="-122"/>
                <a:ea typeface="微软雅黑" panose="020B0503020204020204" pitchFamily="34" charset="-122"/>
              </a:rPr>
              <a:t>l</a:t>
            </a:r>
            <a:r>
              <a:rPr lang="zh-CN" altLang="en-US" sz="1200" spc="300" dirty="0">
                <a:solidFill>
                  <a:schemeClr val="bg1">
                    <a:lumMod val="85000"/>
                  </a:schemeClr>
                </a:solidFill>
                <a:latin typeface="微软雅黑" panose="020B0503020204020204" pitchFamily="34" charset="-122"/>
                <a:ea typeface="微软雅黑" panose="020B0503020204020204" pitchFamily="34" charset="-122"/>
              </a:rPr>
              <a:t>产品简介</a:t>
            </a:r>
            <a:r>
              <a:rPr lang="en-US" altLang="zh-CN" sz="1200" spc="300" dirty="0">
                <a:solidFill>
                  <a:schemeClr val="bg1">
                    <a:lumMod val="85000"/>
                  </a:schemeClr>
                </a:solidFill>
                <a:latin typeface="微软雅黑" panose="020B0503020204020204" pitchFamily="34" charset="-122"/>
                <a:ea typeface="微软雅黑" panose="020B0503020204020204" pitchFamily="34" charset="-122"/>
              </a:rPr>
              <a:t>l</a:t>
            </a:r>
            <a:r>
              <a:rPr lang="zh-CN" altLang="en-US" sz="1200" spc="300" dirty="0">
                <a:solidFill>
                  <a:schemeClr val="bg1">
                    <a:lumMod val="85000"/>
                  </a:schemeClr>
                </a:solidFill>
                <a:latin typeface="微软雅黑" panose="020B0503020204020204" pitchFamily="34" charset="-122"/>
                <a:ea typeface="微软雅黑" panose="020B0503020204020204" pitchFamily="34" charset="-122"/>
              </a:rPr>
              <a:t>会议报告</a:t>
            </a:r>
          </a:p>
        </p:txBody>
      </p:sp>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5567" y="2678027"/>
            <a:ext cx="2900830" cy="2467061"/>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313" y="2706258"/>
            <a:ext cx="2681701" cy="1692026"/>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6" y="4047806"/>
            <a:ext cx="9144019" cy="1097282"/>
          </a:xfrm>
          <a:prstGeom prst="rect">
            <a:avLst/>
          </a:prstGeom>
        </p:spPr>
      </p:pic>
      <p:sp>
        <p:nvSpPr>
          <p:cNvPr id="55" name="TextBox 6"/>
          <p:cNvSpPr txBox="1">
            <a:spLocks noChangeArrowheads="1"/>
          </p:cNvSpPr>
          <p:nvPr/>
        </p:nvSpPr>
        <p:spPr bwMode="auto">
          <a:xfrm>
            <a:off x="3203177" y="2334256"/>
            <a:ext cx="2442088" cy="627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333333">
                      <a:alpha val="50000"/>
                    </a:srgbClr>
                  </a:outerShdw>
                </a:effectLst>
              </a14:hiddenEffects>
            </a:ext>
          </a:extLst>
        </p:spPr>
        <p:txBody>
          <a:bodyPr wrap="none" lIns="72585" tIns="36293" rIns="72585" bIns="3629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1800">
                <a:ea typeface="方正大黑简体" pitchFamily="2" charset="-122"/>
              </a:rPr>
              <a:t>汇报人：</a:t>
            </a:r>
            <a:r>
              <a:rPr lang="en-US" altLang="zh-CN" sz="1800">
                <a:ea typeface="方正大黑简体" pitchFamily="2" charset="-122"/>
              </a:rPr>
              <a:t>xiazaii</a:t>
            </a:r>
          </a:p>
          <a:p>
            <a:pPr algn="ctr" eaLnBrk="1" hangingPunct="1"/>
            <a:r>
              <a:rPr lang="zh-CN" altLang="en-US" sz="1800">
                <a:ea typeface="方正大黑简体" pitchFamily="2" charset="-122"/>
              </a:rPr>
              <a:t>汇报时间：</a:t>
            </a:r>
            <a:r>
              <a:rPr lang="en-US" altLang="zh-CN" sz="1800">
                <a:ea typeface="方正大黑简体" pitchFamily="2" charset="-122"/>
              </a:rPr>
              <a:t>XX</a:t>
            </a:r>
            <a:r>
              <a:rPr lang="zh-CN" altLang="en-US" sz="1800">
                <a:ea typeface="方正大黑简体" pitchFamily="2" charset="-122"/>
              </a:rPr>
              <a:t>年 </a:t>
            </a:r>
            <a:r>
              <a:rPr lang="en-US" altLang="zh-CN" sz="1800">
                <a:ea typeface="方正大黑简体" pitchFamily="2" charset="-122"/>
              </a:rPr>
              <a:t>XX</a:t>
            </a:r>
            <a:r>
              <a:rPr lang="zh-CN" altLang="en-US" sz="1800">
                <a:ea typeface="方正大黑简体" pitchFamily="2" charset="-122"/>
              </a:rPr>
              <a:t>月</a:t>
            </a:r>
            <a:endParaRPr lang="zh-CN" altLang="en-US" sz="1800" b="0" dirty="0">
              <a:ea typeface="方正大黑简体"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Effect transition="in" filter="fade">
                                      <p:cBhvr>
                                        <p:cTn id="22" dur="1000"/>
                                        <p:tgtEl>
                                          <p:spTgt spid="9"/>
                                        </p:tgtEl>
                                      </p:cBhvr>
                                    </p:animEffect>
                                  </p:childTnLst>
                                </p:cTn>
                              </p:par>
                            </p:childTnLst>
                          </p:cTn>
                        </p:par>
                        <p:par>
                          <p:cTn id="23" fill="hold">
                            <p:stCondLst>
                              <p:cond delay="2500"/>
                            </p:stCondLst>
                            <p:childTnLst>
                              <p:par>
                                <p:cTn id="24" presetID="23" presetClass="entr" presetSubtype="36" fill="hold" grpId="0" nodeType="after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6*min(max(#ppt_w*#ppt_h,.3),1)-7.4)/-.7*#ppt_w"/>
                                          </p:val>
                                        </p:tav>
                                        <p:tav tm="100000">
                                          <p:val>
                                            <p:strVal val="#ppt_w"/>
                                          </p:val>
                                        </p:tav>
                                      </p:tavLst>
                                    </p:anim>
                                    <p:anim calcmode="lin" valueType="num">
                                      <p:cBhvr>
                                        <p:cTn id="27" dur="500" fill="hold"/>
                                        <p:tgtEl>
                                          <p:spTgt spid="7"/>
                                        </p:tgtEl>
                                        <p:attrNameLst>
                                          <p:attrName>ppt_h</p:attrName>
                                        </p:attrNameLst>
                                      </p:cBhvr>
                                      <p:tavLst>
                                        <p:tav tm="0">
                                          <p:val>
                                            <p:strVal val="(6*min(max(#ppt_w*#ppt_h,.3),1)-7.4)/-.7*#ppt_h"/>
                                          </p:val>
                                        </p:tav>
                                        <p:tav tm="100000">
                                          <p:val>
                                            <p:strVal val="#ppt_h"/>
                                          </p:val>
                                        </p:tav>
                                      </p:tavLst>
                                    </p:anim>
                                    <p:anim calcmode="lin" valueType="num">
                                      <p:cBhvr>
                                        <p:cTn id="28" dur="500" fill="hold"/>
                                        <p:tgtEl>
                                          <p:spTgt spid="7"/>
                                        </p:tgtEl>
                                        <p:attrNameLst>
                                          <p:attrName>ppt_x</p:attrName>
                                        </p:attrNameLst>
                                      </p:cBhvr>
                                      <p:tavLst>
                                        <p:tav tm="0">
                                          <p:val>
                                            <p:fltVal val="0.5"/>
                                          </p:val>
                                        </p:tav>
                                        <p:tav tm="100000">
                                          <p:val>
                                            <p:strVal val="#ppt_x"/>
                                          </p:val>
                                        </p:tav>
                                      </p:tavLst>
                                    </p:anim>
                                    <p:anim calcmode="lin" valueType="num">
                                      <p:cBhvr>
                                        <p:cTn id="29"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3549"/>
                            </p:stCondLst>
                            <p:childTnLst>
                              <p:par>
                                <p:cTn id="31" presetID="55"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strVal val="#ppt_w*0.70"/>
                                          </p:val>
                                        </p:tav>
                                        <p:tav tm="100000">
                                          <p:val>
                                            <p:strVal val="#ppt_w"/>
                                          </p:val>
                                        </p:tav>
                                      </p:tavLst>
                                    </p:anim>
                                    <p:anim calcmode="lin" valueType="num">
                                      <p:cBhvr>
                                        <p:cTn id="34" dur="1000" fill="hold"/>
                                        <p:tgtEl>
                                          <p:spTgt spid="19"/>
                                        </p:tgtEl>
                                        <p:attrNameLst>
                                          <p:attrName>ppt_h</p:attrName>
                                        </p:attrNameLst>
                                      </p:cBhvr>
                                      <p:tavLst>
                                        <p:tav tm="0">
                                          <p:val>
                                            <p:strVal val="#ppt_h"/>
                                          </p:val>
                                        </p:tav>
                                        <p:tav tm="100000">
                                          <p:val>
                                            <p:strVal val="#ppt_h"/>
                                          </p:val>
                                        </p:tav>
                                      </p:tavLst>
                                    </p:anim>
                                    <p:animEffect transition="in" filter="fade">
                                      <p:cBhvr>
                                        <p:cTn id="35" dur="1000"/>
                                        <p:tgtEl>
                                          <p:spTgt spid="19"/>
                                        </p:tgtEl>
                                      </p:cBhvr>
                                    </p:animEffect>
                                  </p:childTnLst>
                                </p:cTn>
                              </p:par>
                            </p:childTnLst>
                          </p:cTn>
                        </p:par>
                        <p:par>
                          <p:cTn id="36" fill="hold">
                            <p:stCondLst>
                              <p:cond delay="4549"/>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par>
                          <p:cTn id="44" fill="hold">
                            <p:stCondLst>
                              <p:cond delay="5699"/>
                            </p:stCondLst>
                            <p:childTnLst>
                              <p:par>
                                <p:cTn id="45" presetID="27" presetClass="entr" presetSubtype="0" fill="hold" grpId="1" nodeType="afterEffect">
                                  <p:stCondLst>
                                    <p:cond delay="0"/>
                                  </p:stCondLst>
                                  <p:iterate type="lt">
                                    <p:tmPct val="50000"/>
                                  </p:iterate>
                                  <p:childTnLst>
                                    <p:set>
                                      <p:cBhvr>
                                        <p:cTn id="46" dur="1" fill="hold">
                                          <p:stCondLst>
                                            <p:cond delay="0"/>
                                          </p:stCondLst>
                                        </p:cTn>
                                        <p:tgtEl>
                                          <p:spTgt spid="7"/>
                                        </p:tgtEl>
                                        <p:attrNameLst>
                                          <p:attrName>style.visibility</p:attrName>
                                        </p:attrNameLst>
                                      </p:cBhvr>
                                      <p:to>
                                        <p:strVal val="visible"/>
                                      </p:to>
                                    </p:set>
                                    <p:anim calcmode="discrete" valueType="clr">
                                      <p:cBhvr override="childStyle">
                                        <p:cTn id="47" dur="80"/>
                                        <p:tgtEl>
                                          <p:spTgt spid="7"/>
                                        </p:tgtEl>
                                        <p:attrNameLst>
                                          <p:attrName>style.color</p:attrName>
                                        </p:attrNameLst>
                                      </p:cBhvr>
                                      <p:tavLst>
                                        <p:tav tm="0">
                                          <p:val>
                                            <p:clrVal>
                                              <a:srgbClr val="FFFF00"/>
                                            </p:clrVal>
                                          </p:val>
                                        </p:tav>
                                        <p:tav tm="50000">
                                          <p:val>
                                            <p:clrVal>
                                              <a:schemeClr val="accent2"/>
                                            </p:clrVal>
                                          </p:val>
                                        </p:tav>
                                      </p:tavLst>
                                    </p:anim>
                                    <p:anim calcmode="discrete" valueType="clr">
                                      <p:cBhvr>
                                        <p:cTn id="48" dur="80"/>
                                        <p:tgtEl>
                                          <p:spTgt spid="7"/>
                                        </p:tgtEl>
                                        <p:attrNameLst>
                                          <p:attrName>fillcolor</p:attrName>
                                        </p:attrNameLst>
                                      </p:cBhvr>
                                      <p:tavLst>
                                        <p:tav tm="0">
                                          <p:val>
                                            <p:clrVal>
                                              <a:schemeClr val="accent2"/>
                                            </p:clrVal>
                                          </p:val>
                                        </p:tav>
                                        <p:tav tm="50000">
                                          <p:val>
                                            <p:clrVal>
                                              <a:schemeClr val="hlink"/>
                                            </p:clrVal>
                                          </p:val>
                                        </p:tav>
                                      </p:tavLst>
                                    </p:anim>
                                    <p:set>
                                      <p:cBhvr>
                                        <p:cTn id="49" dur="80"/>
                                        <p:tgtEl>
                                          <p:spTgt spid="7"/>
                                        </p:tgtEl>
                                        <p:attrNameLst>
                                          <p:attrName>fill.type</p:attrName>
                                        </p:attrNameLst>
                                      </p:cBhvr>
                                      <p:to>
                                        <p:strVal val="solid"/>
                                      </p:to>
                                    </p:set>
                                  </p:childTnLst>
                                </p:cTn>
                              </p:par>
                            </p:childTnLst>
                          </p:cTn>
                        </p:par>
                        <p:par>
                          <p:cTn id="50" fill="hold">
                            <p:stCondLst>
                              <p:cond delay="6220"/>
                            </p:stCondLst>
                            <p:childTnLst>
                              <p:par>
                                <p:cTn id="51" presetID="27" presetClass="entr" presetSubtype="0" fill="hold" grpId="2" nodeType="afterEffect">
                                  <p:stCondLst>
                                    <p:cond delay="0"/>
                                  </p:stCondLst>
                                  <p:iterate type="lt">
                                    <p:tmPct val="50000"/>
                                  </p:iterate>
                                  <p:childTnLst>
                                    <p:set>
                                      <p:cBhvr>
                                        <p:cTn id="52" dur="1" fill="hold">
                                          <p:stCondLst>
                                            <p:cond delay="0"/>
                                          </p:stCondLst>
                                        </p:cTn>
                                        <p:tgtEl>
                                          <p:spTgt spid="7"/>
                                        </p:tgtEl>
                                        <p:attrNameLst>
                                          <p:attrName>style.visibility</p:attrName>
                                        </p:attrNameLst>
                                      </p:cBhvr>
                                      <p:to>
                                        <p:strVal val="visible"/>
                                      </p:to>
                                    </p:set>
                                    <p:anim calcmode="discrete" valueType="clr">
                                      <p:cBhvr override="childStyle">
                                        <p:cTn id="53" dur="80"/>
                                        <p:tgtEl>
                                          <p:spTgt spid="7"/>
                                        </p:tgtEl>
                                        <p:attrNameLst>
                                          <p:attrName>style.color</p:attrName>
                                        </p:attrNameLst>
                                      </p:cBhvr>
                                      <p:tavLst>
                                        <p:tav tm="0">
                                          <p:val>
                                            <p:clrVal>
                                              <a:srgbClr val="FFFF00"/>
                                            </p:clrVal>
                                          </p:val>
                                        </p:tav>
                                        <p:tav tm="50000">
                                          <p:val>
                                            <p:clrVal>
                                              <a:schemeClr val="accent2"/>
                                            </p:clrVal>
                                          </p:val>
                                        </p:tav>
                                      </p:tavLst>
                                    </p:anim>
                                    <p:anim calcmode="discrete" valueType="clr">
                                      <p:cBhvr>
                                        <p:cTn id="54" dur="80"/>
                                        <p:tgtEl>
                                          <p:spTgt spid="7"/>
                                        </p:tgtEl>
                                        <p:attrNameLst>
                                          <p:attrName>fillcolor</p:attrName>
                                        </p:attrNameLst>
                                      </p:cBhvr>
                                      <p:tavLst>
                                        <p:tav tm="0">
                                          <p:val>
                                            <p:clrVal>
                                              <a:schemeClr val="accent2"/>
                                            </p:clrVal>
                                          </p:val>
                                        </p:tav>
                                        <p:tav tm="50000">
                                          <p:val>
                                            <p:clrVal>
                                              <a:schemeClr val="hlink"/>
                                            </p:clrVal>
                                          </p:val>
                                        </p:tav>
                                      </p:tavLst>
                                    </p:anim>
                                    <p:set>
                                      <p:cBhvr>
                                        <p:cTn id="55" dur="80"/>
                                        <p:tgtEl>
                                          <p:spTgt spid="7"/>
                                        </p:tgtEl>
                                        <p:attrNameLst>
                                          <p:attrName>fill.type</p:attrName>
                                        </p:attrNameLst>
                                      </p:cBhvr>
                                      <p:to>
                                        <p:strVal val="solid"/>
                                      </p:to>
                                    </p:set>
                                  </p:childTnLst>
                                </p:cTn>
                              </p:par>
                            </p:childTnLst>
                          </p:cTn>
                        </p:par>
                        <p:par>
                          <p:cTn id="56" fill="hold">
                            <p:stCondLst>
                              <p:cond delay="6740"/>
                            </p:stCondLst>
                            <p:childTnLst>
                              <p:par>
                                <p:cTn id="57" presetID="23" presetClass="entr" presetSubtype="36" fill="hold" grpId="0" nodeType="afterEffect">
                                  <p:stCondLst>
                                    <p:cond delay="0"/>
                                  </p:stCondLst>
                                  <p:iterate type="lt">
                                    <p:tmPct val="10000"/>
                                  </p:iterate>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strVal val="(6*min(max(#ppt_w*#ppt_h,.3),1)-7.4)/-.7*#ppt_w"/>
                                          </p:val>
                                        </p:tav>
                                        <p:tav tm="100000">
                                          <p:val>
                                            <p:strVal val="#ppt_w"/>
                                          </p:val>
                                        </p:tav>
                                      </p:tavLst>
                                    </p:anim>
                                    <p:anim calcmode="lin" valueType="num">
                                      <p:cBhvr>
                                        <p:cTn id="60" dur="500" fill="hold"/>
                                        <p:tgtEl>
                                          <p:spTgt spid="55"/>
                                        </p:tgtEl>
                                        <p:attrNameLst>
                                          <p:attrName>ppt_h</p:attrName>
                                        </p:attrNameLst>
                                      </p:cBhvr>
                                      <p:tavLst>
                                        <p:tav tm="0">
                                          <p:val>
                                            <p:strVal val="(6*min(max(#ppt_w*#ppt_h,.3),1)-7.4)/-.7*#ppt_h"/>
                                          </p:val>
                                        </p:tav>
                                        <p:tav tm="100000">
                                          <p:val>
                                            <p:strVal val="#ppt_h"/>
                                          </p:val>
                                        </p:tav>
                                      </p:tavLst>
                                    </p:anim>
                                    <p:anim calcmode="lin" valueType="num">
                                      <p:cBhvr>
                                        <p:cTn id="61" dur="500" fill="hold"/>
                                        <p:tgtEl>
                                          <p:spTgt spid="55"/>
                                        </p:tgtEl>
                                        <p:attrNameLst>
                                          <p:attrName>ppt_x</p:attrName>
                                        </p:attrNameLst>
                                      </p:cBhvr>
                                      <p:tavLst>
                                        <p:tav tm="0">
                                          <p:val>
                                            <p:fltVal val="0.5"/>
                                          </p:val>
                                        </p:tav>
                                        <p:tav tm="100000">
                                          <p:val>
                                            <p:strVal val="#ppt_x"/>
                                          </p:val>
                                        </p:tav>
                                      </p:tavLst>
                                    </p:anim>
                                    <p:anim calcmode="lin" valueType="num">
                                      <p:cBhvr>
                                        <p:cTn id="62" dur="500" fill="hold"/>
                                        <p:tgtEl>
                                          <p:spTgt spid="55"/>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8290"/>
                            </p:stCondLst>
                            <p:childTnLst>
                              <p:par>
                                <p:cTn id="64" presetID="27" presetClass="entr" presetSubtype="0" fill="hold" grpId="1" nodeType="afterEffect">
                                  <p:stCondLst>
                                    <p:cond delay="0"/>
                                  </p:stCondLst>
                                  <p:iterate type="lt">
                                    <p:tmPct val="50000"/>
                                  </p:iterate>
                                  <p:childTnLst>
                                    <p:set>
                                      <p:cBhvr>
                                        <p:cTn id="65" dur="1" fill="hold">
                                          <p:stCondLst>
                                            <p:cond delay="0"/>
                                          </p:stCondLst>
                                        </p:cTn>
                                        <p:tgtEl>
                                          <p:spTgt spid="55"/>
                                        </p:tgtEl>
                                        <p:attrNameLst>
                                          <p:attrName>style.visibility</p:attrName>
                                        </p:attrNameLst>
                                      </p:cBhvr>
                                      <p:to>
                                        <p:strVal val="visible"/>
                                      </p:to>
                                    </p:set>
                                    <p:anim calcmode="discrete" valueType="clr">
                                      <p:cBhvr override="childStyle">
                                        <p:cTn id="66" dur="80"/>
                                        <p:tgtEl>
                                          <p:spTgt spid="55"/>
                                        </p:tgtEl>
                                        <p:attrNameLst>
                                          <p:attrName>style.color</p:attrName>
                                        </p:attrNameLst>
                                      </p:cBhvr>
                                      <p:tavLst>
                                        <p:tav tm="0">
                                          <p:val>
                                            <p:clrVal>
                                              <a:srgbClr val="FFFF00"/>
                                            </p:clrVal>
                                          </p:val>
                                        </p:tav>
                                        <p:tav tm="50000">
                                          <p:val>
                                            <p:clrVal>
                                              <a:schemeClr val="accent2"/>
                                            </p:clrVal>
                                          </p:val>
                                        </p:tav>
                                      </p:tavLst>
                                    </p:anim>
                                    <p:anim calcmode="discrete" valueType="clr">
                                      <p:cBhvr>
                                        <p:cTn id="67" dur="80"/>
                                        <p:tgtEl>
                                          <p:spTgt spid="55"/>
                                        </p:tgtEl>
                                        <p:attrNameLst>
                                          <p:attrName>fillcolor</p:attrName>
                                        </p:attrNameLst>
                                      </p:cBhvr>
                                      <p:tavLst>
                                        <p:tav tm="0">
                                          <p:val>
                                            <p:clrVal>
                                              <a:schemeClr val="accent2"/>
                                            </p:clrVal>
                                          </p:val>
                                        </p:tav>
                                        <p:tav tm="50000">
                                          <p:val>
                                            <p:clrVal>
                                              <a:schemeClr val="hlink"/>
                                            </p:clrVal>
                                          </p:val>
                                        </p:tav>
                                      </p:tavLst>
                                    </p:anim>
                                    <p:set>
                                      <p:cBhvr>
                                        <p:cTn id="68" dur="80"/>
                                        <p:tgtEl>
                                          <p:spTgt spid="55"/>
                                        </p:tgtEl>
                                        <p:attrNameLst>
                                          <p:attrName>fill.type</p:attrName>
                                        </p:attrNameLst>
                                      </p:cBhvr>
                                      <p:to>
                                        <p:strVal val="solid"/>
                                      </p:to>
                                    </p:set>
                                  </p:childTnLst>
                                </p:cTn>
                              </p:par>
                            </p:childTnLst>
                          </p:cTn>
                        </p:par>
                        <p:par>
                          <p:cTn id="69" fill="hold">
                            <p:stCondLst>
                              <p:cond delay="9210"/>
                            </p:stCondLst>
                            <p:childTnLst>
                              <p:par>
                                <p:cTn id="70" presetID="27" presetClass="entr" presetSubtype="0" fill="hold" grpId="2" nodeType="afterEffect">
                                  <p:stCondLst>
                                    <p:cond delay="0"/>
                                  </p:stCondLst>
                                  <p:iterate type="lt">
                                    <p:tmPct val="50000"/>
                                  </p:iterate>
                                  <p:childTnLst>
                                    <p:set>
                                      <p:cBhvr>
                                        <p:cTn id="71" dur="1" fill="hold">
                                          <p:stCondLst>
                                            <p:cond delay="0"/>
                                          </p:stCondLst>
                                        </p:cTn>
                                        <p:tgtEl>
                                          <p:spTgt spid="55"/>
                                        </p:tgtEl>
                                        <p:attrNameLst>
                                          <p:attrName>style.visibility</p:attrName>
                                        </p:attrNameLst>
                                      </p:cBhvr>
                                      <p:to>
                                        <p:strVal val="visible"/>
                                      </p:to>
                                    </p:set>
                                    <p:anim calcmode="discrete" valueType="clr">
                                      <p:cBhvr override="childStyle">
                                        <p:cTn id="72" dur="80"/>
                                        <p:tgtEl>
                                          <p:spTgt spid="55"/>
                                        </p:tgtEl>
                                        <p:attrNameLst>
                                          <p:attrName>style.color</p:attrName>
                                        </p:attrNameLst>
                                      </p:cBhvr>
                                      <p:tavLst>
                                        <p:tav tm="0">
                                          <p:val>
                                            <p:clrVal>
                                              <a:srgbClr val="FFFF00"/>
                                            </p:clrVal>
                                          </p:val>
                                        </p:tav>
                                        <p:tav tm="50000">
                                          <p:val>
                                            <p:clrVal>
                                              <a:schemeClr val="accent2"/>
                                            </p:clrVal>
                                          </p:val>
                                        </p:tav>
                                      </p:tavLst>
                                    </p:anim>
                                    <p:anim calcmode="discrete" valueType="clr">
                                      <p:cBhvr>
                                        <p:cTn id="73" dur="80"/>
                                        <p:tgtEl>
                                          <p:spTgt spid="55"/>
                                        </p:tgtEl>
                                        <p:attrNameLst>
                                          <p:attrName>fillcolor</p:attrName>
                                        </p:attrNameLst>
                                      </p:cBhvr>
                                      <p:tavLst>
                                        <p:tav tm="0">
                                          <p:val>
                                            <p:clrVal>
                                              <a:schemeClr val="accent2"/>
                                            </p:clrVal>
                                          </p:val>
                                        </p:tav>
                                        <p:tav tm="50000">
                                          <p:val>
                                            <p:clrVal>
                                              <a:schemeClr val="hlink"/>
                                            </p:clrVal>
                                          </p:val>
                                        </p:tav>
                                      </p:tavLst>
                                    </p:anim>
                                    <p:set>
                                      <p:cBhvr>
                                        <p:cTn id="74" dur="80"/>
                                        <p:tgtEl>
                                          <p:spTgt spid="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75" repeatCount="indefinite" fill="hold" display="0">
                  <p:stCondLst>
                    <p:cond delay="indefinite"/>
                  </p:stCondLst>
                  <p:endCondLst>
                    <p:cond evt="onStopAudio" delay="0">
                      <p:tgtEl>
                        <p:sldTgt/>
                      </p:tgtEl>
                    </p:cond>
                  </p:endCondLst>
                </p:cTn>
                <p:tgtEl>
                  <p:spTgt spid="10"/>
                </p:tgtEl>
              </p:cMediaNode>
            </p:audio>
          </p:childTnLst>
        </p:cTn>
      </p:par>
    </p:tnLst>
    <p:bldLst>
      <p:bldP spid="7" grpId="0"/>
      <p:bldP spid="7" grpId="1"/>
      <p:bldP spid="7" grpId="2"/>
      <p:bldP spid="6" grpId="0"/>
      <p:bldP spid="55" grpId="0" bldLvl="0" animBg="1"/>
      <p:bldP spid="55" grpId="1" bldLvl="0" animBg="1"/>
      <p:bldP spid="55" grpId="2"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45586" y="1320846"/>
            <a:ext cx="1404156" cy="1404156"/>
            <a:chOff x="467544" y="1578560"/>
            <a:chExt cx="1872208" cy="1872208"/>
          </a:xfrm>
        </p:grpSpPr>
        <p:sp>
          <p:nvSpPr>
            <p:cNvPr id="25" name="弦形 24"/>
            <p:cNvSpPr/>
            <p:nvPr/>
          </p:nvSpPr>
          <p:spPr>
            <a:xfrm rot="19715174">
              <a:off x="537184" y="1644658"/>
              <a:ext cx="1732929" cy="1732929"/>
            </a:xfrm>
            <a:prstGeom prst="chord">
              <a:avLst>
                <a:gd name="adj1" fmla="val 2700000"/>
                <a:gd name="adj2" fmla="val 11761192"/>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6" name="组合 25"/>
            <p:cNvGrpSpPr/>
            <p:nvPr/>
          </p:nvGrpSpPr>
          <p:grpSpPr>
            <a:xfrm>
              <a:off x="467544" y="1578560"/>
              <a:ext cx="1872208" cy="1872208"/>
              <a:chOff x="467544" y="1578560"/>
              <a:chExt cx="1872208" cy="1872208"/>
            </a:xfrm>
          </p:grpSpPr>
          <p:sp>
            <p:nvSpPr>
              <p:cNvPr id="27" name="椭圆 26"/>
              <p:cNvSpPr/>
              <p:nvPr/>
            </p:nvSpPr>
            <p:spPr>
              <a:xfrm>
                <a:off x="467544" y="1578560"/>
                <a:ext cx="1872208" cy="1872208"/>
              </a:xfrm>
              <a:prstGeom prst="ellipse">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8" name="TextBox 27"/>
              <p:cNvSpPr txBox="1"/>
              <p:nvPr/>
            </p:nvSpPr>
            <p:spPr>
              <a:xfrm>
                <a:off x="922533" y="2194119"/>
                <a:ext cx="962229" cy="553997"/>
              </a:xfrm>
              <a:prstGeom prst="rect">
                <a:avLst/>
              </a:prstGeom>
              <a:noFill/>
            </p:spPr>
            <p:txBody>
              <a:bodyPr wrap="none" rtlCol="0">
                <a:spAutoFit/>
              </a:bodyPr>
              <a:lstStyle/>
              <a:p>
                <a:pPr algn="ctr"/>
                <a:r>
                  <a:rPr lang="en-US" altLang="zh-CN" sz="2100" dirty="0"/>
                  <a:t>20%</a:t>
                </a:r>
                <a:endParaRPr lang="zh-CN" altLang="en-US" sz="2100" dirty="0"/>
              </a:p>
            </p:txBody>
          </p:sp>
        </p:grpSp>
      </p:grpSp>
      <p:grpSp>
        <p:nvGrpSpPr>
          <p:cNvPr id="29" name="组合 28"/>
          <p:cNvGrpSpPr/>
          <p:nvPr/>
        </p:nvGrpSpPr>
        <p:grpSpPr>
          <a:xfrm>
            <a:off x="2873398" y="1320846"/>
            <a:ext cx="1404156" cy="1404156"/>
            <a:chOff x="2603781" y="1578560"/>
            <a:chExt cx="1872208" cy="1872208"/>
          </a:xfrm>
        </p:grpSpPr>
        <p:sp>
          <p:nvSpPr>
            <p:cNvPr id="30" name="弦形 29"/>
            <p:cNvSpPr/>
            <p:nvPr/>
          </p:nvSpPr>
          <p:spPr>
            <a:xfrm rot="18780312">
              <a:off x="2678221" y="1651667"/>
              <a:ext cx="1732929" cy="1732929"/>
            </a:xfrm>
            <a:prstGeom prst="chord">
              <a:avLst>
                <a:gd name="adj1" fmla="val 2700000"/>
                <a:gd name="adj2" fmla="val 13643534"/>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1" name="组合 30"/>
            <p:cNvGrpSpPr/>
            <p:nvPr/>
          </p:nvGrpSpPr>
          <p:grpSpPr>
            <a:xfrm>
              <a:off x="2603781" y="1578560"/>
              <a:ext cx="1872208" cy="1872208"/>
              <a:chOff x="2603781" y="1578560"/>
              <a:chExt cx="1872208" cy="1872208"/>
            </a:xfrm>
          </p:grpSpPr>
          <p:sp>
            <p:nvSpPr>
              <p:cNvPr id="32" name="椭圆 31"/>
              <p:cNvSpPr/>
              <p:nvPr/>
            </p:nvSpPr>
            <p:spPr>
              <a:xfrm>
                <a:off x="2603781" y="1578560"/>
                <a:ext cx="1872208" cy="1872208"/>
              </a:xfrm>
              <a:prstGeom prst="ellipse">
                <a:avLst/>
              </a:prstGeom>
              <a:no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33" name="TextBox 32"/>
              <p:cNvSpPr txBox="1"/>
              <p:nvPr/>
            </p:nvSpPr>
            <p:spPr>
              <a:xfrm>
                <a:off x="3063570" y="2194119"/>
                <a:ext cx="962229" cy="553997"/>
              </a:xfrm>
              <a:prstGeom prst="rect">
                <a:avLst/>
              </a:prstGeom>
              <a:noFill/>
            </p:spPr>
            <p:txBody>
              <a:bodyPr wrap="none" rtlCol="0">
                <a:spAutoFit/>
              </a:bodyPr>
              <a:lstStyle/>
              <a:p>
                <a:pPr algn="ctr"/>
                <a:r>
                  <a:rPr lang="en-US" altLang="zh-CN" sz="2100" dirty="0"/>
                  <a:t>40%</a:t>
                </a:r>
                <a:endParaRPr lang="zh-CN" altLang="en-US" sz="2100" dirty="0"/>
              </a:p>
            </p:txBody>
          </p:sp>
        </p:grpSp>
      </p:grpSp>
      <p:grpSp>
        <p:nvGrpSpPr>
          <p:cNvPr id="34" name="组合 33"/>
          <p:cNvGrpSpPr/>
          <p:nvPr/>
        </p:nvGrpSpPr>
        <p:grpSpPr>
          <a:xfrm>
            <a:off x="5011700" y="1320846"/>
            <a:ext cx="1404156" cy="1404156"/>
            <a:chOff x="4740018" y="1578560"/>
            <a:chExt cx="1872208" cy="1872208"/>
          </a:xfrm>
        </p:grpSpPr>
        <p:sp>
          <p:nvSpPr>
            <p:cNvPr id="35" name="椭圆 34"/>
            <p:cNvSpPr/>
            <p:nvPr/>
          </p:nvSpPr>
          <p:spPr>
            <a:xfrm>
              <a:off x="4740018" y="1578560"/>
              <a:ext cx="1872208" cy="1872208"/>
            </a:xfrm>
            <a:prstGeom prst="ellipse">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36" name="弦形 35"/>
            <p:cNvSpPr/>
            <p:nvPr/>
          </p:nvSpPr>
          <p:spPr>
            <a:xfrm rot="18000000">
              <a:off x="4824171" y="1651666"/>
              <a:ext cx="1732929" cy="1732929"/>
            </a:xfrm>
            <a:prstGeom prst="chord">
              <a:avLst>
                <a:gd name="adj1" fmla="val 2700000"/>
                <a:gd name="adj2" fmla="val 15272079"/>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TextBox 36"/>
            <p:cNvSpPr txBox="1"/>
            <p:nvPr/>
          </p:nvSpPr>
          <p:spPr>
            <a:xfrm>
              <a:off x="5261983" y="2194119"/>
              <a:ext cx="866049" cy="553997"/>
            </a:xfrm>
            <a:prstGeom prst="rect">
              <a:avLst/>
            </a:prstGeom>
            <a:noFill/>
          </p:spPr>
          <p:txBody>
            <a:bodyPr wrap="none" rtlCol="0">
              <a:spAutoFit/>
            </a:bodyPr>
            <a:lstStyle/>
            <a:p>
              <a:pPr algn="ctr"/>
              <a:r>
                <a:rPr lang="en-US" altLang="zh-CN" sz="2100" dirty="0">
                  <a:solidFill>
                    <a:schemeClr val="bg1"/>
                  </a:solidFill>
                </a:rPr>
                <a:t>50%</a:t>
              </a:r>
              <a:endParaRPr lang="zh-CN" altLang="en-US" sz="2100" dirty="0">
                <a:solidFill>
                  <a:schemeClr val="bg1"/>
                </a:solidFill>
              </a:endParaRPr>
            </a:p>
          </p:txBody>
        </p:sp>
      </p:grpSp>
      <p:grpSp>
        <p:nvGrpSpPr>
          <p:cNvPr id="38" name="组合 37"/>
          <p:cNvGrpSpPr/>
          <p:nvPr/>
        </p:nvGrpSpPr>
        <p:grpSpPr>
          <a:xfrm>
            <a:off x="6984268" y="1320846"/>
            <a:ext cx="1404156" cy="1404156"/>
            <a:chOff x="6876256" y="1578560"/>
            <a:chExt cx="1872208" cy="1872208"/>
          </a:xfrm>
        </p:grpSpPr>
        <p:sp>
          <p:nvSpPr>
            <p:cNvPr id="39" name="椭圆 38"/>
            <p:cNvSpPr/>
            <p:nvPr/>
          </p:nvSpPr>
          <p:spPr>
            <a:xfrm>
              <a:off x="6876256" y="1578560"/>
              <a:ext cx="1872208" cy="1872208"/>
            </a:xfrm>
            <a:prstGeom prst="ellipse">
              <a:avLst/>
            </a:prstGeom>
            <a:no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40" name="弦形 39"/>
            <p:cNvSpPr/>
            <p:nvPr/>
          </p:nvSpPr>
          <p:spPr>
            <a:xfrm rot="16358992">
              <a:off x="6960409" y="1648200"/>
              <a:ext cx="1732929" cy="1732929"/>
            </a:xfrm>
            <a:prstGeom prst="chord">
              <a:avLst>
                <a:gd name="adj1" fmla="val 2700000"/>
                <a:gd name="adj2" fmla="val 18533528"/>
              </a:avLst>
            </a:prstGeom>
            <a:solidFill>
              <a:srgbClr val="8D5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41" name="TextBox 40"/>
            <p:cNvSpPr txBox="1"/>
            <p:nvPr/>
          </p:nvSpPr>
          <p:spPr>
            <a:xfrm>
              <a:off x="7353312" y="2194119"/>
              <a:ext cx="962229" cy="553997"/>
            </a:xfrm>
            <a:prstGeom prst="rect">
              <a:avLst/>
            </a:prstGeom>
            <a:noFill/>
          </p:spPr>
          <p:txBody>
            <a:bodyPr wrap="none" rtlCol="0">
              <a:spAutoFit/>
            </a:bodyPr>
            <a:lstStyle/>
            <a:p>
              <a:pPr algn="ctr"/>
              <a:r>
                <a:rPr lang="en-US" altLang="zh-CN" sz="2100" dirty="0"/>
                <a:t>90%</a:t>
              </a:r>
              <a:endParaRPr lang="zh-CN" altLang="en-US" sz="2100" dirty="0"/>
            </a:p>
          </p:txBody>
        </p:sp>
      </p:grpSp>
      <p:cxnSp>
        <p:nvCxnSpPr>
          <p:cNvPr id="42" name="直接连接符 41"/>
          <p:cNvCxnSpPr/>
          <p:nvPr/>
        </p:nvCxnSpPr>
        <p:spPr>
          <a:xfrm>
            <a:off x="611560" y="2905100"/>
            <a:ext cx="8280920" cy="0"/>
          </a:xfrm>
          <a:prstGeom prst="line">
            <a:avLst/>
          </a:prstGeom>
          <a:ln w="28575">
            <a:solidFill>
              <a:srgbClr val="663300"/>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683568" y="3105009"/>
            <a:ext cx="1689711" cy="1316034"/>
            <a:chOff x="251520" y="3957444"/>
            <a:chExt cx="2252948" cy="1754713"/>
          </a:xfrm>
        </p:grpSpPr>
        <p:sp>
          <p:nvSpPr>
            <p:cNvPr id="44" name="TextBox 43"/>
            <p:cNvSpPr txBox="1"/>
            <p:nvPr/>
          </p:nvSpPr>
          <p:spPr>
            <a:xfrm>
              <a:off x="323528" y="3957444"/>
              <a:ext cx="2108932" cy="410370"/>
            </a:xfrm>
            <a:prstGeom prst="rect">
              <a:avLst/>
            </a:prstGeom>
            <a:noFill/>
          </p:spPr>
          <p:txBody>
            <a:bodyPr wrap="square" rtlCol="0">
              <a:spAutoFit/>
            </a:bodyPr>
            <a:lstStyle/>
            <a:p>
              <a:pPr algn="ctr"/>
              <a:r>
                <a:rPr lang="zh-CN" altLang="en-US" sz="1400" b="1" dirty="0"/>
                <a:t>单击添加文本</a:t>
              </a:r>
            </a:p>
          </p:txBody>
        </p:sp>
        <p:sp>
          <p:nvSpPr>
            <p:cNvPr id="45" name="矩形 44"/>
            <p:cNvSpPr/>
            <p:nvPr/>
          </p:nvSpPr>
          <p:spPr>
            <a:xfrm>
              <a:off x="251520" y="4440014"/>
              <a:ext cx="2252948" cy="1272143"/>
            </a:xfrm>
            <a:prstGeom prst="rect">
              <a:avLst/>
            </a:prstGeom>
          </p:spPr>
          <p:txBody>
            <a:bodyPr wrap="square">
              <a:spAutoFit/>
            </a:bodyPr>
            <a:lstStyle/>
            <a:p>
              <a:pPr lvl="0" algn="ctr"/>
              <a:r>
                <a:rPr lang="zh-CN" altLang="en-US" sz="1400" dirty="0"/>
                <a:t>单击此处添加文本</a:t>
              </a:r>
              <a:endParaRPr lang="en-US" altLang="zh-CN" sz="1400" dirty="0"/>
            </a:p>
            <a:p>
              <a:pPr lvl="0" algn="ctr"/>
              <a:r>
                <a:rPr lang="zh-CN" altLang="en-US" sz="1400" dirty="0"/>
                <a:t>单击此处添加文本</a:t>
              </a:r>
              <a:endParaRPr lang="en-US" altLang="zh-CN" sz="1400" dirty="0"/>
            </a:p>
            <a:p>
              <a:pPr lvl="0" algn="ctr"/>
              <a:r>
                <a:rPr lang="zh-CN" altLang="en-US" sz="1400" dirty="0"/>
                <a:t>单击此处添加文本</a:t>
              </a:r>
              <a:endParaRPr lang="en-US" altLang="zh-CN" sz="1400" dirty="0"/>
            </a:p>
            <a:p>
              <a:pPr lvl="0" algn="ctr"/>
              <a:r>
                <a:rPr lang="zh-CN" altLang="en-US" sz="1400" dirty="0"/>
                <a:t>单击此处添加文本</a:t>
              </a:r>
            </a:p>
          </p:txBody>
        </p:sp>
      </p:grpSp>
      <p:grpSp>
        <p:nvGrpSpPr>
          <p:cNvPr id="46" name="组合 45"/>
          <p:cNvGrpSpPr/>
          <p:nvPr/>
        </p:nvGrpSpPr>
        <p:grpSpPr>
          <a:xfrm>
            <a:off x="2699792" y="3105009"/>
            <a:ext cx="1689711" cy="1316034"/>
            <a:chOff x="2372306" y="3957444"/>
            <a:chExt cx="2252948" cy="1754713"/>
          </a:xfrm>
        </p:grpSpPr>
        <p:sp>
          <p:nvSpPr>
            <p:cNvPr id="47" name="TextBox 46"/>
            <p:cNvSpPr txBox="1"/>
            <p:nvPr/>
          </p:nvSpPr>
          <p:spPr>
            <a:xfrm>
              <a:off x="2411761" y="3957444"/>
              <a:ext cx="2160240" cy="410370"/>
            </a:xfrm>
            <a:prstGeom prst="rect">
              <a:avLst/>
            </a:prstGeom>
            <a:noFill/>
          </p:spPr>
          <p:txBody>
            <a:bodyPr wrap="square" rtlCol="0">
              <a:spAutoFit/>
            </a:bodyPr>
            <a:lstStyle/>
            <a:p>
              <a:pPr algn="ctr"/>
              <a:r>
                <a:rPr lang="zh-CN" altLang="en-US" sz="1400" b="1" dirty="0"/>
                <a:t>单击添加文本</a:t>
              </a:r>
            </a:p>
          </p:txBody>
        </p:sp>
        <p:sp>
          <p:nvSpPr>
            <p:cNvPr id="48" name="矩形 47"/>
            <p:cNvSpPr/>
            <p:nvPr/>
          </p:nvSpPr>
          <p:spPr>
            <a:xfrm>
              <a:off x="2372306" y="4440014"/>
              <a:ext cx="2252948" cy="1272143"/>
            </a:xfrm>
            <a:prstGeom prst="rect">
              <a:avLst/>
            </a:prstGeom>
          </p:spPr>
          <p:txBody>
            <a:bodyPr wrap="square">
              <a:spAutoFit/>
            </a:bodyPr>
            <a:lstStyle/>
            <a:p>
              <a:pPr lvl="0" algn="ctr"/>
              <a:r>
                <a:rPr lang="zh-CN" altLang="en-US" sz="1400" dirty="0"/>
                <a:t>单击此处添加文本</a:t>
              </a:r>
              <a:endParaRPr lang="en-US" altLang="zh-CN" sz="1400" dirty="0"/>
            </a:p>
            <a:p>
              <a:pPr lvl="0" algn="ctr"/>
              <a:r>
                <a:rPr lang="zh-CN" altLang="en-US" sz="1400" dirty="0"/>
                <a:t>单击此处添加文本</a:t>
              </a:r>
              <a:endParaRPr lang="en-US" altLang="zh-CN" sz="1400" dirty="0"/>
            </a:p>
            <a:p>
              <a:pPr lvl="0" algn="ctr"/>
              <a:r>
                <a:rPr lang="zh-CN" altLang="en-US" sz="1400" dirty="0"/>
                <a:t>单击此处添加文本</a:t>
              </a:r>
              <a:endParaRPr lang="en-US" altLang="zh-CN" sz="1400" dirty="0"/>
            </a:p>
            <a:p>
              <a:pPr lvl="0" algn="ctr"/>
              <a:r>
                <a:rPr lang="zh-CN" altLang="en-US" sz="1400" dirty="0"/>
                <a:t>单击此处添加文本</a:t>
              </a:r>
            </a:p>
          </p:txBody>
        </p:sp>
      </p:grpSp>
      <p:grpSp>
        <p:nvGrpSpPr>
          <p:cNvPr id="49" name="组合 48"/>
          <p:cNvGrpSpPr/>
          <p:nvPr/>
        </p:nvGrpSpPr>
        <p:grpSpPr>
          <a:xfrm>
            <a:off x="4898513" y="3105009"/>
            <a:ext cx="1689711" cy="1316034"/>
            <a:chOff x="4493092" y="3957444"/>
            <a:chExt cx="2252948" cy="1754713"/>
          </a:xfrm>
        </p:grpSpPr>
        <p:sp>
          <p:nvSpPr>
            <p:cNvPr id="50" name="TextBox 49"/>
            <p:cNvSpPr txBox="1"/>
            <p:nvPr/>
          </p:nvSpPr>
          <p:spPr>
            <a:xfrm>
              <a:off x="4557204" y="3957444"/>
              <a:ext cx="2175036" cy="410370"/>
            </a:xfrm>
            <a:prstGeom prst="rect">
              <a:avLst/>
            </a:prstGeom>
            <a:noFill/>
          </p:spPr>
          <p:txBody>
            <a:bodyPr wrap="square" rtlCol="0">
              <a:spAutoFit/>
            </a:bodyPr>
            <a:lstStyle/>
            <a:p>
              <a:pPr algn="ctr"/>
              <a:r>
                <a:rPr lang="zh-CN" altLang="en-US" sz="1400" b="1" dirty="0"/>
                <a:t>单击添加文本</a:t>
              </a:r>
            </a:p>
          </p:txBody>
        </p:sp>
        <p:sp>
          <p:nvSpPr>
            <p:cNvPr id="51" name="矩形 50"/>
            <p:cNvSpPr/>
            <p:nvPr/>
          </p:nvSpPr>
          <p:spPr>
            <a:xfrm>
              <a:off x="4493092" y="4440014"/>
              <a:ext cx="2252948" cy="1272143"/>
            </a:xfrm>
            <a:prstGeom prst="rect">
              <a:avLst/>
            </a:prstGeom>
          </p:spPr>
          <p:txBody>
            <a:bodyPr wrap="square">
              <a:spAutoFit/>
            </a:bodyPr>
            <a:lstStyle/>
            <a:p>
              <a:pPr lvl="0" algn="ctr"/>
              <a:r>
                <a:rPr lang="zh-CN" altLang="en-US" sz="1400" dirty="0"/>
                <a:t>单击此处添加文本</a:t>
              </a:r>
              <a:endParaRPr lang="en-US" altLang="zh-CN" sz="1400" dirty="0"/>
            </a:p>
            <a:p>
              <a:pPr lvl="0" algn="ctr"/>
              <a:r>
                <a:rPr lang="zh-CN" altLang="en-US" sz="1400" dirty="0"/>
                <a:t>单击此处添加文本</a:t>
              </a:r>
              <a:endParaRPr lang="en-US" altLang="zh-CN" sz="1400" dirty="0"/>
            </a:p>
            <a:p>
              <a:pPr lvl="0" algn="ctr"/>
              <a:r>
                <a:rPr lang="zh-CN" altLang="en-US" sz="1400" dirty="0"/>
                <a:t>单击此处添加文本</a:t>
              </a:r>
              <a:endParaRPr lang="en-US" altLang="zh-CN" sz="1400" dirty="0"/>
            </a:p>
            <a:p>
              <a:pPr lvl="0" algn="ctr"/>
              <a:r>
                <a:rPr lang="zh-CN" altLang="en-US" sz="1400" dirty="0"/>
                <a:t>单击此处添加文本</a:t>
              </a:r>
            </a:p>
          </p:txBody>
        </p:sp>
      </p:grpSp>
      <p:grpSp>
        <p:nvGrpSpPr>
          <p:cNvPr id="52" name="组合 51"/>
          <p:cNvGrpSpPr/>
          <p:nvPr/>
        </p:nvGrpSpPr>
        <p:grpSpPr>
          <a:xfrm>
            <a:off x="6914737" y="3105009"/>
            <a:ext cx="1689711" cy="1316034"/>
            <a:chOff x="6783548" y="3957444"/>
            <a:chExt cx="2252948" cy="1754713"/>
          </a:xfrm>
        </p:grpSpPr>
        <p:sp>
          <p:nvSpPr>
            <p:cNvPr id="53" name="TextBox 52"/>
            <p:cNvSpPr txBox="1"/>
            <p:nvPr/>
          </p:nvSpPr>
          <p:spPr>
            <a:xfrm>
              <a:off x="6921276" y="3957444"/>
              <a:ext cx="1971204" cy="410370"/>
            </a:xfrm>
            <a:prstGeom prst="rect">
              <a:avLst/>
            </a:prstGeom>
            <a:noFill/>
          </p:spPr>
          <p:txBody>
            <a:bodyPr wrap="square" rtlCol="0">
              <a:spAutoFit/>
            </a:bodyPr>
            <a:lstStyle/>
            <a:p>
              <a:pPr algn="ctr"/>
              <a:r>
                <a:rPr lang="zh-CN" altLang="en-US" sz="1400" b="1" dirty="0"/>
                <a:t>单击添加文本</a:t>
              </a:r>
            </a:p>
          </p:txBody>
        </p:sp>
        <p:sp>
          <p:nvSpPr>
            <p:cNvPr id="54" name="矩形 53"/>
            <p:cNvSpPr/>
            <p:nvPr/>
          </p:nvSpPr>
          <p:spPr>
            <a:xfrm>
              <a:off x="6783548" y="4440014"/>
              <a:ext cx="2252948" cy="1272143"/>
            </a:xfrm>
            <a:prstGeom prst="rect">
              <a:avLst/>
            </a:prstGeom>
          </p:spPr>
          <p:txBody>
            <a:bodyPr wrap="square">
              <a:spAutoFit/>
            </a:bodyPr>
            <a:lstStyle/>
            <a:p>
              <a:pPr lvl="0" algn="ctr"/>
              <a:r>
                <a:rPr lang="zh-CN" altLang="en-US" sz="1400" dirty="0"/>
                <a:t>单击此处添加文本</a:t>
              </a:r>
              <a:endParaRPr lang="en-US" altLang="zh-CN" sz="1400" dirty="0"/>
            </a:p>
            <a:p>
              <a:pPr lvl="0" algn="ctr"/>
              <a:r>
                <a:rPr lang="zh-CN" altLang="en-US" sz="1400" dirty="0"/>
                <a:t>单击此处添加文本</a:t>
              </a:r>
              <a:endParaRPr lang="en-US" altLang="zh-CN" sz="1400" dirty="0"/>
            </a:p>
            <a:p>
              <a:pPr lvl="0" algn="ctr"/>
              <a:r>
                <a:rPr lang="zh-CN" altLang="en-US" sz="1400" dirty="0"/>
                <a:t>单击此处添加文本</a:t>
              </a:r>
              <a:endParaRPr lang="en-US" altLang="zh-CN" sz="1400" dirty="0"/>
            </a:p>
            <a:p>
              <a:pPr lvl="0" algn="ctr"/>
              <a:r>
                <a:rPr lang="zh-CN" altLang="en-US" sz="1400" dirty="0"/>
                <a:t>单击此处添加文本</a:t>
              </a:r>
            </a:p>
          </p:txBody>
        </p:sp>
      </p:grpSp>
      <p:sp>
        <p:nvSpPr>
          <p:cNvPr id="55"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5"/>
                                            </p:tgtEl>
                                            <p:attrNameLst>
                                              <p:attrName>style.visibility</p:attrName>
                                            </p:attrNameLst>
                                          </p:cBhvr>
                                          <p:to>
                                            <p:strVal val="visible"/>
                                          </p:to>
                                        </p:set>
                                        <p:anim by="(-#ppt_w*2)" calcmode="lin" valueType="num">
                                          <p:cBhvr rctx="PPT">
                                            <p:cTn id="7" dur="250" autoRev="1" fill="hold">
                                              <p:stCondLst>
                                                <p:cond delay="0"/>
                                              </p:stCondLst>
                                            </p:cTn>
                                            <p:tgtEl>
                                              <p:spTgt spid="55"/>
                                            </p:tgtEl>
                                            <p:attrNameLst>
                                              <p:attrName>ppt_w</p:attrName>
                                            </p:attrNameLst>
                                          </p:cBhvr>
                                        </p:anim>
                                        <p:anim by="(#ppt_w*0.50)" calcmode="lin" valueType="num">
                                          <p:cBhvr>
                                            <p:cTn id="8" dur="250" decel="50000" autoRev="1" fill="hold">
                                              <p:stCondLst>
                                                <p:cond delay="0"/>
                                              </p:stCondLst>
                                            </p:cTn>
                                            <p:tgtEl>
                                              <p:spTgt spid="55"/>
                                            </p:tgtEl>
                                            <p:attrNameLst>
                                              <p:attrName>ppt_x</p:attrName>
                                            </p:attrNameLst>
                                          </p:cBhvr>
                                        </p:anim>
                                        <p:anim from="(-#ppt_h/2)" to="(#ppt_y)" calcmode="lin" valueType="num">
                                          <p:cBhvr>
                                            <p:cTn id="9" dur="500" fill="hold">
                                              <p:stCondLst>
                                                <p:cond delay="0"/>
                                              </p:stCondLst>
                                            </p:cTn>
                                            <p:tgtEl>
                                              <p:spTgt spid="55"/>
                                            </p:tgtEl>
                                            <p:attrNameLst>
                                              <p:attrName>ppt_y</p:attrName>
                                            </p:attrNameLst>
                                          </p:cBhvr>
                                        </p:anim>
                                        <p:animRot by="21600000">
                                          <p:cBhvr>
                                            <p:cTn id="10" dur="500" fill="hold">
                                              <p:stCondLst>
                                                <p:cond delay="0"/>
                                              </p:stCondLst>
                                            </p:cTn>
                                            <p:tgtEl>
                                              <p:spTgt spid="55"/>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500"/>
                                            <p:tgtEl>
                                              <p:spTgt spid="42"/>
                                            </p:tgtEl>
                                          </p:cBhvr>
                                        </p:animEffect>
                                      </p:childTnLst>
                                    </p:cTn>
                                  </p:par>
                                </p:childTnLst>
                              </p:cTn>
                            </p:par>
                            <p:par>
                              <p:cTn id="15" fill="hold">
                                <p:stCondLst>
                                  <p:cond delay="1500"/>
                                </p:stCondLst>
                                <p:childTnLst>
                                  <p:par>
                                    <p:cTn id="16" presetID="2" presetClass="entr" presetSubtype="1" fill="hold" nodeType="afterEffect" p14:presetBounceEnd="48000">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14:bounceEnd="48000">
                                          <p:cBhvr additive="base">
                                            <p:cTn id="18" dur="500" fill="hold"/>
                                            <p:tgtEl>
                                              <p:spTgt spid="24"/>
                                            </p:tgtEl>
                                            <p:attrNameLst>
                                              <p:attrName>ppt_x</p:attrName>
                                            </p:attrNameLst>
                                          </p:cBhvr>
                                          <p:tavLst>
                                            <p:tav tm="0">
                                              <p:val>
                                                <p:strVal val="#ppt_x"/>
                                              </p:val>
                                            </p:tav>
                                            <p:tav tm="100000">
                                              <p:val>
                                                <p:strVal val="#ppt_x"/>
                                              </p:val>
                                            </p:tav>
                                          </p:tavLst>
                                        </p:anim>
                                        <p:anim calcmode="lin" valueType="num" p14:bounceEnd="48000">
                                          <p:cBhvr additive="base">
                                            <p:cTn id="19" dur="500" fill="hold"/>
                                            <p:tgtEl>
                                              <p:spTgt spid="24"/>
                                            </p:tgtEl>
                                            <p:attrNameLst>
                                              <p:attrName>ppt_y</p:attrName>
                                            </p:attrNameLst>
                                          </p:cBhvr>
                                          <p:tavLst>
                                            <p:tav tm="0">
                                              <p:val>
                                                <p:strVal val="0-#ppt_h/2"/>
                                              </p:val>
                                            </p:tav>
                                            <p:tav tm="100000">
                                              <p:val>
                                                <p:strVal val="#ppt_y"/>
                                              </p:val>
                                            </p:tav>
                                          </p:tavLst>
                                        </p:anim>
                                      </p:childTnLst>
                                    </p:cTn>
                                  </p:par>
                                  <p:par>
                                    <p:cTn id="20" presetID="22" presetClass="entr" presetSubtype="1"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up)">
                                          <p:cBhvr>
                                            <p:cTn id="22" dur="500"/>
                                            <p:tgtEl>
                                              <p:spTgt spid="43"/>
                                            </p:tgtEl>
                                          </p:cBhvr>
                                        </p:animEffect>
                                      </p:childTnLst>
                                    </p:cTn>
                                  </p:par>
                                </p:childTnLst>
                              </p:cTn>
                            </p:par>
                            <p:par>
                              <p:cTn id="23" fill="hold">
                                <p:stCondLst>
                                  <p:cond delay="2000"/>
                                </p:stCondLst>
                                <p:childTnLst>
                                  <p:par>
                                    <p:cTn id="24" presetID="2" presetClass="entr" presetSubtype="1" fill="hold" nodeType="afterEffect" p14:presetBounceEnd="48000">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14:bounceEnd="48000">
                                          <p:cBhvr additive="base">
                                            <p:cTn id="26" dur="500" fill="hold"/>
                                            <p:tgtEl>
                                              <p:spTgt spid="29"/>
                                            </p:tgtEl>
                                            <p:attrNameLst>
                                              <p:attrName>ppt_x</p:attrName>
                                            </p:attrNameLst>
                                          </p:cBhvr>
                                          <p:tavLst>
                                            <p:tav tm="0">
                                              <p:val>
                                                <p:strVal val="#ppt_x"/>
                                              </p:val>
                                            </p:tav>
                                            <p:tav tm="100000">
                                              <p:val>
                                                <p:strVal val="#ppt_x"/>
                                              </p:val>
                                            </p:tav>
                                          </p:tavLst>
                                        </p:anim>
                                        <p:anim calcmode="lin" valueType="num" p14:bounceEnd="48000">
                                          <p:cBhvr additive="base">
                                            <p:cTn id="27" dur="500" fill="hold"/>
                                            <p:tgtEl>
                                              <p:spTgt spid="29"/>
                                            </p:tgtEl>
                                            <p:attrNameLst>
                                              <p:attrName>ppt_y</p:attrName>
                                            </p:attrNameLst>
                                          </p:cBhvr>
                                          <p:tavLst>
                                            <p:tav tm="0">
                                              <p:val>
                                                <p:strVal val="0-#ppt_h/2"/>
                                              </p:val>
                                            </p:tav>
                                            <p:tav tm="100000">
                                              <p:val>
                                                <p:strVal val="#ppt_y"/>
                                              </p:val>
                                            </p:tav>
                                          </p:tavLst>
                                        </p:anim>
                                      </p:childTnLst>
                                    </p:cTn>
                                  </p:par>
                                  <p:par>
                                    <p:cTn id="28" presetID="22" presetClass="entr" presetSubtype="1"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up)">
                                          <p:cBhvr>
                                            <p:cTn id="30" dur="500"/>
                                            <p:tgtEl>
                                              <p:spTgt spid="46"/>
                                            </p:tgtEl>
                                          </p:cBhvr>
                                        </p:animEffect>
                                      </p:childTnLst>
                                    </p:cTn>
                                  </p:par>
                                </p:childTnLst>
                              </p:cTn>
                            </p:par>
                            <p:par>
                              <p:cTn id="31" fill="hold">
                                <p:stCondLst>
                                  <p:cond delay="2500"/>
                                </p:stCondLst>
                                <p:childTnLst>
                                  <p:par>
                                    <p:cTn id="32" presetID="2" presetClass="entr" presetSubtype="1" fill="hold" nodeType="afterEffect" p14:presetBounceEnd="48000">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14:bounceEnd="48000">
                                          <p:cBhvr additive="base">
                                            <p:cTn id="34" dur="500" fill="hold"/>
                                            <p:tgtEl>
                                              <p:spTgt spid="34"/>
                                            </p:tgtEl>
                                            <p:attrNameLst>
                                              <p:attrName>ppt_x</p:attrName>
                                            </p:attrNameLst>
                                          </p:cBhvr>
                                          <p:tavLst>
                                            <p:tav tm="0">
                                              <p:val>
                                                <p:strVal val="#ppt_x"/>
                                              </p:val>
                                            </p:tav>
                                            <p:tav tm="100000">
                                              <p:val>
                                                <p:strVal val="#ppt_x"/>
                                              </p:val>
                                            </p:tav>
                                          </p:tavLst>
                                        </p:anim>
                                        <p:anim calcmode="lin" valueType="num" p14:bounceEnd="48000">
                                          <p:cBhvr additive="base">
                                            <p:cTn id="35" dur="500" fill="hold"/>
                                            <p:tgtEl>
                                              <p:spTgt spid="34"/>
                                            </p:tgtEl>
                                            <p:attrNameLst>
                                              <p:attrName>ppt_y</p:attrName>
                                            </p:attrNameLst>
                                          </p:cBhvr>
                                          <p:tavLst>
                                            <p:tav tm="0">
                                              <p:val>
                                                <p:strVal val="0-#ppt_h/2"/>
                                              </p:val>
                                            </p:tav>
                                            <p:tav tm="100000">
                                              <p:val>
                                                <p:strVal val="#ppt_y"/>
                                              </p:val>
                                            </p:tav>
                                          </p:tavLst>
                                        </p:anim>
                                      </p:childTnLst>
                                    </p:cTn>
                                  </p:par>
                                  <p:par>
                                    <p:cTn id="36" presetID="22" presetClass="entr" presetSubtype="1"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up)">
                                          <p:cBhvr>
                                            <p:cTn id="38" dur="500"/>
                                            <p:tgtEl>
                                              <p:spTgt spid="49"/>
                                            </p:tgtEl>
                                          </p:cBhvr>
                                        </p:animEffect>
                                      </p:childTnLst>
                                    </p:cTn>
                                  </p:par>
                                </p:childTnLst>
                              </p:cTn>
                            </p:par>
                            <p:par>
                              <p:cTn id="39" fill="hold">
                                <p:stCondLst>
                                  <p:cond delay="3000"/>
                                </p:stCondLst>
                                <p:childTnLst>
                                  <p:par>
                                    <p:cTn id="40" presetID="2" presetClass="entr" presetSubtype="1" fill="hold" nodeType="afterEffect" p14:presetBounceEnd="48000">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14:bounceEnd="48000">
                                          <p:cBhvr additive="base">
                                            <p:cTn id="42" dur="500" fill="hold"/>
                                            <p:tgtEl>
                                              <p:spTgt spid="38"/>
                                            </p:tgtEl>
                                            <p:attrNameLst>
                                              <p:attrName>ppt_x</p:attrName>
                                            </p:attrNameLst>
                                          </p:cBhvr>
                                          <p:tavLst>
                                            <p:tav tm="0">
                                              <p:val>
                                                <p:strVal val="#ppt_x"/>
                                              </p:val>
                                            </p:tav>
                                            <p:tav tm="100000">
                                              <p:val>
                                                <p:strVal val="#ppt_x"/>
                                              </p:val>
                                            </p:tav>
                                          </p:tavLst>
                                        </p:anim>
                                        <p:anim calcmode="lin" valueType="num" p14:bounceEnd="48000">
                                          <p:cBhvr additive="base">
                                            <p:cTn id="43" dur="500" fill="hold"/>
                                            <p:tgtEl>
                                              <p:spTgt spid="38"/>
                                            </p:tgtEl>
                                            <p:attrNameLst>
                                              <p:attrName>ppt_y</p:attrName>
                                            </p:attrNameLst>
                                          </p:cBhvr>
                                          <p:tavLst>
                                            <p:tav tm="0">
                                              <p:val>
                                                <p:strVal val="0-#ppt_h/2"/>
                                              </p:val>
                                            </p:tav>
                                            <p:tav tm="100000">
                                              <p:val>
                                                <p:strVal val="#ppt_y"/>
                                              </p:val>
                                            </p:tav>
                                          </p:tavLst>
                                        </p:anim>
                                      </p:childTnLst>
                                    </p:cTn>
                                  </p:par>
                                  <p:par>
                                    <p:cTn id="44" presetID="22" presetClass="entr" presetSubtype="1"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up)">
                                          <p:cBhvr>
                                            <p:cTn id="4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5"/>
                                            </p:tgtEl>
                                            <p:attrNameLst>
                                              <p:attrName>style.visibility</p:attrName>
                                            </p:attrNameLst>
                                          </p:cBhvr>
                                          <p:to>
                                            <p:strVal val="visible"/>
                                          </p:to>
                                        </p:set>
                                        <p:anim by="(-#ppt_w*2)" calcmode="lin" valueType="num">
                                          <p:cBhvr rctx="PPT">
                                            <p:cTn id="7" dur="250" autoRev="1" fill="hold">
                                              <p:stCondLst>
                                                <p:cond delay="0"/>
                                              </p:stCondLst>
                                            </p:cTn>
                                            <p:tgtEl>
                                              <p:spTgt spid="55"/>
                                            </p:tgtEl>
                                            <p:attrNameLst>
                                              <p:attrName>ppt_w</p:attrName>
                                            </p:attrNameLst>
                                          </p:cBhvr>
                                        </p:anim>
                                        <p:anim by="(#ppt_w*0.50)" calcmode="lin" valueType="num">
                                          <p:cBhvr>
                                            <p:cTn id="8" dur="250" decel="50000" autoRev="1" fill="hold">
                                              <p:stCondLst>
                                                <p:cond delay="0"/>
                                              </p:stCondLst>
                                            </p:cTn>
                                            <p:tgtEl>
                                              <p:spTgt spid="55"/>
                                            </p:tgtEl>
                                            <p:attrNameLst>
                                              <p:attrName>ppt_x</p:attrName>
                                            </p:attrNameLst>
                                          </p:cBhvr>
                                        </p:anim>
                                        <p:anim from="(-#ppt_h/2)" to="(#ppt_y)" calcmode="lin" valueType="num">
                                          <p:cBhvr>
                                            <p:cTn id="9" dur="500" fill="hold">
                                              <p:stCondLst>
                                                <p:cond delay="0"/>
                                              </p:stCondLst>
                                            </p:cTn>
                                            <p:tgtEl>
                                              <p:spTgt spid="55"/>
                                            </p:tgtEl>
                                            <p:attrNameLst>
                                              <p:attrName>ppt_y</p:attrName>
                                            </p:attrNameLst>
                                          </p:cBhvr>
                                        </p:anim>
                                        <p:animRot by="21600000">
                                          <p:cBhvr>
                                            <p:cTn id="10" dur="500" fill="hold">
                                              <p:stCondLst>
                                                <p:cond delay="0"/>
                                              </p:stCondLst>
                                            </p:cTn>
                                            <p:tgtEl>
                                              <p:spTgt spid="55"/>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left)">
                                          <p:cBhvr>
                                            <p:cTn id="14" dur="500"/>
                                            <p:tgtEl>
                                              <p:spTgt spid="42"/>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0-#ppt_h/2"/>
                                              </p:val>
                                            </p:tav>
                                            <p:tav tm="100000">
                                              <p:val>
                                                <p:strVal val="#ppt_y"/>
                                              </p:val>
                                            </p:tav>
                                          </p:tavLst>
                                        </p:anim>
                                      </p:childTnLst>
                                    </p:cTn>
                                  </p:par>
                                  <p:par>
                                    <p:cTn id="20" presetID="22" presetClass="entr" presetSubtype="1"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up)">
                                          <p:cBhvr>
                                            <p:cTn id="22" dur="500"/>
                                            <p:tgtEl>
                                              <p:spTgt spid="43"/>
                                            </p:tgtEl>
                                          </p:cBhvr>
                                        </p:animEffect>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0-#ppt_h/2"/>
                                              </p:val>
                                            </p:tav>
                                            <p:tav tm="100000">
                                              <p:val>
                                                <p:strVal val="#ppt_y"/>
                                              </p:val>
                                            </p:tav>
                                          </p:tavLst>
                                        </p:anim>
                                      </p:childTnLst>
                                    </p:cTn>
                                  </p:par>
                                  <p:par>
                                    <p:cTn id="28" presetID="22" presetClass="entr" presetSubtype="1"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up)">
                                          <p:cBhvr>
                                            <p:cTn id="30" dur="500"/>
                                            <p:tgtEl>
                                              <p:spTgt spid="46"/>
                                            </p:tgtEl>
                                          </p:cBhvr>
                                        </p:animEffect>
                                      </p:childTnLst>
                                    </p:cTn>
                                  </p:par>
                                </p:childTnLst>
                              </p:cTn>
                            </p:par>
                            <p:par>
                              <p:cTn id="31" fill="hold">
                                <p:stCondLst>
                                  <p:cond delay="2500"/>
                                </p:stCondLst>
                                <p:childTnLst>
                                  <p:par>
                                    <p:cTn id="32" presetID="2" presetClass="entr" presetSubtype="1"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0-#ppt_h/2"/>
                                              </p:val>
                                            </p:tav>
                                            <p:tav tm="100000">
                                              <p:val>
                                                <p:strVal val="#ppt_y"/>
                                              </p:val>
                                            </p:tav>
                                          </p:tavLst>
                                        </p:anim>
                                      </p:childTnLst>
                                    </p:cTn>
                                  </p:par>
                                  <p:par>
                                    <p:cTn id="36" presetID="22" presetClass="entr" presetSubtype="1"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up)">
                                          <p:cBhvr>
                                            <p:cTn id="38" dur="500"/>
                                            <p:tgtEl>
                                              <p:spTgt spid="49"/>
                                            </p:tgtEl>
                                          </p:cBhvr>
                                        </p:animEffect>
                                      </p:childTnLst>
                                    </p:cTn>
                                  </p:par>
                                </p:childTnLst>
                              </p:cTn>
                            </p:par>
                            <p:par>
                              <p:cTn id="39" fill="hold">
                                <p:stCondLst>
                                  <p:cond delay="3000"/>
                                </p:stCondLst>
                                <p:childTnLst>
                                  <p:par>
                                    <p:cTn id="40" presetID="2" presetClass="entr" presetSubtype="1"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0-#ppt_h/2"/>
                                              </p:val>
                                            </p:tav>
                                            <p:tav tm="100000">
                                              <p:val>
                                                <p:strVal val="#ppt_y"/>
                                              </p:val>
                                            </p:tav>
                                          </p:tavLst>
                                        </p:anim>
                                      </p:childTnLst>
                                    </p:cTn>
                                  </p:par>
                                  <p:par>
                                    <p:cTn id="44" presetID="22" presetClass="entr" presetSubtype="1"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up)">
                                          <p:cBhvr>
                                            <p:cTn id="4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52075" y="2723723"/>
            <a:ext cx="1859685" cy="376324"/>
            <a:chOff x="552075" y="2865457"/>
            <a:chExt cx="1859685" cy="376324"/>
          </a:xfrm>
        </p:grpSpPr>
        <p:sp>
          <p:nvSpPr>
            <p:cNvPr id="16" name="矩形 15"/>
            <p:cNvSpPr/>
            <p:nvPr/>
          </p:nvSpPr>
          <p:spPr>
            <a:xfrm>
              <a:off x="552075" y="2865457"/>
              <a:ext cx="1859685" cy="36004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3300"/>
                </a:solidFill>
              </a:endParaRPr>
            </a:p>
          </p:txBody>
        </p:sp>
        <p:sp>
          <p:nvSpPr>
            <p:cNvPr id="17" name="TextBox 16"/>
            <p:cNvSpPr txBox="1"/>
            <p:nvPr/>
          </p:nvSpPr>
          <p:spPr>
            <a:xfrm>
              <a:off x="1066545" y="2872449"/>
              <a:ext cx="877163" cy="369332"/>
            </a:xfrm>
            <a:prstGeom prst="rect">
              <a:avLst/>
            </a:prstGeom>
            <a:noFill/>
          </p:spPr>
          <p:txBody>
            <a:bodyPr wrap="none" rtlCol="0">
              <a:spAutoFit/>
            </a:bodyPr>
            <a:lstStyle/>
            <a:p>
              <a:r>
                <a:rPr lang="zh-CN" altLang="en-US" dirty="0">
                  <a:solidFill>
                    <a:schemeClr val="bg1"/>
                  </a:solidFill>
                </a:rPr>
                <a:t>标题一</a:t>
              </a:r>
            </a:p>
          </p:txBody>
        </p:sp>
      </p:grpSp>
      <p:sp>
        <p:nvSpPr>
          <p:cNvPr id="18" name="TextBox 17"/>
          <p:cNvSpPr txBox="1"/>
          <p:nvPr/>
        </p:nvSpPr>
        <p:spPr>
          <a:xfrm>
            <a:off x="467544" y="3219822"/>
            <a:ext cx="2016224" cy="1061829"/>
          </a:xfrm>
          <a:prstGeom prst="rect">
            <a:avLst/>
          </a:prstGeom>
          <a:noFill/>
        </p:spPr>
        <p:txBody>
          <a:bodyPr wrap="square" rtlCol="0">
            <a:spAutoFit/>
          </a:bodyPr>
          <a:lstStyle/>
          <a:p>
            <a:pPr>
              <a:lnSpc>
                <a:spcPct val="150000"/>
              </a:lnSpc>
            </a:pPr>
            <a:r>
              <a:rPr lang="zh-CN" altLang="en-US" sz="1400" dirty="0">
                <a:solidFill>
                  <a:srgbClr val="663300"/>
                </a:solidFill>
              </a:rPr>
              <a:t>这里输入简单的文字概述里输入简单文字概述这里简单输入文字</a:t>
            </a:r>
            <a:endParaRPr lang="en-US" altLang="zh-CN" sz="1400" dirty="0">
              <a:solidFill>
                <a:srgbClr val="663300"/>
              </a:solidFill>
            </a:endParaRPr>
          </a:p>
        </p:txBody>
      </p:sp>
      <p:grpSp>
        <p:nvGrpSpPr>
          <p:cNvPr id="20" name="组合 19"/>
          <p:cNvGrpSpPr/>
          <p:nvPr/>
        </p:nvGrpSpPr>
        <p:grpSpPr>
          <a:xfrm>
            <a:off x="2640307" y="2723723"/>
            <a:ext cx="1859685" cy="376324"/>
            <a:chOff x="552075" y="2865457"/>
            <a:chExt cx="1859685" cy="376324"/>
          </a:xfrm>
        </p:grpSpPr>
        <p:sp>
          <p:nvSpPr>
            <p:cNvPr id="21" name="矩形 20"/>
            <p:cNvSpPr/>
            <p:nvPr/>
          </p:nvSpPr>
          <p:spPr>
            <a:xfrm>
              <a:off x="552075" y="2865457"/>
              <a:ext cx="1859685" cy="36004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1066545" y="2872449"/>
              <a:ext cx="877163" cy="369332"/>
            </a:xfrm>
            <a:prstGeom prst="rect">
              <a:avLst/>
            </a:prstGeom>
            <a:noFill/>
          </p:spPr>
          <p:txBody>
            <a:bodyPr wrap="none" rtlCol="0">
              <a:spAutoFit/>
            </a:bodyPr>
            <a:lstStyle/>
            <a:p>
              <a:r>
                <a:rPr lang="zh-CN" altLang="en-US" dirty="0">
                  <a:solidFill>
                    <a:schemeClr val="bg1"/>
                  </a:solidFill>
                </a:rPr>
                <a:t>标题二</a:t>
              </a:r>
            </a:p>
          </p:txBody>
        </p:sp>
      </p:grpSp>
      <p:sp>
        <p:nvSpPr>
          <p:cNvPr id="25" name="TextBox 24"/>
          <p:cNvSpPr txBox="1"/>
          <p:nvPr/>
        </p:nvSpPr>
        <p:spPr>
          <a:xfrm>
            <a:off x="2555776" y="3219822"/>
            <a:ext cx="2016224" cy="1061829"/>
          </a:xfrm>
          <a:prstGeom prst="rect">
            <a:avLst/>
          </a:prstGeom>
          <a:noFill/>
        </p:spPr>
        <p:txBody>
          <a:bodyPr wrap="square" rtlCol="0">
            <a:spAutoFit/>
          </a:bodyPr>
          <a:lstStyle/>
          <a:p>
            <a:pPr>
              <a:lnSpc>
                <a:spcPct val="150000"/>
              </a:lnSpc>
            </a:pPr>
            <a:r>
              <a:rPr lang="zh-CN" altLang="en-US" sz="1400" dirty="0">
                <a:solidFill>
                  <a:srgbClr val="663300"/>
                </a:solidFill>
              </a:rPr>
              <a:t>这里输入简单的文字概述里输入简单文字概述这里简单输入文字</a:t>
            </a:r>
            <a:endParaRPr lang="en-US" altLang="zh-CN" sz="1400" dirty="0">
              <a:solidFill>
                <a:srgbClr val="663300"/>
              </a:solidFill>
            </a:endParaRPr>
          </a:p>
        </p:txBody>
      </p:sp>
      <p:grpSp>
        <p:nvGrpSpPr>
          <p:cNvPr id="27" name="组合 26"/>
          <p:cNvGrpSpPr/>
          <p:nvPr/>
        </p:nvGrpSpPr>
        <p:grpSpPr>
          <a:xfrm>
            <a:off x="4669054" y="2723723"/>
            <a:ext cx="1859685" cy="376324"/>
            <a:chOff x="552075" y="2865457"/>
            <a:chExt cx="1859685" cy="376324"/>
          </a:xfrm>
        </p:grpSpPr>
        <p:sp>
          <p:nvSpPr>
            <p:cNvPr id="28" name="矩形 27"/>
            <p:cNvSpPr/>
            <p:nvPr/>
          </p:nvSpPr>
          <p:spPr>
            <a:xfrm>
              <a:off x="552075" y="2865457"/>
              <a:ext cx="1859685" cy="36004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3300"/>
                </a:solidFill>
              </a:endParaRPr>
            </a:p>
          </p:txBody>
        </p:sp>
        <p:sp>
          <p:nvSpPr>
            <p:cNvPr id="29" name="TextBox 28"/>
            <p:cNvSpPr txBox="1"/>
            <p:nvPr/>
          </p:nvSpPr>
          <p:spPr>
            <a:xfrm>
              <a:off x="1066545" y="2872449"/>
              <a:ext cx="877163" cy="369332"/>
            </a:xfrm>
            <a:prstGeom prst="rect">
              <a:avLst/>
            </a:prstGeom>
            <a:noFill/>
          </p:spPr>
          <p:txBody>
            <a:bodyPr wrap="none" rtlCol="0">
              <a:spAutoFit/>
            </a:bodyPr>
            <a:lstStyle/>
            <a:p>
              <a:r>
                <a:rPr lang="zh-CN" altLang="en-US" dirty="0">
                  <a:solidFill>
                    <a:schemeClr val="bg1"/>
                  </a:solidFill>
                </a:rPr>
                <a:t>标题三</a:t>
              </a:r>
            </a:p>
          </p:txBody>
        </p:sp>
      </p:grpSp>
      <p:sp>
        <p:nvSpPr>
          <p:cNvPr id="30" name="TextBox 29"/>
          <p:cNvSpPr txBox="1"/>
          <p:nvPr/>
        </p:nvSpPr>
        <p:spPr>
          <a:xfrm>
            <a:off x="4584523" y="3219822"/>
            <a:ext cx="2016224" cy="1061829"/>
          </a:xfrm>
          <a:prstGeom prst="rect">
            <a:avLst/>
          </a:prstGeom>
          <a:noFill/>
        </p:spPr>
        <p:txBody>
          <a:bodyPr wrap="square" rtlCol="0">
            <a:spAutoFit/>
          </a:bodyPr>
          <a:lstStyle/>
          <a:p>
            <a:pPr>
              <a:lnSpc>
                <a:spcPct val="150000"/>
              </a:lnSpc>
            </a:pPr>
            <a:r>
              <a:rPr lang="zh-CN" altLang="en-US" sz="1400" dirty="0">
                <a:solidFill>
                  <a:srgbClr val="663300"/>
                </a:solidFill>
              </a:rPr>
              <a:t>这里输入简单的文字概述里输入简单文字概述这里简单输入文字</a:t>
            </a:r>
            <a:endParaRPr lang="en-US" altLang="zh-CN" sz="1400" dirty="0">
              <a:solidFill>
                <a:srgbClr val="663300"/>
              </a:solidFill>
            </a:endParaRPr>
          </a:p>
        </p:txBody>
      </p:sp>
      <p:grpSp>
        <p:nvGrpSpPr>
          <p:cNvPr id="32" name="组合 31"/>
          <p:cNvGrpSpPr/>
          <p:nvPr/>
        </p:nvGrpSpPr>
        <p:grpSpPr>
          <a:xfrm>
            <a:off x="6757286" y="2723723"/>
            <a:ext cx="1859685" cy="376324"/>
            <a:chOff x="552075" y="2865457"/>
            <a:chExt cx="1859685" cy="376324"/>
          </a:xfrm>
        </p:grpSpPr>
        <p:sp>
          <p:nvSpPr>
            <p:cNvPr id="33" name="矩形 32"/>
            <p:cNvSpPr/>
            <p:nvPr/>
          </p:nvSpPr>
          <p:spPr>
            <a:xfrm>
              <a:off x="552075" y="2865457"/>
              <a:ext cx="1859685" cy="36004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1066545" y="2872449"/>
              <a:ext cx="877163" cy="369332"/>
            </a:xfrm>
            <a:prstGeom prst="rect">
              <a:avLst/>
            </a:prstGeom>
            <a:noFill/>
          </p:spPr>
          <p:txBody>
            <a:bodyPr wrap="none" rtlCol="0">
              <a:spAutoFit/>
            </a:bodyPr>
            <a:lstStyle/>
            <a:p>
              <a:r>
                <a:rPr lang="zh-CN" altLang="en-US" dirty="0">
                  <a:solidFill>
                    <a:schemeClr val="bg1"/>
                  </a:solidFill>
                </a:rPr>
                <a:t>标题四</a:t>
              </a:r>
            </a:p>
          </p:txBody>
        </p:sp>
      </p:grpSp>
      <p:sp>
        <p:nvSpPr>
          <p:cNvPr id="35" name="TextBox 34"/>
          <p:cNvSpPr txBox="1"/>
          <p:nvPr/>
        </p:nvSpPr>
        <p:spPr>
          <a:xfrm>
            <a:off x="6672755" y="3219822"/>
            <a:ext cx="2016224" cy="1061829"/>
          </a:xfrm>
          <a:prstGeom prst="rect">
            <a:avLst/>
          </a:prstGeom>
          <a:noFill/>
        </p:spPr>
        <p:txBody>
          <a:bodyPr wrap="square" rtlCol="0">
            <a:spAutoFit/>
          </a:bodyPr>
          <a:lstStyle/>
          <a:p>
            <a:pPr>
              <a:lnSpc>
                <a:spcPct val="150000"/>
              </a:lnSpc>
            </a:pPr>
            <a:r>
              <a:rPr lang="zh-CN" altLang="en-US" sz="1400" dirty="0">
                <a:solidFill>
                  <a:srgbClr val="663300"/>
                </a:solidFill>
              </a:rPr>
              <a:t>这里输入简单的文字概述里输入简单文字概述这里简单输入文字</a:t>
            </a:r>
            <a:endParaRPr lang="en-US" altLang="zh-CN" sz="1400" dirty="0">
              <a:solidFill>
                <a:srgbClr val="663300"/>
              </a:solidFill>
            </a:endParaRPr>
          </a:p>
        </p:txBody>
      </p:sp>
      <p:sp>
        <p:nvSpPr>
          <p:cNvPr id="36"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37192" y="1422169"/>
            <a:ext cx="1852822"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4746" y="1421527"/>
            <a:ext cx="1852822" cy="129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340" y="1421527"/>
            <a:ext cx="1852821" cy="129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757504" y="1420798"/>
            <a:ext cx="1852821" cy="129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6"/>
                                        </p:tgtEl>
                                        <p:attrNameLst>
                                          <p:attrName>style.visibility</p:attrName>
                                        </p:attrNameLst>
                                      </p:cBhvr>
                                      <p:to>
                                        <p:strVal val="visible"/>
                                      </p:to>
                                    </p:set>
                                    <p:anim by="(-#ppt_w*2)" calcmode="lin" valueType="num">
                                      <p:cBhvr rctx="PPT">
                                        <p:cTn id="7" dur="250" autoRev="1" fill="hold">
                                          <p:stCondLst>
                                            <p:cond delay="0"/>
                                          </p:stCondLst>
                                        </p:cTn>
                                        <p:tgtEl>
                                          <p:spTgt spid="36"/>
                                        </p:tgtEl>
                                        <p:attrNameLst>
                                          <p:attrName>ppt_w</p:attrName>
                                        </p:attrNameLst>
                                      </p:cBhvr>
                                    </p:anim>
                                    <p:anim by="(#ppt_w*0.50)" calcmode="lin" valueType="num">
                                      <p:cBhvr>
                                        <p:cTn id="8" dur="250" decel="50000" autoRev="1" fill="hold">
                                          <p:stCondLst>
                                            <p:cond delay="0"/>
                                          </p:stCondLst>
                                        </p:cTn>
                                        <p:tgtEl>
                                          <p:spTgt spid="36"/>
                                        </p:tgtEl>
                                        <p:attrNameLst>
                                          <p:attrName>ppt_x</p:attrName>
                                        </p:attrNameLst>
                                      </p:cBhvr>
                                    </p:anim>
                                    <p:anim from="(-#ppt_h/2)" to="(#ppt_y)" calcmode="lin" valueType="num">
                                      <p:cBhvr>
                                        <p:cTn id="9" dur="500" fill="hold">
                                          <p:stCondLst>
                                            <p:cond delay="0"/>
                                          </p:stCondLst>
                                        </p:cTn>
                                        <p:tgtEl>
                                          <p:spTgt spid="36"/>
                                        </p:tgtEl>
                                        <p:attrNameLst>
                                          <p:attrName>ppt_y</p:attrName>
                                        </p:attrNameLst>
                                      </p:cBhvr>
                                    </p:anim>
                                    <p:animRot by="21600000">
                                      <p:cBhvr>
                                        <p:cTn id="10" dur="500" fill="hold">
                                          <p:stCondLst>
                                            <p:cond delay="0"/>
                                          </p:stCondLst>
                                        </p:cTn>
                                        <p:tgtEl>
                                          <p:spTgt spid="36"/>
                                        </p:tgtEl>
                                        <p:attrNameLst>
                                          <p:attrName>r</p:attrName>
                                        </p:attrNameLst>
                                      </p:cBhvr>
                                    </p:animRo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par>
                                <p:cTn id="17" presetID="53"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p:cTn id="29" dur="500" fill="hold"/>
                                        <p:tgtEl>
                                          <p:spTgt spid="1027"/>
                                        </p:tgtEl>
                                        <p:attrNameLst>
                                          <p:attrName>ppt_w</p:attrName>
                                        </p:attrNameLst>
                                      </p:cBhvr>
                                      <p:tavLst>
                                        <p:tav tm="0">
                                          <p:val>
                                            <p:fltVal val="0"/>
                                          </p:val>
                                        </p:tav>
                                        <p:tav tm="100000">
                                          <p:val>
                                            <p:strVal val="#ppt_w"/>
                                          </p:val>
                                        </p:tav>
                                      </p:tavLst>
                                    </p:anim>
                                    <p:anim calcmode="lin" valueType="num">
                                      <p:cBhvr>
                                        <p:cTn id="30" dur="500" fill="hold"/>
                                        <p:tgtEl>
                                          <p:spTgt spid="1027"/>
                                        </p:tgtEl>
                                        <p:attrNameLst>
                                          <p:attrName>ppt_h</p:attrName>
                                        </p:attrNameLst>
                                      </p:cBhvr>
                                      <p:tavLst>
                                        <p:tav tm="0">
                                          <p:val>
                                            <p:fltVal val="0"/>
                                          </p:val>
                                        </p:tav>
                                        <p:tav tm="100000">
                                          <p:val>
                                            <p:strVal val="#ppt_h"/>
                                          </p:val>
                                        </p:tav>
                                      </p:tavLst>
                                    </p:anim>
                                    <p:animEffect transition="in" filter="fade">
                                      <p:cBhvr>
                                        <p:cTn id="31" dur="500"/>
                                        <p:tgtEl>
                                          <p:spTgt spid="1027"/>
                                        </p:tgtEl>
                                      </p:cBhvr>
                                    </p:animEffect>
                                  </p:childTnLst>
                                </p:cTn>
                              </p:par>
                              <p:par>
                                <p:cTn id="32" presetID="53" presetClass="entr" presetSubtype="16"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500"/>
                                        <p:tgtEl>
                                          <p:spTgt spid="25"/>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fltVal val="0"/>
                                          </p:val>
                                        </p:tav>
                                        <p:tav tm="100000">
                                          <p:val>
                                            <p:strVal val="#ppt_h"/>
                                          </p:val>
                                        </p:tav>
                                      </p:tavLst>
                                    </p:anim>
                                    <p:animEffect transition="in" filter="fade">
                                      <p:cBhvr>
                                        <p:cTn id="46" dur="500"/>
                                        <p:tgtEl>
                                          <p:spTgt spid="38"/>
                                        </p:tgtEl>
                                      </p:cBhvr>
                                    </p:animEffect>
                                  </p:childTnLst>
                                </p:cTn>
                              </p:par>
                              <p:par>
                                <p:cTn id="47" presetID="53" presetClass="entr" presetSubtype="16"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3500"/>
                            </p:stCondLst>
                            <p:childTnLst>
                              <p:par>
                                <p:cTn id="53" presetID="22" presetClass="entr" presetSubtype="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up)">
                                      <p:cBhvr>
                                        <p:cTn id="55" dur="500"/>
                                        <p:tgtEl>
                                          <p:spTgt spid="30"/>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Effect transition="in" filter="fade">
                                      <p:cBhvr>
                                        <p:cTn id="61" dur="500"/>
                                        <p:tgtEl>
                                          <p:spTgt spid="39"/>
                                        </p:tgtEl>
                                      </p:cBhvr>
                                    </p:animEffect>
                                  </p:childTnLst>
                                </p:cTn>
                              </p:par>
                              <p:par>
                                <p:cTn id="62" presetID="53" presetClass="entr" presetSubtype="16"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up)">
                                      <p:cBhvr>
                                        <p:cTn id="7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grpSp>
        <p:nvGrpSpPr>
          <p:cNvPr id="3" name="组合 2"/>
          <p:cNvGrpSpPr/>
          <p:nvPr/>
        </p:nvGrpSpPr>
        <p:grpSpPr>
          <a:xfrm>
            <a:off x="3284731" y="1953474"/>
            <a:ext cx="2939081" cy="2938423"/>
            <a:chOff x="3284731" y="2261646"/>
            <a:chExt cx="2939081" cy="2938423"/>
          </a:xfrm>
        </p:grpSpPr>
        <p:sp>
          <p:nvSpPr>
            <p:cNvPr id="4" name="Freeform 4"/>
            <p:cNvSpPr/>
            <p:nvPr/>
          </p:nvSpPr>
          <p:spPr bwMode="auto">
            <a:xfrm>
              <a:off x="3284731" y="2261646"/>
              <a:ext cx="2939081" cy="2938423"/>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663300"/>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Oval 5"/>
            <p:cNvSpPr>
              <a:spLocks noChangeArrowheads="1"/>
            </p:cNvSpPr>
            <p:nvPr/>
          </p:nvSpPr>
          <p:spPr bwMode="auto">
            <a:xfrm>
              <a:off x="3738734" y="2709577"/>
              <a:ext cx="2037046" cy="2042562"/>
            </a:xfrm>
            <a:prstGeom prst="ellipse">
              <a:avLst/>
            </a:prstGeom>
            <a:solidFill>
              <a:srgbClr val="FFFFFF"/>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6" name="组合 5"/>
          <p:cNvGrpSpPr/>
          <p:nvPr/>
        </p:nvGrpSpPr>
        <p:grpSpPr>
          <a:xfrm>
            <a:off x="5681694" y="1275606"/>
            <a:ext cx="1663687" cy="1663315"/>
            <a:chOff x="5681694" y="1583778"/>
            <a:chExt cx="1663687" cy="1663315"/>
          </a:xfrm>
        </p:grpSpPr>
        <p:sp>
          <p:nvSpPr>
            <p:cNvPr id="7" name="Freeform 6"/>
            <p:cNvSpPr/>
            <p:nvPr/>
          </p:nvSpPr>
          <p:spPr bwMode="auto">
            <a:xfrm>
              <a:off x="5681694" y="1583778"/>
              <a:ext cx="1663687" cy="16633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996633"/>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8" name="Oval 7"/>
            <p:cNvSpPr>
              <a:spLocks noChangeArrowheads="1"/>
            </p:cNvSpPr>
            <p:nvPr/>
          </p:nvSpPr>
          <p:spPr bwMode="auto">
            <a:xfrm>
              <a:off x="6011744" y="1916740"/>
              <a:ext cx="1003588" cy="997392"/>
            </a:xfrm>
            <a:prstGeom prst="ellipse">
              <a:avLst/>
            </a:prstGeom>
            <a:solidFill>
              <a:srgbClr val="FFFFFF"/>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9" name="组合 8"/>
          <p:cNvGrpSpPr/>
          <p:nvPr/>
        </p:nvGrpSpPr>
        <p:grpSpPr>
          <a:xfrm>
            <a:off x="1259632" y="1302482"/>
            <a:ext cx="2320798" cy="2326252"/>
            <a:chOff x="1259632" y="1610654"/>
            <a:chExt cx="2320798" cy="2326252"/>
          </a:xfrm>
        </p:grpSpPr>
        <p:sp>
          <p:nvSpPr>
            <p:cNvPr id="10" name="Freeform 8"/>
            <p:cNvSpPr/>
            <p:nvPr/>
          </p:nvSpPr>
          <p:spPr bwMode="auto">
            <a:xfrm>
              <a:off x="1259632" y="1610654"/>
              <a:ext cx="2320798" cy="2326252"/>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8D5E2F"/>
            </a:soli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1" name="Oval 9"/>
            <p:cNvSpPr>
              <a:spLocks noChangeArrowheads="1"/>
            </p:cNvSpPr>
            <p:nvPr/>
          </p:nvSpPr>
          <p:spPr bwMode="auto">
            <a:xfrm>
              <a:off x="1647925" y="2001847"/>
              <a:ext cx="1541225" cy="1540881"/>
            </a:xfrm>
            <a:prstGeom prst="ellipse">
              <a:avLst/>
            </a:prstGeom>
            <a:solidFill>
              <a:srgbClr val="FFFFFF"/>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2" name="TextBox 53"/>
          <p:cNvSpPr txBox="1">
            <a:spLocks noChangeArrowheads="1"/>
          </p:cNvSpPr>
          <p:nvPr/>
        </p:nvSpPr>
        <p:spPr bwMode="auto">
          <a:xfrm>
            <a:off x="1452358" y="2233282"/>
            <a:ext cx="1932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a:t>
            </a:r>
            <a:endParaRPr kumimoji="0" lang="en-US" altLang="zh-CN" sz="12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endParaRPr kumimoji="0" lang="zh-CN" altLang="en-US" sz="1800" b="0" i="0" u="none" strike="noStrike" kern="0" cap="none" spc="0" normalizeH="0" baseline="0" noProof="0" dirty="0">
              <a:ln>
                <a:noFill/>
              </a:ln>
              <a:solidFill>
                <a:sysClr val="windowText" lastClr="000000">
                  <a:lumMod val="50000"/>
                  <a:lumOff val="50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3" name="TextBox 53"/>
          <p:cNvSpPr txBox="1">
            <a:spLocks noChangeArrowheads="1"/>
          </p:cNvSpPr>
          <p:nvPr/>
        </p:nvSpPr>
        <p:spPr bwMode="auto">
          <a:xfrm>
            <a:off x="3777143" y="3167069"/>
            <a:ext cx="1932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a:t>
            </a:r>
            <a:endParaRPr kumimoji="0" lang="en-US" altLang="zh-CN" sz="12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endParaRPr kumimoji="0" lang="zh-CN" altLang="en-US" sz="1800" b="0" i="0" u="none" strike="noStrike" kern="0" cap="none" spc="0" normalizeH="0" baseline="0" noProof="0" dirty="0">
              <a:ln>
                <a:noFill/>
              </a:ln>
              <a:solidFill>
                <a:sysClr val="windowText" lastClr="000000">
                  <a:lumMod val="50000"/>
                  <a:lumOff val="50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4" name="TextBox 53"/>
          <p:cNvSpPr txBox="1">
            <a:spLocks noChangeArrowheads="1"/>
          </p:cNvSpPr>
          <p:nvPr/>
        </p:nvSpPr>
        <p:spPr bwMode="auto">
          <a:xfrm>
            <a:off x="5547359" y="1876430"/>
            <a:ext cx="1932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a:t>
            </a:r>
            <a:endParaRPr kumimoji="0" lang="en-US" altLang="zh-CN" sz="12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endParaRPr kumimoji="0" lang="zh-CN" altLang="en-US" sz="1800" b="0" i="0" u="none" strike="noStrike" kern="0" cap="none" spc="0" normalizeH="0" baseline="0" noProof="0" dirty="0">
              <a:ln>
                <a:noFill/>
              </a:ln>
              <a:solidFill>
                <a:sysClr val="windowText" lastClr="000000">
                  <a:lumMod val="50000"/>
                  <a:lumOff val="50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8" presetClass="emph" presetSubtype="0" fill="hold" nodeType="withEffect">
                                  <p:stCondLst>
                                    <p:cond delay="0"/>
                                  </p:stCondLst>
                                  <p:childTnLst>
                                    <p:animRot by="-21600000">
                                      <p:cBhvr>
                                        <p:cTn id="22" dur="6000" fill="hold"/>
                                        <p:tgtEl>
                                          <p:spTgt spid="9"/>
                                        </p:tgtEl>
                                        <p:attrNameLst>
                                          <p:attrName>r</p:attrName>
                                        </p:attrNameLst>
                                      </p:cBhvr>
                                    </p:animRot>
                                  </p:childTnLst>
                                </p:cTn>
                              </p:par>
                              <p:par>
                                <p:cTn id="23" presetID="8" presetClass="emph" presetSubtype="0" fill="hold" nodeType="withEffect">
                                  <p:stCondLst>
                                    <p:cond delay="0"/>
                                  </p:stCondLst>
                                  <p:childTnLst>
                                    <p:animRot by="21600000">
                                      <p:cBhvr>
                                        <p:cTn id="24" dur="6000" fill="hold"/>
                                        <p:tgtEl>
                                          <p:spTgt spid="3"/>
                                        </p:tgtEl>
                                        <p:attrNameLst>
                                          <p:attrName>r</p:attrName>
                                        </p:attrNameLst>
                                      </p:cBhvr>
                                    </p:animRot>
                                  </p:childTnLst>
                                </p:cTn>
                              </p:par>
                              <p:par>
                                <p:cTn id="25" presetID="8" presetClass="emph" presetSubtype="0" fill="hold" nodeType="withEffect">
                                  <p:stCondLst>
                                    <p:cond delay="0"/>
                                  </p:stCondLst>
                                  <p:childTnLst>
                                    <p:animRot by="-21600000">
                                      <p:cBhvr>
                                        <p:cTn id="26" dur="6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817" y="1704583"/>
            <a:ext cx="2464043" cy="1636352"/>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0773" y="1704583"/>
            <a:ext cx="2464043" cy="1636352"/>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728" y="1704583"/>
            <a:ext cx="2464043" cy="1636352"/>
          </a:xfrm>
          <a:prstGeom prst="rect">
            <a:avLst/>
          </a:prstGeom>
        </p:spPr>
      </p:pic>
      <p:grpSp>
        <p:nvGrpSpPr>
          <p:cNvPr id="5" name="组合 4"/>
          <p:cNvGrpSpPr/>
          <p:nvPr/>
        </p:nvGrpSpPr>
        <p:grpSpPr>
          <a:xfrm>
            <a:off x="470728" y="3393544"/>
            <a:ext cx="2464044" cy="1070407"/>
            <a:chOff x="406306" y="2717043"/>
            <a:chExt cx="2500311" cy="1086015"/>
          </a:xfrm>
        </p:grpSpPr>
        <p:sp>
          <p:nvSpPr>
            <p:cNvPr id="6" name="矩形 5"/>
            <p:cNvSpPr/>
            <p:nvPr/>
          </p:nvSpPr>
          <p:spPr>
            <a:xfrm>
              <a:off x="406306" y="2717043"/>
              <a:ext cx="2500311" cy="360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7" name="文本框 6"/>
            <p:cNvSpPr txBox="1"/>
            <p:nvPr/>
          </p:nvSpPr>
          <p:spPr>
            <a:xfrm>
              <a:off x="953590" y="2787543"/>
              <a:ext cx="1475649" cy="265425"/>
            </a:xfrm>
            <a:prstGeom prst="rect">
              <a:avLst/>
            </a:prstGeom>
            <a:noFill/>
          </p:spPr>
          <p:txBody>
            <a:bodyPr wrap="none" rtlCol="0">
              <a:spAutoFit/>
            </a:bodyPr>
            <a:lstStyle/>
            <a:p>
              <a:pPr algn="ctr"/>
              <a:r>
                <a:rPr lang="zh-CN" altLang="en-US" sz="1100" dirty="0">
                  <a:solidFill>
                    <a:schemeClr val="bg1"/>
                  </a:solidFill>
                </a:rPr>
                <a:t>请在此处添加小标题</a:t>
              </a:r>
            </a:p>
          </p:txBody>
        </p:sp>
        <p:sp>
          <p:nvSpPr>
            <p:cNvPr id="8" name="文本框 7"/>
            <p:cNvSpPr txBox="1"/>
            <p:nvPr/>
          </p:nvSpPr>
          <p:spPr>
            <a:xfrm>
              <a:off x="406306" y="3077043"/>
              <a:ext cx="2500311" cy="726015"/>
            </a:xfrm>
            <a:prstGeom prst="rect">
              <a:avLst/>
            </a:prstGeom>
            <a:noFill/>
          </p:spPr>
          <p:txBody>
            <a:bodyPr wrap="square" lIns="0" rIns="0" rtlCol="0">
              <a:spAutoFit/>
            </a:bodyPr>
            <a:lstStyle/>
            <a:p>
              <a:pPr algn="just">
                <a:lnSpc>
                  <a:spcPct val="150000"/>
                </a:lnSpc>
              </a:pPr>
              <a:r>
                <a:rPr lang="zh-CN" altLang="en-US" sz="900">
                  <a:latin typeface="+mn-ea"/>
                </a:rPr>
                <a:t>请在此处添加正文并根据需要调整字体大小，建议采用</a:t>
              </a:r>
              <a:r>
                <a:rPr lang="en-US" altLang="zh-CN" sz="900">
                  <a:latin typeface="+mn-ea"/>
                </a:rPr>
                <a:t>1.5</a:t>
              </a:r>
              <a:r>
                <a:rPr lang="zh-CN" altLang="en-US" sz="900">
                  <a:latin typeface="+mn-ea"/>
                </a:rPr>
                <a:t>倍行距和两端对齐方式。请在此处添加正文并根据需要调整字体大小。</a:t>
              </a:r>
            </a:p>
          </p:txBody>
        </p:sp>
      </p:grpSp>
      <p:sp>
        <p:nvSpPr>
          <p:cNvPr id="9" name="文本框 8"/>
          <p:cNvSpPr txBox="1"/>
          <p:nvPr/>
        </p:nvSpPr>
        <p:spPr>
          <a:xfrm>
            <a:off x="1568725" y="831242"/>
            <a:ext cx="6001935" cy="460256"/>
          </a:xfrm>
          <a:prstGeom prst="rect">
            <a:avLst/>
          </a:prstGeom>
          <a:noFill/>
        </p:spPr>
        <p:txBody>
          <a:bodyPr wrap="square" lIns="0" tIns="34291" rIns="0" bIns="34291" rtlCol="0">
            <a:spAutoFit/>
          </a:bodyPr>
          <a:lstStyle/>
          <a:p>
            <a:pPr algn="ctr">
              <a:lnSpc>
                <a:spcPct val="150000"/>
              </a:lnSpc>
            </a:pPr>
            <a:r>
              <a:rPr lang="zh-CN" altLang="en-US" sz="900" dirty="0">
                <a:solidFill>
                  <a:srgbClr val="663300"/>
                </a:solidFill>
                <a:latin typeface="+mn-ea"/>
              </a:rPr>
              <a:t>请在此处添加正文并根据需要调整字体大小，建议采用</a:t>
            </a:r>
            <a:r>
              <a:rPr lang="en-US" altLang="zh-CN" sz="900" dirty="0">
                <a:solidFill>
                  <a:srgbClr val="663300"/>
                </a:solidFill>
                <a:latin typeface="+mn-ea"/>
              </a:rPr>
              <a:t>1.5</a:t>
            </a:r>
            <a:r>
              <a:rPr lang="zh-CN" altLang="en-US" sz="900" dirty="0">
                <a:solidFill>
                  <a:srgbClr val="663300"/>
                </a:solidFill>
                <a:latin typeface="+mn-ea"/>
              </a:rPr>
              <a:t>倍行距和居中对齐方式。请在此处添加正文并根据需要调整字体大小，建议采用</a:t>
            </a:r>
            <a:r>
              <a:rPr lang="en-US" altLang="zh-CN" sz="900" dirty="0">
                <a:solidFill>
                  <a:srgbClr val="663300"/>
                </a:solidFill>
                <a:latin typeface="+mn-ea"/>
              </a:rPr>
              <a:t>1.5</a:t>
            </a:r>
            <a:r>
              <a:rPr lang="zh-CN" altLang="en-US" sz="900" dirty="0">
                <a:solidFill>
                  <a:srgbClr val="663300"/>
                </a:solidFill>
                <a:latin typeface="+mn-ea"/>
              </a:rPr>
              <a:t>倍行距和居中对齐方式。</a:t>
            </a:r>
          </a:p>
        </p:txBody>
      </p:sp>
      <p:grpSp>
        <p:nvGrpSpPr>
          <p:cNvPr id="10" name="组合 9"/>
          <p:cNvGrpSpPr/>
          <p:nvPr/>
        </p:nvGrpSpPr>
        <p:grpSpPr>
          <a:xfrm>
            <a:off x="3340773" y="3393544"/>
            <a:ext cx="2464044" cy="1070407"/>
            <a:chOff x="406306" y="2717043"/>
            <a:chExt cx="2500311" cy="1086015"/>
          </a:xfrm>
        </p:grpSpPr>
        <p:sp>
          <p:nvSpPr>
            <p:cNvPr id="11" name="矩形 10"/>
            <p:cNvSpPr/>
            <p:nvPr/>
          </p:nvSpPr>
          <p:spPr>
            <a:xfrm>
              <a:off x="406306" y="2717043"/>
              <a:ext cx="2500311" cy="3600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12" name="文本框 11"/>
            <p:cNvSpPr txBox="1"/>
            <p:nvPr/>
          </p:nvSpPr>
          <p:spPr>
            <a:xfrm>
              <a:off x="953590" y="2787543"/>
              <a:ext cx="1475649" cy="265425"/>
            </a:xfrm>
            <a:prstGeom prst="rect">
              <a:avLst/>
            </a:prstGeom>
            <a:noFill/>
          </p:spPr>
          <p:txBody>
            <a:bodyPr wrap="none" rtlCol="0">
              <a:spAutoFit/>
            </a:bodyPr>
            <a:lstStyle/>
            <a:p>
              <a:pPr algn="ctr"/>
              <a:r>
                <a:rPr lang="zh-CN" altLang="en-US" sz="1100">
                  <a:solidFill>
                    <a:schemeClr val="bg1"/>
                  </a:solidFill>
                </a:rPr>
                <a:t>请在此处添加小标题</a:t>
              </a:r>
            </a:p>
          </p:txBody>
        </p:sp>
        <p:sp>
          <p:nvSpPr>
            <p:cNvPr id="13" name="文本框 12"/>
            <p:cNvSpPr txBox="1"/>
            <p:nvPr/>
          </p:nvSpPr>
          <p:spPr>
            <a:xfrm>
              <a:off x="406306" y="3077043"/>
              <a:ext cx="2500311" cy="726015"/>
            </a:xfrm>
            <a:prstGeom prst="rect">
              <a:avLst/>
            </a:prstGeom>
            <a:noFill/>
          </p:spPr>
          <p:txBody>
            <a:bodyPr wrap="square" lIns="0" rIns="0" rtlCol="0">
              <a:spAutoFit/>
            </a:bodyPr>
            <a:lstStyle/>
            <a:p>
              <a:pPr algn="just">
                <a:lnSpc>
                  <a:spcPct val="150000"/>
                </a:lnSpc>
              </a:pPr>
              <a:r>
                <a:rPr lang="zh-CN" altLang="en-US" sz="900" dirty="0">
                  <a:latin typeface="+mn-ea"/>
                </a:rPr>
                <a:t>请在此处添加正文并根据需要调整字体大小，建议采用</a:t>
              </a:r>
              <a:r>
                <a:rPr lang="en-US" altLang="zh-CN" sz="900" dirty="0">
                  <a:latin typeface="+mn-ea"/>
                </a:rPr>
                <a:t>1.5</a:t>
              </a:r>
              <a:r>
                <a:rPr lang="zh-CN" altLang="en-US" sz="900" dirty="0">
                  <a:latin typeface="+mn-ea"/>
                </a:rPr>
                <a:t>倍行距和两端对齐方式。请在此处添加正文并根据需要调整字体大小。</a:t>
              </a:r>
            </a:p>
          </p:txBody>
        </p:sp>
      </p:grpSp>
      <p:grpSp>
        <p:nvGrpSpPr>
          <p:cNvPr id="14" name="组合 13"/>
          <p:cNvGrpSpPr/>
          <p:nvPr/>
        </p:nvGrpSpPr>
        <p:grpSpPr>
          <a:xfrm>
            <a:off x="6210818" y="3393544"/>
            <a:ext cx="2464044" cy="1070407"/>
            <a:chOff x="406306" y="2717043"/>
            <a:chExt cx="2500311" cy="1086015"/>
          </a:xfrm>
        </p:grpSpPr>
        <p:sp>
          <p:nvSpPr>
            <p:cNvPr id="15" name="矩形 14"/>
            <p:cNvSpPr/>
            <p:nvPr/>
          </p:nvSpPr>
          <p:spPr>
            <a:xfrm>
              <a:off x="406306" y="2717043"/>
              <a:ext cx="2500311" cy="360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16" name="文本框 15"/>
            <p:cNvSpPr txBox="1"/>
            <p:nvPr/>
          </p:nvSpPr>
          <p:spPr>
            <a:xfrm>
              <a:off x="953590" y="2787543"/>
              <a:ext cx="1475649" cy="265425"/>
            </a:xfrm>
            <a:prstGeom prst="rect">
              <a:avLst/>
            </a:prstGeom>
            <a:noFill/>
          </p:spPr>
          <p:txBody>
            <a:bodyPr wrap="none" rtlCol="0">
              <a:spAutoFit/>
            </a:bodyPr>
            <a:lstStyle/>
            <a:p>
              <a:pPr algn="ctr"/>
              <a:r>
                <a:rPr lang="zh-CN" altLang="en-US" sz="1100">
                  <a:solidFill>
                    <a:schemeClr val="bg1"/>
                  </a:solidFill>
                </a:rPr>
                <a:t>请在此处添加小标题</a:t>
              </a:r>
            </a:p>
          </p:txBody>
        </p:sp>
        <p:sp>
          <p:nvSpPr>
            <p:cNvPr id="17" name="文本框 16"/>
            <p:cNvSpPr txBox="1"/>
            <p:nvPr/>
          </p:nvSpPr>
          <p:spPr>
            <a:xfrm>
              <a:off x="406306" y="3077043"/>
              <a:ext cx="2500311" cy="726015"/>
            </a:xfrm>
            <a:prstGeom prst="rect">
              <a:avLst/>
            </a:prstGeom>
            <a:noFill/>
          </p:spPr>
          <p:txBody>
            <a:bodyPr wrap="square" lIns="0" rIns="0" rtlCol="0">
              <a:spAutoFit/>
            </a:bodyPr>
            <a:lstStyle/>
            <a:p>
              <a:pPr algn="just">
                <a:lnSpc>
                  <a:spcPct val="150000"/>
                </a:lnSpc>
              </a:pPr>
              <a:r>
                <a:rPr lang="zh-CN" altLang="en-US" sz="900" dirty="0">
                  <a:latin typeface="+mn-ea"/>
                </a:rPr>
                <a:t>请在此处添加正文并根据需要调整字体大小，建议采用</a:t>
              </a:r>
              <a:r>
                <a:rPr lang="en-US" altLang="zh-CN" sz="900" dirty="0">
                  <a:latin typeface="+mn-ea"/>
                </a:rPr>
                <a:t>1.5</a:t>
              </a:r>
              <a:r>
                <a:rPr lang="zh-CN" altLang="en-US" sz="900" dirty="0">
                  <a:latin typeface="+mn-ea"/>
                </a:rPr>
                <a:t>倍行距和两端对齐方式。请在此处添加正文并根据需要调整字体大小。</a:t>
              </a:r>
            </a:p>
          </p:txBody>
        </p:sp>
      </p:grpSp>
      <p:sp>
        <p:nvSpPr>
          <p:cNvPr id="22"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250" autoRev="1" fill="hold">
                                          <p:stCondLst>
                                            <p:cond delay="0"/>
                                          </p:stCondLst>
                                        </p:cTn>
                                        <p:tgtEl>
                                          <p:spTgt spid="22"/>
                                        </p:tgtEl>
                                        <p:attrNameLst>
                                          <p:attrName>ppt_w</p:attrName>
                                        </p:attrNameLst>
                                      </p:cBhvr>
                                    </p:anim>
                                    <p:anim by="(#ppt_w*0.50)" calcmode="lin" valueType="num">
                                      <p:cBhvr>
                                        <p:cTn id="8" dur="250" decel="50000" autoRev="1" fill="hold">
                                          <p:stCondLst>
                                            <p:cond delay="0"/>
                                          </p:stCondLst>
                                        </p:cTn>
                                        <p:tgtEl>
                                          <p:spTgt spid="22"/>
                                        </p:tgtEl>
                                        <p:attrNameLst>
                                          <p:attrName>ppt_x</p:attrName>
                                        </p:attrNameLst>
                                      </p:cBhvr>
                                    </p:anim>
                                    <p:anim from="(-#ppt_h/2)" to="(#ppt_y)" calcmode="lin" valueType="num">
                                      <p:cBhvr>
                                        <p:cTn id="9" dur="500" fill="hold">
                                          <p:stCondLst>
                                            <p:cond delay="0"/>
                                          </p:stCondLst>
                                        </p:cTn>
                                        <p:tgtEl>
                                          <p:spTgt spid="22"/>
                                        </p:tgtEl>
                                        <p:attrNameLst>
                                          <p:attrName>ppt_y</p:attrName>
                                        </p:attrNameLst>
                                      </p:cBhvr>
                                    </p:anim>
                                    <p:animRot by="21600000">
                                      <p:cBhvr>
                                        <p:cTn id="10" dur="500" fill="hold">
                                          <p:stCondLst>
                                            <p:cond delay="0"/>
                                          </p:stCondLst>
                                        </p:cTn>
                                        <p:tgtEl>
                                          <p:spTgt spid="22"/>
                                        </p:tgtEl>
                                        <p:attrNameLst>
                                          <p:attrName>r</p:attrName>
                                        </p:attrNameLst>
                                      </p:cBhvr>
                                    </p:animRo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40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9"/>
                                        </p:tgtEl>
                                        <p:attrNameLst>
                                          <p:attrName>ppt_y</p:attrName>
                                        </p:attrNameLst>
                                      </p:cBhvr>
                                      <p:tavLst>
                                        <p:tav tm="0">
                                          <p:val>
                                            <p:strVal val="#ppt_y"/>
                                          </p:val>
                                        </p:tav>
                                        <p:tav tm="100000">
                                          <p:val>
                                            <p:strVal val="#ppt_y"/>
                                          </p:val>
                                        </p:tav>
                                      </p:tavLst>
                                    </p:anim>
                                    <p:anim calcmode="lin" valueType="num">
                                      <p:cBhvr>
                                        <p:cTn id="4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805812" y="918764"/>
            <a:ext cx="4896544" cy="4052718"/>
            <a:chOff x="555625" y="285751"/>
            <a:chExt cx="7940675" cy="6572250"/>
          </a:xfrm>
          <a:solidFill>
            <a:srgbClr val="996633"/>
          </a:solidFill>
          <a:effectLst>
            <a:outerShdw blurRad="177800" dist="63500" dir="5040000" sx="101000" sy="101000" algn="t" rotWithShape="0">
              <a:prstClr val="black">
                <a:alpha val="40000"/>
              </a:prstClr>
            </a:outerShdw>
          </a:effectLst>
        </p:grpSpPr>
        <p:sp>
          <p:nvSpPr>
            <p:cNvPr id="56" name="Freeform 7"/>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57" name="Freeform 8"/>
            <p:cNvSpPr/>
            <p:nvPr/>
          </p:nvSpPr>
          <p:spPr bwMode="auto">
            <a:xfrm>
              <a:off x="5508625" y="6521451"/>
              <a:ext cx="387350" cy="320675"/>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58" name="Freeform 10"/>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59" name="Freeform 11"/>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60" name="Freeform 12"/>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61" name="Freeform 13"/>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62" name="Freeform 14"/>
            <p:cNvSpPr/>
            <p:nvPr/>
          </p:nvSpPr>
          <p:spPr bwMode="auto">
            <a:xfrm>
              <a:off x="7400925" y="5403851"/>
              <a:ext cx="247650" cy="619125"/>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63" name="Freeform 15"/>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64" name="Freeform 16"/>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65" name="Freeform 17"/>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66" name="Freeform 18"/>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67" name="Freeform 19"/>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68" name="Freeform 20"/>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69" name="Freeform 21"/>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70" name="Freeform 22"/>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71" name="Freeform 23"/>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72" name="Freeform 24"/>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73" name="Freeform 25"/>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74" name="Freeform 26"/>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75" name="Freeform 27"/>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76" name="Freeform 28"/>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77" name="Freeform 29"/>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78" name="Freeform 30"/>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79" name="Freeform 31"/>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80" name="Freeform 32"/>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81" name="Freeform 33"/>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82" name="Freeform 34"/>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83" name="Freeform 35"/>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84" name="Freeform 36"/>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85" name="Freeform 37"/>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86" name="Freeform 38"/>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87" name="Freeform 39"/>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solidFill>
                <a:schemeClr val="bg1"/>
              </a:solidFill>
              <a:round/>
            </a:ln>
          </p:spPr>
          <p:txBody>
            <a:bodyPr/>
            <a:lstStyle/>
            <a:p>
              <a:pPr fontAlgn="base">
                <a:spcBef>
                  <a:spcPct val="0"/>
                </a:spcBef>
                <a:spcAft>
                  <a:spcPct val="0"/>
                </a:spcAft>
              </a:pPr>
              <a:endParaRPr lang="zh-CN" altLang="en-US" kern="0">
                <a:solidFill>
                  <a:srgbClr val="663300"/>
                </a:solidFill>
                <a:latin typeface="Arial" panose="020B0604020202020204" pitchFamily="34" charset="0"/>
              </a:endParaRPr>
            </a:p>
          </p:txBody>
        </p:sp>
        <p:sp>
          <p:nvSpPr>
            <p:cNvPr id="88" name="Freeform 40"/>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89" name="Freeform 41"/>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90" name="Freeform 42"/>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91" name="Freeform 43"/>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92" name="Freeform 44"/>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93" name="Freeform 45"/>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94" name="Freeform 46"/>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95" name="Freeform 47"/>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96" name="Freeform 48"/>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97" name="Freeform 49"/>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98" name="Freeform 50"/>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99" name="Freeform 51"/>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00" name="Freeform 52"/>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01" name="Freeform 53"/>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02" name="Freeform 54"/>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03" name="Freeform 55"/>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04" name="Freeform 56"/>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05" name="Freeform 57"/>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06" name="Freeform 58"/>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07" name="Freeform 59"/>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08" name="Freeform 60"/>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09" name="Freeform 61"/>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10" name="Freeform 62"/>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11" name="Freeform 63"/>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12" name="Freeform 64"/>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13" name="Freeform 65"/>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14" name="Freeform 66"/>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15" name="Freeform 67"/>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16" name="Freeform 68"/>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17" name="Freeform 69"/>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18" name="Freeform 70"/>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19" name="Freeform 71"/>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20" name="Freeform 72"/>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sp>
          <p:nvSpPr>
            <p:cNvPr id="121" name="Freeform 73"/>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solidFill>
                <a:schemeClr val="bg1"/>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663300"/>
                </a:solidFill>
                <a:effectLst/>
                <a:uLnTx/>
                <a:uFillTx/>
                <a:latin typeface="Arial" panose="020B0604020202020204" pitchFamily="34" charset="0"/>
              </a:endParaRPr>
            </a:p>
          </p:txBody>
        </p:sp>
      </p:grpSp>
      <p:sp>
        <p:nvSpPr>
          <p:cNvPr id="122" name="燕尾形 121"/>
          <p:cNvSpPr/>
          <p:nvPr/>
        </p:nvSpPr>
        <p:spPr>
          <a:xfrm>
            <a:off x="5310213" y="3529743"/>
            <a:ext cx="315873" cy="315873"/>
          </a:xfrm>
          <a:prstGeom prst="chevron">
            <a:avLst/>
          </a:prstGeom>
          <a:solidFill>
            <a:schemeClr val="bg1">
              <a:lumMod val="75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solidFill>
            </a:endParaRPr>
          </a:p>
        </p:txBody>
      </p:sp>
      <p:grpSp>
        <p:nvGrpSpPr>
          <p:cNvPr id="123" name="组合 122"/>
          <p:cNvGrpSpPr/>
          <p:nvPr/>
        </p:nvGrpSpPr>
        <p:grpSpPr>
          <a:xfrm>
            <a:off x="5918380" y="2422381"/>
            <a:ext cx="2210544" cy="2047147"/>
            <a:chOff x="5940152" y="2182889"/>
            <a:chExt cx="2210544" cy="2047147"/>
          </a:xfrm>
        </p:grpSpPr>
        <p:grpSp>
          <p:nvGrpSpPr>
            <p:cNvPr id="124" name="组合 123"/>
            <p:cNvGrpSpPr/>
            <p:nvPr/>
          </p:nvGrpSpPr>
          <p:grpSpPr>
            <a:xfrm>
              <a:off x="5940152" y="2571750"/>
              <a:ext cx="2210544" cy="1658286"/>
              <a:chOff x="5868144" y="1672095"/>
              <a:chExt cx="2210544" cy="1658286"/>
            </a:xfrm>
            <a:effectLst>
              <a:outerShdw blurRad="50800" dist="38100" dir="5400000" algn="t" rotWithShape="0">
                <a:prstClr val="black">
                  <a:alpha val="40000"/>
                </a:prstClr>
              </a:outerShdw>
            </a:effectLst>
          </p:grpSpPr>
          <p:sp>
            <p:nvSpPr>
              <p:cNvPr id="126" name="矩形标注 125"/>
              <p:cNvSpPr/>
              <p:nvPr/>
            </p:nvSpPr>
            <p:spPr>
              <a:xfrm>
                <a:off x="5868144" y="1672095"/>
                <a:ext cx="2210544" cy="1658286"/>
              </a:xfrm>
              <a:prstGeom prst="wedgeRectCallout">
                <a:avLst>
                  <a:gd name="adj1" fmla="val -49430"/>
                  <a:gd name="adj2" fmla="val 21649"/>
                </a:avLst>
              </a:prstGeom>
              <a:solidFill>
                <a:schemeClr val="bg1"/>
              </a:solidFill>
              <a:ln w="12700">
                <a:solidFill>
                  <a:schemeClr val="bg1">
                    <a:lumMod val="75000"/>
                  </a:schemeClr>
                </a:solidFill>
                <a:prstDash val="solid"/>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solidFill>
                    <a:schemeClr val="bg1"/>
                  </a:solidFill>
                </a:endParaRPr>
              </a:p>
            </p:txBody>
          </p:sp>
          <p:sp>
            <p:nvSpPr>
              <p:cNvPr id="127" name="矩形 126"/>
              <p:cNvSpPr/>
              <p:nvPr/>
            </p:nvSpPr>
            <p:spPr>
              <a:xfrm>
                <a:off x="5977849" y="1870696"/>
                <a:ext cx="2028141" cy="1169551"/>
              </a:xfrm>
              <a:prstGeom prst="rect">
                <a:avLst/>
              </a:prstGeom>
            </p:spPr>
            <p:txBody>
              <a:bodyPr wrap="square">
                <a:spAutoFit/>
              </a:bodyPr>
              <a:lstStyle/>
              <a:p>
                <a:pPr algn="ctr"/>
                <a:r>
                  <a:rPr lang="zh-CN" altLang="en-US" sz="1400" dirty="0">
                    <a:solidFill>
                      <a:srgbClr val="663300"/>
                    </a:solidFill>
                  </a:rPr>
                  <a:t>单击此处添加文本</a:t>
                </a:r>
              </a:p>
              <a:p>
                <a:pPr algn="ctr"/>
                <a:r>
                  <a:rPr lang="zh-CN" altLang="en-US" sz="1400" dirty="0">
                    <a:solidFill>
                      <a:srgbClr val="663300"/>
                    </a:solidFill>
                  </a:rPr>
                  <a:t>单击此处添加文本</a:t>
                </a:r>
                <a:endParaRPr lang="en-US" altLang="zh-CN" sz="1400" dirty="0">
                  <a:solidFill>
                    <a:srgbClr val="663300"/>
                  </a:solidFill>
                </a:endParaRPr>
              </a:p>
              <a:p>
                <a:pPr algn="ctr"/>
                <a:r>
                  <a:rPr lang="zh-CN" altLang="en-US" sz="1400" dirty="0">
                    <a:solidFill>
                      <a:srgbClr val="663300"/>
                    </a:solidFill>
                  </a:rPr>
                  <a:t>单击此处添加文本</a:t>
                </a:r>
              </a:p>
              <a:p>
                <a:pPr algn="ctr"/>
                <a:r>
                  <a:rPr lang="zh-CN" altLang="en-US" sz="1400" dirty="0">
                    <a:solidFill>
                      <a:srgbClr val="663300"/>
                    </a:solidFill>
                  </a:rPr>
                  <a:t>单击此处添加文本</a:t>
                </a:r>
              </a:p>
              <a:p>
                <a:pPr algn="ctr"/>
                <a:r>
                  <a:rPr lang="zh-CN" altLang="en-US" sz="1400" dirty="0">
                    <a:solidFill>
                      <a:srgbClr val="663300"/>
                    </a:solidFill>
                  </a:rPr>
                  <a:t>单击此处添加文本</a:t>
                </a:r>
              </a:p>
            </p:txBody>
          </p:sp>
        </p:grpSp>
        <p:sp>
          <p:nvSpPr>
            <p:cNvPr id="125" name="剪去单角的矩形 124"/>
            <p:cNvSpPr/>
            <p:nvPr/>
          </p:nvSpPr>
          <p:spPr>
            <a:xfrm>
              <a:off x="5940152" y="2182889"/>
              <a:ext cx="2210544" cy="408784"/>
            </a:xfrm>
            <a:prstGeom prst="snip1Rect">
              <a:avLst>
                <a:gd name="adj" fmla="val 0"/>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单击添加标题</a:t>
              </a:r>
            </a:p>
          </p:txBody>
        </p:sp>
      </p:grpSp>
      <p:sp>
        <p:nvSpPr>
          <p:cNvPr id="128"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28"/>
                                        </p:tgtEl>
                                        <p:attrNameLst>
                                          <p:attrName>style.visibility</p:attrName>
                                        </p:attrNameLst>
                                      </p:cBhvr>
                                      <p:to>
                                        <p:strVal val="visible"/>
                                      </p:to>
                                    </p:set>
                                    <p:anim by="(-#ppt_w*2)" calcmode="lin" valueType="num">
                                      <p:cBhvr rctx="PPT">
                                        <p:cTn id="7" dur="250" autoRev="1" fill="hold">
                                          <p:stCondLst>
                                            <p:cond delay="0"/>
                                          </p:stCondLst>
                                        </p:cTn>
                                        <p:tgtEl>
                                          <p:spTgt spid="128"/>
                                        </p:tgtEl>
                                        <p:attrNameLst>
                                          <p:attrName>ppt_w</p:attrName>
                                        </p:attrNameLst>
                                      </p:cBhvr>
                                    </p:anim>
                                    <p:anim by="(#ppt_w*0.50)" calcmode="lin" valueType="num">
                                      <p:cBhvr>
                                        <p:cTn id="8" dur="250" decel="50000" autoRev="1" fill="hold">
                                          <p:stCondLst>
                                            <p:cond delay="0"/>
                                          </p:stCondLst>
                                        </p:cTn>
                                        <p:tgtEl>
                                          <p:spTgt spid="128"/>
                                        </p:tgtEl>
                                        <p:attrNameLst>
                                          <p:attrName>ppt_x</p:attrName>
                                        </p:attrNameLst>
                                      </p:cBhvr>
                                    </p:anim>
                                    <p:anim from="(-#ppt_h/2)" to="(#ppt_y)" calcmode="lin" valueType="num">
                                      <p:cBhvr>
                                        <p:cTn id="9" dur="500" fill="hold">
                                          <p:stCondLst>
                                            <p:cond delay="0"/>
                                          </p:stCondLst>
                                        </p:cTn>
                                        <p:tgtEl>
                                          <p:spTgt spid="128"/>
                                        </p:tgtEl>
                                        <p:attrNameLst>
                                          <p:attrName>ppt_y</p:attrName>
                                        </p:attrNameLst>
                                      </p:cBhvr>
                                    </p:anim>
                                    <p:animRot by="21600000">
                                      <p:cBhvr>
                                        <p:cTn id="10" dur="500" fill="hold">
                                          <p:stCondLst>
                                            <p:cond delay="0"/>
                                          </p:stCondLst>
                                        </p:cTn>
                                        <p:tgtEl>
                                          <p:spTgt spid="128"/>
                                        </p:tgtEl>
                                        <p:attrNameLst>
                                          <p:attrName>r</p:attrName>
                                        </p:attrNameLst>
                                      </p:cBhvr>
                                    </p:animRo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anim calcmode="lin" valueType="num">
                                      <p:cBhvr>
                                        <p:cTn id="15" dur="500" fill="hold"/>
                                        <p:tgtEl>
                                          <p:spTgt spid="55"/>
                                        </p:tgtEl>
                                        <p:attrNameLst>
                                          <p:attrName>ppt_x</p:attrName>
                                        </p:attrNameLst>
                                      </p:cBhvr>
                                      <p:tavLst>
                                        <p:tav tm="0">
                                          <p:val>
                                            <p:strVal val="#ppt_x"/>
                                          </p:val>
                                        </p:tav>
                                        <p:tav tm="100000">
                                          <p:val>
                                            <p:strVal val="#ppt_x"/>
                                          </p:val>
                                        </p:tav>
                                      </p:tavLst>
                                    </p:anim>
                                    <p:anim calcmode="lin" valueType="num">
                                      <p:cBhvr>
                                        <p:cTn id="16" dur="500" fill="hold"/>
                                        <p:tgtEl>
                                          <p:spTgt spid="55"/>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122"/>
                                        </p:tgtEl>
                                        <p:attrNameLst>
                                          <p:attrName>style.visibility</p:attrName>
                                        </p:attrNameLst>
                                      </p:cBhvr>
                                      <p:to>
                                        <p:strVal val="visible"/>
                                      </p:to>
                                    </p:set>
                                    <p:anim calcmode="lin" valueType="num">
                                      <p:cBhvr additive="base">
                                        <p:cTn id="20" dur="500"/>
                                        <p:tgtEl>
                                          <p:spTgt spid="122"/>
                                        </p:tgtEl>
                                        <p:attrNameLst>
                                          <p:attrName>ppt_x</p:attrName>
                                        </p:attrNameLst>
                                      </p:cBhvr>
                                      <p:tavLst>
                                        <p:tav tm="0">
                                          <p:val>
                                            <p:strVal val="#ppt_x-#ppt_w*1.125000"/>
                                          </p:val>
                                        </p:tav>
                                        <p:tav tm="100000">
                                          <p:val>
                                            <p:strVal val="#ppt_x"/>
                                          </p:val>
                                        </p:tav>
                                      </p:tavLst>
                                    </p:anim>
                                    <p:animEffect transition="in" filter="wipe(right)">
                                      <p:cBhvr>
                                        <p:cTn id="21" dur="500"/>
                                        <p:tgtEl>
                                          <p:spTgt spid="122"/>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wipe(left)">
                                      <p:cBhvr>
                                        <p:cTn id="25"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04960" y="991902"/>
            <a:ext cx="3936158" cy="3494911"/>
            <a:chOff x="3073416" y="1202879"/>
            <a:chExt cx="3446804" cy="3060000"/>
          </a:xfrm>
        </p:grpSpPr>
        <p:grpSp>
          <p:nvGrpSpPr>
            <p:cNvPr id="3" name="组合 2"/>
            <p:cNvGrpSpPr/>
            <p:nvPr/>
          </p:nvGrpSpPr>
          <p:grpSpPr>
            <a:xfrm>
              <a:off x="3630085" y="1922879"/>
              <a:ext cx="2340000" cy="2340000"/>
              <a:chOff x="1889832" y="1617774"/>
              <a:chExt cx="2340000" cy="2340000"/>
            </a:xfrm>
          </p:grpSpPr>
          <p:grpSp>
            <p:nvGrpSpPr>
              <p:cNvPr id="16" name="组合 15"/>
              <p:cNvGrpSpPr/>
              <p:nvPr/>
            </p:nvGrpSpPr>
            <p:grpSpPr>
              <a:xfrm>
                <a:off x="1889832" y="1617774"/>
                <a:ext cx="2340000" cy="2340000"/>
                <a:chOff x="1889832" y="1617774"/>
                <a:chExt cx="2340000" cy="2340000"/>
              </a:xfrm>
            </p:grpSpPr>
            <p:sp>
              <p:nvSpPr>
                <p:cNvPr id="18" name="椭圆 17"/>
                <p:cNvSpPr/>
                <p:nvPr/>
              </p:nvSpPr>
              <p:spPr>
                <a:xfrm>
                  <a:off x="1889832" y="1617774"/>
                  <a:ext cx="2340000" cy="2340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159832" y="1887774"/>
                  <a:ext cx="1800000" cy="1800000"/>
                </a:xfrm>
                <a:prstGeom prst="ellipse">
                  <a:avLst/>
                </a:prstGeom>
                <a:solidFill>
                  <a:srgbClr val="C58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429832" y="2157774"/>
                  <a:ext cx="1260000" cy="1260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9"/>
              <p:cNvSpPr txBox="1"/>
              <p:nvPr/>
            </p:nvSpPr>
            <p:spPr>
              <a:xfrm>
                <a:off x="2596788" y="2408766"/>
                <a:ext cx="1003937" cy="687165"/>
              </a:xfrm>
              <a:prstGeom prst="rect">
                <a:avLst/>
              </a:prstGeom>
              <a:noFill/>
            </p:spPr>
            <p:txBody>
              <a:bodyPr wrap="none" rtlCol="0">
                <a:spAutoFit/>
              </a:bodyPr>
              <a:lstStyle/>
              <a:p>
                <a:pPr algn="ctr">
                  <a:lnSpc>
                    <a:spcPct val="150000"/>
                  </a:lnSpc>
                </a:pPr>
                <a:r>
                  <a:rPr lang="zh-CN" altLang="en-US" sz="1500" dirty="0">
                    <a:latin typeface="微软雅黑" panose="020B0503020204020204" pitchFamily="34" charset="-122"/>
                    <a:ea typeface="微软雅黑" panose="020B0503020204020204" pitchFamily="34" charset="-122"/>
                  </a:rPr>
                  <a:t>请在此处</a:t>
                </a:r>
                <a:endParaRPr lang="en-US" altLang="zh-CN" sz="1500" dirty="0">
                  <a:latin typeface="微软雅黑" panose="020B0503020204020204" pitchFamily="34" charset="-122"/>
                  <a:ea typeface="微软雅黑" panose="020B0503020204020204" pitchFamily="34" charset="-122"/>
                </a:endParaRPr>
              </a:p>
              <a:p>
                <a:pPr algn="ctr">
                  <a:lnSpc>
                    <a:spcPct val="150000"/>
                  </a:lnSpc>
                </a:pPr>
                <a:r>
                  <a:rPr lang="zh-CN" altLang="en-US" sz="1500" dirty="0">
                    <a:latin typeface="微软雅黑" panose="020B0503020204020204" pitchFamily="34" charset="-122"/>
                    <a:ea typeface="微软雅黑" panose="020B0503020204020204" pitchFamily="34" charset="-122"/>
                  </a:rPr>
                  <a:t>添加关键字</a:t>
                </a:r>
              </a:p>
            </p:txBody>
          </p:sp>
        </p:grpSp>
        <p:grpSp>
          <p:nvGrpSpPr>
            <p:cNvPr id="4" name="组合 3"/>
            <p:cNvGrpSpPr/>
            <p:nvPr/>
          </p:nvGrpSpPr>
          <p:grpSpPr>
            <a:xfrm>
              <a:off x="4287073" y="1202879"/>
              <a:ext cx="1026024" cy="1260000"/>
              <a:chOff x="2546820" y="1160073"/>
              <a:chExt cx="1026024" cy="1260000"/>
            </a:xfrm>
          </p:grpSpPr>
          <p:sp>
            <p:nvSpPr>
              <p:cNvPr id="13" name="下箭头 12"/>
              <p:cNvSpPr/>
              <p:nvPr/>
            </p:nvSpPr>
            <p:spPr>
              <a:xfrm>
                <a:off x="2546820" y="1160073"/>
                <a:ext cx="1026024" cy="1260000"/>
              </a:xfrm>
              <a:prstGeom prst="downArrow">
                <a:avLst>
                  <a:gd name="adj1" fmla="val 53134"/>
                  <a:gd name="adj2" fmla="val 50000"/>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790810" y="1160254"/>
                <a:ext cx="540000" cy="10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TextBox 6"/>
              <p:cNvSpPr txBox="1"/>
              <p:nvPr/>
            </p:nvSpPr>
            <p:spPr>
              <a:xfrm>
                <a:off x="2870188" y="1459218"/>
                <a:ext cx="379284" cy="525479"/>
              </a:xfrm>
              <a:prstGeom prst="rect">
                <a:avLst/>
              </a:prstGeom>
              <a:noFill/>
            </p:spPr>
            <p:txBody>
              <a:bodyPr wrap="none" rtlCol="0">
                <a:spAutoFit/>
              </a:bodyPr>
              <a:lstStyle/>
              <a:p>
                <a:pPr algn="ctr"/>
                <a:r>
                  <a:rPr lang="en-US" altLang="zh-CN" sz="3300" dirty="0">
                    <a:solidFill>
                      <a:schemeClr val="accent4"/>
                    </a:solidFill>
                    <a:latin typeface="微软雅黑" panose="020B0503020204020204" pitchFamily="34" charset="-122"/>
                    <a:ea typeface="微软雅黑" panose="020B0503020204020204" pitchFamily="34" charset="-122"/>
                  </a:rPr>
                  <a:t>1</a:t>
                </a:r>
                <a:endParaRPr lang="zh-CN" altLang="en-US" sz="3300" dirty="0">
                  <a:solidFill>
                    <a:schemeClr val="accent4"/>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rot="7200000">
              <a:off x="5377208" y="3118795"/>
              <a:ext cx="1026024" cy="1260000"/>
              <a:chOff x="2546820" y="1160073"/>
              <a:chExt cx="1026024" cy="1260000"/>
            </a:xfrm>
          </p:grpSpPr>
          <p:sp>
            <p:nvSpPr>
              <p:cNvPr id="10" name="下箭头 9"/>
              <p:cNvSpPr/>
              <p:nvPr/>
            </p:nvSpPr>
            <p:spPr>
              <a:xfrm>
                <a:off x="2546820" y="1160073"/>
                <a:ext cx="1026024" cy="1260000"/>
              </a:xfrm>
              <a:prstGeom prst="downArrow">
                <a:avLst>
                  <a:gd name="adj1" fmla="val 53134"/>
                  <a:gd name="adj2" fmla="val 50000"/>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790810" y="1160254"/>
                <a:ext cx="540000" cy="10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TextBox 41"/>
              <p:cNvSpPr txBox="1"/>
              <p:nvPr/>
            </p:nvSpPr>
            <p:spPr>
              <a:xfrm rot="10800000">
                <a:off x="2852126" y="1508737"/>
                <a:ext cx="379232" cy="525550"/>
              </a:xfrm>
              <a:prstGeom prst="rect">
                <a:avLst/>
              </a:prstGeom>
              <a:noFill/>
            </p:spPr>
            <p:txBody>
              <a:bodyPr wrap="none" rtlCol="0">
                <a:spAutoFit/>
              </a:bodyPr>
              <a:lstStyle/>
              <a:p>
                <a:pPr algn="ctr"/>
                <a:r>
                  <a:rPr lang="en-US" altLang="zh-CN" sz="3300" dirty="0">
                    <a:solidFill>
                      <a:schemeClr val="accent4"/>
                    </a:solidFill>
                    <a:latin typeface="微软雅黑" panose="020B0503020204020204" pitchFamily="34" charset="-122"/>
                    <a:ea typeface="微软雅黑" panose="020B0503020204020204" pitchFamily="34" charset="-122"/>
                  </a:rPr>
                  <a:t>2</a:t>
                </a:r>
                <a:endParaRPr lang="zh-CN" altLang="en-US" sz="3300" dirty="0">
                  <a:solidFill>
                    <a:schemeClr val="accent4"/>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rot="14400000" flipH="1">
              <a:off x="3190404" y="3118795"/>
              <a:ext cx="1026024" cy="1260000"/>
              <a:chOff x="2546820" y="1160073"/>
              <a:chExt cx="1026024" cy="1260000"/>
            </a:xfrm>
          </p:grpSpPr>
          <p:sp>
            <p:nvSpPr>
              <p:cNvPr id="7" name="下箭头 6"/>
              <p:cNvSpPr/>
              <p:nvPr/>
            </p:nvSpPr>
            <p:spPr>
              <a:xfrm>
                <a:off x="2546820" y="1160073"/>
                <a:ext cx="1026024" cy="1260000"/>
              </a:xfrm>
              <a:prstGeom prst="downArrow">
                <a:avLst>
                  <a:gd name="adj1" fmla="val 53134"/>
                  <a:gd name="adj2" fmla="val 50000"/>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790810" y="1160254"/>
                <a:ext cx="540000" cy="1080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TextBox 45"/>
              <p:cNvSpPr txBox="1"/>
              <p:nvPr/>
            </p:nvSpPr>
            <p:spPr>
              <a:xfrm rot="10800126">
                <a:off x="2859013" y="1476005"/>
                <a:ext cx="379232" cy="525550"/>
              </a:xfrm>
              <a:prstGeom prst="rect">
                <a:avLst/>
              </a:prstGeom>
              <a:noFill/>
            </p:spPr>
            <p:txBody>
              <a:bodyPr wrap="none" rtlCol="0">
                <a:spAutoFit/>
              </a:bodyPr>
              <a:lstStyle/>
              <a:p>
                <a:pPr algn="ctr"/>
                <a:r>
                  <a:rPr lang="en-US" altLang="zh-CN" sz="3300" dirty="0">
                    <a:solidFill>
                      <a:schemeClr val="accent4"/>
                    </a:solidFill>
                    <a:latin typeface="微软雅黑" panose="020B0503020204020204" pitchFamily="34" charset="-122"/>
                    <a:ea typeface="微软雅黑" panose="020B0503020204020204" pitchFamily="34" charset="-122"/>
                  </a:rPr>
                  <a:t>3</a:t>
                </a:r>
                <a:endParaRPr lang="zh-CN" altLang="en-US" sz="3300" dirty="0">
                  <a:solidFill>
                    <a:schemeClr val="accent4"/>
                  </a:solidFill>
                  <a:latin typeface="微软雅黑" panose="020B0503020204020204" pitchFamily="34" charset="-122"/>
                  <a:ea typeface="微软雅黑" panose="020B0503020204020204" pitchFamily="34" charset="-122"/>
                </a:endParaRPr>
              </a:p>
            </p:txBody>
          </p:sp>
        </p:grpSp>
      </p:grpSp>
      <p:sp>
        <p:nvSpPr>
          <p:cNvPr id="24" name="文本框 23"/>
          <p:cNvSpPr txBox="1"/>
          <p:nvPr/>
        </p:nvSpPr>
        <p:spPr>
          <a:xfrm>
            <a:off x="5402444" y="945474"/>
            <a:ext cx="1783474" cy="288622"/>
          </a:xfrm>
          <a:prstGeom prst="rect">
            <a:avLst/>
          </a:prstGeom>
          <a:noFill/>
        </p:spPr>
        <p:txBody>
          <a:bodyPr wrap="none" lIns="68581" tIns="34291" rIns="68581" bIns="34291" rtlCol="0">
            <a:spAutoFit/>
          </a:bodyPr>
          <a:lstStyle/>
          <a:p>
            <a:r>
              <a:rPr lang="zh-CN" altLang="en-US" dirty="0">
                <a:solidFill>
                  <a:srgbClr val="663300"/>
                </a:solidFill>
              </a:rPr>
              <a:t>请在此处添加小标题</a:t>
            </a:r>
          </a:p>
        </p:txBody>
      </p:sp>
      <p:sp>
        <p:nvSpPr>
          <p:cNvPr id="25" name="文本框 24"/>
          <p:cNvSpPr txBox="1"/>
          <p:nvPr/>
        </p:nvSpPr>
        <p:spPr>
          <a:xfrm>
            <a:off x="5403238" y="1202236"/>
            <a:ext cx="2668831" cy="277001"/>
          </a:xfrm>
          <a:prstGeom prst="rect">
            <a:avLst/>
          </a:prstGeom>
          <a:noFill/>
        </p:spPr>
        <p:txBody>
          <a:bodyPr wrap="square" lIns="68581" tIns="34291" rIns="68581" bIns="34291" rtlCol="0">
            <a:spAutoFit/>
          </a:bodyPr>
          <a:lstStyle/>
          <a:p>
            <a:pPr>
              <a:lnSpc>
                <a:spcPct val="150000"/>
              </a:lnSpc>
            </a:pPr>
            <a:r>
              <a:rPr lang="zh-CN" altLang="en-US" sz="900" dirty="0">
                <a:latin typeface="+mn-ea"/>
              </a:rPr>
              <a:t>请在此处添加正文内容，根据需要调整字体与字号</a:t>
            </a:r>
          </a:p>
        </p:txBody>
      </p:sp>
      <p:sp>
        <p:nvSpPr>
          <p:cNvPr id="26" name="文本框 25"/>
          <p:cNvSpPr txBox="1"/>
          <p:nvPr/>
        </p:nvSpPr>
        <p:spPr>
          <a:xfrm>
            <a:off x="6745114" y="3479628"/>
            <a:ext cx="1783474" cy="288622"/>
          </a:xfrm>
          <a:prstGeom prst="rect">
            <a:avLst/>
          </a:prstGeom>
          <a:noFill/>
        </p:spPr>
        <p:txBody>
          <a:bodyPr wrap="none" lIns="68581" tIns="34291" rIns="68581" bIns="34291" rtlCol="0">
            <a:spAutoFit/>
          </a:bodyPr>
          <a:lstStyle/>
          <a:p>
            <a:r>
              <a:rPr lang="zh-CN" altLang="en-US" dirty="0">
                <a:solidFill>
                  <a:srgbClr val="663300"/>
                </a:solidFill>
              </a:rPr>
              <a:t>请在此处添加小标题</a:t>
            </a:r>
          </a:p>
        </p:txBody>
      </p:sp>
      <p:sp>
        <p:nvSpPr>
          <p:cNvPr id="27" name="文本框 26"/>
          <p:cNvSpPr txBox="1"/>
          <p:nvPr/>
        </p:nvSpPr>
        <p:spPr>
          <a:xfrm>
            <a:off x="6745908" y="3749091"/>
            <a:ext cx="2041497" cy="692711"/>
          </a:xfrm>
          <a:prstGeom prst="rect">
            <a:avLst/>
          </a:prstGeom>
          <a:noFill/>
        </p:spPr>
        <p:txBody>
          <a:bodyPr wrap="square" lIns="68581" tIns="34291" rIns="68581" bIns="34291" rtlCol="0">
            <a:spAutoFit/>
          </a:bodyPr>
          <a:lstStyle/>
          <a:p>
            <a:pPr>
              <a:lnSpc>
                <a:spcPct val="150000"/>
              </a:lnSpc>
            </a:pPr>
            <a:r>
              <a:rPr lang="zh-CN" altLang="en-US" sz="900" dirty="0">
                <a:latin typeface="+mn-ea"/>
              </a:rPr>
              <a:t>请在此处添加正文内容，根据需要调整字体与字号，建议采用两端对其和</a:t>
            </a:r>
            <a:r>
              <a:rPr lang="en-US" altLang="zh-CN" sz="900" dirty="0">
                <a:latin typeface="+mn-ea"/>
              </a:rPr>
              <a:t>1.5</a:t>
            </a:r>
            <a:r>
              <a:rPr lang="zh-CN" altLang="en-US" sz="900" dirty="0">
                <a:latin typeface="+mn-ea"/>
              </a:rPr>
              <a:t>倍行距。</a:t>
            </a:r>
          </a:p>
        </p:txBody>
      </p:sp>
      <p:sp>
        <p:nvSpPr>
          <p:cNvPr id="28" name="文本框 27"/>
          <p:cNvSpPr txBox="1"/>
          <p:nvPr/>
        </p:nvSpPr>
        <p:spPr>
          <a:xfrm>
            <a:off x="589365" y="3566219"/>
            <a:ext cx="1783474" cy="288622"/>
          </a:xfrm>
          <a:prstGeom prst="rect">
            <a:avLst/>
          </a:prstGeom>
          <a:noFill/>
        </p:spPr>
        <p:txBody>
          <a:bodyPr wrap="none" lIns="68581" tIns="34291" rIns="68581" bIns="34291" rtlCol="0">
            <a:spAutoFit/>
          </a:bodyPr>
          <a:lstStyle/>
          <a:p>
            <a:pPr algn="r"/>
            <a:r>
              <a:rPr lang="zh-CN" altLang="en-US" dirty="0">
                <a:solidFill>
                  <a:srgbClr val="663300"/>
                </a:solidFill>
              </a:rPr>
              <a:t>请在此处添加小标题</a:t>
            </a:r>
          </a:p>
        </p:txBody>
      </p:sp>
      <p:sp>
        <p:nvSpPr>
          <p:cNvPr id="29" name="文本框 28"/>
          <p:cNvSpPr txBox="1"/>
          <p:nvPr/>
        </p:nvSpPr>
        <p:spPr>
          <a:xfrm>
            <a:off x="408635" y="3843303"/>
            <a:ext cx="2041497" cy="692711"/>
          </a:xfrm>
          <a:prstGeom prst="rect">
            <a:avLst/>
          </a:prstGeom>
          <a:noFill/>
        </p:spPr>
        <p:txBody>
          <a:bodyPr wrap="square" lIns="68581" tIns="34291" rIns="68581" bIns="34291" rtlCol="0">
            <a:spAutoFit/>
          </a:bodyPr>
          <a:lstStyle/>
          <a:p>
            <a:pPr>
              <a:lnSpc>
                <a:spcPct val="150000"/>
              </a:lnSpc>
            </a:pPr>
            <a:r>
              <a:rPr lang="zh-CN" altLang="en-US" sz="900" dirty="0">
                <a:latin typeface="+mn-ea"/>
              </a:rPr>
              <a:t>请在此处添加正文内容，根据需要调整字体与字号，建议采用两端对其和</a:t>
            </a:r>
            <a:r>
              <a:rPr lang="en-US" altLang="zh-CN" sz="900" dirty="0">
                <a:latin typeface="+mn-ea"/>
              </a:rPr>
              <a:t>1.5</a:t>
            </a:r>
            <a:r>
              <a:rPr lang="zh-CN" altLang="en-US" sz="900" dirty="0">
                <a:latin typeface="+mn-ea"/>
              </a:rPr>
              <a:t>倍行距。</a:t>
            </a:r>
          </a:p>
        </p:txBody>
      </p:sp>
      <p:sp>
        <p:nvSpPr>
          <p:cNvPr id="31"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by="(-#ppt_w*2)" calcmode="lin" valueType="num">
                                      <p:cBhvr rctx="PPT">
                                        <p:cTn id="7" dur="250" autoRev="1" fill="hold">
                                          <p:stCondLst>
                                            <p:cond delay="0"/>
                                          </p:stCondLst>
                                        </p:cTn>
                                        <p:tgtEl>
                                          <p:spTgt spid="31"/>
                                        </p:tgtEl>
                                        <p:attrNameLst>
                                          <p:attrName>ppt_w</p:attrName>
                                        </p:attrNameLst>
                                      </p:cBhvr>
                                    </p:anim>
                                    <p:anim by="(#ppt_w*0.50)" calcmode="lin" valueType="num">
                                      <p:cBhvr>
                                        <p:cTn id="8" dur="250" decel="50000" autoRev="1" fill="hold">
                                          <p:stCondLst>
                                            <p:cond delay="0"/>
                                          </p:stCondLst>
                                        </p:cTn>
                                        <p:tgtEl>
                                          <p:spTgt spid="31"/>
                                        </p:tgtEl>
                                        <p:attrNameLst>
                                          <p:attrName>ppt_x</p:attrName>
                                        </p:attrNameLst>
                                      </p:cBhvr>
                                    </p:anim>
                                    <p:anim from="(-#ppt_h/2)" to="(#ppt_y)" calcmode="lin" valueType="num">
                                      <p:cBhvr>
                                        <p:cTn id="9" dur="500" fill="hold">
                                          <p:stCondLst>
                                            <p:cond delay="0"/>
                                          </p:stCondLst>
                                        </p:cTn>
                                        <p:tgtEl>
                                          <p:spTgt spid="31"/>
                                        </p:tgtEl>
                                        <p:attrNameLst>
                                          <p:attrName>ppt_y</p:attrName>
                                        </p:attrNameLst>
                                      </p:cBhvr>
                                    </p:anim>
                                    <p:animRot by="21600000">
                                      <p:cBhvr>
                                        <p:cTn id="10" dur="500" fill="hold">
                                          <p:stCondLst>
                                            <p:cond delay="0"/>
                                          </p:stCondLst>
                                        </p:cTn>
                                        <p:tgtEl>
                                          <p:spTgt spid="31"/>
                                        </p:tgtEl>
                                        <p:attrNameLst>
                                          <p:attrName>r</p:attrName>
                                        </p:attrNameLst>
                                      </p:cBhvr>
                                    </p:animRot>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style.rotation</p:attrName>
                                        </p:attrNameLst>
                                      </p:cBhvr>
                                      <p:tavLst>
                                        <p:tav tm="0">
                                          <p:val>
                                            <p:fltVal val="720"/>
                                          </p:val>
                                        </p:tav>
                                        <p:tav tm="100000">
                                          <p:val>
                                            <p:fltVal val="0"/>
                                          </p:val>
                                        </p:tav>
                                      </p:tavLst>
                                    </p:anim>
                                    <p:anim calcmode="lin" valueType="num">
                                      <p:cBhvr>
                                        <p:cTn id="16" dur="2000" fill="hold"/>
                                        <p:tgtEl>
                                          <p:spTgt spid="2"/>
                                        </p:tgtEl>
                                        <p:attrNameLst>
                                          <p:attrName>ppt_h</p:attrName>
                                        </p:attrNameLst>
                                      </p:cBhvr>
                                      <p:tavLst>
                                        <p:tav tm="0">
                                          <p:val>
                                            <p:fltVal val="0"/>
                                          </p:val>
                                        </p:tav>
                                        <p:tav tm="100000">
                                          <p:val>
                                            <p:strVal val="#ppt_h"/>
                                          </p:val>
                                        </p:tav>
                                      </p:tavLst>
                                    </p:anim>
                                    <p:anim calcmode="lin" valueType="num">
                                      <p:cBhvr>
                                        <p:cTn id="17" dur="2000" fill="hold"/>
                                        <p:tgtEl>
                                          <p:spTgt spid="2"/>
                                        </p:tgtEl>
                                        <p:attrNameLst>
                                          <p:attrName>ppt_w</p:attrName>
                                        </p:attrNameLst>
                                      </p:cBhvr>
                                      <p:tavLst>
                                        <p:tav tm="0">
                                          <p:val>
                                            <p:fltVal val="0"/>
                                          </p:val>
                                        </p:tav>
                                        <p:tav tm="100000">
                                          <p:val>
                                            <p:strVal val="#ppt_w"/>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963"/>
          <a:stretch>
            <a:fillRect/>
          </a:stretch>
        </p:blipFill>
        <p:spPr>
          <a:xfrm>
            <a:off x="0" y="0"/>
            <a:ext cx="9139939" cy="5143499"/>
          </a:xfrm>
          <a:prstGeom prst="rect">
            <a:avLst/>
          </a:prstGeom>
        </p:spPr>
      </p:pic>
      <p:sp>
        <p:nvSpPr>
          <p:cNvPr id="4" name="矩形 3"/>
          <p:cNvSpPr/>
          <p:nvPr/>
        </p:nvSpPr>
        <p:spPr>
          <a:xfrm>
            <a:off x="1588" y="1527633"/>
            <a:ext cx="9144000" cy="2088232"/>
          </a:xfrm>
          <a:prstGeom prst="rect">
            <a:avLst/>
          </a:prstGeom>
          <a:solidFill>
            <a:srgbClr val="66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6300192" y="1904514"/>
            <a:ext cx="2339102" cy="523220"/>
          </a:xfrm>
          <a:prstGeom prst="rect">
            <a:avLst/>
          </a:prstGeom>
          <a:noFill/>
        </p:spPr>
        <p:txBody>
          <a:bodyPr wrap="none" rtlCol="0">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点击输入标题</a:t>
            </a:r>
          </a:p>
        </p:txBody>
      </p:sp>
      <p:sp>
        <p:nvSpPr>
          <p:cNvPr id="6" name="TextBox 5"/>
          <p:cNvSpPr txBox="1"/>
          <p:nvPr/>
        </p:nvSpPr>
        <p:spPr>
          <a:xfrm>
            <a:off x="3873887" y="2409150"/>
            <a:ext cx="4852610" cy="738664"/>
          </a:xfrm>
          <a:prstGeom prst="rect">
            <a:avLst/>
          </a:prstGeom>
          <a:noFill/>
        </p:spPr>
        <p:txBody>
          <a:bodyPr wrap="none" rtlCol="0">
            <a:spAutoFit/>
          </a:bodyPr>
          <a:lstStyle/>
          <a:p>
            <a:pPr algn="r"/>
            <a:r>
              <a:rPr lang="zh-CN" altLang="en-US" sz="1400" dirty="0">
                <a:solidFill>
                  <a:schemeClr val="bg2"/>
                </a:solidFill>
                <a:latin typeface="微软雅黑" panose="020B0503020204020204" pitchFamily="34" charset="-122"/>
                <a:ea typeface="微软雅黑" panose="020B0503020204020204" pitchFamily="34" charset="-122"/>
              </a:rPr>
              <a:t>点击此处输入文本内容点击此处输入文本内容点击此处输入</a:t>
            </a:r>
            <a:endParaRPr lang="en-US" altLang="zh-CN" sz="1400" dirty="0">
              <a:solidFill>
                <a:schemeClr val="bg2"/>
              </a:solidFill>
              <a:latin typeface="微软雅黑" panose="020B0503020204020204" pitchFamily="34" charset="-122"/>
              <a:ea typeface="微软雅黑" panose="020B0503020204020204" pitchFamily="34" charset="-122"/>
            </a:endParaRPr>
          </a:p>
          <a:p>
            <a:pPr algn="r"/>
            <a:r>
              <a:rPr lang="zh-CN" altLang="en-US" sz="1400" dirty="0">
                <a:solidFill>
                  <a:schemeClr val="bg2"/>
                </a:solidFill>
                <a:latin typeface="微软雅黑" panose="020B0503020204020204" pitchFamily="34" charset="-122"/>
                <a:ea typeface="微软雅黑" panose="020B0503020204020204" pitchFamily="34" charset="-122"/>
              </a:rPr>
              <a:t>文本内容点击此处输入文本内容</a:t>
            </a:r>
          </a:p>
          <a:p>
            <a:pPr algn="r"/>
            <a:r>
              <a:rPr lang="zh-CN" altLang="en-US" sz="1400" dirty="0">
                <a:solidFill>
                  <a:schemeClr val="bg2"/>
                </a:solidFill>
                <a:latin typeface="微软雅黑" panose="020B0503020204020204" pitchFamily="34" charset="-122"/>
                <a:ea typeface="微软雅黑" panose="020B0503020204020204" pitchFamily="34" charset="-122"/>
              </a:rPr>
              <a:t>点击此处输入文本内容点击此处输入文本内容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12" presetClass="entr" presetSubtype="4" fill="hold" grpId="0" nodeType="withEffect">
                                  <p:stCondLst>
                                    <p:cond delay="250"/>
                                  </p:stCondLst>
                                  <p:iterate type="lt">
                                    <p:tmPct val="10000"/>
                                  </p:iterate>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ppt_h*1.125000"/>
                                          </p:val>
                                        </p:tav>
                                        <p:tav tm="100000">
                                          <p:val>
                                            <p:strVal val="#ppt_y"/>
                                          </p:val>
                                        </p:tav>
                                      </p:tavLst>
                                    </p:anim>
                                    <p:animEffect transition="in" filter="wipe(up)">
                                      <p:cBhvr>
                                        <p:cTn id="11" dur="500"/>
                                        <p:tgtEl>
                                          <p:spTgt spid="5"/>
                                        </p:tgtEl>
                                      </p:cBhvr>
                                    </p:animEffect>
                                  </p:childTnLst>
                                </p:cTn>
                              </p:par>
                              <p:par>
                                <p:cTn id="12" presetID="22" presetClass="entr" presetSubtype="1" fill="hold" grpId="0"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sp>
        <p:nvSpPr>
          <p:cNvPr id="3" name="右箭头 2"/>
          <p:cNvSpPr>
            <a:spLocks noChangeArrowheads="1"/>
          </p:cNvSpPr>
          <p:nvPr/>
        </p:nvSpPr>
        <p:spPr bwMode="auto">
          <a:xfrm>
            <a:off x="2898775" y="1667148"/>
            <a:ext cx="3400425" cy="371475"/>
          </a:xfrm>
          <a:prstGeom prst="rightArrow">
            <a:avLst>
              <a:gd name="adj1" fmla="val 50000"/>
              <a:gd name="adj2" fmla="val 50092"/>
            </a:avLst>
          </a:prstGeom>
          <a:solidFill>
            <a:srgbClr val="663300"/>
          </a:soli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rgbClr val="C00000"/>
              </a:solidFill>
              <a:latin typeface="微软雅黑" panose="020B0503020204020204" pitchFamily="34" charset="-122"/>
              <a:ea typeface="微软雅黑" panose="020B0503020204020204" pitchFamily="34" charset="-122"/>
            </a:endParaRPr>
          </a:p>
        </p:txBody>
      </p:sp>
      <p:sp>
        <p:nvSpPr>
          <p:cNvPr id="4" name="右箭头 3"/>
          <p:cNvSpPr>
            <a:spLocks noChangeArrowheads="1"/>
          </p:cNvSpPr>
          <p:nvPr/>
        </p:nvSpPr>
        <p:spPr bwMode="auto">
          <a:xfrm flipH="1">
            <a:off x="3024188" y="2224360"/>
            <a:ext cx="3521075" cy="369888"/>
          </a:xfrm>
          <a:prstGeom prst="rightArrow">
            <a:avLst>
              <a:gd name="adj1" fmla="val 50000"/>
              <a:gd name="adj2" fmla="val 50064"/>
            </a:avLst>
          </a:prstGeom>
          <a:solidFill>
            <a:srgbClr val="996633"/>
          </a:soli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rgbClr val="C00000"/>
              </a:solidFill>
              <a:latin typeface="微软雅黑" panose="020B0503020204020204" pitchFamily="34" charset="-122"/>
              <a:ea typeface="微软雅黑" panose="020B0503020204020204" pitchFamily="34" charset="-122"/>
            </a:endParaRPr>
          </a:p>
        </p:txBody>
      </p:sp>
      <p:sp>
        <p:nvSpPr>
          <p:cNvPr id="5" name="椭圆 4"/>
          <p:cNvSpPr>
            <a:spLocks noChangeArrowheads="1"/>
          </p:cNvSpPr>
          <p:nvPr/>
        </p:nvSpPr>
        <p:spPr bwMode="auto">
          <a:xfrm>
            <a:off x="1231900" y="1203598"/>
            <a:ext cx="1792288" cy="1792287"/>
          </a:xfrm>
          <a:prstGeom prst="ellipse">
            <a:avLst/>
          </a:prstGeom>
          <a:solidFill>
            <a:srgbClr val="663300"/>
          </a:solidFill>
          <a:ln>
            <a:noFill/>
          </a:ln>
          <a:effectLst>
            <a:outerShdw dist="38100" algn="l" rotWithShape="0">
              <a:srgbClr val="000000">
                <a:alpha val="39999"/>
              </a:srgbClr>
            </a:outerShdw>
          </a:effectLst>
        </p:spPr>
        <p:txBody>
          <a:bodyPr anchor="ctr"/>
          <a:lstStyle/>
          <a:p>
            <a:pPr algn="ctr" eaLnBrk="1" fontAlgn="auto" hangingPunct="1">
              <a:lnSpc>
                <a:spcPct val="120000"/>
              </a:lnSpc>
              <a:spcBef>
                <a:spcPts val="0"/>
              </a:spcBef>
              <a:spcAft>
                <a:spcPts val="0"/>
              </a:spcAft>
              <a:buClrTx/>
              <a:buSzTx/>
              <a:defRPr/>
            </a:pPr>
            <a:r>
              <a:rPr lang="zh-CN" altLang="en-US" sz="1800" b="1" kern="0" dirty="0">
                <a:solidFill>
                  <a:schemeClr val="bg1"/>
                </a:solidFill>
                <a:latin typeface="微软雅黑" panose="020B0503020204020204" pitchFamily="34" charset="-122"/>
                <a:ea typeface="微软雅黑" panose="020B0503020204020204" pitchFamily="34" charset="-122"/>
              </a:rPr>
              <a:t>单击此处添加标题</a:t>
            </a:r>
          </a:p>
        </p:txBody>
      </p:sp>
      <p:sp>
        <p:nvSpPr>
          <p:cNvPr id="6" name="椭圆 5"/>
          <p:cNvSpPr>
            <a:spLocks noChangeArrowheads="1"/>
          </p:cNvSpPr>
          <p:nvPr/>
        </p:nvSpPr>
        <p:spPr bwMode="auto">
          <a:xfrm>
            <a:off x="6359525" y="1203598"/>
            <a:ext cx="1793875" cy="1792287"/>
          </a:xfrm>
          <a:prstGeom prst="ellipse">
            <a:avLst/>
          </a:prstGeom>
          <a:solidFill>
            <a:srgbClr val="996633"/>
          </a:solidFill>
          <a:ln>
            <a:noFill/>
          </a:ln>
          <a:effectLst>
            <a:outerShdw dist="38100" algn="l" rotWithShape="0">
              <a:srgbClr val="000000">
                <a:alpha val="39999"/>
              </a:srgbClr>
            </a:outerShdw>
          </a:effectLst>
        </p:spPr>
        <p:txBody>
          <a:bodyPr anchor="ctr"/>
          <a:lstStyle/>
          <a:p>
            <a:pPr algn="ctr" eaLnBrk="1" fontAlgn="auto" hangingPunct="1">
              <a:lnSpc>
                <a:spcPct val="120000"/>
              </a:lnSpc>
              <a:spcBef>
                <a:spcPts val="0"/>
              </a:spcBef>
              <a:spcAft>
                <a:spcPts val="0"/>
              </a:spcAft>
              <a:buClrTx/>
              <a:buSzTx/>
              <a:defRPr/>
            </a:pPr>
            <a:r>
              <a:rPr lang="zh-CN" altLang="en-US" sz="1800" b="1" kern="0" dirty="0">
                <a:solidFill>
                  <a:schemeClr val="bg1"/>
                </a:solidFill>
                <a:latin typeface="微软雅黑" panose="020B0503020204020204" pitchFamily="34" charset="-122"/>
                <a:ea typeface="微软雅黑" panose="020B0503020204020204" pitchFamily="34" charset="-122"/>
              </a:rPr>
              <a:t>单击此处添加标题</a:t>
            </a:r>
          </a:p>
        </p:txBody>
      </p:sp>
      <p:sp>
        <p:nvSpPr>
          <p:cNvPr id="7" name="矩形 6"/>
          <p:cNvSpPr/>
          <p:nvPr/>
        </p:nvSpPr>
        <p:spPr>
          <a:xfrm>
            <a:off x="3857625" y="1544910"/>
            <a:ext cx="1420813" cy="117316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eaLnBrk="1" fontAlgn="auto" hangingPunct="1">
              <a:lnSpc>
                <a:spcPct val="120000"/>
              </a:lnSpc>
              <a:spcBef>
                <a:spcPts val="0"/>
              </a:spcBef>
              <a:spcAft>
                <a:spcPts val="0"/>
              </a:spcAft>
              <a:buClrTx/>
              <a:buSzTx/>
              <a:defRPr/>
            </a:pPr>
            <a:r>
              <a:rPr lang="zh-CN" altLang="en-US" sz="2000" b="1" kern="0" dirty="0">
                <a:solidFill>
                  <a:srgbClr val="663300"/>
                </a:solidFill>
                <a:latin typeface="微软雅黑" panose="020B0503020204020204" pitchFamily="34" charset="-122"/>
                <a:ea typeface="微软雅黑" panose="020B0503020204020204" pitchFamily="34" charset="-122"/>
              </a:rPr>
              <a:t>单击此处    添加标题</a:t>
            </a:r>
          </a:p>
        </p:txBody>
      </p:sp>
      <p:sp>
        <p:nvSpPr>
          <p:cNvPr id="8" name="下箭头 7"/>
          <p:cNvSpPr>
            <a:spLocks noChangeArrowheads="1"/>
          </p:cNvSpPr>
          <p:nvPr/>
        </p:nvSpPr>
        <p:spPr bwMode="auto">
          <a:xfrm>
            <a:off x="4191000" y="3032398"/>
            <a:ext cx="804863" cy="555625"/>
          </a:xfrm>
          <a:prstGeom prst="downArrow">
            <a:avLst>
              <a:gd name="adj1" fmla="val 50000"/>
              <a:gd name="adj2" fmla="val 50000"/>
            </a:avLst>
          </a:prstGeom>
          <a:solidFill>
            <a:srgbClr val="996633"/>
          </a:solidFill>
          <a:ln>
            <a:noFill/>
          </a:ln>
          <a:effectLst>
            <a:outerShdw dist="38100" algn="l" rotWithShape="0">
              <a:srgbClr val="000000">
                <a:alpha val="39999"/>
              </a:srgbClr>
            </a:outerShdw>
          </a:effec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rgbClr val="C00000"/>
              </a:solidFill>
              <a:latin typeface="微软雅黑" panose="020B0503020204020204" pitchFamily="34" charset="-122"/>
              <a:ea typeface="微软雅黑" panose="020B0503020204020204" pitchFamily="34" charset="-122"/>
            </a:endParaRPr>
          </a:p>
        </p:txBody>
      </p:sp>
      <p:sp>
        <p:nvSpPr>
          <p:cNvPr id="9" name="TextBox 8"/>
          <p:cNvSpPr txBox="1"/>
          <p:nvPr/>
        </p:nvSpPr>
        <p:spPr bwMode="auto">
          <a:xfrm>
            <a:off x="1293813" y="3184798"/>
            <a:ext cx="1482725" cy="1304203"/>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050" kern="0" dirty="0">
                <a:solidFill>
                  <a:srgbClr val="663300"/>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10" name="TextBox 9"/>
          <p:cNvSpPr txBox="1"/>
          <p:nvPr/>
        </p:nvSpPr>
        <p:spPr bwMode="auto">
          <a:xfrm>
            <a:off x="6477000" y="3245123"/>
            <a:ext cx="1484313" cy="1304203"/>
          </a:xfrm>
          <a:prstGeom prst="rect">
            <a:avLst/>
          </a:prstGeom>
          <a:noFill/>
        </p:spPr>
        <p:txBody>
          <a:bodyPr>
            <a:spAutoFit/>
          </a:bodyPr>
          <a:lstStyle/>
          <a:p>
            <a:pPr eaLnBrk="1" fontAlgn="auto" hangingPunct="1">
              <a:lnSpc>
                <a:spcPct val="150000"/>
              </a:lnSpc>
              <a:spcBef>
                <a:spcPts val="0"/>
              </a:spcBef>
              <a:spcAft>
                <a:spcPts val="0"/>
              </a:spcAft>
              <a:buClrTx/>
              <a:buSzTx/>
              <a:defRPr/>
            </a:pPr>
            <a:r>
              <a:rPr lang="zh-CN" altLang="en-US" sz="1050" kern="0" dirty="0">
                <a:solidFill>
                  <a:srgbClr val="663300"/>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11" name="TextBox 19"/>
          <p:cNvSpPr txBox="1">
            <a:spLocks noChangeArrowheads="1"/>
          </p:cNvSpPr>
          <p:nvPr/>
        </p:nvSpPr>
        <p:spPr bwMode="auto">
          <a:xfrm>
            <a:off x="4056063" y="3768998"/>
            <a:ext cx="1125537" cy="60939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b="1" kern="0" dirty="0">
                <a:solidFill>
                  <a:srgbClr val="663300"/>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childTnLst>
                          </p:cTn>
                        </p:par>
                        <p:par>
                          <p:cTn id="24" fill="hold">
                            <p:stCondLst>
                              <p:cond delay="1500"/>
                            </p:stCondLst>
                            <p:childTnLst>
                              <p:par>
                                <p:cTn id="25" presetID="1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lide(fromLeft)">
                                      <p:cBhvr>
                                        <p:cTn id="27" dur="500"/>
                                        <p:tgtEl>
                                          <p:spTgt spid="3"/>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lide(fromRight)">
                                      <p:cBhvr>
                                        <p:cTn id="30" dur="500"/>
                                        <p:tgtEl>
                                          <p:spTgt spid="4"/>
                                        </p:tgtEl>
                                      </p:cBhvr>
                                    </p:animEffect>
                                  </p:childTnLst>
                                </p:cTn>
                              </p:par>
                            </p:childTnLst>
                          </p:cTn>
                        </p:par>
                        <p:par>
                          <p:cTn id="31" fill="hold">
                            <p:stCondLst>
                              <p:cond delay="2000"/>
                            </p:stCondLst>
                            <p:childTnLst>
                              <p:par>
                                <p:cTn id="32" presetID="17" presetClass="entr" presetSubtype="1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strVal val="#ppt_h"/>
                                          </p:val>
                                        </p:tav>
                                        <p:tav tm="100000">
                                          <p:val>
                                            <p:strVal val="#ppt_h"/>
                                          </p:val>
                                        </p:tav>
                                      </p:tavLst>
                                    </p:anim>
                                  </p:childTnLst>
                                </p:cTn>
                              </p:par>
                            </p:childTnLst>
                          </p:cTn>
                        </p:par>
                        <p:par>
                          <p:cTn id="36" fill="hold">
                            <p:stCondLst>
                              <p:cond delay="2500"/>
                            </p:stCondLst>
                            <p:childTnLst>
                              <p:par>
                                <p:cTn id="37" presetID="47"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8"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amond(in)">
                                      <p:cBhvr>
                                        <p:cTn id="45" dur="500"/>
                                        <p:tgtEl>
                                          <p:spTgt spid="11"/>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amond(in)">
                                      <p:cBhvr>
                                        <p:cTn id="48" dur="500"/>
                                        <p:tgtEl>
                                          <p:spTgt spid="9"/>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amond(in)">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animBg="1"/>
      <p:bldP spid="4" grpId="0" animBg="1"/>
      <p:bldP spid="5" grpId="0" animBg="1"/>
      <p:bldP spid="6" grpId="0" animBg="1"/>
      <p:bldP spid="7" grpId="0" animBg="1"/>
      <p:bldP spid="8" grpId="0" animBg="1"/>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31640" y="2384532"/>
            <a:ext cx="2087747" cy="2002003"/>
            <a:chOff x="1212638" y="2240516"/>
            <a:chExt cx="2087747" cy="2002003"/>
          </a:xfrm>
        </p:grpSpPr>
        <p:grpSp>
          <p:nvGrpSpPr>
            <p:cNvPr id="5" name="组合 4"/>
            <p:cNvGrpSpPr/>
            <p:nvPr/>
          </p:nvGrpSpPr>
          <p:grpSpPr>
            <a:xfrm>
              <a:off x="1212638" y="2240516"/>
              <a:ext cx="2087747" cy="2002003"/>
              <a:chOff x="1212638" y="2240516"/>
              <a:chExt cx="2087747" cy="2002003"/>
            </a:xfrm>
          </p:grpSpPr>
          <p:sp>
            <p:nvSpPr>
              <p:cNvPr id="10" name="AutoShape 2"/>
              <p:cNvSpPr>
                <a:spLocks noChangeArrowheads="1"/>
              </p:cNvSpPr>
              <p:nvPr/>
            </p:nvSpPr>
            <p:spPr bwMode="auto">
              <a:xfrm>
                <a:off x="1212638" y="2240516"/>
                <a:ext cx="2087747" cy="1908463"/>
              </a:xfrm>
              <a:prstGeom prst="roundRect">
                <a:avLst>
                  <a:gd name="adj" fmla="val 894"/>
                </a:avLst>
              </a:prstGeom>
              <a:solidFill>
                <a:schemeClr val="bg1">
                  <a:lumMod val="85000"/>
                </a:schemeClr>
              </a:solidFill>
              <a:ln w="6350" algn="ctr">
                <a:noFill/>
                <a:round/>
              </a:ln>
              <a:effectLst/>
            </p:spPr>
            <p:txBody>
              <a:bodyPr wrap="none" anchor="ctr"/>
              <a:lstStyle/>
              <a:p>
                <a:pPr marL="92075" algn="ctr">
                  <a:spcBef>
                    <a:spcPct val="20000"/>
                  </a:spcBef>
                  <a:buClr>
                    <a:srgbClr val="E1B40C"/>
                  </a:buClr>
                  <a:buFont typeface="Wingdings" panose="05000000000000000000" pitchFamily="2" charset="2"/>
                  <a:buNone/>
                  <a:defRPr/>
                </a:pPr>
                <a:endParaRPr lang="zh-CN" altLang="zh-CN" sz="200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pic>
            <p:nvPicPr>
              <p:cNvPr id="11" name="Picture 27" descr="投影2"/>
              <p:cNvPicPr>
                <a:picLocks noChangeAspect="1" noChangeArrowheads="1"/>
              </p:cNvPicPr>
              <p:nvPr/>
            </p:nvPicPr>
            <p:blipFill>
              <a:blip r:embed="rId3">
                <a:extLst>
                  <a:ext uri="{28A0092B-C50C-407E-A947-70E740481C1C}">
                    <a14:useLocalDpi xmlns:a14="http://schemas.microsoft.com/office/drawing/2010/main" val="0"/>
                  </a:ext>
                </a:extLst>
              </a:blip>
              <a:srcRect l="2441" t="61200" r="8347" b="7201"/>
              <a:stretch>
                <a:fillRect/>
              </a:stretch>
            </p:blipFill>
            <p:spPr bwMode="auto">
              <a:xfrm>
                <a:off x="1212638" y="4160672"/>
                <a:ext cx="2087747" cy="818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6" name="Rectangle 9"/>
            <p:cNvSpPr>
              <a:spLocks noChangeArrowheads="1"/>
            </p:cNvSpPr>
            <p:nvPr/>
          </p:nvSpPr>
          <p:spPr bwMode="auto">
            <a:xfrm>
              <a:off x="1272399" y="3357792"/>
              <a:ext cx="1972122" cy="75713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p:txBody>
        </p:sp>
        <p:pic>
          <p:nvPicPr>
            <p:cNvPr id="7" name="Picture 14" descr="图片1"/>
            <p:cNvPicPr>
              <a:picLocks noChangeAspect="1" noChangeArrowheads="1"/>
            </p:cNvPicPr>
            <p:nvPr/>
          </p:nvPicPr>
          <p:blipFill>
            <a:blip r:embed="rId4">
              <a:extLst>
                <a:ext uri="{28A0092B-C50C-407E-A947-70E740481C1C}">
                  <a14:useLocalDpi xmlns:a14="http://schemas.microsoft.com/office/drawing/2010/main" val="0"/>
                </a:ext>
              </a:extLst>
            </a:blip>
            <a:srcRect l="7112" r="7730" b="73112"/>
            <a:stretch>
              <a:fillRect/>
            </a:stretch>
          </p:blipFill>
          <p:spPr bwMode="auto">
            <a:xfrm>
              <a:off x="2332512" y="2402911"/>
              <a:ext cx="824966" cy="7924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15"/>
            <p:cNvSpPr>
              <a:spLocks noChangeArrowheads="1"/>
            </p:cNvSpPr>
            <p:nvPr/>
          </p:nvSpPr>
          <p:spPr bwMode="auto">
            <a:xfrm>
              <a:off x="1271101" y="2696521"/>
              <a:ext cx="902811"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p>
              <a:pPr>
                <a:defRPr/>
              </a:pPr>
              <a:r>
                <a:rPr lang="zh-CN" altLang="en-US" sz="1400" kern="0" dirty="0">
                  <a:solidFill>
                    <a:sysClr val="windowText" lastClr="000000"/>
                  </a:solidFill>
                  <a:latin typeface="微软雅黑" panose="020B0503020204020204" pitchFamily="34" charset="-122"/>
                  <a:ea typeface="微软雅黑" panose="020B0503020204020204" pitchFamily="34" charset="-122"/>
                </a:rPr>
                <a:t>添加文字</a:t>
              </a:r>
            </a:p>
          </p:txBody>
        </p:sp>
        <p:sp>
          <p:nvSpPr>
            <p:cNvPr id="9" name="Rectangle 16"/>
            <p:cNvSpPr>
              <a:spLocks noChangeArrowheads="1"/>
            </p:cNvSpPr>
            <p:nvPr/>
          </p:nvSpPr>
          <p:spPr bwMode="auto">
            <a:xfrm>
              <a:off x="2332512" y="2376928"/>
              <a:ext cx="822367" cy="822367"/>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571388" y="2384532"/>
            <a:ext cx="2087747" cy="2002003"/>
            <a:chOff x="3452386" y="2240516"/>
            <a:chExt cx="2087747" cy="2002003"/>
          </a:xfrm>
        </p:grpSpPr>
        <p:grpSp>
          <p:nvGrpSpPr>
            <p:cNvPr id="13" name="组合 12"/>
            <p:cNvGrpSpPr/>
            <p:nvPr/>
          </p:nvGrpSpPr>
          <p:grpSpPr>
            <a:xfrm>
              <a:off x="3452386" y="2240516"/>
              <a:ext cx="2087747" cy="2002003"/>
              <a:chOff x="3452386" y="2240516"/>
              <a:chExt cx="2087747" cy="2002003"/>
            </a:xfrm>
          </p:grpSpPr>
          <p:pic>
            <p:nvPicPr>
              <p:cNvPr id="18" name="Picture 3" descr="投影2"/>
              <p:cNvPicPr>
                <a:picLocks noChangeAspect="1" noChangeArrowheads="1"/>
              </p:cNvPicPr>
              <p:nvPr/>
            </p:nvPicPr>
            <p:blipFill>
              <a:blip r:embed="rId3">
                <a:extLst>
                  <a:ext uri="{28A0092B-C50C-407E-A947-70E740481C1C}">
                    <a14:useLocalDpi xmlns:a14="http://schemas.microsoft.com/office/drawing/2010/main" val="0"/>
                  </a:ext>
                </a:extLst>
              </a:blip>
              <a:srcRect l="2441" t="61200" r="8347" b="7201"/>
              <a:stretch>
                <a:fillRect/>
              </a:stretch>
            </p:blipFill>
            <p:spPr bwMode="auto">
              <a:xfrm>
                <a:off x="3452386" y="4160672"/>
                <a:ext cx="2087747" cy="818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9" name="AutoShape 4"/>
              <p:cNvSpPr>
                <a:spLocks noChangeArrowheads="1"/>
              </p:cNvSpPr>
              <p:nvPr/>
            </p:nvSpPr>
            <p:spPr bwMode="auto">
              <a:xfrm>
                <a:off x="3452386" y="2240516"/>
                <a:ext cx="2087747" cy="1908463"/>
              </a:xfrm>
              <a:prstGeom prst="roundRect">
                <a:avLst>
                  <a:gd name="adj" fmla="val 894"/>
                </a:avLst>
              </a:prstGeom>
              <a:solidFill>
                <a:schemeClr val="bg1">
                  <a:lumMod val="85000"/>
                </a:schemeClr>
              </a:solidFill>
              <a:ln w="6350" algn="ctr">
                <a:noFill/>
                <a:round/>
              </a:ln>
              <a:effectLst/>
            </p:spPr>
            <p:txBody>
              <a:bodyPr wrap="none" anchor="ctr"/>
              <a:lstStyle/>
              <a:p>
                <a:pPr algn="ctr">
                  <a:spcBef>
                    <a:spcPct val="20000"/>
                  </a:spcBef>
                  <a:buClr>
                    <a:srgbClr val="E1B40C"/>
                  </a:buClr>
                  <a:buFont typeface="Wingdings" panose="05000000000000000000" pitchFamily="2" charset="2"/>
                  <a:buNone/>
                  <a:defRPr/>
                </a:pPr>
                <a:endParaRPr lang="zh-CN" altLang="zh-CN" sz="200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pic>
          <p:nvPicPr>
            <p:cNvPr id="14" name="Picture 7" descr="图片2"/>
            <p:cNvPicPr>
              <a:picLocks noChangeAspect="1" noChangeArrowheads="1"/>
            </p:cNvPicPr>
            <p:nvPr/>
          </p:nvPicPr>
          <p:blipFill>
            <a:blip r:embed="rId5">
              <a:extLst>
                <a:ext uri="{28A0092B-C50C-407E-A947-70E740481C1C}">
                  <a14:useLocalDpi xmlns:a14="http://schemas.microsoft.com/office/drawing/2010/main" val="0"/>
                </a:ext>
              </a:extLst>
            </a:blip>
            <a:srcRect l="5891" r="2945" b="74030"/>
            <a:stretch>
              <a:fillRect/>
            </a:stretch>
          </p:blipFill>
          <p:spPr bwMode="auto">
            <a:xfrm>
              <a:off x="4564465" y="2415903"/>
              <a:ext cx="804179" cy="765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10"/>
            <p:cNvSpPr>
              <a:spLocks noChangeArrowheads="1"/>
            </p:cNvSpPr>
            <p:nvPr/>
          </p:nvSpPr>
          <p:spPr bwMode="auto">
            <a:xfrm>
              <a:off x="3488763" y="2696521"/>
              <a:ext cx="902811"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p>
              <a:pPr>
                <a:defRPr/>
              </a:pPr>
              <a:r>
                <a:rPr lang="zh-CN" altLang="en-US" sz="1400" kern="0" dirty="0">
                  <a:solidFill>
                    <a:sysClr val="windowText" lastClr="000000"/>
                  </a:solidFill>
                  <a:latin typeface="微软雅黑" panose="020B0503020204020204" pitchFamily="34" charset="-122"/>
                  <a:ea typeface="微软雅黑" panose="020B0503020204020204" pitchFamily="34" charset="-122"/>
                </a:rPr>
                <a:t>添加文字</a:t>
              </a:r>
            </a:p>
          </p:txBody>
        </p:sp>
        <p:sp>
          <p:nvSpPr>
            <p:cNvPr id="16" name="Rectangle 11"/>
            <p:cNvSpPr>
              <a:spLocks noChangeArrowheads="1"/>
            </p:cNvSpPr>
            <p:nvPr/>
          </p:nvSpPr>
          <p:spPr bwMode="auto">
            <a:xfrm>
              <a:off x="3490062" y="3357792"/>
              <a:ext cx="1972122" cy="75713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p:txBody>
        </p:sp>
        <p:sp>
          <p:nvSpPr>
            <p:cNvPr id="17" name="Rectangle 17"/>
            <p:cNvSpPr>
              <a:spLocks noChangeArrowheads="1"/>
            </p:cNvSpPr>
            <p:nvPr/>
          </p:nvSpPr>
          <p:spPr bwMode="auto">
            <a:xfrm>
              <a:off x="4563167" y="2375629"/>
              <a:ext cx="808076" cy="808076"/>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809838" y="2384532"/>
            <a:ext cx="2121524" cy="2002003"/>
            <a:chOff x="5690836" y="2240516"/>
            <a:chExt cx="2121524" cy="2002003"/>
          </a:xfrm>
        </p:grpSpPr>
        <p:grpSp>
          <p:nvGrpSpPr>
            <p:cNvPr id="21" name="组合 20"/>
            <p:cNvGrpSpPr/>
            <p:nvPr/>
          </p:nvGrpSpPr>
          <p:grpSpPr>
            <a:xfrm>
              <a:off x="5690836" y="2240516"/>
              <a:ext cx="2121524" cy="2002003"/>
              <a:chOff x="5690836" y="2240516"/>
              <a:chExt cx="2121524" cy="2002003"/>
            </a:xfrm>
          </p:grpSpPr>
          <p:pic>
            <p:nvPicPr>
              <p:cNvPr id="28" name="Picture 5" descr="投影2"/>
              <p:cNvPicPr>
                <a:picLocks noChangeAspect="1" noChangeArrowheads="1"/>
              </p:cNvPicPr>
              <p:nvPr/>
            </p:nvPicPr>
            <p:blipFill>
              <a:blip r:embed="rId3">
                <a:extLst>
                  <a:ext uri="{28A0092B-C50C-407E-A947-70E740481C1C}">
                    <a14:useLocalDpi xmlns:a14="http://schemas.microsoft.com/office/drawing/2010/main" val="0"/>
                  </a:ext>
                </a:extLst>
              </a:blip>
              <a:srcRect l="2441" t="61200" r="8347" b="7201"/>
              <a:stretch>
                <a:fillRect/>
              </a:stretch>
            </p:blipFill>
            <p:spPr bwMode="auto">
              <a:xfrm>
                <a:off x="5690836" y="4160672"/>
                <a:ext cx="2121524" cy="818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9" name="AutoShape 6"/>
              <p:cNvSpPr>
                <a:spLocks noChangeArrowheads="1"/>
              </p:cNvSpPr>
              <p:nvPr/>
            </p:nvSpPr>
            <p:spPr bwMode="auto">
              <a:xfrm>
                <a:off x="5690836" y="2240516"/>
                <a:ext cx="2121524" cy="1908463"/>
              </a:xfrm>
              <a:prstGeom prst="roundRect">
                <a:avLst>
                  <a:gd name="adj" fmla="val 894"/>
                </a:avLst>
              </a:prstGeom>
              <a:solidFill>
                <a:schemeClr val="bg1">
                  <a:lumMod val="85000"/>
                </a:schemeClr>
              </a:solidFill>
              <a:ln w="6350" algn="ctr">
                <a:noFill/>
                <a:round/>
              </a:ln>
              <a:effectLst/>
            </p:spPr>
            <p:txBody>
              <a:bodyPr wrap="none" anchor="ctr"/>
              <a:lstStyle/>
              <a:p>
                <a:pPr marL="92075" algn="ctr">
                  <a:spcBef>
                    <a:spcPct val="20000"/>
                  </a:spcBef>
                  <a:buClr>
                    <a:srgbClr val="E1B40C"/>
                  </a:buClr>
                  <a:buFont typeface="Wingdings" panose="05000000000000000000" pitchFamily="2" charset="2"/>
                  <a:buNone/>
                  <a:defRPr/>
                </a:pPr>
                <a:endParaRPr lang="zh-CN" altLang="zh-CN" sz="200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pic>
          <p:nvPicPr>
            <p:cNvPr id="24" name="Picture 8" descr="图片3"/>
            <p:cNvPicPr>
              <a:picLocks noChangeAspect="1" noChangeArrowheads="1"/>
            </p:cNvPicPr>
            <p:nvPr/>
          </p:nvPicPr>
          <p:blipFill>
            <a:blip r:embed="rId6">
              <a:extLst>
                <a:ext uri="{28A0092B-C50C-407E-A947-70E740481C1C}">
                  <a14:useLocalDpi xmlns:a14="http://schemas.microsoft.com/office/drawing/2010/main" val="0"/>
                </a:ext>
              </a:extLst>
            </a:blip>
            <a:srcRect l="6876" r="15500" b="73854"/>
            <a:stretch>
              <a:fillRect/>
            </a:stretch>
          </p:blipFill>
          <p:spPr bwMode="auto">
            <a:xfrm>
              <a:off x="6844488" y="2410706"/>
              <a:ext cx="806777" cy="77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Rectangle 12"/>
            <p:cNvSpPr>
              <a:spLocks noChangeArrowheads="1"/>
            </p:cNvSpPr>
            <p:nvPr/>
          </p:nvSpPr>
          <p:spPr bwMode="auto">
            <a:xfrm>
              <a:off x="5751896" y="2696521"/>
              <a:ext cx="1005403" cy="33855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p>
              <a:pPr>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添加文字</a:t>
              </a:r>
            </a:p>
          </p:txBody>
        </p:sp>
        <p:sp>
          <p:nvSpPr>
            <p:cNvPr id="26" name="Rectangle 13"/>
            <p:cNvSpPr>
              <a:spLocks noChangeArrowheads="1"/>
            </p:cNvSpPr>
            <p:nvPr/>
          </p:nvSpPr>
          <p:spPr bwMode="auto">
            <a:xfrm>
              <a:off x="5753195" y="3357792"/>
              <a:ext cx="1972122" cy="75713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a:p>
              <a:pPr>
                <a:lnSpc>
                  <a:spcPct val="120000"/>
                </a:lnSpc>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单击此处添加文字内容</a:t>
              </a:r>
            </a:p>
          </p:txBody>
        </p:sp>
        <p:sp>
          <p:nvSpPr>
            <p:cNvPr id="27" name="Rectangle 18"/>
            <p:cNvSpPr>
              <a:spLocks noChangeArrowheads="1"/>
            </p:cNvSpPr>
            <p:nvPr/>
          </p:nvSpPr>
          <p:spPr bwMode="auto">
            <a:xfrm>
              <a:off x="6849684" y="2375629"/>
              <a:ext cx="808076" cy="808076"/>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30" name="Group 19"/>
          <p:cNvGrpSpPr/>
          <p:nvPr/>
        </p:nvGrpSpPr>
        <p:grpSpPr bwMode="auto">
          <a:xfrm>
            <a:off x="2351479" y="1886955"/>
            <a:ext cx="4537958" cy="497577"/>
            <a:chOff x="666" y="1599"/>
            <a:chExt cx="3398" cy="383"/>
          </a:xfrm>
        </p:grpSpPr>
        <p:cxnSp>
          <p:nvCxnSpPr>
            <p:cNvPr id="31" name="AutoShape 20"/>
            <p:cNvCxnSpPr>
              <a:cxnSpLocks noChangeShapeType="1"/>
            </p:cNvCxnSpPr>
            <p:nvPr/>
          </p:nvCxnSpPr>
          <p:spPr bwMode="auto">
            <a:xfrm rot="5400000">
              <a:off x="688" y="1577"/>
              <a:ext cx="383" cy="427"/>
            </a:xfrm>
            <a:prstGeom prst="bentConnector3">
              <a:avLst>
                <a:gd name="adj1" fmla="val 49606"/>
              </a:avLst>
            </a:prstGeom>
            <a:noFill/>
            <a:ln w="19050">
              <a:solidFill>
                <a:srgbClr val="808080"/>
              </a:solidFill>
              <a:miter lim="800000"/>
              <a:tailEnd type="triangle" w="med" len="med"/>
            </a:ln>
            <a:extLst>
              <a:ext uri="{909E8E84-426E-40DD-AFC4-6F175D3DCCD1}">
                <a14:hiddenFill xmlns:a14="http://schemas.microsoft.com/office/drawing/2010/main">
                  <a:noFill/>
                </a14:hiddenFill>
              </a:ext>
            </a:extLst>
          </p:spPr>
        </p:cxnSp>
        <p:cxnSp>
          <p:nvCxnSpPr>
            <p:cNvPr id="32" name="AutoShape 21"/>
            <p:cNvCxnSpPr>
              <a:cxnSpLocks noChangeShapeType="1"/>
            </p:cNvCxnSpPr>
            <p:nvPr/>
          </p:nvCxnSpPr>
          <p:spPr bwMode="auto">
            <a:xfrm rot="16200000" flipH="1">
              <a:off x="1535" y="1157"/>
              <a:ext cx="383" cy="1267"/>
            </a:xfrm>
            <a:prstGeom prst="bentConnector3">
              <a:avLst>
                <a:gd name="adj1" fmla="val 49606"/>
              </a:avLst>
            </a:prstGeom>
            <a:noFill/>
            <a:ln w="19050">
              <a:solidFill>
                <a:srgbClr val="808080"/>
              </a:solidFill>
              <a:miter lim="800000"/>
              <a:tailEnd type="triangle" w="med" len="med"/>
            </a:ln>
            <a:extLst>
              <a:ext uri="{909E8E84-426E-40DD-AFC4-6F175D3DCCD1}">
                <a14:hiddenFill xmlns:a14="http://schemas.microsoft.com/office/drawing/2010/main">
                  <a:noFill/>
                </a14:hiddenFill>
              </a:ext>
            </a:extLst>
          </p:spPr>
        </p:cxnSp>
        <p:cxnSp>
          <p:nvCxnSpPr>
            <p:cNvPr id="33" name="AutoShape 22"/>
            <p:cNvCxnSpPr>
              <a:cxnSpLocks noChangeShapeType="1"/>
            </p:cNvCxnSpPr>
            <p:nvPr/>
          </p:nvCxnSpPr>
          <p:spPr bwMode="auto">
            <a:xfrm rot="16200000" flipH="1">
              <a:off x="2387" y="305"/>
              <a:ext cx="383" cy="2971"/>
            </a:xfrm>
            <a:prstGeom prst="bentConnector3">
              <a:avLst>
                <a:gd name="adj1" fmla="val 49606"/>
              </a:avLst>
            </a:prstGeom>
            <a:noFill/>
            <a:ln w="19050">
              <a:solidFill>
                <a:srgbClr val="808080"/>
              </a:solidFill>
              <a:miter lim="800000"/>
              <a:tailEnd type="triangle" w="med" len="med"/>
            </a:ln>
            <a:extLst>
              <a:ext uri="{909E8E84-426E-40DD-AFC4-6F175D3DCCD1}">
                <a14:hiddenFill xmlns:a14="http://schemas.microsoft.com/office/drawing/2010/main">
                  <a:noFill/>
                </a14:hiddenFill>
              </a:ext>
            </a:extLst>
          </p:spPr>
        </p:cxnSp>
      </p:grpSp>
      <p:sp>
        <p:nvSpPr>
          <p:cNvPr id="34" name="AutoShape 23"/>
          <p:cNvSpPr>
            <a:spLocks noChangeArrowheads="1"/>
          </p:cNvSpPr>
          <p:nvPr/>
        </p:nvSpPr>
        <p:spPr bwMode="auto">
          <a:xfrm>
            <a:off x="2863348" y="1263359"/>
            <a:ext cx="4891329" cy="566433"/>
          </a:xfrm>
          <a:prstGeom prst="roundRect">
            <a:avLst>
              <a:gd name="adj" fmla="val 10250"/>
            </a:avLst>
          </a:prstGeom>
          <a:solidFill>
            <a:srgbClr val="996633"/>
          </a:solidFill>
          <a:ln w="9525" algn="ctr">
            <a:noFill/>
            <a:round/>
          </a:ln>
        </p:spPr>
        <p:txBody>
          <a:bodyPr wrap="none"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35" name="AutoShape 24"/>
          <p:cNvSpPr>
            <a:spLocks noChangeArrowheads="1"/>
          </p:cNvSpPr>
          <p:nvPr/>
        </p:nvSpPr>
        <p:spPr bwMode="auto">
          <a:xfrm>
            <a:off x="1508325" y="1203598"/>
            <a:ext cx="1579776" cy="684656"/>
          </a:xfrm>
          <a:prstGeom prst="roundRect">
            <a:avLst>
              <a:gd name="adj" fmla="val 12144"/>
            </a:avLst>
          </a:prstGeom>
          <a:solidFill>
            <a:srgbClr val="663300"/>
          </a:solidFill>
          <a:ln>
            <a:noFill/>
          </a:ln>
        </p:spPr>
        <p:txBody>
          <a:bodyPr wrap="none" anchor="ctr"/>
          <a:lstStyle/>
          <a:p>
            <a:pPr algn="ctr">
              <a:defRPr/>
            </a:pPr>
            <a:r>
              <a:rPr lang="zh-CN" altLang="en-US" sz="2000" kern="0">
                <a:solidFill>
                  <a:srgbClr val="FFFFFF"/>
                </a:solidFill>
                <a:latin typeface="微软雅黑" panose="020B0503020204020204" pitchFamily="34" charset="-122"/>
                <a:ea typeface="微软雅黑" panose="020B0503020204020204" pitchFamily="34" charset="-122"/>
              </a:rPr>
              <a:t>单击此处</a:t>
            </a:r>
          </a:p>
          <a:p>
            <a:pPr algn="ctr">
              <a:defRPr/>
            </a:pPr>
            <a:r>
              <a:rPr lang="zh-CN" altLang="en-US" sz="2000" kern="0">
                <a:solidFill>
                  <a:srgbClr val="FFFFFF"/>
                </a:solidFill>
                <a:latin typeface="微软雅黑" panose="020B0503020204020204" pitchFamily="34" charset="-122"/>
                <a:ea typeface="微软雅黑" panose="020B0503020204020204" pitchFamily="34" charset="-122"/>
              </a:rPr>
              <a:t>添加文字</a:t>
            </a:r>
            <a:endParaRPr lang="zh-CN" altLang="zh-CN" sz="2000" kern="0">
              <a:solidFill>
                <a:srgbClr val="FFFFFF"/>
              </a:solidFill>
              <a:latin typeface="微软雅黑" panose="020B0503020204020204" pitchFamily="34" charset="-122"/>
              <a:ea typeface="微软雅黑" panose="020B0503020204020204" pitchFamily="34" charset="-122"/>
            </a:endParaRPr>
          </a:p>
        </p:txBody>
      </p:sp>
      <p:sp>
        <p:nvSpPr>
          <p:cNvPr id="36" name="Rectangle 26"/>
          <p:cNvSpPr>
            <a:spLocks noChangeArrowheads="1"/>
          </p:cNvSpPr>
          <p:nvPr/>
        </p:nvSpPr>
        <p:spPr bwMode="auto">
          <a:xfrm>
            <a:off x="3099794" y="1321821"/>
            <a:ext cx="4596421" cy="46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zh-CN" altLang="en-US" kern="0" dirty="0">
                <a:solidFill>
                  <a:schemeClr val="bg1"/>
                </a:solidFill>
                <a:latin typeface="微软雅黑" panose="020B0503020204020204" pitchFamily="34" charset="-122"/>
                <a:ea typeface="微软雅黑" panose="020B0503020204020204" pitchFamily="34" charset="-122"/>
              </a:rPr>
              <a:t>单击此处添加段落文字内容</a:t>
            </a:r>
          </a:p>
        </p:txBody>
      </p:sp>
      <p:sp>
        <p:nvSpPr>
          <p:cNvPr id="37"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750"/>
                                        <p:tgtEl>
                                          <p:spTgt spid="34"/>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par>
                          <p:cTn id="23" fill="hold">
                            <p:stCondLst>
                              <p:cond delay="3000"/>
                            </p:stCondLst>
                            <p:childTnLst>
                              <p:par>
                                <p:cTn id="24" presetID="22" presetClass="entr" presetSubtype="1"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750"/>
                                        <p:tgtEl>
                                          <p:spTgt spid="30"/>
                                        </p:tgtEl>
                                      </p:cBhvr>
                                    </p:animEffect>
                                  </p:childTnLst>
                                </p:cTn>
                              </p:par>
                            </p:childTnLst>
                          </p:cTn>
                        </p:par>
                        <p:par>
                          <p:cTn id="27" fill="hold">
                            <p:stCondLst>
                              <p:cond delay="4000"/>
                            </p:stCondLst>
                            <p:childTnLst>
                              <p:par>
                                <p:cTn id="28" presetID="42"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750"/>
                                        <p:tgtEl>
                                          <p:spTgt spid="4"/>
                                        </p:tgtEl>
                                      </p:cBhvr>
                                    </p:animEffect>
                                    <p:anim calcmode="lin" valueType="num">
                                      <p:cBhvr>
                                        <p:cTn id="31" dur="750" fill="hold"/>
                                        <p:tgtEl>
                                          <p:spTgt spid="4"/>
                                        </p:tgtEl>
                                        <p:attrNameLst>
                                          <p:attrName>ppt_x</p:attrName>
                                        </p:attrNameLst>
                                      </p:cBhvr>
                                      <p:tavLst>
                                        <p:tav tm="0">
                                          <p:val>
                                            <p:strVal val="#ppt_x"/>
                                          </p:val>
                                        </p:tav>
                                        <p:tav tm="100000">
                                          <p:val>
                                            <p:strVal val="#ppt_x"/>
                                          </p:val>
                                        </p:tav>
                                      </p:tavLst>
                                    </p:anim>
                                    <p:anim calcmode="lin" valueType="num">
                                      <p:cBhvr>
                                        <p:cTn id="32" dur="75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5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50"/>
                                        <p:tgtEl>
                                          <p:spTgt spid="12"/>
                                        </p:tgtEl>
                                      </p:cBhvr>
                                    </p:animEffect>
                                    <p:anim calcmode="lin" valueType="num">
                                      <p:cBhvr>
                                        <p:cTn id="36" dur="750" fill="hold"/>
                                        <p:tgtEl>
                                          <p:spTgt spid="12"/>
                                        </p:tgtEl>
                                        <p:attrNameLst>
                                          <p:attrName>ppt_x</p:attrName>
                                        </p:attrNameLst>
                                      </p:cBhvr>
                                      <p:tavLst>
                                        <p:tav tm="0">
                                          <p:val>
                                            <p:strVal val="#ppt_x"/>
                                          </p:val>
                                        </p:tav>
                                        <p:tav tm="100000">
                                          <p:val>
                                            <p:strVal val="#ppt_x"/>
                                          </p:val>
                                        </p:tav>
                                      </p:tavLst>
                                    </p:anim>
                                    <p:anim calcmode="lin" valueType="num">
                                      <p:cBhvr>
                                        <p:cTn id="37" dur="750" fill="hold"/>
                                        <p:tgtEl>
                                          <p:spTgt spid="12"/>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10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750"/>
                                        <p:tgtEl>
                                          <p:spTgt spid="20"/>
                                        </p:tgtEl>
                                      </p:cBhvr>
                                    </p:animEffect>
                                    <p:anim calcmode="lin" valueType="num">
                                      <p:cBhvr>
                                        <p:cTn id="41" dur="750" fill="hold"/>
                                        <p:tgtEl>
                                          <p:spTgt spid="20"/>
                                        </p:tgtEl>
                                        <p:attrNameLst>
                                          <p:attrName>ppt_x</p:attrName>
                                        </p:attrNameLst>
                                      </p:cBhvr>
                                      <p:tavLst>
                                        <p:tav tm="0">
                                          <p:val>
                                            <p:strVal val="#ppt_x"/>
                                          </p:val>
                                        </p:tav>
                                        <p:tav tm="100000">
                                          <p:val>
                                            <p:strVal val="#ppt_x"/>
                                          </p:val>
                                        </p:tav>
                                      </p:tavLst>
                                    </p:anim>
                                    <p:anim calcmode="lin" valueType="num">
                                      <p:cBhvr>
                                        <p:cTn id="42"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39599" y="721950"/>
            <a:ext cx="3683157" cy="1522944"/>
            <a:chOff x="3176589" y="1285879"/>
            <a:chExt cx="3771900" cy="1362075"/>
          </a:xfrm>
        </p:grpSpPr>
        <p:sp>
          <p:nvSpPr>
            <p:cNvPr id="3" name="右箭头 1"/>
            <p:cNvSpPr/>
            <p:nvPr/>
          </p:nvSpPr>
          <p:spPr>
            <a:xfrm rot="905815">
              <a:off x="3176589" y="1285879"/>
              <a:ext cx="3771900" cy="1362075"/>
            </a:xfrm>
            <a:custGeom>
              <a:avLst/>
              <a:gdLst>
                <a:gd name="connsiteX0" fmla="*/ 0 w 3981450"/>
                <a:gd name="connsiteY0" fmla="*/ 373856 h 1495425"/>
                <a:gd name="connsiteX1" fmla="*/ 3233738 w 3981450"/>
                <a:gd name="connsiteY1" fmla="*/ 373856 h 1495425"/>
                <a:gd name="connsiteX2" fmla="*/ 3233738 w 3981450"/>
                <a:gd name="connsiteY2" fmla="*/ 0 h 1495425"/>
                <a:gd name="connsiteX3" fmla="*/ 3981450 w 3981450"/>
                <a:gd name="connsiteY3" fmla="*/ 747713 h 1495425"/>
                <a:gd name="connsiteX4" fmla="*/ 3233738 w 3981450"/>
                <a:gd name="connsiteY4" fmla="*/ 1495425 h 1495425"/>
                <a:gd name="connsiteX5" fmla="*/ 3233738 w 3981450"/>
                <a:gd name="connsiteY5" fmla="*/ 1121569 h 1495425"/>
                <a:gd name="connsiteX6" fmla="*/ 0 w 3981450"/>
                <a:gd name="connsiteY6" fmla="*/ 1121569 h 1495425"/>
                <a:gd name="connsiteX7" fmla="*/ 0 w 3981450"/>
                <a:gd name="connsiteY7" fmla="*/ 373856 h 1495425"/>
                <a:gd name="connsiteX0-1" fmla="*/ 0 w 3981450"/>
                <a:gd name="connsiteY0-2" fmla="*/ 1121569 h 1495425"/>
                <a:gd name="connsiteX1-3" fmla="*/ 3233738 w 3981450"/>
                <a:gd name="connsiteY1-4" fmla="*/ 373856 h 1495425"/>
                <a:gd name="connsiteX2-5" fmla="*/ 3233738 w 3981450"/>
                <a:gd name="connsiteY2-6" fmla="*/ 0 h 1495425"/>
                <a:gd name="connsiteX3-7" fmla="*/ 3981450 w 3981450"/>
                <a:gd name="connsiteY3-8" fmla="*/ 747713 h 1495425"/>
                <a:gd name="connsiteX4-9" fmla="*/ 3233738 w 3981450"/>
                <a:gd name="connsiteY4-10" fmla="*/ 1495425 h 1495425"/>
                <a:gd name="connsiteX5-11" fmla="*/ 3233738 w 3981450"/>
                <a:gd name="connsiteY5-12" fmla="*/ 1121569 h 1495425"/>
                <a:gd name="connsiteX6-13" fmla="*/ 0 w 3981450"/>
                <a:gd name="connsiteY6-14" fmla="*/ 1121569 h 1495425"/>
                <a:gd name="connsiteX0-15" fmla="*/ 0 w 3952875"/>
                <a:gd name="connsiteY0-16" fmla="*/ 731044 h 1495425"/>
                <a:gd name="connsiteX1-17" fmla="*/ 3205163 w 3952875"/>
                <a:gd name="connsiteY1-18" fmla="*/ 373856 h 1495425"/>
                <a:gd name="connsiteX2-19" fmla="*/ 3205163 w 3952875"/>
                <a:gd name="connsiteY2-20" fmla="*/ 0 h 1495425"/>
                <a:gd name="connsiteX3-21" fmla="*/ 3952875 w 3952875"/>
                <a:gd name="connsiteY3-22" fmla="*/ 747713 h 1495425"/>
                <a:gd name="connsiteX4-23" fmla="*/ 3205163 w 3952875"/>
                <a:gd name="connsiteY4-24" fmla="*/ 1495425 h 1495425"/>
                <a:gd name="connsiteX5-25" fmla="*/ 3205163 w 3952875"/>
                <a:gd name="connsiteY5-26" fmla="*/ 1121569 h 1495425"/>
                <a:gd name="connsiteX6-27" fmla="*/ 0 w 3952875"/>
                <a:gd name="connsiteY6-28" fmla="*/ 731044 h 1495425"/>
                <a:gd name="connsiteX0-29" fmla="*/ 0 w 3952875"/>
                <a:gd name="connsiteY0-30" fmla="*/ 731044 h 1495425"/>
                <a:gd name="connsiteX1-31" fmla="*/ 3205163 w 3952875"/>
                <a:gd name="connsiteY1-32" fmla="*/ 373856 h 1495425"/>
                <a:gd name="connsiteX2-33" fmla="*/ 3205163 w 3952875"/>
                <a:gd name="connsiteY2-34" fmla="*/ 0 h 1495425"/>
                <a:gd name="connsiteX3-35" fmla="*/ 3952875 w 3952875"/>
                <a:gd name="connsiteY3-36" fmla="*/ 747713 h 1495425"/>
                <a:gd name="connsiteX4-37" fmla="*/ 3205163 w 3952875"/>
                <a:gd name="connsiteY4-38" fmla="*/ 1495425 h 1495425"/>
                <a:gd name="connsiteX5-39" fmla="*/ 3205163 w 3952875"/>
                <a:gd name="connsiteY5-40" fmla="*/ 1121569 h 1495425"/>
                <a:gd name="connsiteX6-41" fmla="*/ 0 w 3952875"/>
                <a:gd name="connsiteY6-42" fmla="*/ 731044 h 1495425"/>
                <a:gd name="connsiteX0-43" fmla="*/ 0 w 3952875"/>
                <a:gd name="connsiteY0-44" fmla="*/ 731044 h 1495425"/>
                <a:gd name="connsiteX1-45" fmla="*/ 3205163 w 3952875"/>
                <a:gd name="connsiteY1-46" fmla="*/ 373856 h 1495425"/>
                <a:gd name="connsiteX2-47" fmla="*/ 3205163 w 3952875"/>
                <a:gd name="connsiteY2-48" fmla="*/ 0 h 1495425"/>
                <a:gd name="connsiteX3-49" fmla="*/ 3952875 w 3952875"/>
                <a:gd name="connsiteY3-50" fmla="*/ 747713 h 1495425"/>
                <a:gd name="connsiteX4-51" fmla="*/ 3205163 w 3952875"/>
                <a:gd name="connsiteY4-52" fmla="*/ 1495425 h 1495425"/>
                <a:gd name="connsiteX5-53" fmla="*/ 3205163 w 3952875"/>
                <a:gd name="connsiteY5-54" fmla="*/ 1121569 h 1495425"/>
                <a:gd name="connsiteX6-55" fmla="*/ 0 w 3952875"/>
                <a:gd name="connsiteY6-56" fmla="*/ 731044 h 1495425"/>
                <a:gd name="connsiteX0-57" fmla="*/ 0 w 3952875"/>
                <a:gd name="connsiteY0-58" fmla="*/ 731044 h 1495425"/>
                <a:gd name="connsiteX1-59" fmla="*/ 3205163 w 3952875"/>
                <a:gd name="connsiteY1-60" fmla="*/ 373856 h 1495425"/>
                <a:gd name="connsiteX2-61" fmla="*/ 3205163 w 3952875"/>
                <a:gd name="connsiteY2-62" fmla="*/ 0 h 1495425"/>
                <a:gd name="connsiteX3-63" fmla="*/ 3952875 w 3952875"/>
                <a:gd name="connsiteY3-64" fmla="*/ 747713 h 1495425"/>
                <a:gd name="connsiteX4-65" fmla="*/ 3205163 w 3952875"/>
                <a:gd name="connsiteY4-66" fmla="*/ 1495425 h 1495425"/>
                <a:gd name="connsiteX5-67" fmla="*/ 3205163 w 3952875"/>
                <a:gd name="connsiteY5-68" fmla="*/ 1121569 h 1495425"/>
                <a:gd name="connsiteX6-69" fmla="*/ 0 w 3952875"/>
                <a:gd name="connsiteY6-70" fmla="*/ 731044 h 1495425"/>
                <a:gd name="connsiteX0-71" fmla="*/ 0 w 3952875"/>
                <a:gd name="connsiteY0-72" fmla="*/ 731044 h 1495425"/>
                <a:gd name="connsiteX1-73" fmla="*/ 3205163 w 3952875"/>
                <a:gd name="connsiteY1-74" fmla="*/ 373856 h 1495425"/>
                <a:gd name="connsiteX2-75" fmla="*/ 3205163 w 3952875"/>
                <a:gd name="connsiteY2-76" fmla="*/ 0 h 1495425"/>
                <a:gd name="connsiteX3-77" fmla="*/ 3952875 w 3952875"/>
                <a:gd name="connsiteY3-78" fmla="*/ 747713 h 1495425"/>
                <a:gd name="connsiteX4-79" fmla="*/ 3205163 w 3952875"/>
                <a:gd name="connsiteY4-80" fmla="*/ 1495425 h 1495425"/>
                <a:gd name="connsiteX5-81" fmla="*/ 3205163 w 3952875"/>
                <a:gd name="connsiteY5-82" fmla="*/ 1121569 h 1495425"/>
                <a:gd name="connsiteX6-83" fmla="*/ 0 w 3952875"/>
                <a:gd name="connsiteY6-84" fmla="*/ 731044 h 1495425"/>
                <a:gd name="connsiteX0-85" fmla="*/ 0 w 3933825"/>
                <a:gd name="connsiteY0-86" fmla="*/ 883444 h 1495425"/>
                <a:gd name="connsiteX1-87" fmla="*/ 3186113 w 3933825"/>
                <a:gd name="connsiteY1-88" fmla="*/ 373856 h 1495425"/>
                <a:gd name="connsiteX2-89" fmla="*/ 3186113 w 3933825"/>
                <a:gd name="connsiteY2-90" fmla="*/ 0 h 1495425"/>
                <a:gd name="connsiteX3-91" fmla="*/ 3933825 w 3933825"/>
                <a:gd name="connsiteY3-92" fmla="*/ 747713 h 1495425"/>
                <a:gd name="connsiteX4-93" fmla="*/ 3186113 w 3933825"/>
                <a:gd name="connsiteY4-94" fmla="*/ 1495425 h 1495425"/>
                <a:gd name="connsiteX5-95" fmla="*/ 3186113 w 3933825"/>
                <a:gd name="connsiteY5-96" fmla="*/ 1121569 h 1495425"/>
                <a:gd name="connsiteX6-97" fmla="*/ 0 w 3933825"/>
                <a:gd name="connsiteY6-98" fmla="*/ 883444 h 1495425"/>
                <a:gd name="connsiteX0-99" fmla="*/ 0 w 3933825"/>
                <a:gd name="connsiteY0-100" fmla="*/ 883444 h 1495425"/>
                <a:gd name="connsiteX1-101" fmla="*/ 3186113 w 3933825"/>
                <a:gd name="connsiteY1-102" fmla="*/ 373856 h 1495425"/>
                <a:gd name="connsiteX2-103" fmla="*/ 3186113 w 3933825"/>
                <a:gd name="connsiteY2-104" fmla="*/ 0 h 1495425"/>
                <a:gd name="connsiteX3-105" fmla="*/ 3933825 w 3933825"/>
                <a:gd name="connsiteY3-106" fmla="*/ 747713 h 1495425"/>
                <a:gd name="connsiteX4-107" fmla="*/ 3186113 w 3933825"/>
                <a:gd name="connsiteY4-108" fmla="*/ 1495425 h 1495425"/>
                <a:gd name="connsiteX5-109" fmla="*/ 3186113 w 3933825"/>
                <a:gd name="connsiteY5-110" fmla="*/ 1121569 h 1495425"/>
                <a:gd name="connsiteX6-111" fmla="*/ 0 w 3933825"/>
                <a:gd name="connsiteY6-112" fmla="*/ 883444 h 1495425"/>
                <a:gd name="connsiteX0-113" fmla="*/ 0 w 3933825"/>
                <a:gd name="connsiteY0-114" fmla="*/ 883444 h 1495425"/>
                <a:gd name="connsiteX1-115" fmla="*/ 3186113 w 3933825"/>
                <a:gd name="connsiteY1-116" fmla="*/ 373856 h 1495425"/>
                <a:gd name="connsiteX2-117" fmla="*/ 3186113 w 3933825"/>
                <a:gd name="connsiteY2-118" fmla="*/ 0 h 1495425"/>
                <a:gd name="connsiteX3-119" fmla="*/ 3933825 w 3933825"/>
                <a:gd name="connsiteY3-120" fmla="*/ 747713 h 1495425"/>
                <a:gd name="connsiteX4-121" fmla="*/ 3186113 w 3933825"/>
                <a:gd name="connsiteY4-122" fmla="*/ 1495425 h 1495425"/>
                <a:gd name="connsiteX5-123" fmla="*/ 3186113 w 3933825"/>
                <a:gd name="connsiteY5-124" fmla="*/ 1121569 h 1495425"/>
                <a:gd name="connsiteX6-125" fmla="*/ 0 w 3933825"/>
                <a:gd name="connsiteY6-126" fmla="*/ 883444 h 1495425"/>
                <a:gd name="connsiteX0-127" fmla="*/ 0 w 3933825"/>
                <a:gd name="connsiteY0-128" fmla="*/ 883444 h 1495425"/>
                <a:gd name="connsiteX1-129" fmla="*/ 3186113 w 3933825"/>
                <a:gd name="connsiteY1-130" fmla="*/ 373856 h 1495425"/>
                <a:gd name="connsiteX2-131" fmla="*/ 3186113 w 3933825"/>
                <a:gd name="connsiteY2-132" fmla="*/ 0 h 1495425"/>
                <a:gd name="connsiteX3-133" fmla="*/ 3933825 w 3933825"/>
                <a:gd name="connsiteY3-134" fmla="*/ 747713 h 1495425"/>
                <a:gd name="connsiteX4-135" fmla="*/ 3186113 w 3933825"/>
                <a:gd name="connsiteY4-136" fmla="*/ 1495425 h 1495425"/>
                <a:gd name="connsiteX5-137" fmla="*/ 3071813 w 3933825"/>
                <a:gd name="connsiteY5-138" fmla="*/ 1121569 h 1495425"/>
                <a:gd name="connsiteX6-139" fmla="*/ 0 w 3933825"/>
                <a:gd name="connsiteY6-140" fmla="*/ 883444 h 1495425"/>
                <a:gd name="connsiteX0-141" fmla="*/ 0 w 3933825"/>
                <a:gd name="connsiteY0-142" fmla="*/ 883444 h 1495425"/>
                <a:gd name="connsiteX1-143" fmla="*/ 3186113 w 3933825"/>
                <a:gd name="connsiteY1-144" fmla="*/ 373856 h 1495425"/>
                <a:gd name="connsiteX2-145" fmla="*/ 3186113 w 3933825"/>
                <a:gd name="connsiteY2-146" fmla="*/ 0 h 1495425"/>
                <a:gd name="connsiteX3-147" fmla="*/ 3933825 w 3933825"/>
                <a:gd name="connsiteY3-148" fmla="*/ 747713 h 1495425"/>
                <a:gd name="connsiteX4-149" fmla="*/ 2995613 w 3933825"/>
                <a:gd name="connsiteY4-150" fmla="*/ 1495425 h 1495425"/>
                <a:gd name="connsiteX5-151" fmla="*/ 3071813 w 3933825"/>
                <a:gd name="connsiteY5-152" fmla="*/ 1121569 h 1495425"/>
                <a:gd name="connsiteX6-153" fmla="*/ 0 w 3933825"/>
                <a:gd name="connsiteY6-154" fmla="*/ 883444 h 1495425"/>
                <a:gd name="connsiteX0-155" fmla="*/ 0 w 3933825"/>
                <a:gd name="connsiteY0-156" fmla="*/ 873919 h 1485900"/>
                <a:gd name="connsiteX1-157" fmla="*/ 3186113 w 3933825"/>
                <a:gd name="connsiteY1-158" fmla="*/ 364331 h 1485900"/>
                <a:gd name="connsiteX2-159" fmla="*/ 3290888 w 3933825"/>
                <a:gd name="connsiteY2-160" fmla="*/ 0 h 1485900"/>
                <a:gd name="connsiteX3-161" fmla="*/ 3933825 w 3933825"/>
                <a:gd name="connsiteY3-162" fmla="*/ 738188 h 1485900"/>
                <a:gd name="connsiteX4-163" fmla="*/ 2995613 w 3933825"/>
                <a:gd name="connsiteY4-164" fmla="*/ 1485900 h 1485900"/>
                <a:gd name="connsiteX5-165" fmla="*/ 3071813 w 3933825"/>
                <a:gd name="connsiteY5-166" fmla="*/ 1112044 h 1485900"/>
                <a:gd name="connsiteX6-167" fmla="*/ 0 w 3933825"/>
                <a:gd name="connsiteY6-168" fmla="*/ 873919 h 1485900"/>
                <a:gd name="connsiteX0-169" fmla="*/ 0 w 3771900"/>
                <a:gd name="connsiteY0-170" fmla="*/ 873919 h 1485900"/>
                <a:gd name="connsiteX1-171" fmla="*/ 3186113 w 3771900"/>
                <a:gd name="connsiteY1-172" fmla="*/ 364331 h 1485900"/>
                <a:gd name="connsiteX2-173" fmla="*/ 3290888 w 3771900"/>
                <a:gd name="connsiteY2-174" fmla="*/ 0 h 1485900"/>
                <a:gd name="connsiteX3-175" fmla="*/ 3771900 w 3771900"/>
                <a:gd name="connsiteY3-176" fmla="*/ 938213 h 1485900"/>
                <a:gd name="connsiteX4-177" fmla="*/ 2995613 w 3771900"/>
                <a:gd name="connsiteY4-178" fmla="*/ 1485900 h 1485900"/>
                <a:gd name="connsiteX5-179" fmla="*/ 3071813 w 3771900"/>
                <a:gd name="connsiteY5-180" fmla="*/ 1112044 h 1485900"/>
                <a:gd name="connsiteX6-181" fmla="*/ 0 w 3771900"/>
                <a:gd name="connsiteY6-182" fmla="*/ 873919 h 1485900"/>
                <a:gd name="connsiteX0-183" fmla="*/ 0 w 3771900"/>
                <a:gd name="connsiteY0-184" fmla="*/ 873919 h 1485900"/>
                <a:gd name="connsiteX1-185" fmla="*/ 3186113 w 3771900"/>
                <a:gd name="connsiteY1-186" fmla="*/ 364331 h 1485900"/>
                <a:gd name="connsiteX2-187" fmla="*/ 3271838 w 3771900"/>
                <a:gd name="connsiteY2-188" fmla="*/ 0 h 1485900"/>
                <a:gd name="connsiteX3-189" fmla="*/ 3771900 w 3771900"/>
                <a:gd name="connsiteY3-190" fmla="*/ 938213 h 1485900"/>
                <a:gd name="connsiteX4-191" fmla="*/ 2995613 w 3771900"/>
                <a:gd name="connsiteY4-192" fmla="*/ 1485900 h 1485900"/>
                <a:gd name="connsiteX5-193" fmla="*/ 3071813 w 3771900"/>
                <a:gd name="connsiteY5-194" fmla="*/ 1112044 h 1485900"/>
                <a:gd name="connsiteX6-195" fmla="*/ 0 w 3771900"/>
                <a:gd name="connsiteY6-196" fmla="*/ 873919 h 1485900"/>
                <a:gd name="connsiteX0-197" fmla="*/ 0 w 3771900"/>
                <a:gd name="connsiteY0-198" fmla="*/ 826294 h 1438275"/>
                <a:gd name="connsiteX1-199" fmla="*/ 3186113 w 3771900"/>
                <a:gd name="connsiteY1-200" fmla="*/ 316706 h 1438275"/>
                <a:gd name="connsiteX2-201" fmla="*/ 3243263 w 3771900"/>
                <a:gd name="connsiteY2-202" fmla="*/ 0 h 1438275"/>
                <a:gd name="connsiteX3-203" fmla="*/ 3771900 w 3771900"/>
                <a:gd name="connsiteY3-204" fmla="*/ 890588 h 1438275"/>
                <a:gd name="connsiteX4-205" fmla="*/ 2995613 w 3771900"/>
                <a:gd name="connsiteY4-206" fmla="*/ 1438275 h 1438275"/>
                <a:gd name="connsiteX5-207" fmla="*/ 3071813 w 3771900"/>
                <a:gd name="connsiteY5-208" fmla="*/ 1064419 h 1438275"/>
                <a:gd name="connsiteX6-209" fmla="*/ 0 w 3771900"/>
                <a:gd name="connsiteY6-210" fmla="*/ 826294 h 1438275"/>
                <a:gd name="connsiteX0-211" fmla="*/ 0 w 3771900"/>
                <a:gd name="connsiteY0-212" fmla="*/ 826294 h 1362075"/>
                <a:gd name="connsiteX1-213" fmla="*/ 3186113 w 3771900"/>
                <a:gd name="connsiteY1-214" fmla="*/ 316706 h 1362075"/>
                <a:gd name="connsiteX2-215" fmla="*/ 3243263 w 3771900"/>
                <a:gd name="connsiteY2-216" fmla="*/ 0 h 1362075"/>
                <a:gd name="connsiteX3-217" fmla="*/ 3771900 w 3771900"/>
                <a:gd name="connsiteY3-218" fmla="*/ 890588 h 1362075"/>
                <a:gd name="connsiteX4-219" fmla="*/ 2995613 w 3771900"/>
                <a:gd name="connsiteY4-220" fmla="*/ 1362075 h 1362075"/>
                <a:gd name="connsiteX5-221" fmla="*/ 3071813 w 3771900"/>
                <a:gd name="connsiteY5-222" fmla="*/ 1064419 h 1362075"/>
                <a:gd name="connsiteX6-223" fmla="*/ 0 w 3771900"/>
                <a:gd name="connsiteY6-224" fmla="*/ 826294 h 1362075"/>
                <a:gd name="connsiteX0-225" fmla="*/ 0 w 3771900"/>
                <a:gd name="connsiteY0-226" fmla="*/ 826294 h 1362075"/>
                <a:gd name="connsiteX1-227" fmla="*/ 3186113 w 3771900"/>
                <a:gd name="connsiteY1-228" fmla="*/ 316706 h 1362075"/>
                <a:gd name="connsiteX2-229" fmla="*/ 3243263 w 3771900"/>
                <a:gd name="connsiteY2-230" fmla="*/ 0 h 1362075"/>
                <a:gd name="connsiteX3-231" fmla="*/ 3771900 w 3771900"/>
                <a:gd name="connsiteY3-232" fmla="*/ 890588 h 1362075"/>
                <a:gd name="connsiteX4-233" fmla="*/ 2995613 w 3771900"/>
                <a:gd name="connsiteY4-234" fmla="*/ 1362075 h 1362075"/>
                <a:gd name="connsiteX5-235" fmla="*/ 3052763 w 3771900"/>
                <a:gd name="connsiteY5-236" fmla="*/ 1045369 h 1362075"/>
                <a:gd name="connsiteX6-237" fmla="*/ 0 w 3771900"/>
                <a:gd name="connsiteY6-238" fmla="*/ 826294 h 1362075"/>
                <a:gd name="connsiteX0-239" fmla="*/ 0 w 3771900"/>
                <a:gd name="connsiteY0-240" fmla="*/ 826294 h 1362075"/>
                <a:gd name="connsiteX1-241" fmla="*/ 3186113 w 3771900"/>
                <a:gd name="connsiteY1-242" fmla="*/ 316706 h 1362075"/>
                <a:gd name="connsiteX2-243" fmla="*/ 3243263 w 3771900"/>
                <a:gd name="connsiteY2-244" fmla="*/ 0 h 1362075"/>
                <a:gd name="connsiteX3-245" fmla="*/ 3771900 w 3771900"/>
                <a:gd name="connsiteY3-246" fmla="*/ 833438 h 1362075"/>
                <a:gd name="connsiteX4-247" fmla="*/ 2995613 w 3771900"/>
                <a:gd name="connsiteY4-248" fmla="*/ 1362075 h 1362075"/>
                <a:gd name="connsiteX5-249" fmla="*/ 3052763 w 3771900"/>
                <a:gd name="connsiteY5-250" fmla="*/ 1045369 h 1362075"/>
                <a:gd name="connsiteX6-251" fmla="*/ 0 w 3771900"/>
                <a:gd name="connsiteY6-252" fmla="*/ 826294 h 1362075"/>
                <a:gd name="connsiteX0-253" fmla="*/ 0 w 3771900"/>
                <a:gd name="connsiteY0-254" fmla="*/ 826294 h 1362075"/>
                <a:gd name="connsiteX1-255" fmla="*/ 3186113 w 3771900"/>
                <a:gd name="connsiteY1-256" fmla="*/ 316706 h 1362075"/>
                <a:gd name="connsiteX2-257" fmla="*/ 3243263 w 3771900"/>
                <a:gd name="connsiteY2-258" fmla="*/ 0 h 1362075"/>
                <a:gd name="connsiteX3-259" fmla="*/ 3771900 w 3771900"/>
                <a:gd name="connsiteY3-260" fmla="*/ 833438 h 1362075"/>
                <a:gd name="connsiteX4-261" fmla="*/ 2995613 w 3771900"/>
                <a:gd name="connsiteY4-262" fmla="*/ 1362075 h 1362075"/>
                <a:gd name="connsiteX5-263" fmla="*/ 3052763 w 3771900"/>
                <a:gd name="connsiteY5-264" fmla="*/ 1045369 h 1362075"/>
                <a:gd name="connsiteX6-265" fmla="*/ 0 w 3771900"/>
                <a:gd name="connsiteY6-266" fmla="*/ 826294 h 1362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663300"/>
                </a:solidFill>
              </a:endParaRPr>
            </a:p>
          </p:txBody>
        </p:sp>
        <p:sp>
          <p:nvSpPr>
            <p:cNvPr id="4" name="文本框 3"/>
            <p:cNvSpPr txBox="1"/>
            <p:nvPr/>
          </p:nvSpPr>
          <p:spPr>
            <a:xfrm rot="1212081">
              <a:off x="4960097" y="1931653"/>
              <a:ext cx="1418365" cy="247740"/>
            </a:xfrm>
            <a:prstGeom prst="rect">
              <a:avLst/>
            </a:prstGeom>
            <a:noFill/>
          </p:spPr>
          <p:txBody>
            <a:bodyPr wrap="none" lIns="0" rIns="0" rtlCol="0">
              <a:spAutoFit/>
            </a:bodyPr>
            <a:lstStyle/>
            <a:p>
              <a:pPr algn="r"/>
              <a:r>
                <a:rPr lang="zh-CN" altLang="en-US" sz="1200" dirty="0">
                  <a:solidFill>
                    <a:schemeClr val="bg1"/>
                  </a:solidFill>
                </a:rPr>
                <a:t>请在此处添加关键字</a:t>
              </a:r>
            </a:p>
          </p:txBody>
        </p:sp>
      </p:grpSp>
      <p:grpSp>
        <p:nvGrpSpPr>
          <p:cNvPr id="5" name="组合 4"/>
          <p:cNvGrpSpPr/>
          <p:nvPr/>
        </p:nvGrpSpPr>
        <p:grpSpPr>
          <a:xfrm>
            <a:off x="2281603" y="1520817"/>
            <a:ext cx="3683157" cy="1503802"/>
            <a:chOff x="2195511" y="1906532"/>
            <a:chExt cx="3771900" cy="1362075"/>
          </a:xfrm>
        </p:grpSpPr>
        <p:sp>
          <p:nvSpPr>
            <p:cNvPr id="6" name="右箭头 1"/>
            <p:cNvSpPr/>
            <p:nvPr/>
          </p:nvSpPr>
          <p:spPr>
            <a:xfrm rot="905815" flipH="1" flipV="1">
              <a:off x="2195511" y="1906532"/>
              <a:ext cx="3771900" cy="1362075"/>
            </a:xfrm>
            <a:custGeom>
              <a:avLst/>
              <a:gdLst>
                <a:gd name="connsiteX0" fmla="*/ 0 w 3981450"/>
                <a:gd name="connsiteY0" fmla="*/ 373856 h 1495425"/>
                <a:gd name="connsiteX1" fmla="*/ 3233738 w 3981450"/>
                <a:gd name="connsiteY1" fmla="*/ 373856 h 1495425"/>
                <a:gd name="connsiteX2" fmla="*/ 3233738 w 3981450"/>
                <a:gd name="connsiteY2" fmla="*/ 0 h 1495425"/>
                <a:gd name="connsiteX3" fmla="*/ 3981450 w 3981450"/>
                <a:gd name="connsiteY3" fmla="*/ 747713 h 1495425"/>
                <a:gd name="connsiteX4" fmla="*/ 3233738 w 3981450"/>
                <a:gd name="connsiteY4" fmla="*/ 1495425 h 1495425"/>
                <a:gd name="connsiteX5" fmla="*/ 3233738 w 3981450"/>
                <a:gd name="connsiteY5" fmla="*/ 1121569 h 1495425"/>
                <a:gd name="connsiteX6" fmla="*/ 0 w 3981450"/>
                <a:gd name="connsiteY6" fmla="*/ 1121569 h 1495425"/>
                <a:gd name="connsiteX7" fmla="*/ 0 w 3981450"/>
                <a:gd name="connsiteY7" fmla="*/ 373856 h 1495425"/>
                <a:gd name="connsiteX0-1" fmla="*/ 0 w 3981450"/>
                <a:gd name="connsiteY0-2" fmla="*/ 1121569 h 1495425"/>
                <a:gd name="connsiteX1-3" fmla="*/ 3233738 w 3981450"/>
                <a:gd name="connsiteY1-4" fmla="*/ 373856 h 1495425"/>
                <a:gd name="connsiteX2-5" fmla="*/ 3233738 w 3981450"/>
                <a:gd name="connsiteY2-6" fmla="*/ 0 h 1495425"/>
                <a:gd name="connsiteX3-7" fmla="*/ 3981450 w 3981450"/>
                <a:gd name="connsiteY3-8" fmla="*/ 747713 h 1495425"/>
                <a:gd name="connsiteX4-9" fmla="*/ 3233738 w 3981450"/>
                <a:gd name="connsiteY4-10" fmla="*/ 1495425 h 1495425"/>
                <a:gd name="connsiteX5-11" fmla="*/ 3233738 w 3981450"/>
                <a:gd name="connsiteY5-12" fmla="*/ 1121569 h 1495425"/>
                <a:gd name="connsiteX6-13" fmla="*/ 0 w 3981450"/>
                <a:gd name="connsiteY6-14" fmla="*/ 1121569 h 1495425"/>
                <a:gd name="connsiteX0-15" fmla="*/ 0 w 3952875"/>
                <a:gd name="connsiteY0-16" fmla="*/ 731044 h 1495425"/>
                <a:gd name="connsiteX1-17" fmla="*/ 3205163 w 3952875"/>
                <a:gd name="connsiteY1-18" fmla="*/ 373856 h 1495425"/>
                <a:gd name="connsiteX2-19" fmla="*/ 3205163 w 3952875"/>
                <a:gd name="connsiteY2-20" fmla="*/ 0 h 1495425"/>
                <a:gd name="connsiteX3-21" fmla="*/ 3952875 w 3952875"/>
                <a:gd name="connsiteY3-22" fmla="*/ 747713 h 1495425"/>
                <a:gd name="connsiteX4-23" fmla="*/ 3205163 w 3952875"/>
                <a:gd name="connsiteY4-24" fmla="*/ 1495425 h 1495425"/>
                <a:gd name="connsiteX5-25" fmla="*/ 3205163 w 3952875"/>
                <a:gd name="connsiteY5-26" fmla="*/ 1121569 h 1495425"/>
                <a:gd name="connsiteX6-27" fmla="*/ 0 w 3952875"/>
                <a:gd name="connsiteY6-28" fmla="*/ 731044 h 1495425"/>
                <a:gd name="connsiteX0-29" fmla="*/ 0 w 3952875"/>
                <a:gd name="connsiteY0-30" fmla="*/ 731044 h 1495425"/>
                <a:gd name="connsiteX1-31" fmla="*/ 3205163 w 3952875"/>
                <a:gd name="connsiteY1-32" fmla="*/ 373856 h 1495425"/>
                <a:gd name="connsiteX2-33" fmla="*/ 3205163 w 3952875"/>
                <a:gd name="connsiteY2-34" fmla="*/ 0 h 1495425"/>
                <a:gd name="connsiteX3-35" fmla="*/ 3952875 w 3952875"/>
                <a:gd name="connsiteY3-36" fmla="*/ 747713 h 1495425"/>
                <a:gd name="connsiteX4-37" fmla="*/ 3205163 w 3952875"/>
                <a:gd name="connsiteY4-38" fmla="*/ 1495425 h 1495425"/>
                <a:gd name="connsiteX5-39" fmla="*/ 3205163 w 3952875"/>
                <a:gd name="connsiteY5-40" fmla="*/ 1121569 h 1495425"/>
                <a:gd name="connsiteX6-41" fmla="*/ 0 w 3952875"/>
                <a:gd name="connsiteY6-42" fmla="*/ 731044 h 1495425"/>
                <a:gd name="connsiteX0-43" fmla="*/ 0 w 3952875"/>
                <a:gd name="connsiteY0-44" fmla="*/ 731044 h 1495425"/>
                <a:gd name="connsiteX1-45" fmla="*/ 3205163 w 3952875"/>
                <a:gd name="connsiteY1-46" fmla="*/ 373856 h 1495425"/>
                <a:gd name="connsiteX2-47" fmla="*/ 3205163 w 3952875"/>
                <a:gd name="connsiteY2-48" fmla="*/ 0 h 1495425"/>
                <a:gd name="connsiteX3-49" fmla="*/ 3952875 w 3952875"/>
                <a:gd name="connsiteY3-50" fmla="*/ 747713 h 1495425"/>
                <a:gd name="connsiteX4-51" fmla="*/ 3205163 w 3952875"/>
                <a:gd name="connsiteY4-52" fmla="*/ 1495425 h 1495425"/>
                <a:gd name="connsiteX5-53" fmla="*/ 3205163 w 3952875"/>
                <a:gd name="connsiteY5-54" fmla="*/ 1121569 h 1495425"/>
                <a:gd name="connsiteX6-55" fmla="*/ 0 w 3952875"/>
                <a:gd name="connsiteY6-56" fmla="*/ 731044 h 1495425"/>
                <a:gd name="connsiteX0-57" fmla="*/ 0 w 3952875"/>
                <a:gd name="connsiteY0-58" fmla="*/ 731044 h 1495425"/>
                <a:gd name="connsiteX1-59" fmla="*/ 3205163 w 3952875"/>
                <a:gd name="connsiteY1-60" fmla="*/ 373856 h 1495425"/>
                <a:gd name="connsiteX2-61" fmla="*/ 3205163 w 3952875"/>
                <a:gd name="connsiteY2-62" fmla="*/ 0 h 1495425"/>
                <a:gd name="connsiteX3-63" fmla="*/ 3952875 w 3952875"/>
                <a:gd name="connsiteY3-64" fmla="*/ 747713 h 1495425"/>
                <a:gd name="connsiteX4-65" fmla="*/ 3205163 w 3952875"/>
                <a:gd name="connsiteY4-66" fmla="*/ 1495425 h 1495425"/>
                <a:gd name="connsiteX5-67" fmla="*/ 3205163 w 3952875"/>
                <a:gd name="connsiteY5-68" fmla="*/ 1121569 h 1495425"/>
                <a:gd name="connsiteX6-69" fmla="*/ 0 w 3952875"/>
                <a:gd name="connsiteY6-70" fmla="*/ 731044 h 1495425"/>
                <a:gd name="connsiteX0-71" fmla="*/ 0 w 3952875"/>
                <a:gd name="connsiteY0-72" fmla="*/ 731044 h 1495425"/>
                <a:gd name="connsiteX1-73" fmla="*/ 3205163 w 3952875"/>
                <a:gd name="connsiteY1-74" fmla="*/ 373856 h 1495425"/>
                <a:gd name="connsiteX2-75" fmla="*/ 3205163 w 3952875"/>
                <a:gd name="connsiteY2-76" fmla="*/ 0 h 1495425"/>
                <a:gd name="connsiteX3-77" fmla="*/ 3952875 w 3952875"/>
                <a:gd name="connsiteY3-78" fmla="*/ 747713 h 1495425"/>
                <a:gd name="connsiteX4-79" fmla="*/ 3205163 w 3952875"/>
                <a:gd name="connsiteY4-80" fmla="*/ 1495425 h 1495425"/>
                <a:gd name="connsiteX5-81" fmla="*/ 3205163 w 3952875"/>
                <a:gd name="connsiteY5-82" fmla="*/ 1121569 h 1495425"/>
                <a:gd name="connsiteX6-83" fmla="*/ 0 w 3952875"/>
                <a:gd name="connsiteY6-84" fmla="*/ 731044 h 1495425"/>
                <a:gd name="connsiteX0-85" fmla="*/ 0 w 3933825"/>
                <a:gd name="connsiteY0-86" fmla="*/ 883444 h 1495425"/>
                <a:gd name="connsiteX1-87" fmla="*/ 3186113 w 3933825"/>
                <a:gd name="connsiteY1-88" fmla="*/ 373856 h 1495425"/>
                <a:gd name="connsiteX2-89" fmla="*/ 3186113 w 3933825"/>
                <a:gd name="connsiteY2-90" fmla="*/ 0 h 1495425"/>
                <a:gd name="connsiteX3-91" fmla="*/ 3933825 w 3933825"/>
                <a:gd name="connsiteY3-92" fmla="*/ 747713 h 1495425"/>
                <a:gd name="connsiteX4-93" fmla="*/ 3186113 w 3933825"/>
                <a:gd name="connsiteY4-94" fmla="*/ 1495425 h 1495425"/>
                <a:gd name="connsiteX5-95" fmla="*/ 3186113 w 3933825"/>
                <a:gd name="connsiteY5-96" fmla="*/ 1121569 h 1495425"/>
                <a:gd name="connsiteX6-97" fmla="*/ 0 w 3933825"/>
                <a:gd name="connsiteY6-98" fmla="*/ 883444 h 1495425"/>
                <a:gd name="connsiteX0-99" fmla="*/ 0 w 3933825"/>
                <a:gd name="connsiteY0-100" fmla="*/ 883444 h 1495425"/>
                <a:gd name="connsiteX1-101" fmla="*/ 3186113 w 3933825"/>
                <a:gd name="connsiteY1-102" fmla="*/ 373856 h 1495425"/>
                <a:gd name="connsiteX2-103" fmla="*/ 3186113 w 3933825"/>
                <a:gd name="connsiteY2-104" fmla="*/ 0 h 1495425"/>
                <a:gd name="connsiteX3-105" fmla="*/ 3933825 w 3933825"/>
                <a:gd name="connsiteY3-106" fmla="*/ 747713 h 1495425"/>
                <a:gd name="connsiteX4-107" fmla="*/ 3186113 w 3933825"/>
                <a:gd name="connsiteY4-108" fmla="*/ 1495425 h 1495425"/>
                <a:gd name="connsiteX5-109" fmla="*/ 3186113 w 3933825"/>
                <a:gd name="connsiteY5-110" fmla="*/ 1121569 h 1495425"/>
                <a:gd name="connsiteX6-111" fmla="*/ 0 w 3933825"/>
                <a:gd name="connsiteY6-112" fmla="*/ 883444 h 1495425"/>
                <a:gd name="connsiteX0-113" fmla="*/ 0 w 3933825"/>
                <a:gd name="connsiteY0-114" fmla="*/ 883444 h 1495425"/>
                <a:gd name="connsiteX1-115" fmla="*/ 3186113 w 3933825"/>
                <a:gd name="connsiteY1-116" fmla="*/ 373856 h 1495425"/>
                <a:gd name="connsiteX2-117" fmla="*/ 3186113 w 3933825"/>
                <a:gd name="connsiteY2-118" fmla="*/ 0 h 1495425"/>
                <a:gd name="connsiteX3-119" fmla="*/ 3933825 w 3933825"/>
                <a:gd name="connsiteY3-120" fmla="*/ 747713 h 1495425"/>
                <a:gd name="connsiteX4-121" fmla="*/ 3186113 w 3933825"/>
                <a:gd name="connsiteY4-122" fmla="*/ 1495425 h 1495425"/>
                <a:gd name="connsiteX5-123" fmla="*/ 3186113 w 3933825"/>
                <a:gd name="connsiteY5-124" fmla="*/ 1121569 h 1495425"/>
                <a:gd name="connsiteX6-125" fmla="*/ 0 w 3933825"/>
                <a:gd name="connsiteY6-126" fmla="*/ 883444 h 1495425"/>
                <a:gd name="connsiteX0-127" fmla="*/ 0 w 3933825"/>
                <a:gd name="connsiteY0-128" fmla="*/ 883444 h 1495425"/>
                <a:gd name="connsiteX1-129" fmla="*/ 3186113 w 3933825"/>
                <a:gd name="connsiteY1-130" fmla="*/ 373856 h 1495425"/>
                <a:gd name="connsiteX2-131" fmla="*/ 3186113 w 3933825"/>
                <a:gd name="connsiteY2-132" fmla="*/ 0 h 1495425"/>
                <a:gd name="connsiteX3-133" fmla="*/ 3933825 w 3933825"/>
                <a:gd name="connsiteY3-134" fmla="*/ 747713 h 1495425"/>
                <a:gd name="connsiteX4-135" fmla="*/ 3186113 w 3933825"/>
                <a:gd name="connsiteY4-136" fmla="*/ 1495425 h 1495425"/>
                <a:gd name="connsiteX5-137" fmla="*/ 3071813 w 3933825"/>
                <a:gd name="connsiteY5-138" fmla="*/ 1121569 h 1495425"/>
                <a:gd name="connsiteX6-139" fmla="*/ 0 w 3933825"/>
                <a:gd name="connsiteY6-140" fmla="*/ 883444 h 1495425"/>
                <a:gd name="connsiteX0-141" fmla="*/ 0 w 3933825"/>
                <a:gd name="connsiteY0-142" fmla="*/ 883444 h 1495425"/>
                <a:gd name="connsiteX1-143" fmla="*/ 3186113 w 3933825"/>
                <a:gd name="connsiteY1-144" fmla="*/ 373856 h 1495425"/>
                <a:gd name="connsiteX2-145" fmla="*/ 3186113 w 3933825"/>
                <a:gd name="connsiteY2-146" fmla="*/ 0 h 1495425"/>
                <a:gd name="connsiteX3-147" fmla="*/ 3933825 w 3933825"/>
                <a:gd name="connsiteY3-148" fmla="*/ 747713 h 1495425"/>
                <a:gd name="connsiteX4-149" fmla="*/ 2995613 w 3933825"/>
                <a:gd name="connsiteY4-150" fmla="*/ 1495425 h 1495425"/>
                <a:gd name="connsiteX5-151" fmla="*/ 3071813 w 3933825"/>
                <a:gd name="connsiteY5-152" fmla="*/ 1121569 h 1495425"/>
                <a:gd name="connsiteX6-153" fmla="*/ 0 w 3933825"/>
                <a:gd name="connsiteY6-154" fmla="*/ 883444 h 1495425"/>
                <a:gd name="connsiteX0-155" fmla="*/ 0 w 3933825"/>
                <a:gd name="connsiteY0-156" fmla="*/ 873919 h 1485900"/>
                <a:gd name="connsiteX1-157" fmla="*/ 3186113 w 3933825"/>
                <a:gd name="connsiteY1-158" fmla="*/ 364331 h 1485900"/>
                <a:gd name="connsiteX2-159" fmla="*/ 3290888 w 3933825"/>
                <a:gd name="connsiteY2-160" fmla="*/ 0 h 1485900"/>
                <a:gd name="connsiteX3-161" fmla="*/ 3933825 w 3933825"/>
                <a:gd name="connsiteY3-162" fmla="*/ 738188 h 1485900"/>
                <a:gd name="connsiteX4-163" fmla="*/ 2995613 w 3933825"/>
                <a:gd name="connsiteY4-164" fmla="*/ 1485900 h 1485900"/>
                <a:gd name="connsiteX5-165" fmla="*/ 3071813 w 3933825"/>
                <a:gd name="connsiteY5-166" fmla="*/ 1112044 h 1485900"/>
                <a:gd name="connsiteX6-167" fmla="*/ 0 w 3933825"/>
                <a:gd name="connsiteY6-168" fmla="*/ 873919 h 1485900"/>
                <a:gd name="connsiteX0-169" fmla="*/ 0 w 3771900"/>
                <a:gd name="connsiteY0-170" fmla="*/ 873919 h 1485900"/>
                <a:gd name="connsiteX1-171" fmla="*/ 3186113 w 3771900"/>
                <a:gd name="connsiteY1-172" fmla="*/ 364331 h 1485900"/>
                <a:gd name="connsiteX2-173" fmla="*/ 3290888 w 3771900"/>
                <a:gd name="connsiteY2-174" fmla="*/ 0 h 1485900"/>
                <a:gd name="connsiteX3-175" fmla="*/ 3771900 w 3771900"/>
                <a:gd name="connsiteY3-176" fmla="*/ 938213 h 1485900"/>
                <a:gd name="connsiteX4-177" fmla="*/ 2995613 w 3771900"/>
                <a:gd name="connsiteY4-178" fmla="*/ 1485900 h 1485900"/>
                <a:gd name="connsiteX5-179" fmla="*/ 3071813 w 3771900"/>
                <a:gd name="connsiteY5-180" fmla="*/ 1112044 h 1485900"/>
                <a:gd name="connsiteX6-181" fmla="*/ 0 w 3771900"/>
                <a:gd name="connsiteY6-182" fmla="*/ 873919 h 1485900"/>
                <a:gd name="connsiteX0-183" fmla="*/ 0 w 3771900"/>
                <a:gd name="connsiteY0-184" fmla="*/ 873919 h 1485900"/>
                <a:gd name="connsiteX1-185" fmla="*/ 3186113 w 3771900"/>
                <a:gd name="connsiteY1-186" fmla="*/ 364331 h 1485900"/>
                <a:gd name="connsiteX2-187" fmla="*/ 3271838 w 3771900"/>
                <a:gd name="connsiteY2-188" fmla="*/ 0 h 1485900"/>
                <a:gd name="connsiteX3-189" fmla="*/ 3771900 w 3771900"/>
                <a:gd name="connsiteY3-190" fmla="*/ 938213 h 1485900"/>
                <a:gd name="connsiteX4-191" fmla="*/ 2995613 w 3771900"/>
                <a:gd name="connsiteY4-192" fmla="*/ 1485900 h 1485900"/>
                <a:gd name="connsiteX5-193" fmla="*/ 3071813 w 3771900"/>
                <a:gd name="connsiteY5-194" fmla="*/ 1112044 h 1485900"/>
                <a:gd name="connsiteX6-195" fmla="*/ 0 w 3771900"/>
                <a:gd name="connsiteY6-196" fmla="*/ 873919 h 1485900"/>
                <a:gd name="connsiteX0-197" fmla="*/ 0 w 3771900"/>
                <a:gd name="connsiteY0-198" fmla="*/ 826294 h 1438275"/>
                <a:gd name="connsiteX1-199" fmla="*/ 3186113 w 3771900"/>
                <a:gd name="connsiteY1-200" fmla="*/ 316706 h 1438275"/>
                <a:gd name="connsiteX2-201" fmla="*/ 3243263 w 3771900"/>
                <a:gd name="connsiteY2-202" fmla="*/ 0 h 1438275"/>
                <a:gd name="connsiteX3-203" fmla="*/ 3771900 w 3771900"/>
                <a:gd name="connsiteY3-204" fmla="*/ 890588 h 1438275"/>
                <a:gd name="connsiteX4-205" fmla="*/ 2995613 w 3771900"/>
                <a:gd name="connsiteY4-206" fmla="*/ 1438275 h 1438275"/>
                <a:gd name="connsiteX5-207" fmla="*/ 3071813 w 3771900"/>
                <a:gd name="connsiteY5-208" fmla="*/ 1064419 h 1438275"/>
                <a:gd name="connsiteX6-209" fmla="*/ 0 w 3771900"/>
                <a:gd name="connsiteY6-210" fmla="*/ 826294 h 1438275"/>
                <a:gd name="connsiteX0-211" fmla="*/ 0 w 3771900"/>
                <a:gd name="connsiteY0-212" fmla="*/ 826294 h 1362075"/>
                <a:gd name="connsiteX1-213" fmla="*/ 3186113 w 3771900"/>
                <a:gd name="connsiteY1-214" fmla="*/ 316706 h 1362075"/>
                <a:gd name="connsiteX2-215" fmla="*/ 3243263 w 3771900"/>
                <a:gd name="connsiteY2-216" fmla="*/ 0 h 1362075"/>
                <a:gd name="connsiteX3-217" fmla="*/ 3771900 w 3771900"/>
                <a:gd name="connsiteY3-218" fmla="*/ 890588 h 1362075"/>
                <a:gd name="connsiteX4-219" fmla="*/ 2995613 w 3771900"/>
                <a:gd name="connsiteY4-220" fmla="*/ 1362075 h 1362075"/>
                <a:gd name="connsiteX5-221" fmla="*/ 3071813 w 3771900"/>
                <a:gd name="connsiteY5-222" fmla="*/ 1064419 h 1362075"/>
                <a:gd name="connsiteX6-223" fmla="*/ 0 w 3771900"/>
                <a:gd name="connsiteY6-224" fmla="*/ 826294 h 1362075"/>
                <a:gd name="connsiteX0-225" fmla="*/ 0 w 3771900"/>
                <a:gd name="connsiteY0-226" fmla="*/ 826294 h 1362075"/>
                <a:gd name="connsiteX1-227" fmla="*/ 3186113 w 3771900"/>
                <a:gd name="connsiteY1-228" fmla="*/ 316706 h 1362075"/>
                <a:gd name="connsiteX2-229" fmla="*/ 3243263 w 3771900"/>
                <a:gd name="connsiteY2-230" fmla="*/ 0 h 1362075"/>
                <a:gd name="connsiteX3-231" fmla="*/ 3771900 w 3771900"/>
                <a:gd name="connsiteY3-232" fmla="*/ 890588 h 1362075"/>
                <a:gd name="connsiteX4-233" fmla="*/ 2995613 w 3771900"/>
                <a:gd name="connsiteY4-234" fmla="*/ 1362075 h 1362075"/>
                <a:gd name="connsiteX5-235" fmla="*/ 3052763 w 3771900"/>
                <a:gd name="connsiteY5-236" fmla="*/ 1045369 h 1362075"/>
                <a:gd name="connsiteX6-237" fmla="*/ 0 w 3771900"/>
                <a:gd name="connsiteY6-238" fmla="*/ 826294 h 1362075"/>
                <a:gd name="connsiteX0-239" fmla="*/ 0 w 3771900"/>
                <a:gd name="connsiteY0-240" fmla="*/ 826294 h 1362075"/>
                <a:gd name="connsiteX1-241" fmla="*/ 3186113 w 3771900"/>
                <a:gd name="connsiteY1-242" fmla="*/ 316706 h 1362075"/>
                <a:gd name="connsiteX2-243" fmla="*/ 3243263 w 3771900"/>
                <a:gd name="connsiteY2-244" fmla="*/ 0 h 1362075"/>
                <a:gd name="connsiteX3-245" fmla="*/ 3771900 w 3771900"/>
                <a:gd name="connsiteY3-246" fmla="*/ 833438 h 1362075"/>
                <a:gd name="connsiteX4-247" fmla="*/ 2995613 w 3771900"/>
                <a:gd name="connsiteY4-248" fmla="*/ 1362075 h 1362075"/>
                <a:gd name="connsiteX5-249" fmla="*/ 3052763 w 3771900"/>
                <a:gd name="connsiteY5-250" fmla="*/ 1045369 h 1362075"/>
                <a:gd name="connsiteX6-251" fmla="*/ 0 w 3771900"/>
                <a:gd name="connsiteY6-252" fmla="*/ 826294 h 1362075"/>
                <a:gd name="connsiteX0-253" fmla="*/ 0 w 3771900"/>
                <a:gd name="connsiteY0-254" fmla="*/ 826294 h 1362075"/>
                <a:gd name="connsiteX1-255" fmla="*/ 3186113 w 3771900"/>
                <a:gd name="connsiteY1-256" fmla="*/ 316706 h 1362075"/>
                <a:gd name="connsiteX2-257" fmla="*/ 3243263 w 3771900"/>
                <a:gd name="connsiteY2-258" fmla="*/ 0 h 1362075"/>
                <a:gd name="connsiteX3-259" fmla="*/ 3771900 w 3771900"/>
                <a:gd name="connsiteY3-260" fmla="*/ 833438 h 1362075"/>
                <a:gd name="connsiteX4-261" fmla="*/ 2995613 w 3771900"/>
                <a:gd name="connsiteY4-262" fmla="*/ 1362075 h 1362075"/>
                <a:gd name="connsiteX5-263" fmla="*/ 3052763 w 3771900"/>
                <a:gd name="connsiteY5-264" fmla="*/ 1045369 h 1362075"/>
                <a:gd name="connsiteX6-265" fmla="*/ 0 w 3771900"/>
                <a:gd name="connsiteY6-266" fmla="*/ 826294 h 1362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7" name="文本框 6"/>
            <p:cNvSpPr txBox="1"/>
            <p:nvPr/>
          </p:nvSpPr>
          <p:spPr>
            <a:xfrm rot="1309175">
              <a:off x="2687048" y="2345923"/>
              <a:ext cx="1418365" cy="250893"/>
            </a:xfrm>
            <a:prstGeom prst="rect">
              <a:avLst/>
            </a:prstGeom>
            <a:noFill/>
          </p:spPr>
          <p:txBody>
            <a:bodyPr wrap="none" lIns="0" rIns="0" rtlCol="0">
              <a:spAutoFit/>
            </a:bodyPr>
            <a:lstStyle/>
            <a:p>
              <a:r>
                <a:rPr lang="zh-CN" altLang="en-US" sz="1200" dirty="0">
                  <a:solidFill>
                    <a:schemeClr val="bg1"/>
                  </a:solidFill>
                </a:rPr>
                <a:t>请在此处添加关键字</a:t>
              </a:r>
            </a:p>
          </p:txBody>
        </p:sp>
      </p:grpSp>
      <p:grpSp>
        <p:nvGrpSpPr>
          <p:cNvPr id="10" name="组合 9"/>
          <p:cNvGrpSpPr/>
          <p:nvPr/>
        </p:nvGrpSpPr>
        <p:grpSpPr>
          <a:xfrm>
            <a:off x="653172" y="3380240"/>
            <a:ext cx="3277740" cy="982645"/>
            <a:chOff x="3793629" y="732817"/>
            <a:chExt cx="3356715" cy="1006185"/>
          </a:xfrm>
        </p:grpSpPr>
        <p:sp>
          <p:nvSpPr>
            <p:cNvPr id="11" name="椭圆 10"/>
            <p:cNvSpPr/>
            <p:nvPr/>
          </p:nvSpPr>
          <p:spPr bwMode="auto">
            <a:xfrm>
              <a:off x="3793629" y="795335"/>
              <a:ext cx="180000" cy="180000"/>
            </a:xfrm>
            <a:prstGeom prst="ellipse">
              <a:avLst/>
            </a:prstGeom>
            <a:solidFill>
              <a:srgbClr val="996633"/>
            </a:solidFill>
            <a:ln w="381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900">
                <a:latin typeface="+mn-ea"/>
              </a:endParaRPr>
            </a:p>
          </p:txBody>
        </p:sp>
        <p:sp>
          <p:nvSpPr>
            <p:cNvPr id="12" name="TextBox 81"/>
            <p:cNvSpPr txBox="1"/>
            <p:nvPr/>
          </p:nvSpPr>
          <p:spPr>
            <a:xfrm>
              <a:off x="4006936" y="732817"/>
              <a:ext cx="3112542" cy="315150"/>
            </a:xfrm>
            <a:prstGeom prst="rect">
              <a:avLst/>
            </a:prstGeom>
            <a:noFill/>
          </p:spPr>
          <p:txBody>
            <a:bodyPr wrap="square" rtlCol="0">
              <a:spAutoFit/>
            </a:bodyPr>
            <a:lstStyle/>
            <a:p>
              <a:r>
                <a:rPr lang="zh-CN" altLang="en-US" b="1" dirty="0">
                  <a:solidFill>
                    <a:srgbClr val="996633"/>
                  </a:solidFill>
                  <a:latin typeface="+mn-ea"/>
                </a:rPr>
                <a:t>在此处添加小标题</a:t>
              </a:r>
            </a:p>
          </p:txBody>
        </p:sp>
        <p:sp>
          <p:nvSpPr>
            <p:cNvPr id="13" name="TextBox 82"/>
            <p:cNvSpPr txBox="1"/>
            <p:nvPr/>
          </p:nvSpPr>
          <p:spPr>
            <a:xfrm>
              <a:off x="4086825" y="1006279"/>
              <a:ext cx="3063519" cy="732723"/>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r>
                <a:rPr lang="zh-CN" altLang="en-US" sz="900" dirty="0"/>
                <a:t>请在此添加正文并根据需要调整字体大小，建议采用</a:t>
              </a:r>
              <a:r>
                <a:rPr lang="en-US" altLang="zh-CN" sz="900" dirty="0"/>
                <a:t>1.5</a:t>
              </a:r>
              <a:r>
                <a:rPr lang="zh-CN" altLang="en-US" sz="900" dirty="0"/>
                <a:t>倍行距和两端对齐方式。请在此添加正文并根据需要调整字体大小，建议采用</a:t>
              </a:r>
              <a:r>
                <a:rPr lang="en-US" altLang="zh-CN" sz="900" dirty="0"/>
                <a:t>1.5</a:t>
              </a:r>
              <a:r>
                <a:rPr lang="zh-CN" altLang="en-US" sz="900" dirty="0"/>
                <a:t>倍行距和两端对齐方式。</a:t>
              </a:r>
            </a:p>
          </p:txBody>
        </p:sp>
      </p:grpSp>
      <p:grpSp>
        <p:nvGrpSpPr>
          <p:cNvPr id="14" name="组合 13"/>
          <p:cNvGrpSpPr/>
          <p:nvPr/>
        </p:nvGrpSpPr>
        <p:grpSpPr>
          <a:xfrm>
            <a:off x="5267669" y="3380240"/>
            <a:ext cx="3277740" cy="982645"/>
            <a:chOff x="3793629" y="732817"/>
            <a:chExt cx="3356715" cy="1006185"/>
          </a:xfrm>
        </p:grpSpPr>
        <p:sp>
          <p:nvSpPr>
            <p:cNvPr id="15" name="椭圆 14"/>
            <p:cNvSpPr/>
            <p:nvPr/>
          </p:nvSpPr>
          <p:spPr bwMode="auto">
            <a:xfrm>
              <a:off x="3793629" y="795335"/>
              <a:ext cx="180000" cy="180000"/>
            </a:xfrm>
            <a:prstGeom prst="ellipse">
              <a:avLst/>
            </a:prstGeom>
            <a:solidFill>
              <a:srgbClr val="663300"/>
            </a:solidFill>
            <a:ln w="381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900">
                <a:latin typeface="+mn-ea"/>
              </a:endParaRPr>
            </a:p>
          </p:txBody>
        </p:sp>
        <p:sp>
          <p:nvSpPr>
            <p:cNvPr id="16" name="TextBox 81"/>
            <p:cNvSpPr txBox="1"/>
            <p:nvPr/>
          </p:nvSpPr>
          <p:spPr>
            <a:xfrm>
              <a:off x="4006936" y="732817"/>
              <a:ext cx="3112542" cy="283635"/>
            </a:xfrm>
            <a:prstGeom prst="rect">
              <a:avLst/>
            </a:prstGeom>
            <a:noFill/>
          </p:spPr>
          <p:txBody>
            <a:bodyPr wrap="square" rtlCol="0">
              <a:spAutoFit/>
            </a:bodyPr>
            <a:lstStyle/>
            <a:p>
              <a:r>
                <a:rPr lang="zh-CN" altLang="en-US" sz="1200" b="1" dirty="0">
                  <a:solidFill>
                    <a:srgbClr val="663300"/>
                  </a:solidFill>
                  <a:latin typeface="+mn-ea"/>
                </a:rPr>
                <a:t>在此处添加小标题</a:t>
              </a:r>
            </a:p>
          </p:txBody>
        </p:sp>
        <p:sp>
          <p:nvSpPr>
            <p:cNvPr id="17" name="TextBox 82"/>
            <p:cNvSpPr txBox="1"/>
            <p:nvPr/>
          </p:nvSpPr>
          <p:spPr>
            <a:xfrm>
              <a:off x="4086825" y="1006279"/>
              <a:ext cx="3063519" cy="732723"/>
            </a:xfrm>
            <a:prstGeom prst="rect">
              <a:avLst/>
            </a:prstGeom>
            <a:noFill/>
          </p:spPr>
          <p:txBody>
            <a:bodyPr wrap="square" lIns="0" rIns="0" rtlCol="0">
              <a:spAutoFit/>
            </a:bodyPr>
            <a:lstStyle>
              <a:defPPr>
                <a:defRPr lang="zh-CN"/>
              </a:defPPr>
              <a:lvl1pPr algn="just">
                <a:lnSpc>
                  <a:spcPct val="150000"/>
                </a:lnSpc>
                <a:defRPr sz="1100">
                  <a:latin typeface="+mn-ea"/>
                </a:defRPr>
              </a:lvl1pPr>
            </a:lstStyle>
            <a:p>
              <a:r>
                <a:rPr lang="zh-CN" altLang="en-US" sz="900"/>
                <a:t>请在此添加正文并根据需要调整字体大小，建议采用</a:t>
              </a:r>
              <a:r>
                <a:rPr lang="en-US" altLang="zh-CN" sz="900"/>
                <a:t>1.5</a:t>
              </a:r>
              <a:r>
                <a:rPr lang="zh-CN" altLang="en-US" sz="900"/>
                <a:t>倍行距和两端对齐方式。请在此添加正文并根据需要调整字体大小，建议采用</a:t>
              </a:r>
              <a:r>
                <a:rPr lang="en-US" altLang="zh-CN" sz="900"/>
                <a:t>1.5</a:t>
              </a:r>
              <a:r>
                <a:rPr lang="zh-CN" altLang="en-US" sz="900"/>
                <a:t>倍行距和两端对齐方式。</a:t>
              </a:r>
              <a:endParaRPr lang="zh-CN" altLang="en-US" sz="900" dirty="0"/>
            </a:p>
          </p:txBody>
        </p:sp>
      </p:grpSp>
      <p:cxnSp>
        <p:nvCxnSpPr>
          <p:cNvPr id="18" name="直接连接符 17"/>
          <p:cNvCxnSpPr/>
          <p:nvPr/>
        </p:nvCxnSpPr>
        <p:spPr>
          <a:xfrm>
            <a:off x="4620780" y="3380240"/>
            <a:ext cx="0" cy="1304051"/>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250" autoRev="1" fill="hold">
                                          <p:stCondLst>
                                            <p:cond delay="0"/>
                                          </p:stCondLst>
                                        </p:cTn>
                                        <p:tgtEl>
                                          <p:spTgt spid="25"/>
                                        </p:tgtEl>
                                        <p:attrNameLst>
                                          <p:attrName>ppt_w</p:attrName>
                                        </p:attrNameLst>
                                      </p:cBhvr>
                                    </p:anim>
                                    <p:anim by="(#ppt_w*0.50)" calcmode="lin" valueType="num">
                                      <p:cBhvr>
                                        <p:cTn id="8" dur="250" decel="50000" autoRev="1" fill="hold">
                                          <p:stCondLst>
                                            <p:cond delay="0"/>
                                          </p:stCondLst>
                                        </p:cTn>
                                        <p:tgtEl>
                                          <p:spTgt spid="25"/>
                                        </p:tgtEl>
                                        <p:attrNameLst>
                                          <p:attrName>ppt_x</p:attrName>
                                        </p:attrNameLst>
                                      </p:cBhvr>
                                    </p:anim>
                                    <p:anim from="(-#ppt_h/2)" to="(#ppt_y)" calcmode="lin" valueType="num">
                                      <p:cBhvr>
                                        <p:cTn id="9" dur="500" fill="hold">
                                          <p:stCondLst>
                                            <p:cond delay="0"/>
                                          </p:stCondLst>
                                        </p:cTn>
                                        <p:tgtEl>
                                          <p:spTgt spid="25"/>
                                        </p:tgtEl>
                                        <p:attrNameLst>
                                          <p:attrName>ppt_y</p:attrName>
                                        </p:attrNameLst>
                                      </p:cBhvr>
                                    </p:anim>
                                    <p:animRot by="21600000">
                                      <p:cBhvr>
                                        <p:cTn id="10" dur="500" fill="hold">
                                          <p:stCondLst>
                                            <p:cond delay="0"/>
                                          </p:stCondLst>
                                        </p:cTn>
                                        <p:tgtEl>
                                          <p:spTgt spid="25"/>
                                        </p:tgtEl>
                                        <p:attrNameLst>
                                          <p:attrName>r</p:attrName>
                                        </p:attrNameLst>
                                      </p:cBhvr>
                                    </p:animRot>
                                  </p:childTnLst>
                                </p:cTn>
                              </p:par>
                            </p:childTnLst>
                          </p:cTn>
                        </p:par>
                        <p:par>
                          <p:cTn id="11" fill="hold">
                            <p:stCondLst>
                              <p:cond delay="1000"/>
                            </p:stCondLst>
                            <p:childTnLst>
                              <p:par>
                                <p:cTn id="12" presetID="2" presetClass="entr" presetSubtype="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5"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strVal val="#ppt_w*0.70"/>
                                          </p:val>
                                        </p:tav>
                                        <p:tav tm="100000">
                                          <p:val>
                                            <p:strVal val="#ppt_w"/>
                                          </p:val>
                                        </p:tav>
                                      </p:tavLst>
                                    </p:anim>
                                    <p:anim calcmode="lin" valueType="num">
                                      <p:cBhvr>
                                        <p:cTn id="36" dur="1000" fill="hold"/>
                                        <p:tgtEl>
                                          <p:spTgt spid="14"/>
                                        </p:tgtEl>
                                        <p:attrNameLst>
                                          <p:attrName>ppt_h</p:attrName>
                                        </p:attrNameLst>
                                      </p:cBhvr>
                                      <p:tavLst>
                                        <p:tav tm="0">
                                          <p:val>
                                            <p:strVal val="#ppt_h"/>
                                          </p:val>
                                        </p:tav>
                                        <p:tav tm="100000">
                                          <p:val>
                                            <p:strVal val="#ppt_h"/>
                                          </p:val>
                                        </p:tav>
                                      </p:tavLst>
                                    </p:anim>
                                    <p:animEffect transition="in" filter="fade">
                                      <p:cBhvr>
                                        <p:cTn id="3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 y="-1"/>
            <a:ext cx="9145016" cy="5144767"/>
          </a:xfrm>
          <a:prstGeom prst="rect">
            <a:avLst/>
          </a:prstGeom>
        </p:spPr>
      </p:pic>
      <p:sp>
        <p:nvSpPr>
          <p:cNvPr id="40" name="矩形 39"/>
          <p:cNvSpPr/>
          <p:nvPr/>
        </p:nvSpPr>
        <p:spPr>
          <a:xfrm>
            <a:off x="0" y="0"/>
            <a:ext cx="9145588" cy="103596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1" rIns="68581" bIns="34291" rtlCol="0" anchor="ctr"/>
          <a:lstStyle/>
          <a:p>
            <a:pPr algn="ctr"/>
            <a:endParaRPr lang="zh-CN" altLang="en-US"/>
          </a:p>
        </p:txBody>
      </p:sp>
      <p:sp>
        <p:nvSpPr>
          <p:cNvPr id="41" name="矩形 40"/>
          <p:cNvSpPr/>
          <p:nvPr/>
        </p:nvSpPr>
        <p:spPr>
          <a:xfrm>
            <a:off x="2394025" y="-85551"/>
            <a:ext cx="4198610" cy="1177608"/>
          </a:xfrm>
          <a:prstGeom prst="rect">
            <a:avLst/>
          </a:prstGeom>
        </p:spPr>
        <p:txBody>
          <a:bodyPr wrap="none" lIns="68581" tIns="34291" rIns="68581" bIns="34291">
            <a:spAutoFit/>
          </a:bodyPr>
          <a:lstStyle/>
          <a:p>
            <a:pPr algn="ctr"/>
            <a:r>
              <a:rPr lang="zh-CN" altLang="en-US" sz="7200" dirty="0">
                <a:solidFill>
                  <a:schemeClr val="bg1">
                    <a:lumMod val="75000"/>
                  </a:schemeClr>
                </a:solidFill>
              </a:rPr>
              <a:t>CONTENTS</a:t>
            </a:r>
          </a:p>
        </p:txBody>
      </p:sp>
      <p:grpSp>
        <p:nvGrpSpPr>
          <p:cNvPr id="14" name="组合 13"/>
          <p:cNvGrpSpPr/>
          <p:nvPr/>
        </p:nvGrpSpPr>
        <p:grpSpPr>
          <a:xfrm>
            <a:off x="3173514" y="635990"/>
            <a:ext cx="2798563" cy="585968"/>
            <a:chOff x="3725790" y="847725"/>
            <a:chExt cx="3730770" cy="781050"/>
          </a:xfrm>
        </p:grpSpPr>
        <p:grpSp>
          <p:nvGrpSpPr>
            <p:cNvPr id="10" name="组合 9"/>
            <p:cNvGrpSpPr/>
            <p:nvPr/>
          </p:nvGrpSpPr>
          <p:grpSpPr>
            <a:xfrm>
              <a:off x="3725790" y="1019175"/>
              <a:ext cx="627135" cy="609600"/>
              <a:chOff x="3725790" y="1019175"/>
              <a:chExt cx="627135" cy="609600"/>
            </a:xfrm>
          </p:grpSpPr>
          <p:sp>
            <p:nvSpPr>
              <p:cNvPr id="8" name="任意多边形 7"/>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5400000" flipV="1">
                <a:off x="4181475" y="1457325"/>
                <a:ext cx="171450" cy="17145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a:off x="6829425"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4181475" y="847725"/>
              <a:ext cx="2819400" cy="6096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4172857" y="650282"/>
            <a:ext cx="799877" cy="392536"/>
          </a:xfrm>
          <a:prstGeom prst="rect">
            <a:avLst/>
          </a:prstGeom>
          <a:noFill/>
        </p:spPr>
        <p:txBody>
          <a:bodyPr wrap="none" lIns="68581" tIns="34291" rIns="68581" bIns="34291" rtlCol="0">
            <a:spAutoFit/>
          </a:bodyPr>
          <a:lstStyle/>
          <a:p>
            <a:pPr algn="ctr"/>
            <a:r>
              <a:rPr lang="zh-CN" altLang="en-US" sz="2100" dirty="0">
                <a:solidFill>
                  <a:schemeClr val="accent4"/>
                </a:solidFill>
              </a:rPr>
              <a:t>目  录</a:t>
            </a:r>
          </a:p>
        </p:txBody>
      </p:sp>
      <p:grpSp>
        <p:nvGrpSpPr>
          <p:cNvPr id="18" name="组合 17"/>
          <p:cNvGrpSpPr/>
          <p:nvPr/>
        </p:nvGrpSpPr>
        <p:grpSpPr>
          <a:xfrm>
            <a:off x="1174704" y="1836510"/>
            <a:ext cx="540094" cy="540167"/>
            <a:chOff x="1581150" y="2181225"/>
            <a:chExt cx="720000" cy="720000"/>
          </a:xfrm>
        </p:grpSpPr>
        <p:sp>
          <p:nvSpPr>
            <p:cNvPr id="16" name="矩形 15"/>
            <p:cNvSpPr/>
            <p:nvPr/>
          </p:nvSpPr>
          <p:spPr>
            <a:xfrm>
              <a:off x="1581150" y="2181225"/>
              <a:ext cx="720000" cy="720000"/>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730445" y="2218059"/>
              <a:ext cx="421411" cy="676899"/>
            </a:xfrm>
            <a:prstGeom prst="rect">
              <a:avLst/>
            </a:prstGeom>
            <a:noFill/>
          </p:spPr>
          <p:txBody>
            <a:bodyPr wrap="none" rtlCol="0">
              <a:spAutoFit/>
            </a:bodyPr>
            <a:lstStyle/>
            <a:p>
              <a:pPr algn="ctr"/>
              <a:r>
                <a:rPr lang="en-US" altLang="zh-CN" sz="2700" dirty="0">
                  <a:solidFill>
                    <a:srgbClr val="663300"/>
                  </a:solidFill>
                  <a:latin typeface="Impact" panose="020B0806030902050204" pitchFamily="34" charset="0"/>
                </a:rPr>
                <a:t>1</a:t>
              </a:r>
              <a:endParaRPr lang="zh-CN" altLang="en-US" sz="2700" dirty="0">
                <a:solidFill>
                  <a:srgbClr val="663300"/>
                </a:solidFill>
                <a:latin typeface="Impact" panose="020B0806030902050204" pitchFamily="34" charset="0"/>
              </a:endParaRPr>
            </a:p>
          </p:txBody>
        </p:sp>
      </p:grpSp>
      <p:sp>
        <p:nvSpPr>
          <p:cNvPr id="19" name="文本框 18"/>
          <p:cNvSpPr txBox="1"/>
          <p:nvPr/>
        </p:nvSpPr>
        <p:spPr>
          <a:xfrm>
            <a:off x="1736234" y="1956506"/>
            <a:ext cx="2311371" cy="300175"/>
          </a:xfrm>
          <a:prstGeom prst="rect">
            <a:avLst/>
          </a:prstGeom>
          <a:noFill/>
        </p:spPr>
        <p:txBody>
          <a:bodyPr wrap="none" lIns="68581" tIns="34291" rIns="68581" bIns="34291" rtlCol="0">
            <a:spAutoFit/>
          </a:bodyPr>
          <a:lstStyle/>
          <a:p>
            <a:r>
              <a:rPr lang="en-US" altLang="zh-CN" sz="1500" dirty="0">
                <a:solidFill>
                  <a:schemeClr val="tx1">
                    <a:lumMod val="75000"/>
                    <a:lumOff val="25000"/>
                  </a:schemeClr>
                </a:solidFill>
                <a:latin typeface="+mn-ea"/>
              </a:rPr>
              <a:t> </a:t>
            </a:r>
            <a:r>
              <a:rPr lang="zh-CN" altLang="en-US" sz="1500" dirty="0">
                <a:solidFill>
                  <a:schemeClr val="tx1">
                    <a:lumMod val="75000"/>
                    <a:lumOff val="25000"/>
                  </a:schemeClr>
                </a:solidFill>
                <a:latin typeface="+mn-ea"/>
              </a:rPr>
              <a:t>请在此处添加幻灯片标题</a:t>
            </a:r>
          </a:p>
        </p:txBody>
      </p:sp>
      <p:grpSp>
        <p:nvGrpSpPr>
          <p:cNvPr id="43" name="组合 42"/>
          <p:cNvGrpSpPr/>
          <p:nvPr/>
        </p:nvGrpSpPr>
        <p:grpSpPr>
          <a:xfrm>
            <a:off x="1174704" y="2776310"/>
            <a:ext cx="540094" cy="540167"/>
            <a:chOff x="1581150" y="2181225"/>
            <a:chExt cx="720000" cy="720000"/>
          </a:xfrm>
        </p:grpSpPr>
        <p:sp>
          <p:nvSpPr>
            <p:cNvPr id="44" name="矩形 43"/>
            <p:cNvSpPr/>
            <p:nvPr/>
          </p:nvSpPr>
          <p:spPr>
            <a:xfrm>
              <a:off x="1581150" y="2181225"/>
              <a:ext cx="720000" cy="720000"/>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3300"/>
                </a:solidFill>
              </a:endParaRPr>
            </a:p>
          </p:txBody>
        </p:sp>
        <p:sp>
          <p:nvSpPr>
            <p:cNvPr id="45" name="文本框 16"/>
            <p:cNvSpPr txBox="1"/>
            <p:nvPr/>
          </p:nvSpPr>
          <p:spPr>
            <a:xfrm>
              <a:off x="1702666" y="2218059"/>
              <a:ext cx="476970" cy="676899"/>
            </a:xfrm>
            <a:prstGeom prst="rect">
              <a:avLst/>
            </a:prstGeom>
            <a:noFill/>
          </p:spPr>
          <p:txBody>
            <a:bodyPr wrap="none" rtlCol="0">
              <a:spAutoFit/>
            </a:bodyPr>
            <a:lstStyle/>
            <a:p>
              <a:pPr algn="ctr"/>
              <a:r>
                <a:rPr lang="en-US" altLang="zh-CN" sz="2700" dirty="0">
                  <a:solidFill>
                    <a:srgbClr val="663300"/>
                  </a:solidFill>
                  <a:latin typeface="Impact" panose="020B0806030902050204" pitchFamily="34" charset="0"/>
                </a:rPr>
                <a:t>2</a:t>
              </a:r>
              <a:endParaRPr lang="zh-CN" altLang="en-US" sz="2700" dirty="0">
                <a:solidFill>
                  <a:srgbClr val="663300"/>
                </a:solidFill>
                <a:latin typeface="Impact" panose="020B0806030902050204" pitchFamily="34" charset="0"/>
              </a:endParaRPr>
            </a:p>
          </p:txBody>
        </p:sp>
      </p:grpSp>
      <p:sp>
        <p:nvSpPr>
          <p:cNvPr id="46" name="文本框 18"/>
          <p:cNvSpPr txBox="1"/>
          <p:nvPr/>
        </p:nvSpPr>
        <p:spPr>
          <a:xfrm>
            <a:off x="1736234" y="2896306"/>
            <a:ext cx="2311371" cy="300175"/>
          </a:xfrm>
          <a:prstGeom prst="rect">
            <a:avLst/>
          </a:prstGeom>
          <a:noFill/>
        </p:spPr>
        <p:txBody>
          <a:bodyPr wrap="none" lIns="68581" tIns="34291" rIns="68581" bIns="34291" rtlCol="0">
            <a:spAutoFit/>
          </a:bodyPr>
          <a:lstStyle/>
          <a:p>
            <a:r>
              <a:rPr lang="en-US" altLang="zh-CN" sz="1500" dirty="0">
                <a:solidFill>
                  <a:schemeClr val="tx1">
                    <a:lumMod val="75000"/>
                    <a:lumOff val="25000"/>
                  </a:schemeClr>
                </a:solidFill>
                <a:latin typeface="+mn-ea"/>
              </a:rPr>
              <a:t> </a:t>
            </a:r>
            <a:r>
              <a:rPr lang="zh-CN" altLang="en-US" sz="1500" dirty="0">
                <a:solidFill>
                  <a:schemeClr val="tx1">
                    <a:lumMod val="75000"/>
                    <a:lumOff val="25000"/>
                  </a:schemeClr>
                </a:solidFill>
                <a:latin typeface="+mn-ea"/>
              </a:rPr>
              <a:t>请在此处添加幻灯片标题</a:t>
            </a:r>
          </a:p>
        </p:txBody>
      </p:sp>
      <p:grpSp>
        <p:nvGrpSpPr>
          <p:cNvPr id="47" name="组合 46"/>
          <p:cNvGrpSpPr/>
          <p:nvPr/>
        </p:nvGrpSpPr>
        <p:grpSpPr>
          <a:xfrm>
            <a:off x="1174704" y="3728810"/>
            <a:ext cx="540094" cy="540167"/>
            <a:chOff x="1581150" y="2181225"/>
            <a:chExt cx="720000" cy="720000"/>
          </a:xfrm>
        </p:grpSpPr>
        <p:sp>
          <p:nvSpPr>
            <p:cNvPr id="48" name="矩形 47"/>
            <p:cNvSpPr/>
            <p:nvPr/>
          </p:nvSpPr>
          <p:spPr>
            <a:xfrm>
              <a:off x="1581150" y="2181225"/>
              <a:ext cx="720000" cy="720000"/>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3300"/>
                </a:solidFill>
              </a:endParaRPr>
            </a:p>
          </p:txBody>
        </p:sp>
        <p:sp>
          <p:nvSpPr>
            <p:cNvPr id="49" name="文本框 16"/>
            <p:cNvSpPr txBox="1"/>
            <p:nvPr/>
          </p:nvSpPr>
          <p:spPr>
            <a:xfrm>
              <a:off x="1695186" y="2218059"/>
              <a:ext cx="491930" cy="676899"/>
            </a:xfrm>
            <a:prstGeom prst="rect">
              <a:avLst/>
            </a:prstGeom>
            <a:noFill/>
          </p:spPr>
          <p:txBody>
            <a:bodyPr wrap="none" rtlCol="0">
              <a:spAutoFit/>
            </a:bodyPr>
            <a:lstStyle/>
            <a:p>
              <a:pPr algn="ctr"/>
              <a:r>
                <a:rPr lang="en-US" altLang="zh-CN" sz="2700" dirty="0">
                  <a:solidFill>
                    <a:srgbClr val="663300"/>
                  </a:solidFill>
                  <a:latin typeface="Impact" panose="020B0806030902050204" pitchFamily="34" charset="0"/>
                </a:rPr>
                <a:t>3</a:t>
              </a:r>
              <a:endParaRPr lang="zh-CN" altLang="en-US" sz="2700" dirty="0">
                <a:solidFill>
                  <a:srgbClr val="663300"/>
                </a:solidFill>
                <a:latin typeface="Impact" panose="020B0806030902050204" pitchFamily="34" charset="0"/>
              </a:endParaRPr>
            </a:p>
          </p:txBody>
        </p:sp>
      </p:grpSp>
      <p:sp>
        <p:nvSpPr>
          <p:cNvPr id="50" name="文本框 18"/>
          <p:cNvSpPr txBox="1"/>
          <p:nvPr/>
        </p:nvSpPr>
        <p:spPr>
          <a:xfrm>
            <a:off x="1736234" y="3848806"/>
            <a:ext cx="2311371" cy="300175"/>
          </a:xfrm>
          <a:prstGeom prst="rect">
            <a:avLst/>
          </a:prstGeom>
          <a:noFill/>
        </p:spPr>
        <p:txBody>
          <a:bodyPr wrap="none" lIns="68581" tIns="34291" rIns="68581" bIns="34291" rtlCol="0">
            <a:spAutoFit/>
          </a:bodyPr>
          <a:lstStyle/>
          <a:p>
            <a:r>
              <a:rPr lang="en-US" altLang="zh-CN" sz="1500" dirty="0">
                <a:solidFill>
                  <a:schemeClr val="tx1">
                    <a:lumMod val="75000"/>
                    <a:lumOff val="25000"/>
                  </a:schemeClr>
                </a:solidFill>
                <a:latin typeface="+mn-ea"/>
              </a:rPr>
              <a:t> </a:t>
            </a:r>
            <a:r>
              <a:rPr lang="zh-CN" altLang="en-US" sz="1500" dirty="0">
                <a:solidFill>
                  <a:schemeClr val="tx1">
                    <a:lumMod val="75000"/>
                    <a:lumOff val="25000"/>
                  </a:schemeClr>
                </a:solidFill>
                <a:latin typeface="+mn-ea"/>
              </a:rPr>
              <a:t>请在此处添加幻灯片标题</a:t>
            </a:r>
          </a:p>
        </p:txBody>
      </p:sp>
      <p:grpSp>
        <p:nvGrpSpPr>
          <p:cNvPr id="51" name="组合 50"/>
          <p:cNvGrpSpPr/>
          <p:nvPr/>
        </p:nvGrpSpPr>
        <p:grpSpPr>
          <a:xfrm>
            <a:off x="5264104" y="1849210"/>
            <a:ext cx="540094" cy="540167"/>
            <a:chOff x="1581150" y="2181225"/>
            <a:chExt cx="720000" cy="720000"/>
          </a:xfrm>
        </p:grpSpPr>
        <p:sp>
          <p:nvSpPr>
            <p:cNvPr id="52" name="矩形 51"/>
            <p:cNvSpPr/>
            <p:nvPr/>
          </p:nvSpPr>
          <p:spPr>
            <a:xfrm>
              <a:off x="1581150" y="2181225"/>
              <a:ext cx="720000" cy="720000"/>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3300"/>
                </a:solidFill>
              </a:endParaRPr>
            </a:p>
          </p:txBody>
        </p:sp>
        <p:sp>
          <p:nvSpPr>
            <p:cNvPr id="53" name="文本框 16"/>
            <p:cNvSpPr txBox="1"/>
            <p:nvPr/>
          </p:nvSpPr>
          <p:spPr>
            <a:xfrm>
              <a:off x="1702666" y="2218059"/>
              <a:ext cx="476970" cy="676899"/>
            </a:xfrm>
            <a:prstGeom prst="rect">
              <a:avLst/>
            </a:prstGeom>
            <a:noFill/>
          </p:spPr>
          <p:txBody>
            <a:bodyPr wrap="none" rtlCol="0">
              <a:spAutoFit/>
            </a:bodyPr>
            <a:lstStyle/>
            <a:p>
              <a:pPr algn="ctr"/>
              <a:r>
                <a:rPr lang="en-US" altLang="zh-CN" sz="2700" dirty="0">
                  <a:solidFill>
                    <a:srgbClr val="663300"/>
                  </a:solidFill>
                  <a:latin typeface="Impact" panose="020B0806030902050204" pitchFamily="34" charset="0"/>
                </a:rPr>
                <a:t>4</a:t>
              </a:r>
              <a:endParaRPr lang="zh-CN" altLang="en-US" sz="2700" dirty="0">
                <a:solidFill>
                  <a:srgbClr val="663300"/>
                </a:solidFill>
                <a:latin typeface="Impact" panose="020B0806030902050204" pitchFamily="34" charset="0"/>
              </a:endParaRPr>
            </a:p>
          </p:txBody>
        </p:sp>
      </p:grpSp>
      <p:sp>
        <p:nvSpPr>
          <p:cNvPr id="54" name="文本框 18"/>
          <p:cNvSpPr txBox="1"/>
          <p:nvPr/>
        </p:nvSpPr>
        <p:spPr>
          <a:xfrm>
            <a:off x="5825634" y="1969206"/>
            <a:ext cx="2311371" cy="300175"/>
          </a:xfrm>
          <a:prstGeom prst="rect">
            <a:avLst/>
          </a:prstGeom>
          <a:noFill/>
        </p:spPr>
        <p:txBody>
          <a:bodyPr wrap="none" lIns="68581" tIns="34291" rIns="68581" bIns="34291" rtlCol="0">
            <a:spAutoFit/>
          </a:bodyPr>
          <a:lstStyle/>
          <a:p>
            <a:r>
              <a:rPr lang="en-US" altLang="zh-CN" sz="1500" dirty="0">
                <a:solidFill>
                  <a:schemeClr val="tx1">
                    <a:lumMod val="75000"/>
                    <a:lumOff val="25000"/>
                  </a:schemeClr>
                </a:solidFill>
                <a:latin typeface="+mn-ea"/>
              </a:rPr>
              <a:t> </a:t>
            </a:r>
            <a:r>
              <a:rPr lang="zh-CN" altLang="en-US" sz="1500" dirty="0">
                <a:solidFill>
                  <a:schemeClr val="tx1">
                    <a:lumMod val="75000"/>
                    <a:lumOff val="25000"/>
                  </a:schemeClr>
                </a:solidFill>
                <a:latin typeface="+mn-ea"/>
              </a:rPr>
              <a:t>请在此处添加幻灯片标题</a:t>
            </a:r>
          </a:p>
        </p:txBody>
      </p:sp>
      <p:grpSp>
        <p:nvGrpSpPr>
          <p:cNvPr id="55" name="组合 54"/>
          <p:cNvGrpSpPr/>
          <p:nvPr/>
        </p:nvGrpSpPr>
        <p:grpSpPr>
          <a:xfrm>
            <a:off x="5276804" y="2789010"/>
            <a:ext cx="540094" cy="540167"/>
            <a:chOff x="1581150" y="2181225"/>
            <a:chExt cx="720000" cy="720000"/>
          </a:xfrm>
        </p:grpSpPr>
        <p:sp>
          <p:nvSpPr>
            <p:cNvPr id="56" name="矩形 55"/>
            <p:cNvSpPr/>
            <p:nvPr/>
          </p:nvSpPr>
          <p:spPr>
            <a:xfrm>
              <a:off x="1581150" y="2181225"/>
              <a:ext cx="720000" cy="720000"/>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3300"/>
                </a:solidFill>
              </a:endParaRPr>
            </a:p>
          </p:txBody>
        </p:sp>
        <p:sp>
          <p:nvSpPr>
            <p:cNvPr id="57" name="文本框 16"/>
            <p:cNvSpPr txBox="1"/>
            <p:nvPr/>
          </p:nvSpPr>
          <p:spPr>
            <a:xfrm>
              <a:off x="1694118" y="2218059"/>
              <a:ext cx="494066" cy="676899"/>
            </a:xfrm>
            <a:prstGeom prst="rect">
              <a:avLst/>
            </a:prstGeom>
            <a:noFill/>
          </p:spPr>
          <p:txBody>
            <a:bodyPr wrap="none" rtlCol="0">
              <a:spAutoFit/>
            </a:bodyPr>
            <a:lstStyle/>
            <a:p>
              <a:pPr algn="ctr"/>
              <a:r>
                <a:rPr lang="en-US" altLang="zh-CN" sz="2700" dirty="0">
                  <a:solidFill>
                    <a:srgbClr val="663300"/>
                  </a:solidFill>
                  <a:latin typeface="Impact" panose="020B0806030902050204" pitchFamily="34" charset="0"/>
                </a:rPr>
                <a:t>5</a:t>
              </a:r>
              <a:endParaRPr lang="zh-CN" altLang="en-US" sz="2700" dirty="0">
                <a:solidFill>
                  <a:srgbClr val="663300"/>
                </a:solidFill>
                <a:latin typeface="Impact" panose="020B0806030902050204" pitchFamily="34" charset="0"/>
              </a:endParaRPr>
            </a:p>
          </p:txBody>
        </p:sp>
      </p:grpSp>
      <p:sp>
        <p:nvSpPr>
          <p:cNvPr id="58" name="文本框 18"/>
          <p:cNvSpPr txBox="1"/>
          <p:nvPr/>
        </p:nvSpPr>
        <p:spPr>
          <a:xfrm>
            <a:off x="5838334" y="2909006"/>
            <a:ext cx="2311371" cy="300175"/>
          </a:xfrm>
          <a:prstGeom prst="rect">
            <a:avLst/>
          </a:prstGeom>
          <a:noFill/>
        </p:spPr>
        <p:txBody>
          <a:bodyPr wrap="none" lIns="68581" tIns="34291" rIns="68581" bIns="34291" rtlCol="0">
            <a:spAutoFit/>
          </a:bodyPr>
          <a:lstStyle/>
          <a:p>
            <a:r>
              <a:rPr lang="en-US" altLang="zh-CN" sz="1500" dirty="0">
                <a:solidFill>
                  <a:schemeClr val="tx1">
                    <a:lumMod val="75000"/>
                    <a:lumOff val="25000"/>
                  </a:schemeClr>
                </a:solidFill>
                <a:latin typeface="+mn-ea"/>
              </a:rPr>
              <a:t> </a:t>
            </a:r>
            <a:r>
              <a:rPr lang="zh-CN" altLang="en-US" sz="1500" dirty="0">
                <a:solidFill>
                  <a:schemeClr val="tx1">
                    <a:lumMod val="75000"/>
                    <a:lumOff val="25000"/>
                  </a:schemeClr>
                </a:solidFill>
                <a:latin typeface="+mn-ea"/>
              </a:rPr>
              <a:t>请在此处添加幻灯片标题</a:t>
            </a:r>
          </a:p>
        </p:txBody>
      </p:sp>
      <p:grpSp>
        <p:nvGrpSpPr>
          <p:cNvPr id="59" name="组合 58"/>
          <p:cNvGrpSpPr/>
          <p:nvPr/>
        </p:nvGrpSpPr>
        <p:grpSpPr>
          <a:xfrm>
            <a:off x="5264104" y="3741510"/>
            <a:ext cx="540094" cy="540167"/>
            <a:chOff x="1581150" y="2181225"/>
            <a:chExt cx="720000" cy="720000"/>
          </a:xfrm>
        </p:grpSpPr>
        <p:sp>
          <p:nvSpPr>
            <p:cNvPr id="60" name="矩形 59"/>
            <p:cNvSpPr/>
            <p:nvPr/>
          </p:nvSpPr>
          <p:spPr>
            <a:xfrm>
              <a:off x="1581150" y="2181225"/>
              <a:ext cx="720000" cy="720000"/>
            </a:xfrm>
            <a:prstGeom prst="rect">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63300"/>
                </a:solidFill>
              </a:endParaRPr>
            </a:p>
          </p:txBody>
        </p:sp>
        <p:sp>
          <p:nvSpPr>
            <p:cNvPr id="61" name="文本框 16"/>
            <p:cNvSpPr txBox="1"/>
            <p:nvPr/>
          </p:nvSpPr>
          <p:spPr>
            <a:xfrm>
              <a:off x="1693049" y="2218059"/>
              <a:ext cx="496204" cy="676899"/>
            </a:xfrm>
            <a:prstGeom prst="rect">
              <a:avLst/>
            </a:prstGeom>
            <a:noFill/>
          </p:spPr>
          <p:txBody>
            <a:bodyPr wrap="none" rtlCol="0">
              <a:spAutoFit/>
            </a:bodyPr>
            <a:lstStyle/>
            <a:p>
              <a:pPr algn="ctr"/>
              <a:r>
                <a:rPr lang="en-US" altLang="zh-CN" sz="2700" dirty="0">
                  <a:solidFill>
                    <a:srgbClr val="663300"/>
                  </a:solidFill>
                  <a:latin typeface="Impact" panose="020B0806030902050204" pitchFamily="34" charset="0"/>
                </a:rPr>
                <a:t>6</a:t>
              </a:r>
              <a:endParaRPr lang="zh-CN" altLang="en-US" sz="2700" dirty="0">
                <a:solidFill>
                  <a:srgbClr val="663300"/>
                </a:solidFill>
                <a:latin typeface="Impact" panose="020B0806030902050204" pitchFamily="34" charset="0"/>
              </a:endParaRPr>
            </a:p>
          </p:txBody>
        </p:sp>
      </p:grpSp>
      <p:sp>
        <p:nvSpPr>
          <p:cNvPr id="62" name="文本框 18"/>
          <p:cNvSpPr txBox="1"/>
          <p:nvPr/>
        </p:nvSpPr>
        <p:spPr>
          <a:xfrm>
            <a:off x="5825634" y="3861506"/>
            <a:ext cx="2311371" cy="300175"/>
          </a:xfrm>
          <a:prstGeom prst="rect">
            <a:avLst/>
          </a:prstGeom>
          <a:noFill/>
        </p:spPr>
        <p:txBody>
          <a:bodyPr wrap="none" lIns="68581" tIns="34291" rIns="68581" bIns="34291" rtlCol="0">
            <a:spAutoFit/>
          </a:bodyPr>
          <a:lstStyle/>
          <a:p>
            <a:r>
              <a:rPr lang="en-US" altLang="zh-CN" sz="1500" dirty="0">
                <a:solidFill>
                  <a:schemeClr val="tx1">
                    <a:lumMod val="75000"/>
                    <a:lumOff val="25000"/>
                  </a:schemeClr>
                </a:solidFill>
                <a:latin typeface="+mn-ea"/>
              </a:rPr>
              <a:t> </a:t>
            </a:r>
            <a:r>
              <a:rPr lang="zh-CN" altLang="en-US" sz="1500" dirty="0">
                <a:solidFill>
                  <a:schemeClr val="tx1">
                    <a:lumMod val="75000"/>
                    <a:lumOff val="25000"/>
                  </a:schemeClr>
                </a:solidFill>
                <a:latin typeface="+mn-ea"/>
              </a:rPr>
              <a:t>请在此处添加幻灯片标题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strVal val="#ppt_w*0.70"/>
                                          </p:val>
                                        </p:tav>
                                        <p:tav tm="100000">
                                          <p:val>
                                            <p:strVal val="#ppt_w"/>
                                          </p:val>
                                        </p:tav>
                                      </p:tavLst>
                                    </p:anim>
                                    <p:anim calcmode="lin" valueType="num">
                                      <p:cBhvr>
                                        <p:cTn id="16" dur="1000" fill="hold"/>
                                        <p:tgtEl>
                                          <p:spTgt spid="14"/>
                                        </p:tgtEl>
                                        <p:attrNameLst>
                                          <p:attrName>ppt_h</p:attrName>
                                        </p:attrNameLst>
                                      </p:cBhvr>
                                      <p:tavLst>
                                        <p:tav tm="0">
                                          <p:val>
                                            <p:strVal val="#ppt_h"/>
                                          </p:val>
                                        </p:tav>
                                        <p:tav tm="100000">
                                          <p:val>
                                            <p:strVal val="#ppt_h"/>
                                          </p:val>
                                        </p:tav>
                                      </p:tavLst>
                                    </p:anim>
                                    <p:animEffect transition="in" filter="fade">
                                      <p:cBhvr>
                                        <p:cTn id="17" dur="1000"/>
                                        <p:tgtEl>
                                          <p:spTgt spid="14"/>
                                        </p:tgtEl>
                                      </p:cBhvr>
                                    </p:animEffect>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Effect transition="in" filter="fade">
                                      <p:cBhvr>
                                        <p:cTn id="38" dur="500"/>
                                        <p:tgtEl>
                                          <p:spTgt spid="43"/>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500" fill="hold"/>
                                        <p:tgtEl>
                                          <p:spTgt spid="47"/>
                                        </p:tgtEl>
                                        <p:attrNameLst>
                                          <p:attrName>ppt_w</p:attrName>
                                        </p:attrNameLst>
                                      </p:cBhvr>
                                      <p:tavLst>
                                        <p:tav tm="0">
                                          <p:val>
                                            <p:fltVal val="0"/>
                                          </p:val>
                                        </p:tav>
                                        <p:tav tm="100000">
                                          <p:val>
                                            <p:strVal val="#ppt_w"/>
                                          </p:val>
                                        </p:tav>
                                      </p:tavLst>
                                    </p:anim>
                                    <p:anim calcmode="lin" valueType="num">
                                      <p:cBhvr>
                                        <p:cTn id="47" dur="500" fill="hold"/>
                                        <p:tgtEl>
                                          <p:spTgt spid="47"/>
                                        </p:tgtEl>
                                        <p:attrNameLst>
                                          <p:attrName>ppt_h</p:attrName>
                                        </p:attrNameLst>
                                      </p:cBhvr>
                                      <p:tavLst>
                                        <p:tav tm="0">
                                          <p:val>
                                            <p:fltVal val="0"/>
                                          </p:val>
                                        </p:tav>
                                        <p:tav tm="100000">
                                          <p:val>
                                            <p:strVal val="#ppt_h"/>
                                          </p:val>
                                        </p:tav>
                                      </p:tavLst>
                                    </p:anim>
                                    <p:animEffect transition="in" filter="fade">
                                      <p:cBhvr>
                                        <p:cTn id="48" dur="500"/>
                                        <p:tgtEl>
                                          <p:spTgt spid="47"/>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p:cTn id="56" dur="500" fill="hold"/>
                                        <p:tgtEl>
                                          <p:spTgt spid="51"/>
                                        </p:tgtEl>
                                        <p:attrNameLst>
                                          <p:attrName>ppt_w</p:attrName>
                                        </p:attrNameLst>
                                      </p:cBhvr>
                                      <p:tavLst>
                                        <p:tav tm="0">
                                          <p:val>
                                            <p:fltVal val="0"/>
                                          </p:val>
                                        </p:tav>
                                        <p:tav tm="100000">
                                          <p:val>
                                            <p:strVal val="#ppt_w"/>
                                          </p:val>
                                        </p:tav>
                                      </p:tavLst>
                                    </p:anim>
                                    <p:anim calcmode="lin" valueType="num">
                                      <p:cBhvr>
                                        <p:cTn id="57" dur="500" fill="hold"/>
                                        <p:tgtEl>
                                          <p:spTgt spid="51"/>
                                        </p:tgtEl>
                                        <p:attrNameLst>
                                          <p:attrName>ppt_h</p:attrName>
                                        </p:attrNameLst>
                                      </p:cBhvr>
                                      <p:tavLst>
                                        <p:tav tm="0">
                                          <p:val>
                                            <p:fltVal val="0"/>
                                          </p:val>
                                        </p:tav>
                                        <p:tav tm="100000">
                                          <p:val>
                                            <p:strVal val="#ppt_h"/>
                                          </p:val>
                                        </p:tav>
                                      </p:tavLst>
                                    </p:anim>
                                    <p:animEffect transition="in" filter="fade">
                                      <p:cBhvr>
                                        <p:cTn id="58" dur="500"/>
                                        <p:tgtEl>
                                          <p:spTgt spid="51"/>
                                        </p:tgtEl>
                                      </p:cBhvr>
                                    </p:animEffect>
                                  </p:childTnLst>
                                </p:cTn>
                              </p:par>
                            </p:childTnLst>
                          </p:cTn>
                        </p:par>
                        <p:par>
                          <p:cTn id="59" fill="hold">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left)">
                                      <p:cBhvr>
                                        <p:cTn id="62" dur="500"/>
                                        <p:tgtEl>
                                          <p:spTgt spid="54"/>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500" fill="hold"/>
                                        <p:tgtEl>
                                          <p:spTgt spid="55"/>
                                        </p:tgtEl>
                                        <p:attrNameLst>
                                          <p:attrName>ppt_w</p:attrName>
                                        </p:attrNameLst>
                                      </p:cBhvr>
                                      <p:tavLst>
                                        <p:tav tm="0">
                                          <p:val>
                                            <p:fltVal val="0"/>
                                          </p:val>
                                        </p:tav>
                                        <p:tav tm="100000">
                                          <p:val>
                                            <p:strVal val="#ppt_w"/>
                                          </p:val>
                                        </p:tav>
                                      </p:tavLst>
                                    </p:anim>
                                    <p:anim calcmode="lin" valueType="num">
                                      <p:cBhvr>
                                        <p:cTn id="67" dur="500" fill="hold"/>
                                        <p:tgtEl>
                                          <p:spTgt spid="55"/>
                                        </p:tgtEl>
                                        <p:attrNameLst>
                                          <p:attrName>ppt_h</p:attrName>
                                        </p:attrNameLst>
                                      </p:cBhvr>
                                      <p:tavLst>
                                        <p:tav tm="0">
                                          <p:val>
                                            <p:fltVal val="0"/>
                                          </p:val>
                                        </p:tav>
                                        <p:tav tm="100000">
                                          <p:val>
                                            <p:strVal val="#ppt_h"/>
                                          </p:val>
                                        </p:tav>
                                      </p:tavLst>
                                    </p:anim>
                                    <p:animEffect transition="in" filter="fade">
                                      <p:cBhvr>
                                        <p:cTn id="68" dur="500"/>
                                        <p:tgtEl>
                                          <p:spTgt spid="55"/>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wipe(left)">
                                      <p:cBhvr>
                                        <p:cTn id="72" dur="500"/>
                                        <p:tgtEl>
                                          <p:spTgt spid="58"/>
                                        </p:tgtEl>
                                      </p:cBhvr>
                                    </p:animEffect>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 calcmode="lin" valueType="num">
                                      <p:cBhvr>
                                        <p:cTn id="76" dur="500" fill="hold"/>
                                        <p:tgtEl>
                                          <p:spTgt spid="59"/>
                                        </p:tgtEl>
                                        <p:attrNameLst>
                                          <p:attrName>ppt_w</p:attrName>
                                        </p:attrNameLst>
                                      </p:cBhvr>
                                      <p:tavLst>
                                        <p:tav tm="0">
                                          <p:val>
                                            <p:fltVal val="0"/>
                                          </p:val>
                                        </p:tav>
                                        <p:tav tm="100000">
                                          <p:val>
                                            <p:strVal val="#ppt_w"/>
                                          </p:val>
                                        </p:tav>
                                      </p:tavLst>
                                    </p:anim>
                                    <p:anim calcmode="lin" valueType="num">
                                      <p:cBhvr>
                                        <p:cTn id="77" dur="500" fill="hold"/>
                                        <p:tgtEl>
                                          <p:spTgt spid="59"/>
                                        </p:tgtEl>
                                        <p:attrNameLst>
                                          <p:attrName>ppt_h</p:attrName>
                                        </p:attrNameLst>
                                      </p:cBhvr>
                                      <p:tavLst>
                                        <p:tav tm="0">
                                          <p:val>
                                            <p:fltVal val="0"/>
                                          </p:val>
                                        </p:tav>
                                        <p:tav tm="100000">
                                          <p:val>
                                            <p:strVal val="#ppt_h"/>
                                          </p:val>
                                        </p:tav>
                                      </p:tavLst>
                                    </p:anim>
                                    <p:animEffect transition="in" filter="fade">
                                      <p:cBhvr>
                                        <p:cTn id="78" dur="500"/>
                                        <p:tgtEl>
                                          <p:spTgt spid="59"/>
                                        </p:tgtEl>
                                      </p:cBhvr>
                                    </p:animEffect>
                                  </p:childTnLst>
                                </p:cTn>
                              </p:par>
                            </p:childTnLst>
                          </p:cTn>
                        </p:par>
                        <p:par>
                          <p:cTn id="79" fill="hold">
                            <p:stCondLst>
                              <p:cond delay="8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15" grpId="0"/>
      <p:bldP spid="19" grpId="0"/>
      <p:bldP spid="46" grpId="0"/>
      <p:bldP spid="50" grpId="0"/>
      <p:bldP spid="54" grpId="0"/>
      <p:bldP spid="58" grpId="0"/>
      <p:bldP spid="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grpSp>
        <p:nvGrpSpPr>
          <p:cNvPr id="3" name="组合 2"/>
          <p:cNvGrpSpPr/>
          <p:nvPr/>
        </p:nvGrpSpPr>
        <p:grpSpPr>
          <a:xfrm>
            <a:off x="3034220" y="1163008"/>
            <a:ext cx="3342657" cy="1494285"/>
            <a:chOff x="3034220" y="1108578"/>
            <a:chExt cx="3342657" cy="1494285"/>
          </a:xfrm>
        </p:grpSpPr>
        <p:sp>
          <p:nvSpPr>
            <p:cNvPr id="4" name="圆角矩形 3"/>
            <p:cNvSpPr/>
            <p:nvPr/>
          </p:nvSpPr>
          <p:spPr>
            <a:xfrm>
              <a:off x="3034220" y="1108578"/>
              <a:ext cx="3342657" cy="1494285"/>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65000"/>
                    <a:lumOff val="35000"/>
                  </a:schemeClr>
                </a:solidFill>
              </a:endParaRPr>
            </a:p>
          </p:txBody>
        </p:sp>
        <p:sp>
          <p:nvSpPr>
            <p:cNvPr id="5" name="TextBox 4"/>
            <p:cNvSpPr txBox="1"/>
            <p:nvPr/>
          </p:nvSpPr>
          <p:spPr>
            <a:xfrm flipH="1">
              <a:off x="4166760" y="1527344"/>
              <a:ext cx="981302" cy="707886"/>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normalizeH="0" baseline="0" noProof="0" dirty="0">
                  <a:ln>
                    <a:noFill/>
                  </a:ln>
                  <a:solidFill>
                    <a:schemeClr val="tx1">
                      <a:lumMod val="65000"/>
                      <a:lumOff val="35000"/>
                    </a:schemeClr>
                  </a:solidFill>
                  <a:effectLst>
                    <a:innerShdw blurRad="63500" dist="50800" dir="13500000">
                      <a:prstClr val="black">
                        <a:alpha val="50000"/>
                      </a:prstClr>
                    </a:innerShdw>
                  </a:effectLst>
                  <a:uLnTx/>
                  <a:uFillTx/>
                </a:rPr>
                <a:t>添加</a:t>
              </a:r>
              <a:endParaRPr kumimoji="0" lang="en-US" altLang="zh-CN" sz="2000" b="1" i="0" u="none" strike="noStrike" kern="0" normalizeH="0" baseline="0" noProof="0" dirty="0">
                <a:ln>
                  <a:noFill/>
                </a:ln>
                <a:solidFill>
                  <a:schemeClr val="tx1">
                    <a:lumMod val="65000"/>
                    <a:lumOff val="35000"/>
                  </a:schemeClr>
                </a:solidFill>
                <a:effectLst>
                  <a:innerShdw blurRad="63500" dist="50800" dir="13500000">
                    <a:prstClr val="black">
                      <a:alpha val="50000"/>
                    </a:prstClr>
                  </a:innerShdw>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2000" b="1" dirty="0">
                  <a:ln>
                    <a:noFill/>
                  </a:ln>
                  <a:solidFill>
                    <a:schemeClr val="tx1">
                      <a:lumMod val="65000"/>
                      <a:lumOff val="35000"/>
                    </a:schemeClr>
                  </a:solidFill>
                  <a:effectLst>
                    <a:innerShdw blurRad="63500" dist="50800" dir="13500000">
                      <a:prstClr val="black">
                        <a:alpha val="50000"/>
                      </a:prstClr>
                    </a:innerShdw>
                  </a:effectLst>
                </a:rPr>
                <a:t>文本</a:t>
              </a:r>
              <a:endParaRPr kumimoji="0" lang="zh-CN" altLang="en-US" sz="2000" b="1" i="0" u="none" strike="noStrike" kern="0" normalizeH="0" baseline="0" noProof="0" dirty="0">
                <a:ln>
                  <a:noFill/>
                </a:ln>
                <a:solidFill>
                  <a:schemeClr val="tx1">
                    <a:lumMod val="65000"/>
                    <a:lumOff val="35000"/>
                  </a:schemeClr>
                </a:solidFill>
                <a:effectLst>
                  <a:innerShdw blurRad="63500" dist="50800" dir="13500000">
                    <a:prstClr val="black">
                      <a:alpha val="50000"/>
                    </a:prstClr>
                  </a:innerShdw>
                </a:effectLst>
                <a:uLnTx/>
                <a:uFillTx/>
              </a:endParaRPr>
            </a:p>
          </p:txBody>
        </p:sp>
      </p:grpSp>
      <p:grpSp>
        <p:nvGrpSpPr>
          <p:cNvPr id="6" name="组合 5"/>
          <p:cNvGrpSpPr/>
          <p:nvPr/>
        </p:nvGrpSpPr>
        <p:grpSpPr>
          <a:xfrm>
            <a:off x="3034220" y="2860087"/>
            <a:ext cx="3342657" cy="1494285"/>
            <a:chOff x="3034220" y="2805657"/>
            <a:chExt cx="3342657" cy="1494285"/>
          </a:xfrm>
        </p:grpSpPr>
        <p:sp>
          <p:nvSpPr>
            <p:cNvPr id="7" name="圆角矩形 6"/>
            <p:cNvSpPr/>
            <p:nvPr/>
          </p:nvSpPr>
          <p:spPr>
            <a:xfrm>
              <a:off x="3034220" y="2805657"/>
              <a:ext cx="3342657" cy="1494285"/>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endParaRPr>
            </a:p>
          </p:txBody>
        </p:sp>
        <p:sp>
          <p:nvSpPr>
            <p:cNvPr id="8" name="TextBox 7"/>
            <p:cNvSpPr txBox="1"/>
            <p:nvPr/>
          </p:nvSpPr>
          <p:spPr>
            <a:xfrm flipH="1">
              <a:off x="4166761" y="3212045"/>
              <a:ext cx="981302" cy="707886"/>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lvl="0">
                <a:lnSpc>
                  <a:spcPct val="100000"/>
                </a:lnSpc>
                <a:defRPr/>
              </a:pPr>
              <a:r>
                <a:rPr lang="zh-CN" altLang="en-US" sz="2000" b="1" dirty="0">
                  <a:ln>
                    <a:noFill/>
                  </a:ln>
                  <a:solidFill>
                    <a:schemeClr val="tx1">
                      <a:lumMod val="65000"/>
                      <a:lumOff val="35000"/>
                    </a:schemeClr>
                  </a:solidFill>
                  <a:effectLst>
                    <a:innerShdw blurRad="63500" dist="50800" dir="13500000">
                      <a:prstClr val="black">
                        <a:alpha val="50000"/>
                      </a:prstClr>
                    </a:innerShdw>
                  </a:effectLst>
                </a:rPr>
                <a:t>添加</a:t>
              </a:r>
              <a:endParaRPr lang="en-US" altLang="zh-CN" sz="2000" b="1" dirty="0">
                <a:ln>
                  <a:noFill/>
                </a:ln>
                <a:solidFill>
                  <a:schemeClr val="tx1">
                    <a:lumMod val="65000"/>
                    <a:lumOff val="35000"/>
                  </a:schemeClr>
                </a:solidFill>
                <a:effectLst>
                  <a:innerShdw blurRad="63500" dist="50800" dir="13500000">
                    <a:prstClr val="black">
                      <a:alpha val="50000"/>
                    </a:prstClr>
                  </a:innerShdw>
                </a:effectLst>
              </a:endParaRPr>
            </a:p>
            <a:p>
              <a:pPr lvl="0">
                <a:lnSpc>
                  <a:spcPct val="100000"/>
                </a:lnSpc>
                <a:defRPr/>
              </a:pPr>
              <a:r>
                <a:rPr lang="zh-CN" altLang="en-US" sz="2000" b="1" dirty="0">
                  <a:ln>
                    <a:noFill/>
                  </a:ln>
                  <a:solidFill>
                    <a:schemeClr val="tx1">
                      <a:lumMod val="65000"/>
                      <a:lumOff val="35000"/>
                    </a:schemeClr>
                  </a:solidFill>
                  <a:effectLst>
                    <a:innerShdw blurRad="63500" dist="50800" dir="13500000">
                      <a:prstClr val="black">
                        <a:alpha val="50000"/>
                      </a:prstClr>
                    </a:innerShdw>
                  </a:effectLst>
                </a:rPr>
                <a:t>文本</a:t>
              </a:r>
            </a:p>
          </p:txBody>
        </p:sp>
      </p:grpSp>
      <p:sp>
        <p:nvSpPr>
          <p:cNvPr id="9" name="圆角矩形 8"/>
          <p:cNvSpPr/>
          <p:nvPr/>
        </p:nvSpPr>
        <p:spPr>
          <a:xfrm>
            <a:off x="981711" y="1280979"/>
            <a:ext cx="2814869" cy="1258346"/>
          </a:xfrm>
          <a:prstGeom prst="roundRect">
            <a:avLst/>
          </a:prstGeom>
          <a:solidFill>
            <a:srgbClr val="996633"/>
          </a:solidFill>
          <a:ln w="25400" cap="flat" cmpd="sng" algn="ctr">
            <a:noFill/>
            <a:prstDash val="solid"/>
          </a:ln>
          <a:effectLst>
            <a:outerShdw blurRad="215900" dist="152400" dir="2700000" algn="tl" rotWithShape="0">
              <a:prstClr val="black">
                <a:alpha val="1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0" name="圆角矩形 9"/>
          <p:cNvSpPr/>
          <p:nvPr/>
        </p:nvSpPr>
        <p:spPr>
          <a:xfrm>
            <a:off x="5442631" y="1280979"/>
            <a:ext cx="2814869" cy="1258346"/>
          </a:xfrm>
          <a:prstGeom prst="roundRect">
            <a:avLst/>
          </a:prstGeom>
          <a:solidFill>
            <a:srgbClr val="663300"/>
          </a:solidFill>
          <a:ln w="25400" cap="flat" cmpd="sng" algn="ctr">
            <a:noFill/>
            <a:prstDash val="solid"/>
          </a:ln>
          <a:effectLst>
            <a:outerShdw blurRad="215900" dist="152400" dir="2700000" algn="tl" rotWithShape="0">
              <a:prstClr val="black">
                <a:alpha val="1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 name="圆角矩形 10"/>
          <p:cNvSpPr/>
          <p:nvPr/>
        </p:nvSpPr>
        <p:spPr>
          <a:xfrm>
            <a:off x="981711" y="2978057"/>
            <a:ext cx="2814869" cy="1258346"/>
          </a:xfrm>
          <a:prstGeom prst="roundRect">
            <a:avLst/>
          </a:prstGeom>
          <a:solidFill>
            <a:srgbClr val="663300"/>
          </a:solidFill>
          <a:ln w="25400" cap="flat" cmpd="sng" algn="ctr">
            <a:noFill/>
            <a:prstDash val="solid"/>
          </a:ln>
          <a:effectLst>
            <a:outerShdw blurRad="215900" dist="152400" dir="2700000" algn="tl" rotWithShape="0">
              <a:prstClr val="black">
                <a:alpha val="1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 name="圆角矩形 11"/>
          <p:cNvSpPr/>
          <p:nvPr/>
        </p:nvSpPr>
        <p:spPr>
          <a:xfrm>
            <a:off x="5442631" y="2978057"/>
            <a:ext cx="2814869" cy="1258346"/>
          </a:xfrm>
          <a:prstGeom prst="roundRect">
            <a:avLst/>
          </a:prstGeom>
          <a:solidFill>
            <a:srgbClr val="996633"/>
          </a:solidFill>
          <a:ln w="25400" cap="flat" cmpd="sng" algn="ctr">
            <a:noFill/>
            <a:prstDash val="solid"/>
          </a:ln>
          <a:effectLst>
            <a:outerShdw blurRad="215900" dist="152400" dir="2700000" algn="tl" rotWithShape="0">
              <a:prstClr val="black">
                <a:alpha val="1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13" name="组合 12"/>
          <p:cNvGrpSpPr/>
          <p:nvPr/>
        </p:nvGrpSpPr>
        <p:grpSpPr>
          <a:xfrm>
            <a:off x="971600" y="1359625"/>
            <a:ext cx="2281014" cy="1101053"/>
            <a:chOff x="971600" y="1305195"/>
            <a:chExt cx="2281014" cy="1101053"/>
          </a:xfrm>
        </p:grpSpPr>
        <p:sp>
          <p:nvSpPr>
            <p:cNvPr id="14" name="圆角矩形 13"/>
            <p:cNvSpPr/>
            <p:nvPr/>
          </p:nvSpPr>
          <p:spPr>
            <a:xfrm>
              <a:off x="971600" y="1305195"/>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endParaRPr>
            </a:p>
          </p:txBody>
        </p:sp>
        <p:sp>
          <p:nvSpPr>
            <p:cNvPr id="15" name="TextBox 14"/>
            <p:cNvSpPr txBox="1"/>
            <p:nvPr/>
          </p:nvSpPr>
          <p:spPr>
            <a:xfrm>
              <a:off x="1040620" y="1394055"/>
              <a:ext cx="2149561" cy="923330"/>
            </a:xfrm>
            <a:prstGeom prst="rect">
              <a:avLst/>
            </a:prstGeom>
            <a:noFill/>
          </p:spPr>
          <p:txBody>
            <a:bodyPr wrap="square" rtlCol="0">
              <a:spAutoFit/>
            </a:bodyPr>
            <a:lstStyle/>
            <a:p>
              <a:pPr lvl="0" algn="ctr">
                <a:lnSpc>
                  <a:spcPct val="150000"/>
                </a:lnSpc>
                <a:defRPr/>
              </a:pPr>
              <a:r>
                <a:rPr lang="zh-CN" altLang="en-US" sz="12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单击此处添加文本，单击此处添加文本，单击此处添加文本，单击此处添加文本</a:t>
              </a:r>
            </a:p>
          </p:txBody>
        </p:sp>
      </p:grpSp>
      <p:grpSp>
        <p:nvGrpSpPr>
          <p:cNvPr id="16" name="组合 15"/>
          <p:cNvGrpSpPr/>
          <p:nvPr/>
        </p:nvGrpSpPr>
        <p:grpSpPr>
          <a:xfrm>
            <a:off x="971600" y="3056703"/>
            <a:ext cx="2281014" cy="1101053"/>
            <a:chOff x="971600" y="3002273"/>
            <a:chExt cx="2281014" cy="1101053"/>
          </a:xfrm>
        </p:grpSpPr>
        <p:sp>
          <p:nvSpPr>
            <p:cNvPr id="17" name="圆角矩形 16"/>
            <p:cNvSpPr/>
            <p:nvPr/>
          </p:nvSpPr>
          <p:spPr>
            <a:xfrm>
              <a:off x="971600" y="3002273"/>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endParaRPr>
            </a:p>
          </p:txBody>
        </p:sp>
        <p:sp>
          <p:nvSpPr>
            <p:cNvPr id="18" name="TextBox 17"/>
            <p:cNvSpPr txBox="1"/>
            <p:nvPr/>
          </p:nvSpPr>
          <p:spPr>
            <a:xfrm>
              <a:off x="1040620" y="3145435"/>
              <a:ext cx="2091220" cy="923330"/>
            </a:xfrm>
            <a:prstGeom prst="rect">
              <a:avLst/>
            </a:prstGeom>
            <a:noFill/>
          </p:spPr>
          <p:txBody>
            <a:bodyPr wrap="square" rtlCol="0">
              <a:spAutoFit/>
            </a:bodyPr>
            <a:lstStyle/>
            <a:p>
              <a:pPr lvl="0" algn="ctr">
                <a:lnSpc>
                  <a:spcPct val="150000"/>
                </a:lnSpc>
                <a:defRPr/>
              </a:pPr>
              <a:r>
                <a:rPr lang="zh-CN" altLang="en-US" sz="12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单击此处添加文本，单击此处添加文本，单击此处添加文本，单击此处添加文本</a:t>
              </a:r>
            </a:p>
          </p:txBody>
        </p:sp>
      </p:grpSp>
      <p:grpSp>
        <p:nvGrpSpPr>
          <p:cNvPr id="19" name="组合 18"/>
          <p:cNvGrpSpPr/>
          <p:nvPr/>
        </p:nvGrpSpPr>
        <p:grpSpPr>
          <a:xfrm>
            <a:off x="5782357" y="1359625"/>
            <a:ext cx="2463011" cy="1101053"/>
            <a:chOff x="5782357" y="1305195"/>
            <a:chExt cx="2463011" cy="1101053"/>
          </a:xfrm>
        </p:grpSpPr>
        <p:sp>
          <p:nvSpPr>
            <p:cNvPr id="20" name="圆角矩形 19"/>
            <p:cNvSpPr/>
            <p:nvPr/>
          </p:nvSpPr>
          <p:spPr>
            <a:xfrm>
              <a:off x="5782357" y="1305195"/>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endParaRPr>
            </a:p>
          </p:txBody>
        </p:sp>
        <p:sp>
          <p:nvSpPr>
            <p:cNvPr id="21" name="TextBox 20"/>
            <p:cNvSpPr txBox="1"/>
            <p:nvPr/>
          </p:nvSpPr>
          <p:spPr>
            <a:xfrm>
              <a:off x="5928365" y="1419622"/>
              <a:ext cx="2211995" cy="923330"/>
            </a:xfrm>
            <a:prstGeom prst="rect">
              <a:avLst/>
            </a:prstGeom>
            <a:noFill/>
          </p:spPr>
          <p:txBody>
            <a:bodyPr wrap="square" rtlCol="0">
              <a:spAutoFit/>
            </a:bodyPr>
            <a:lstStyle/>
            <a:p>
              <a:pPr lvl="0" algn="ctr">
                <a:lnSpc>
                  <a:spcPct val="150000"/>
                </a:lnSpc>
                <a:defRPr/>
              </a:pPr>
              <a:r>
                <a:rPr lang="zh-CN" altLang="en-US" sz="12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单击此处添加文本，单击此处添加文本，单击此处添加文本，单击此处添加文本</a:t>
              </a:r>
            </a:p>
          </p:txBody>
        </p:sp>
      </p:grpSp>
      <p:grpSp>
        <p:nvGrpSpPr>
          <p:cNvPr id="22" name="组合 21"/>
          <p:cNvGrpSpPr/>
          <p:nvPr/>
        </p:nvGrpSpPr>
        <p:grpSpPr>
          <a:xfrm>
            <a:off x="5782357" y="3056703"/>
            <a:ext cx="2463011" cy="1101053"/>
            <a:chOff x="5782357" y="3002273"/>
            <a:chExt cx="2463011" cy="1101053"/>
          </a:xfrm>
        </p:grpSpPr>
        <p:sp>
          <p:nvSpPr>
            <p:cNvPr id="23" name="圆角矩形 22"/>
            <p:cNvSpPr/>
            <p:nvPr/>
          </p:nvSpPr>
          <p:spPr>
            <a:xfrm>
              <a:off x="5782357" y="3002273"/>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endParaRPr>
            </a:p>
          </p:txBody>
        </p:sp>
        <p:sp>
          <p:nvSpPr>
            <p:cNvPr id="24" name="TextBox 23"/>
            <p:cNvSpPr txBox="1"/>
            <p:nvPr/>
          </p:nvSpPr>
          <p:spPr>
            <a:xfrm>
              <a:off x="5914698" y="3145435"/>
              <a:ext cx="2225662" cy="890372"/>
            </a:xfrm>
            <a:prstGeom prst="rect">
              <a:avLst/>
            </a:prstGeom>
            <a:noFill/>
          </p:spPr>
          <p:txBody>
            <a:bodyPr wrap="square" rtlCol="0">
              <a:spAutoFit/>
            </a:bodyPr>
            <a:lstStyle/>
            <a:p>
              <a:pPr lvl="0" algn="ctr">
                <a:lnSpc>
                  <a:spcPct val="150000"/>
                </a:lnSpc>
                <a:defRPr/>
              </a:pPr>
              <a:r>
                <a:rPr lang="zh-CN" altLang="en-US" sz="12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单击此处添加文本，单击此处添加文本，单击此处添加文本，单击此处添加文本</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2" presetClass="entr" presetSubtype="8" fill="hold" grpId="0"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3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6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6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1+#ppt_w/2"/>
                                          </p:val>
                                        </p:tav>
                                        <p:tav tm="100000">
                                          <p:val>
                                            <p:strVal val="#ppt_x"/>
                                          </p:val>
                                        </p:tav>
                                      </p:tavLst>
                                    </p:anim>
                                    <p:anim calcmode="lin" valueType="num">
                                      <p:cBhvr additive="base">
                                        <p:cTn id="47" dur="500" fill="hold"/>
                                        <p:tgtEl>
                                          <p:spTgt spid="12"/>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30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0-#ppt_w/2"/>
                                          </p:val>
                                        </p:tav>
                                        <p:tav tm="100000">
                                          <p:val>
                                            <p:strVal val="#ppt_x"/>
                                          </p:val>
                                        </p:tav>
                                      </p:tavLst>
                                    </p:anim>
                                    <p:anim calcmode="lin" valueType="num">
                                      <p:cBhvr additive="base">
                                        <p:cTn id="51" dur="500" fill="hold"/>
                                        <p:tgtEl>
                                          <p:spTgt spid="16"/>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30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1+#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cxnSp>
        <p:nvCxnSpPr>
          <p:cNvPr id="3" name="直接连接符 2"/>
          <p:cNvCxnSpPr/>
          <p:nvPr/>
        </p:nvCxnSpPr>
        <p:spPr>
          <a:xfrm>
            <a:off x="107504" y="4332007"/>
            <a:ext cx="9144000" cy="0"/>
          </a:xfrm>
          <a:prstGeom prst="line">
            <a:avLst/>
          </a:prstGeom>
          <a:ln w="19050">
            <a:solidFill>
              <a:srgbClr val="C0C0C0"/>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2004292" y="4193237"/>
            <a:ext cx="235292" cy="235292"/>
          </a:xfrm>
          <a:prstGeom prst="ellipse">
            <a:avLst/>
          </a:prstGeom>
          <a:solidFill>
            <a:schemeClr val="bg1"/>
          </a:solidFill>
          <a:ln w="38100">
            <a:solidFill>
              <a:srgbClr val="996633"/>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 name="组合 4"/>
          <p:cNvGrpSpPr/>
          <p:nvPr/>
        </p:nvGrpSpPr>
        <p:grpSpPr>
          <a:xfrm>
            <a:off x="1434526" y="1260177"/>
            <a:ext cx="1333322" cy="2791051"/>
            <a:chOff x="1115616" y="1077584"/>
            <a:chExt cx="1224136" cy="2562492"/>
          </a:xfrm>
        </p:grpSpPr>
        <p:sp>
          <p:nvSpPr>
            <p:cNvPr id="6" name="任意多边形 5"/>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圆角矩形 6"/>
            <p:cNvSpPr/>
            <p:nvPr/>
          </p:nvSpPr>
          <p:spPr>
            <a:xfrm>
              <a:off x="1259632" y="1216298"/>
              <a:ext cx="936104" cy="2088232"/>
            </a:xfrm>
            <a:prstGeom prst="roundRect">
              <a:avLst>
                <a:gd name="adj" fmla="val 14632"/>
              </a:avLst>
            </a:prstGeom>
            <a:solidFill>
              <a:srgbClr val="996633"/>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996633"/>
                  </a:solidFill>
                  <a:latin typeface="微软雅黑" panose="020B0503020204020204" pitchFamily="34" charset="-122"/>
                  <a:ea typeface="微软雅黑" panose="020B0503020204020204" pitchFamily="34" charset="-122"/>
                </a:rPr>
                <a:t>第一阶段</a:t>
              </a:r>
            </a:p>
          </p:txBody>
        </p:sp>
        <p:sp>
          <p:nvSpPr>
            <p:cNvPr id="9" name="文本框 16"/>
            <p:cNvSpPr txBox="1"/>
            <p:nvPr/>
          </p:nvSpPr>
          <p:spPr>
            <a:xfrm>
              <a:off x="1368153"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0" name="文本框 17"/>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1" name="椭圆 10"/>
          <p:cNvSpPr/>
          <p:nvPr/>
        </p:nvSpPr>
        <p:spPr>
          <a:xfrm>
            <a:off x="3762843" y="4193237"/>
            <a:ext cx="235292" cy="235292"/>
          </a:xfrm>
          <a:prstGeom prst="ellipse">
            <a:avLst/>
          </a:prstGeom>
          <a:solidFill>
            <a:schemeClr val="bg1"/>
          </a:solidFill>
          <a:ln w="38100">
            <a:solidFill>
              <a:srgbClr val="663300"/>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2" name="组合 11"/>
          <p:cNvGrpSpPr/>
          <p:nvPr/>
        </p:nvGrpSpPr>
        <p:grpSpPr>
          <a:xfrm>
            <a:off x="3193079" y="1260177"/>
            <a:ext cx="1333322" cy="2791051"/>
            <a:chOff x="1115616" y="1077584"/>
            <a:chExt cx="1224136" cy="2562492"/>
          </a:xfrm>
        </p:grpSpPr>
        <p:sp>
          <p:nvSpPr>
            <p:cNvPr id="13" name="任意多边形 12"/>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圆角矩形 13"/>
            <p:cNvSpPr/>
            <p:nvPr/>
          </p:nvSpPr>
          <p:spPr>
            <a:xfrm>
              <a:off x="1259632" y="1216298"/>
              <a:ext cx="936104" cy="2088232"/>
            </a:xfrm>
            <a:prstGeom prst="roundRect">
              <a:avLst>
                <a:gd name="adj" fmla="val 14632"/>
              </a:avLst>
            </a:prstGeom>
            <a:solidFill>
              <a:srgbClr val="66330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663300"/>
                  </a:solidFill>
                  <a:latin typeface="微软雅黑" panose="020B0503020204020204" pitchFamily="34" charset="-122"/>
                  <a:ea typeface="微软雅黑" panose="020B0503020204020204" pitchFamily="34" charset="-122"/>
                </a:rPr>
                <a:t>第二阶段</a:t>
              </a:r>
            </a:p>
          </p:txBody>
        </p:sp>
        <p:sp>
          <p:nvSpPr>
            <p:cNvPr id="16" name="文本框 24"/>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7" name="文本框 25"/>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8" name="椭圆 17"/>
          <p:cNvSpPr/>
          <p:nvPr/>
        </p:nvSpPr>
        <p:spPr>
          <a:xfrm>
            <a:off x="5521397" y="4193237"/>
            <a:ext cx="235292" cy="235292"/>
          </a:xfrm>
          <a:prstGeom prst="ellipse">
            <a:avLst/>
          </a:prstGeom>
          <a:solidFill>
            <a:schemeClr val="bg1"/>
          </a:solidFill>
          <a:ln w="38100">
            <a:solidFill>
              <a:srgbClr val="996633"/>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951633" y="1260177"/>
            <a:ext cx="1333322" cy="2791051"/>
            <a:chOff x="1115616" y="1077584"/>
            <a:chExt cx="1224136" cy="2562492"/>
          </a:xfrm>
        </p:grpSpPr>
        <p:sp>
          <p:nvSpPr>
            <p:cNvPr id="20" name="任意多边形 19"/>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圆角矩形 20"/>
            <p:cNvSpPr/>
            <p:nvPr/>
          </p:nvSpPr>
          <p:spPr>
            <a:xfrm>
              <a:off x="1259632" y="1216298"/>
              <a:ext cx="936104" cy="2088232"/>
            </a:xfrm>
            <a:prstGeom prst="roundRect">
              <a:avLst>
                <a:gd name="adj" fmla="val 14632"/>
              </a:avLst>
            </a:prstGeom>
            <a:solidFill>
              <a:srgbClr val="996633"/>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矩形 21"/>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996633"/>
                  </a:solidFill>
                  <a:latin typeface="微软雅黑" panose="020B0503020204020204" pitchFamily="34" charset="-122"/>
                  <a:ea typeface="微软雅黑" panose="020B0503020204020204" pitchFamily="34" charset="-122"/>
                </a:rPr>
                <a:t>第三阶段</a:t>
              </a:r>
            </a:p>
          </p:txBody>
        </p:sp>
        <p:sp>
          <p:nvSpPr>
            <p:cNvPr id="23" name="文本框 31"/>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24" name="文本框 32"/>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25" name="椭圆 24"/>
          <p:cNvSpPr/>
          <p:nvPr/>
        </p:nvSpPr>
        <p:spPr>
          <a:xfrm>
            <a:off x="7279952" y="4193237"/>
            <a:ext cx="235292" cy="235292"/>
          </a:xfrm>
          <a:prstGeom prst="ellipse">
            <a:avLst/>
          </a:prstGeom>
          <a:solidFill>
            <a:schemeClr val="bg1"/>
          </a:solidFill>
          <a:ln w="38100">
            <a:solidFill>
              <a:srgbClr val="996633"/>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a:off x="6710186" y="1260177"/>
            <a:ext cx="1333322" cy="2791051"/>
            <a:chOff x="1115616" y="1077584"/>
            <a:chExt cx="1224136" cy="2562492"/>
          </a:xfrm>
        </p:grpSpPr>
        <p:sp>
          <p:nvSpPr>
            <p:cNvPr id="27" name="任意多边形 2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圆角矩形 27"/>
            <p:cNvSpPr/>
            <p:nvPr/>
          </p:nvSpPr>
          <p:spPr>
            <a:xfrm>
              <a:off x="1259632" y="1216298"/>
              <a:ext cx="936104" cy="2088232"/>
            </a:xfrm>
            <a:prstGeom prst="roundRect">
              <a:avLst>
                <a:gd name="adj" fmla="val 14632"/>
              </a:avLst>
            </a:prstGeom>
            <a:solidFill>
              <a:srgbClr val="996633"/>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29" name="矩形 28"/>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996633"/>
                  </a:solidFill>
                  <a:latin typeface="微软雅黑" panose="020B0503020204020204" pitchFamily="34" charset="-122"/>
                  <a:ea typeface="微软雅黑" panose="020B0503020204020204" pitchFamily="34" charset="-122"/>
                </a:rPr>
                <a:t>第四阶段</a:t>
              </a:r>
            </a:p>
          </p:txBody>
        </p:sp>
        <p:sp>
          <p:nvSpPr>
            <p:cNvPr id="30" name="文本框 38"/>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31" name="文本框 39"/>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3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3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60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6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anim calcmode="lin" valueType="num">
                                      <p:cBhvr>
                                        <p:cTn id="44" dur="500" fill="hold"/>
                                        <p:tgtEl>
                                          <p:spTgt spid="19"/>
                                        </p:tgtEl>
                                        <p:attrNameLst>
                                          <p:attrName>ppt_x</p:attrName>
                                        </p:attrNameLst>
                                      </p:cBhvr>
                                      <p:tavLst>
                                        <p:tav tm="0">
                                          <p:val>
                                            <p:strVal val="#ppt_x"/>
                                          </p:val>
                                        </p:tav>
                                        <p:tav tm="100000">
                                          <p:val>
                                            <p:strVal val="#ppt_x"/>
                                          </p:val>
                                        </p:tav>
                                      </p:tavLst>
                                    </p:anim>
                                    <p:anim calcmode="lin" valueType="num">
                                      <p:cBhvr>
                                        <p:cTn id="45" dur="500" fill="hold"/>
                                        <p:tgtEl>
                                          <p:spTgt spid="1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90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anim calcmode="lin" valueType="num">
                                      <p:cBhvr>
                                        <p:cTn id="49" dur="500" fill="hold"/>
                                        <p:tgtEl>
                                          <p:spTgt spid="25"/>
                                        </p:tgtEl>
                                        <p:attrNameLst>
                                          <p:attrName>ppt_x</p:attrName>
                                        </p:attrNameLst>
                                      </p:cBhvr>
                                      <p:tavLst>
                                        <p:tav tm="0">
                                          <p:val>
                                            <p:strVal val="#ppt_x"/>
                                          </p:val>
                                        </p:tav>
                                        <p:tav tm="100000">
                                          <p:val>
                                            <p:strVal val="#ppt_x"/>
                                          </p:val>
                                        </p:tav>
                                      </p:tavLst>
                                    </p:anim>
                                    <p:anim calcmode="lin" valueType="num">
                                      <p:cBhvr>
                                        <p:cTn id="50" dur="500" fill="hold"/>
                                        <p:tgtEl>
                                          <p:spTgt spid="25"/>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90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anim calcmode="lin" valueType="num">
                                      <p:cBhvr>
                                        <p:cTn id="54" dur="500" fill="hold"/>
                                        <p:tgtEl>
                                          <p:spTgt spid="26"/>
                                        </p:tgtEl>
                                        <p:attrNameLst>
                                          <p:attrName>ppt_x</p:attrName>
                                        </p:attrNameLst>
                                      </p:cBhvr>
                                      <p:tavLst>
                                        <p:tav tm="0">
                                          <p:val>
                                            <p:strVal val="#ppt_x"/>
                                          </p:val>
                                        </p:tav>
                                        <p:tav tm="100000">
                                          <p:val>
                                            <p:strVal val="#ppt_x"/>
                                          </p:val>
                                        </p:tav>
                                      </p:tavLst>
                                    </p:anim>
                                    <p:anim calcmode="lin" valueType="num">
                                      <p:cBhvr>
                                        <p:cTn id="5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animBg="1"/>
      <p:bldP spid="11" grpId="0" animBg="1"/>
      <p:bldP spid="18"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grpSp>
        <p:nvGrpSpPr>
          <p:cNvPr id="3" name="组合 2"/>
          <p:cNvGrpSpPr/>
          <p:nvPr/>
        </p:nvGrpSpPr>
        <p:grpSpPr bwMode="auto">
          <a:xfrm>
            <a:off x="3657526" y="1962956"/>
            <a:ext cx="879741" cy="878992"/>
            <a:chOff x="4584975" y="1646087"/>
            <a:chExt cx="846284" cy="844810"/>
          </a:xfrm>
        </p:grpSpPr>
        <p:grpSp>
          <p:nvGrpSpPr>
            <p:cNvPr id="4" name="组合 3"/>
            <p:cNvGrpSpPr/>
            <p:nvPr/>
          </p:nvGrpSpPr>
          <p:grpSpPr bwMode="auto">
            <a:xfrm>
              <a:off x="4584975" y="1646087"/>
              <a:ext cx="846284" cy="844810"/>
              <a:chOff x="4516292" y="1706892"/>
              <a:chExt cx="846284" cy="844810"/>
            </a:xfrm>
          </p:grpSpPr>
          <p:sp>
            <p:nvSpPr>
              <p:cNvPr id="6" name="上箭头 1"/>
              <p:cNvSpPr/>
              <p:nvPr/>
            </p:nvSpPr>
            <p:spPr>
              <a:xfrm rot="18659292">
                <a:off x="4494517" y="1728154"/>
                <a:ext cx="825440" cy="781889"/>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solidFill>
                <a:srgbClr val="663300"/>
              </a:solidFill>
              <a:ln w="38100">
                <a:solidFill>
                  <a:schemeClr val="bg1"/>
                </a:solidFill>
              </a:ln>
              <a:effectLst>
                <a:outerShdw blurRad="50800" dist="38100" dir="13500000" algn="br" rotWithShape="0">
                  <a:prstClr val="black">
                    <a:alpha val="40000"/>
                  </a:prstClr>
                </a:outerShdw>
              </a:effectLst>
            </p:spPr>
            <p:txBody>
              <a:bodyPr lIns="48403" tIns="48403" rIns="48403" bIns="48403" spcCol="1270" anchor="ctr"/>
              <a:lstStyle/>
              <a:p>
                <a:pPr algn="ctr" defTabSz="800100">
                  <a:lnSpc>
                    <a:spcPct val="90000"/>
                  </a:lnSpc>
                  <a:spcAft>
                    <a:spcPct val="35000"/>
                  </a:spcAft>
                  <a:defRPr/>
                </a:pPr>
                <a:endParaRPr lang="zh-CN" altLang="en-US"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椭圆 6"/>
              <p:cNvSpPr/>
              <p:nvPr/>
            </p:nvSpPr>
            <p:spPr>
              <a:xfrm>
                <a:off x="4762318" y="1935384"/>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solidFill>
                <a:schemeClr val="bg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5" name="TextBox 4"/>
            <p:cNvSpPr txBox="1"/>
            <p:nvPr/>
          </p:nvSpPr>
          <p:spPr>
            <a:xfrm rot="18367305">
              <a:off x="4740951" y="1767430"/>
              <a:ext cx="469936" cy="461192"/>
            </a:xfrm>
            <a:prstGeom prst="rect">
              <a:avLst/>
            </a:prstGeom>
            <a:noFill/>
          </p:spPr>
          <p:txBody>
            <a:bodyPr>
              <a:spAutoFit/>
            </a:bodyPr>
            <a:lstStyle/>
            <a:p>
              <a:pP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8" name="组合 7"/>
          <p:cNvGrpSpPr/>
          <p:nvPr/>
        </p:nvGrpSpPr>
        <p:grpSpPr bwMode="auto">
          <a:xfrm>
            <a:off x="3668719" y="2986593"/>
            <a:ext cx="885051" cy="874490"/>
            <a:chOff x="4595742" y="2629916"/>
            <a:chExt cx="851392" cy="840483"/>
          </a:xfrm>
        </p:grpSpPr>
        <p:grpSp>
          <p:nvGrpSpPr>
            <p:cNvPr id="9" name="组合 8"/>
            <p:cNvGrpSpPr/>
            <p:nvPr/>
          </p:nvGrpSpPr>
          <p:grpSpPr bwMode="auto">
            <a:xfrm>
              <a:off x="4595742" y="2629916"/>
              <a:ext cx="851392" cy="840483"/>
              <a:chOff x="4527059" y="2690721"/>
              <a:chExt cx="851392" cy="840483"/>
            </a:xfrm>
          </p:grpSpPr>
          <p:sp>
            <p:nvSpPr>
              <p:cNvPr id="11" name="上箭头 1"/>
              <p:cNvSpPr/>
              <p:nvPr/>
            </p:nvSpPr>
            <p:spPr>
              <a:xfrm rot="13485208">
                <a:off x="4526981" y="2748476"/>
                <a:ext cx="826176" cy="782717"/>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solidFill>
                <a:srgbClr val="996633"/>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 name="椭圆 6"/>
              <p:cNvSpPr/>
              <p:nvPr/>
            </p:nvSpPr>
            <p:spPr>
              <a:xfrm flipV="1">
                <a:off x="4778193" y="2690721"/>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solidFill>
                <a:schemeClr val="bg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rot="3232695" flipV="1">
              <a:off x="4773021" y="2856976"/>
              <a:ext cx="471461" cy="444108"/>
            </a:xfrm>
            <a:prstGeom prst="rect">
              <a:avLst/>
            </a:prstGeom>
            <a:noFill/>
          </p:spPr>
          <p:txBody>
            <a:bodyPr>
              <a:spAutoFit/>
            </a:bodyPr>
            <a:lstStyle/>
            <a:p>
              <a:pPr algn="ct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3" name="组合 12"/>
          <p:cNvGrpSpPr/>
          <p:nvPr/>
        </p:nvGrpSpPr>
        <p:grpSpPr bwMode="auto">
          <a:xfrm>
            <a:off x="4807135" y="2986593"/>
            <a:ext cx="868103" cy="880829"/>
            <a:chOff x="5690864" y="2629916"/>
            <a:chExt cx="835088" cy="846575"/>
          </a:xfrm>
        </p:grpSpPr>
        <p:grpSp>
          <p:nvGrpSpPr>
            <p:cNvPr id="14" name="组合 13"/>
            <p:cNvGrpSpPr/>
            <p:nvPr/>
          </p:nvGrpSpPr>
          <p:grpSpPr bwMode="auto">
            <a:xfrm>
              <a:off x="5690864" y="2629916"/>
              <a:ext cx="835088" cy="846575"/>
              <a:chOff x="5622181" y="2709289"/>
              <a:chExt cx="835088" cy="846575"/>
            </a:xfrm>
          </p:grpSpPr>
          <p:sp>
            <p:nvSpPr>
              <p:cNvPr id="16" name="上箭头 1"/>
              <p:cNvSpPr/>
              <p:nvPr/>
            </p:nvSpPr>
            <p:spPr>
              <a:xfrm rot="7888233">
                <a:off x="5653605" y="2752201"/>
                <a:ext cx="825438" cy="781888"/>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solidFill>
                <a:srgbClr val="6633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7" name="椭圆 6"/>
              <p:cNvSpPr/>
              <p:nvPr/>
            </p:nvSpPr>
            <p:spPr>
              <a:xfrm flipH="1" flipV="1">
                <a:off x="5622181" y="2709289"/>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solidFill>
                <a:schemeClr val="bg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5" name="TextBox 14"/>
            <p:cNvSpPr txBox="1"/>
            <p:nvPr/>
          </p:nvSpPr>
          <p:spPr>
            <a:xfrm rot="18367305" flipH="1" flipV="1">
              <a:off x="5899278" y="2848434"/>
              <a:ext cx="471461" cy="461192"/>
            </a:xfrm>
            <a:prstGeom prst="rect">
              <a:avLst/>
            </a:prstGeom>
            <a:noFill/>
          </p:spPr>
          <p:txBody>
            <a:bodyPr>
              <a:spAutoFit/>
            </a:bodyPr>
            <a:lstStyle/>
            <a:p>
              <a:pPr algn="ct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8" name="组合 17"/>
          <p:cNvGrpSpPr/>
          <p:nvPr/>
        </p:nvGrpSpPr>
        <p:grpSpPr bwMode="auto">
          <a:xfrm>
            <a:off x="4779906" y="1952897"/>
            <a:ext cx="876548" cy="889051"/>
            <a:chOff x="5664670" y="1636419"/>
            <a:chExt cx="843213" cy="854478"/>
          </a:xfrm>
        </p:grpSpPr>
        <p:grpSp>
          <p:nvGrpSpPr>
            <p:cNvPr id="19" name="组合 18"/>
            <p:cNvGrpSpPr/>
            <p:nvPr/>
          </p:nvGrpSpPr>
          <p:grpSpPr bwMode="auto">
            <a:xfrm>
              <a:off x="5664670" y="1636419"/>
              <a:ext cx="843213" cy="854478"/>
              <a:chOff x="5595987" y="1675993"/>
              <a:chExt cx="843213" cy="854478"/>
            </a:xfrm>
          </p:grpSpPr>
          <p:sp>
            <p:nvSpPr>
              <p:cNvPr id="21" name="上箭头 1"/>
              <p:cNvSpPr/>
              <p:nvPr/>
            </p:nvSpPr>
            <p:spPr>
              <a:xfrm rot="2540756">
                <a:off x="5614295" y="1675993"/>
                <a:ext cx="824649" cy="782718"/>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solidFill>
                <a:srgbClr val="996633"/>
              </a:solidFill>
              <a:ln w="381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椭圆 6"/>
              <p:cNvSpPr/>
              <p:nvPr/>
            </p:nvSpPr>
            <p:spPr>
              <a:xfrm flipH="1">
                <a:off x="5595987" y="1914153"/>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solidFill>
                <a:schemeClr val="bg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rot="3232695" flipH="1">
              <a:off x="5859573" y="1815491"/>
              <a:ext cx="471462" cy="461193"/>
            </a:xfrm>
            <a:prstGeom prst="rect">
              <a:avLst/>
            </a:prstGeom>
            <a:noFill/>
          </p:spPr>
          <p:txBody>
            <a:bodyPr>
              <a:spAutoFit/>
            </a:bodyPr>
            <a:lstStyle/>
            <a:p>
              <a:pPr algn="ct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3" name="组合 22"/>
          <p:cNvGrpSpPr/>
          <p:nvPr/>
        </p:nvGrpSpPr>
        <p:grpSpPr bwMode="auto">
          <a:xfrm>
            <a:off x="755576" y="1203599"/>
            <a:ext cx="2825750" cy="1541461"/>
            <a:chOff x="323528" y="1916834"/>
            <a:chExt cx="2825034" cy="1542875"/>
          </a:xfrm>
        </p:grpSpPr>
        <p:grpSp>
          <p:nvGrpSpPr>
            <p:cNvPr id="24" name="组合 23"/>
            <p:cNvGrpSpPr/>
            <p:nvPr/>
          </p:nvGrpSpPr>
          <p:grpSpPr bwMode="auto">
            <a:xfrm>
              <a:off x="515192" y="2229092"/>
              <a:ext cx="2462470" cy="125042"/>
              <a:chOff x="2296720" y="1560423"/>
              <a:chExt cx="2011108" cy="102122"/>
            </a:xfrm>
          </p:grpSpPr>
          <p:sp>
            <p:nvSpPr>
              <p:cNvPr id="29" name="等腰三角形 28"/>
              <p:cNvSpPr/>
              <p:nvPr/>
            </p:nvSpPr>
            <p:spPr>
              <a:xfrm>
                <a:off x="2297025" y="1561048"/>
                <a:ext cx="117954" cy="101221"/>
              </a:xfrm>
              <a:prstGeom prst="triangl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70C0"/>
                  </a:solidFill>
                  <a:latin typeface="微软雅黑" panose="020B0503020204020204" pitchFamily="34" charset="-122"/>
                  <a:ea typeface="微软雅黑" panose="020B0503020204020204" pitchFamily="34" charset="-122"/>
                </a:endParaRPr>
              </a:p>
            </p:txBody>
          </p:sp>
          <p:cxnSp>
            <p:nvCxnSpPr>
              <p:cNvPr id="30" name="直接连接符 29"/>
              <p:cNvCxnSpPr>
                <a:stCxn id="29" idx="2"/>
              </p:cNvCxnSpPr>
              <p:nvPr/>
            </p:nvCxnSpPr>
            <p:spPr>
              <a:xfrm>
                <a:off x="2297025" y="1662269"/>
                <a:ext cx="2010389" cy="0"/>
              </a:xfrm>
              <a:prstGeom prst="line">
                <a:avLst/>
              </a:prstGeom>
              <a:ln>
                <a:solidFill>
                  <a:srgbClr val="663300"/>
                </a:solidFill>
                <a:tailEnd type="diamond"/>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bwMode="auto">
            <a:xfrm>
              <a:off x="323528" y="1916834"/>
              <a:ext cx="2460001" cy="308258"/>
              <a:chOff x="2140187" y="1305399"/>
              <a:chExt cx="2009091" cy="251755"/>
            </a:xfrm>
          </p:grpSpPr>
          <p:sp>
            <p:nvSpPr>
              <p:cNvPr id="27" name="TextBox 26"/>
              <p:cNvSpPr txBox="1">
                <a:spLocks noChangeArrowheads="1"/>
              </p:cNvSpPr>
              <p:nvPr/>
            </p:nvSpPr>
            <p:spPr bwMode="auto">
              <a:xfrm>
                <a:off x="2140187" y="1305399"/>
                <a:ext cx="323547" cy="25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a:solidFill>
                      <a:srgbClr val="663300"/>
                    </a:solidFill>
                    <a:latin typeface="微软雅黑" panose="020B0503020204020204" pitchFamily="34" charset="-122"/>
                  </a:rPr>
                  <a:t>01</a:t>
                </a:r>
                <a:endParaRPr lang="zh-CN" altLang="en-US" sz="1400">
                  <a:solidFill>
                    <a:srgbClr val="663300"/>
                  </a:solidFill>
                  <a:latin typeface="微软雅黑" panose="020B0503020204020204" pitchFamily="34" charset="-122"/>
                </a:endParaRPr>
              </a:p>
            </p:txBody>
          </p:sp>
          <p:sp>
            <p:nvSpPr>
              <p:cNvPr id="28" name="TextBox 27"/>
              <p:cNvSpPr txBox="1"/>
              <p:nvPr/>
            </p:nvSpPr>
            <p:spPr>
              <a:xfrm>
                <a:off x="2565337" y="1305399"/>
                <a:ext cx="1583941" cy="251755"/>
              </a:xfrm>
              <a:prstGeom prst="rect">
                <a:avLst/>
              </a:prstGeom>
              <a:noFill/>
            </p:spPr>
            <p:txBody>
              <a:bodyPr>
                <a:spAutoFit/>
              </a:bodyPr>
              <a:lstStyle/>
              <a:p>
                <a:pPr fontAlgn="auto">
                  <a:spcBef>
                    <a:spcPts val="0"/>
                  </a:spcBef>
                  <a:spcAft>
                    <a:spcPts val="0"/>
                  </a:spcAft>
                  <a:defRPr/>
                </a:pPr>
                <a:r>
                  <a:rPr lang="zh-CN" altLang="en-US" sz="1400" b="1" dirty="0">
                    <a:solidFill>
                      <a:srgbClr val="663300"/>
                    </a:solidFill>
                    <a:latin typeface="微软雅黑" panose="020B0503020204020204" pitchFamily="34" charset="-122"/>
                    <a:ea typeface="微软雅黑" panose="020B0503020204020204" pitchFamily="34" charset="-122"/>
                  </a:rPr>
                  <a:t>点击添加标题</a:t>
                </a:r>
              </a:p>
            </p:txBody>
          </p:sp>
        </p:grpSp>
        <p:sp>
          <p:nvSpPr>
            <p:cNvPr id="26" name="TextBox 25"/>
            <p:cNvSpPr txBox="1">
              <a:spLocks noChangeArrowheads="1"/>
            </p:cNvSpPr>
            <p:nvPr/>
          </p:nvSpPr>
          <p:spPr bwMode="auto">
            <a:xfrm>
              <a:off x="844278" y="2444046"/>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000" dirty="0">
                  <a:solidFill>
                    <a:srgbClr val="663300"/>
                  </a:solidFill>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p>
          </p:txBody>
        </p:sp>
      </p:grpSp>
      <p:grpSp>
        <p:nvGrpSpPr>
          <p:cNvPr id="31" name="组合 30"/>
          <p:cNvGrpSpPr/>
          <p:nvPr/>
        </p:nvGrpSpPr>
        <p:grpSpPr bwMode="auto">
          <a:xfrm>
            <a:off x="5741914" y="1203598"/>
            <a:ext cx="2697227" cy="1528762"/>
            <a:chOff x="5858028" y="2212274"/>
            <a:chExt cx="2698556" cy="1529998"/>
          </a:xfrm>
        </p:grpSpPr>
        <p:grpSp>
          <p:nvGrpSpPr>
            <p:cNvPr id="32" name="组合 31"/>
            <p:cNvGrpSpPr/>
            <p:nvPr/>
          </p:nvGrpSpPr>
          <p:grpSpPr bwMode="auto">
            <a:xfrm>
              <a:off x="6034366" y="2524534"/>
              <a:ext cx="2462470" cy="125042"/>
              <a:chOff x="6804248" y="1560423"/>
              <a:chExt cx="2011108" cy="102122"/>
            </a:xfrm>
          </p:grpSpPr>
          <p:sp>
            <p:nvSpPr>
              <p:cNvPr id="38" name="等腰三角形 37"/>
              <p:cNvSpPr/>
              <p:nvPr/>
            </p:nvSpPr>
            <p:spPr>
              <a:xfrm flipH="1">
                <a:off x="8696767" y="1561019"/>
                <a:ext cx="118042" cy="101210"/>
              </a:xfrm>
              <a:prstGeom prst="triangl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996633"/>
                  </a:solidFill>
                  <a:latin typeface="微软雅黑" panose="020B0503020204020204" pitchFamily="34" charset="-122"/>
                  <a:ea typeface="微软雅黑" panose="020B0503020204020204" pitchFamily="34" charset="-122"/>
                </a:endParaRPr>
              </a:p>
            </p:txBody>
          </p:sp>
          <p:cxnSp>
            <p:nvCxnSpPr>
              <p:cNvPr id="39" name="直接连接符 38"/>
              <p:cNvCxnSpPr>
                <a:stCxn id="38" idx="2"/>
              </p:cNvCxnSpPr>
              <p:nvPr/>
            </p:nvCxnSpPr>
            <p:spPr>
              <a:xfrm flipH="1">
                <a:off x="6804217" y="1662229"/>
                <a:ext cx="2010592" cy="0"/>
              </a:xfrm>
              <a:prstGeom prst="line">
                <a:avLst/>
              </a:prstGeom>
              <a:ln>
                <a:solidFill>
                  <a:srgbClr val="996633"/>
                </a:solidFill>
                <a:tailEnd type="diamond"/>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bwMode="auto">
            <a:xfrm>
              <a:off x="6210630" y="2212274"/>
              <a:ext cx="2345954" cy="311401"/>
              <a:chOff x="6948201" y="1305399"/>
              <a:chExt cx="1915948" cy="254322"/>
            </a:xfrm>
          </p:grpSpPr>
          <p:sp>
            <p:nvSpPr>
              <p:cNvPr id="35" name="TextBox 34"/>
              <p:cNvSpPr txBox="1">
                <a:spLocks noChangeArrowheads="1"/>
              </p:cNvSpPr>
              <p:nvPr/>
            </p:nvSpPr>
            <p:spPr bwMode="auto">
              <a:xfrm flipH="1">
                <a:off x="8540361" y="1305399"/>
                <a:ext cx="323788" cy="25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a:solidFill>
                      <a:srgbClr val="996633"/>
                    </a:solidFill>
                    <a:latin typeface="微软雅黑" panose="020B0503020204020204" pitchFamily="34" charset="-122"/>
                  </a:rPr>
                  <a:t>02</a:t>
                </a:r>
                <a:endParaRPr lang="zh-CN" altLang="en-US" sz="1400">
                  <a:solidFill>
                    <a:srgbClr val="996633"/>
                  </a:solidFill>
                  <a:latin typeface="微软雅黑" panose="020B0503020204020204" pitchFamily="34" charset="-122"/>
                </a:endParaRPr>
              </a:p>
            </p:txBody>
          </p:sp>
          <p:sp>
            <p:nvSpPr>
              <p:cNvPr id="36" name="TextBox 35"/>
              <p:cNvSpPr txBox="1"/>
              <p:nvPr/>
            </p:nvSpPr>
            <p:spPr>
              <a:xfrm>
                <a:off x="6948201" y="1309292"/>
                <a:ext cx="1583827" cy="250429"/>
              </a:xfrm>
              <a:prstGeom prst="rect">
                <a:avLst/>
              </a:prstGeom>
              <a:noFill/>
            </p:spPr>
            <p:txBody>
              <a:bodyPr>
                <a:spAutoFit/>
              </a:bodyPr>
              <a:lstStyle/>
              <a:p>
                <a:pPr algn="r" fontAlgn="auto">
                  <a:spcBef>
                    <a:spcPts val="0"/>
                  </a:spcBef>
                  <a:spcAft>
                    <a:spcPts val="0"/>
                  </a:spcAft>
                  <a:defRPr/>
                </a:pPr>
                <a:r>
                  <a:rPr lang="zh-CN" altLang="en-US" sz="1400" b="1" dirty="0">
                    <a:solidFill>
                      <a:srgbClr val="996633"/>
                    </a:solidFill>
                    <a:latin typeface="微软雅黑" panose="020B0503020204020204" pitchFamily="34" charset="-122"/>
                    <a:ea typeface="微软雅黑" panose="020B0503020204020204" pitchFamily="34" charset="-122"/>
                  </a:rPr>
                  <a:t>点击添加标题</a:t>
                </a:r>
              </a:p>
            </p:txBody>
          </p:sp>
        </p:grpSp>
        <p:sp>
          <p:nvSpPr>
            <p:cNvPr id="34" name="TextBox 33"/>
            <p:cNvSpPr txBox="1">
              <a:spLocks noChangeArrowheads="1"/>
            </p:cNvSpPr>
            <p:nvPr/>
          </p:nvSpPr>
          <p:spPr bwMode="auto">
            <a:xfrm>
              <a:off x="5858028" y="272660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a:r>
                <a:rPr lang="zh-CN" altLang="en-US" sz="1000" dirty="0">
                  <a:solidFill>
                    <a:srgbClr val="996633"/>
                  </a:solidFill>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p>
          </p:txBody>
        </p:sp>
      </p:grpSp>
      <p:grpSp>
        <p:nvGrpSpPr>
          <p:cNvPr id="40" name="组合 39"/>
          <p:cNvGrpSpPr/>
          <p:nvPr/>
        </p:nvGrpSpPr>
        <p:grpSpPr bwMode="auto">
          <a:xfrm>
            <a:off x="755576" y="3129230"/>
            <a:ext cx="2813050" cy="1530355"/>
            <a:chOff x="323528" y="3939171"/>
            <a:chExt cx="2813146" cy="1530151"/>
          </a:xfrm>
        </p:grpSpPr>
        <p:grpSp>
          <p:nvGrpSpPr>
            <p:cNvPr id="41" name="组合 40"/>
            <p:cNvGrpSpPr/>
            <p:nvPr/>
          </p:nvGrpSpPr>
          <p:grpSpPr bwMode="auto">
            <a:xfrm>
              <a:off x="515192" y="4251436"/>
              <a:ext cx="2462470" cy="125042"/>
              <a:chOff x="2296720" y="2970790"/>
              <a:chExt cx="2011108" cy="102122"/>
            </a:xfrm>
          </p:grpSpPr>
          <p:sp>
            <p:nvSpPr>
              <p:cNvPr id="46" name="等腰三角形 45"/>
              <p:cNvSpPr/>
              <p:nvPr/>
            </p:nvSpPr>
            <p:spPr>
              <a:xfrm>
                <a:off x="2297071" y="2971145"/>
                <a:ext cx="117987" cy="102411"/>
              </a:xfrm>
              <a:prstGeom prst="triangl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996633"/>
                  </a:solidFill>
                  <a:latin typeface="微软雅黑" panose="020B0503020204020204" pitchFamily="34" charset="-122"/>
                  <a:ea typeface="微软雅黑" panose="020B0503020204020204" pitchFamily="34" charset="-122"/>
                </a:endParaRPr>
              </a:p>
            </p:txBody>
          </p:sp>
          <p:cxnSp>
            <p:nvCxnSpPr>
              <p:cNvPr id="47" name="直接连接符 46"/>
              <p:cNvCxnSpPr>
                <a:stCxn id="46" idx="2"/>
              </p:cNvCxnSpPr>
              <p:nvPr/>
            </p:nvCxnSpPr>
            <p:spPr>
              <a:xfrm>
                <a:off x="2297071" y="3073556"/>
                <a:ext cx="2010967" cy="0"/>
              </a:xfrm>
              <a:prstGeom prst="line">
                <a:avLst/>
              </a:prstGeom>
              <a:ln>
                <a:solidFill>
                  <a:srgbClr val="996633"/>
                </a:solidFill>
                <a:tailEnd type="diamond"/>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bwMode="auto">
            <a:xfrm>
              <a:off x="323528" y="3939171"/>
              <a:ext cx="2468645" cy="307934"/>
              <a:chOff x="2140187" y="2715766"/>
              <a:chExt cx="2016151" cy="251491"/>
            </a:xfrm>
          </p:grpSpPr>
          <p:sp>
            <p:nvSpPr>
              <p:cNvPr id="44" name="TextBox 43"/>
              <p:cNvSpPr txBox="1">
                <a:spLocks noChangeArrowheads="1"/>
              </p:cNvSpPr>
              <p:nvPr/>
            </p:nvSpPr>
            <p:spPr bwMode="auto">
              <a:xfrm>
                <a:off x="2140187" y="2715766"/>
                <a:ext cx="323640" cy="25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dirty="0">
                    <a:solidFill>
                      <a:srgbClr val="996633"/>
                    </a:solidFill>
                    <a:latin typeface="微软雅黑" panose="020B0503020204020204" pitchFamily="34" charset="-122"/>
                  </a:rPr>
                  <a:t>04</a:t>
                </a:r>
                <a:endParaRPr lang="zh-CN" altLang="en-US" sz="1400" dirty="0">
                  <a:solidFill>
                    <a:srgbClr val="996633"/>
                  </a:solidFill>
                  <a:latin typeface="微软雅黑" panose="020B0503020204020204" pitchFamily="34" charset="-122"/>
                </a:endParaRPr>
              </a:p>
            </p:txBody>
          </p:sp>
          <p:sp>
            <p:nvSpPr>
              <p:cNvPr id="45" name="TextBox 44"/>
              <p:cNvSpPr txBox="1"/>
              <p:nvPr/>
            </p:nvSpPr>
            <p:spPr>
              <a:xfrm>
                <a:off x="2571941" y="2715766"/>
                <a:ext cx="1584397" cy="251491"/>
              </a:xfrm>
              <a:prstGeom prst="rect">
                <a:avLst/>
              </a:prstGeom>
              <a:noFill/>
            </p:spPr>
            <p:txBody>
              <a:bodyPr>
                <a:spAutoFit/>
              </a:bodyPr>
              <a:lstStyle/>
              <a:p>
                <a:pPr fontAlgn="auto">
                  <a:spcBef>
                    <a:spcPts val="0"/>
                  </a:spcBef>
                  <a:spcAft>
                    <a:spcPts val="0"/>
                  </a:spcAft>
                  <a:defRPr/>
                </a:pPr>
                <a:r>
                  <a:rPr lang="zh-CN" altLang="en-US" sz="1400" b="1" dirty="0">
                    <a:solidFill>
                      <a:srgbClr val="996633"/>
                    </a:solidFill>
                    <a:latin typeface="微软雅黑" panose="020B0503020204020204" pitchFamily="34" charset="-122"/>
                    <a:ea typeface="微软雅黑" panose="020B0503020204020204" pitchFamily="34" charset="-122"/>
                  </a:rPr>
                  <a:t>点击添加标题</a:t>
                </a:r>
              </a:p>
            </p:txBody>
          </p:sp>
        </p:grpSp>
        <p:sp>
          <p:nvSpPr>
            <p:cNvPr id="43" name="TextBox 42"/>
            <p:cNvSpPr txBox="1">
              <a:spLocks noChangeArrowheads="1"/>
            </p:cNvSpPr>
            <p:nvPr/>
          </p:nvSpPr>
          <p:spPr bwMode="auto">
            <a:xfrm>
              <a:off x="832390" y="445365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000" dirty="0">
                  <a:solidFill>
                    <a:srgbClr val="996633"/>
                  </a:solidFill>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p>
          </p:txBody>
        </p:sp>
      </p:grpSp>
      <p:grpSp>
        <p:nvGrpSpPr>
          <p:cNvPr id="48" name="组合 47"/>
          <p:cNvGrpSpPr/>
          <p:nvPr/>
        </p:nvGrpSpPr>
        <p:grpSpPr bwMode="auto">
          <a:xfrm>
            <a:off x="5741914" y="3129230"/>
            <a:ext cx="2697223" cy="1530355"/>
            <a:chOff x="5858028" y="3939171"/>
            <a:chExt cx="2698552" cy="1530151"/>
          </a:xfrm>
        </p:grpSpPr>
        <p:grpSp>
          <p:nvGrpSpPr>
            <p:cNvPr id="49" name="组合 48"/>
            <p:cNvGrpSpPr/>
            <p:nvPr/>
          </p:nvGrpSpPr>
          <p:grpSpPr bwMode="auto">
            <a:xfrm>
              <a:off x="6034366" y="4251436"/>
              <a:ext cx="2462470" cy="125042"/>
              <a:chOff x="6804248" y="2970790"/>
              <a:chExt cx="2011108" cy="102122"/>
            </a:xfrm>
          </p:grpSpPr>
          <p:sp>
            <p:nvSpPr>
              <p:cNvPr id="54" name="等腰三角形 53"/>
              <p:cNvSpPr/>
              <p:nvPr/>
            </p:nvSpPr>
            <p:spPr>
              <a:xfrm flipH="1">
                <a:off x="8696767" y="2971145"/>
                <a:ext cx="118042" cy="102411"/>
              </a:xfrm>
              <a:prstGeom prst="triangl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070C0"/>
                  </a:solidFill>
                  <a:latin typeface="微软雅黑" panose="020B0503020204020204" pitchFamily="34" charset="-122"/>
                  <a:ea typeface="微软雅黑" panose="020B0503020204020204" pitchFamily="34" charset="-122"/>
                </a:endParaRPr>
              </a:p>
            </p:txBody>
          </p:sp>
          <p:cxnSp>
            <p:nvCxnSpPr>
              <p:cNvPr id="55" name="直接连接符 54"/>
              <p:cNvCxnSpPr>
                <a:stCxn id="54" idx="2"/>
              </p:cNvCxnSpPr>
              <p:nvPr/>
            </p:nvCxnSpPr>
            <p:spPr>
              <a:xfrm flipH="1">
                <a:off x="6804217" y="3073556"/>
                <a:ext cx="2010592" cy="0"/>
              </a:xfrm>
              <a:prstGeom prst="line">
                <a:avLst/>
              </a:prstGeom>
              <a:ln>
                <a:solidFill>
                  <a:srgbClr val="663300"/>
                </a:solidFill>
                <a:tailEnd type="diamond"/>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bwMode="auto">
            <a:xfrm>
              <a:off x="6210627" y="3939171"/>
              <a:ext cx="2345953" cy="307934"/>
              <a:chOff x="6948201" y="2715766"/>
              <a:chExt cx="1915948" cy="251491"/>
            </a:xfrm>
          </p:grpSpPr>
          <p:sp>
            <p:nvSpPr>
              <p:cNvPr id="52" name="TextBox 51"/>
              <p:cNvSpPr txBox="1">
                <a:spLocks noChangeArrowheads="1"/>
              </p:cNvSpPr>
              <p:nvPr/>
            </p:nvSpPr>
            <p:spPr bwMode="auto">
              <a:xfrm flipH="1">
                <a:off x="8540361" y="2715766"/>
                <a:ext cx="323788" cy="25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a:solidFill>
                      <a:srgbClr val="663300"/>
                    </a:solidFill>
                    <a:latin typeface="微软雅黑" panose="020B0503020204020204" pitchFamily="34" charset="-122"/>
                  </a:rPr>
                  <a:t>03</a:t>
                </a:r>
                <a:endParaRPr lang="zh-CN" altLang="en-US" sz="1400">
                  <a:solidFill>
                    <a:srgbClr val="663300"/>
                  </a:solidFill>
                  <a:latin typeface="微软雅黑" panose="020B0503020204020204" pitchFamily="34" charset="-122"/>
                </a:endParaRPr>
              </a:p>
            </p:txBody>
          </p:sp>
          <p:sp>
            <p:nvSpPr>
              <p:cNvPr id="53" name="TextBox 52"/>
              <p:cNvSpPr txBox="1"/>
              <p:nvPr/>
            </p:nvSpPr>
            <p:spPr>
              <a:xfrm>
                <a:off x="6948201" y="2715766"/>
                <a:ext cx="1583827" cy="251491"/>
              </a:xfrm>
              <a:prstGeom prst="rect">
                <a:avLst/>
              </a:prstGeom>
              <a:noFill/>
            </p:spPr>
            <p:txBody>
              <a:bodyPr>
                <a:spAutoFit/>
              </a:bodyPr>
              <a:lstStyle/>
              <a:p>
                <a:pPr algn="r" fontAlgn="auto">
                  <a:spcBef>
                    <a:spcPts val="0"/>
                  </a:spcBef>
                  <a:spcAft>
                    <a:spcPts val="0"/>
                  </a:spcAft>
                  <a:defRPr/>
                </a:pPr>
                <a:r>
                  <a:rPr lang="zh-CN" altLang="en-US" sz="1400" b="1" dirty="0">
                    <a:solidFill>
                      <a:srgbClr val="663300"/>
                    </a:solidFill>
                    <a:latin typeface="微软雅黑" panose="020B0503020204020204" pitchFamily="34" charset="-122"/>
                    <a:ea typeface="微软雅黑" panose="020B0503020204020204" pitchFamily="34" charset="-122"/>
                  </a:rPr>
                  <a:t>点击添加标题</a:t>
                </a:r>
              </a:p>
            </p:txBody>
          </p:sp>
        </p:grpSp>
        <p:sp>
          <p:nvSpPr>
            <p:cNvPr id="51" name="TextBox 50"/>
            <p:cNvSpPr txBox="1">
              <a:spLocks noChangeArrowheads="1"/>
            </p:cNvSpPr>
            <p:nvPr/>
          </p:nvSpPr>
          <p:spPr bwMode="auto">
            <a:xfrm>
              <a:off x="5858028" y="445365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a:r>
                <a:rPr lang="zh-CN" altLang="en-US" sz="1000" dirty="0">
                  <a:solidFill>
                    <a:srgbClr val="663300"/>
                  </a:solidFill>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childTnLst>
                          </p:cTn>
                        </p:par>
                        <p:par>
                          <p:cTn id="11" fill="hold">
                            <p:stCondLst>
                              <p:cond delay="1000"/>
                            </p:stCondLst>
                            <p:childTnLst>
                              <p:par>
                                <p:cTn id="12" presetID="2" presetClass="entr" presetSubtype="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12"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par>
                                <p:cTn id="24" presetID="2" presetClass="entr" presetSubtype="9"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500" fill="hold"/>
                                        <p:tgtEl>
                                          <p:spTgt spid="3"/>
                                        </p:tgtEl>
                                        <p:attrNameLst>
                                          <p:attrName>r</p:attrName>
                                        </p:attrNameLst>
                                      </p:cBhvr>
                                    </p:animRot>
                                  </p:childTnLst>
                                </p:cTn>
                              </p:par>
                              <p:par>
                                <p:cTn id="30" presetID="8" presetClass="emph" presetSubtype="0" fill="hold" nodeType="withEffect">
                                  <p:stCondLst>
                                    <p:cond delay="0"/>
                                  </p:stCondLst>
                                  <p:childTnLst>
                                    <p:animRot by="21600000">
                                      <p:cBhvr>
                                        <p:cTn id="31" dur="500" fill="hold"/>
                                        <p:tgtEl>
                                          <p:spTgt spid="18"/>
                                        </p:tgtEl>
                                        <p:attrNameLst>
                                          <p:attrName>r</p:attrName>
                                        </p:attrNameLst>
                                      </p:cBhvr>
                                    </p:animRot>
                                  </p:childTnLst>
                                </p:cTn>
                              </p:par>
                              <p:par>
                                <p:cTn id="32" presetID="8" presetClass="emph" presetSubtype="0" fill="hold" nodeType="withEffect">
                                  <p:stCondLst>
                                    <p:cond delay="0"/>
                                  </p:stCondLst>
                                  <p:childTnLst>
                                    <p:animRot by="21600000">
                                      <p:cBhvr>
                                        <p:cTn id="33" dur="500" fill="hold"/>
                                        <p:tgtEl>
                                          <p:spTgt spid="8"/>
                                        </p:tgtEl>
                                        <p:attrNameLst>
                                          <p:attrName>r</p:attrName>
                                        </p:attrNameLst>
                                      </p:cBhvr>
                                    </p:animRot>
                                  </p:childTnLst>
                                </p:cTn>
                              </p:par>
                              <p:par>
                                <p:cTn id="34" presetID="8" presetClass="emph" presetSubtype="0" fill="hold" nodeType="withEffect">
                                  <p:stCondLst>
                                    <p:cond delay="0"/>
                                  </p:stCondLst>
                                  <p:childTnLst>
                                    <p:animRot by="21600000">
                                      <p:cBhvr>
                                        <p:cTn id="35" dur="500" fill="hold"/>
                                        <p:tgtEl>
                                          <p:spTgt spid="13"/>
                                        </p:tgtEl>
                                        <p:attrNameLst>
                                          <p:attrName>r</p:attrName>
                                        </p:attrNameLst>
                                      </p:cBhvr>
                                    </p:animRot>
                                  </p:childTnLst>
                                </p:cTn>
                              </p:par>
                            </p:childTnLst>
                          </p:cTn>
                        </p:par>
                        <p:par>
                          <p:cTn id="36" fill="hold">
                            <p:stCondLst>
                              <p:cond delay="1500"/>
                            </p:stCondLst>
                            <p:childTnLst>
                              <p:par>
                                <p:cTn id="37" presetID="12" presetClass="entr" presetSubtype="2"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p:tgtEl>
                                          <p:spTgt spid="23"/>
                                        </p:tgtEl>
                                        <p:attrNameLst>
                                          <p:attrName>ppt_x</p:attrName>
                                        </p:attrNameLst>
                                      </p:cBhvr>
                                      <p:tavLst>
                                        <p:tav tm="0">
                                          <p:val>
                                            <p:strVal val="#ppt_x+#ppt_w*1.125000"/>
                                          </p:val>
                                        </p:tav>
                                        <p:tav tm="100000">
                                          <p:val>
                                            <p:strVal val="#ppt_x"/>
                                          </p:val>
                                        </p:tav>
                                      </p:tavLst>
                                    </p:anim>
                                    <p:animEffect transition="in" filter="wipe(left)">
                                      <p:cBhvr>
                                        <p:cTn id="40" dur="500"/>
                                        <p:tgtEl>
                                          <p:spTgt spid="23"/>
                                        </p:tgtEl>
                                      </p:cBhvr>
                                    </p:animEffect>
                                  </p:childTnLst>
                                </p:cTn>
                              </p:par>
                              <p:par>
                                <p:cTn id="41" presetID="12" presetClass="entr" presetSubtype="8"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p:tgtEl>
                                          <p:spTgt spid="31"/>
                                        </p:tgtEl>
                                        <p:attrNameLst>
                                          <p:attrName>ppt_x</p:attrName>
                                        </p:attrNameLst>
                                      </p:cBhvr>
                                      <p:tavLst>
                                        <p:tav tm="0">
                                          <p:val>
                                            <p:strVal val="#ppt_x-#ppt_w*1.125000"/>
                                          </p:val>
                                        </p:tav>
                                        <p:tav tm="100000">
                                          <p:val>
                                            <p:strVal val="#ppt_x"/>
                                          </p:val>
                                        </p:tav>
                                      </p:tavLst>
                                    </p:anim>
                                    <p:animEffect transition="in" filter="wipe(right)">
                                      <p:cBhvr>
                                        <p:cTn id="44" dur="500"/>
                                        <p:tgtEl>
                                          <p:spTgt spid="31"/>
                                        </p:tgtEl>
                                      </p:cBhvr>
                                    </p:animEffect>
                                  </p:childTnLst>
                                </p:cTn>
                              </p:par>
                              <p:par>
                                <p:cTn id="45" presetID="12" presetClass="entr" presetSubtype="2"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ppt_x</p:attrName>
                                        </p:attrNameLst>
                                      </p:cBhvr>
                                      <p:tavLst>
                                        <p:tav tm="0">
                                          <p:val>
                                            <p:strVal val="#ppt_x+#ppt_w*1.125000"/>
                                          </p:val>
                                        </p:tav>
                                        <p:tav tm="100000">
                                          <p:val>
                                            <p:strVal val="#ppt_x"/>
                                          </p:val>
                                        </p:tav>
                                      </p:tavLst>
                                    </p:anim>
                                    <p:animEffect transition="in" filter="wipe(left)">
                                      <p:cBhvr>
                                        <p:cTn id="48" dur="500"/>
                                        <p:tgtEl>
                                          <p:spTgt spid="40"/>
                                        </p:tgtEl>
                                      </p:cBhvr>
                                    </p:animEffect>
                                  </p:childTnLst>
                                </p:cTn>
                              </p:par>
                              <p:par>
                                <p:cTn id="49" presetID="12" presetClass="entr" presetSubtype="8"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p:tgtEl>
                                          <p:spTgt spid="48"/>
                                        </p:tgtEl>
                                        <p:attrNameLst>
                                          <p:attrName>ppt_x</p:attrName>
                                        </p:attrNameLst>
                                      </p:cBhvr>
                                      <p:tavLst>
                                        <p:tav tm="0">
                                          <p:val>
                                            <p:strVal val="#ppt_x-#ppt_w*1.125000"/>
                                          </p:val>
                                        </p:tav>
                                        <p:tav tm="100000">
                                          <p:val>
                                            <p:strVal val="#ppt_x"/>
                                          </p:val>
                                        </p:tav>
                                      </p:tavLst>
                                    </p:anim>
                                    <p:animEffect transition="in" filter="wipe(right)">
                                      <p:cBhvr>
                                        <p:cTn id="5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sp>
        <p:nvSpPr>
          <p:cNvPr id="3" name="齿轮1"/>
          <p:cNvSpPr/>
          <p:nvPr/>
        </p:nvSpPr>
        <p:spPr>
          <a:xfrm>
            <a:off x="4164617" y="2448942"/>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663300"/>
          </a:solidFill>
          <a:ln w="25400" cap="flat" cmpd="sng" algn="ctr">
            <a:noFill/>
            <a:prstDash val="solid"/>
          </a:ln>
          <a:effectLst>
            <a:outerShdw blurRad="50800" dist="38100" algn="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bg2"/>
                </a:solidFill>
                <a:effectLst/>
                <a:uLnTx/>
                <a:uFillTx/>
                <a:latin typeface="Calibri" panose="020F0502020204030204"/>
                <a:ea typeface="微软雅黑" panose="020B0503020204020204" pitchFamily="34" charset="-122"/>
                <a:cs typeface="+mn-cs"/>
              </a:rPr>
              <a:t>文本</a:t>
            </a:r>
            <a:r>
              <a:rPr kumimoji="0" lang="en-US" altLang="zh-CN" sz="2800" b="1" i="0" u="none" strike="noStrike" kern="0" cap="none" spc="0" normalizeH="0" baseline="0" noProof="0" dirty="0">
                <a:ln>
                  <a:noFill/>
                </a:ln>
                <a:solidFill>
                  <a:schemeClr val="bg2"/>
                </a:solidFill>
                <a:effectLst/>
                <a:uLnTx/>
                <a:uFillTx/>
                <a:latin typeface="Calibri" panose="020F0502020204030204"/>
                <a:ea typeface="微软雅黑" panose="020B0503020204020204" pitchFamily="34" charset="-122"/>
                <a:cs typeface="+mn-cs"/>
              </a:rPr>
              <a:t>1</a:t>
            </a:r>
            <a:endParaRPr kumimoji="0" lang="zh-CN" altLang="en-US" sz="2800" b="1" i="0" u="none" strike="noStrike" kern="0" cap="none" spc="0" normalizeH="0" baseline="0" noProof="0" dirty="0">
              <a:ln>
                <a:noFill/>
              </a:ln>
              <a:solidFill>
                <a:schemeClr val="bg2"/>
              </a:solidFill>
              <a:effectLst/>
              <a:uLnTx/>
              <a:uFillTx/>
              <a:latin typeface="Calibri" panose="020F0502020204030204"/>
              <a:ea typeface="微软雅黑" panose="020B0503020204020204" pitchFamily="34" charset="-122"/>
              <a:cs typeface="+mn-cs"/>
            </a:endParaRPr>
          </a:p>
        </p:txBody>
      </p:sp>
      <p:sp>
        <p:nvSpPr>
          <p:cNvPr id="4" name="齿轮2"/>
          <p:cNvSpPr/>
          <p:nvPr/>
        </p:nvSpPr>
        <p:spPr>
          <a:xfrm>
            <a:off x="2925024" y="1933453"/>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996633"/>
                </a:solidFill>
                <a:effectLst/>
                <a:uLnTx/>
                <a:uFillTx/>
                <a:latin typeface="微软雅黑" panose="020B0503020204020204" pitchFamily="34" charset="-122"/>
                <a:ea typeface="微软雅黑" panose="020B0503020204020204" pitchFamily="34" charset="-122"/>
                <a:cs typeface="+mn-cs"/>
              </a:rPr>
              <a:t>文本</a:t>
            </a:r>
            <a:r>
              <a:rPr kumimoji="0" lang="en-US" altLang="zh-CN" sz="1800" b="1" i="0" u="none" strike="noStrike" kern="0" cap="none" spc="0" normalizeH="0" baseline="0" noProof="0" dirty="0">
                <a:ln>
                  <a:noFill/>
                </a:ln>
                <a:solidFill>
                  <a:srgbClr val="996633"/>
                </a:solidFill>
                <a:effectLst/>
                <a:uLnTx/>
                <a:uFillTx/>
                <a:latin typeface="微软雅黑" panose="020B0503020204020204" pitchFamily="34" charset="-122"/>
                <a:ea typeface="微软雅黑" panose="020B0503020204020204" pitchFamily="34" charset="-122"/>
                <a:cs typeface="+mn-cs"/>
              </a:rPr>
              <a:t>2</a:t>
            </a:r>
            <a:endParaRPr kumimoji="0" lang="zh-CN" altLang="en-US" sz="1800" b="1" i="0" u="none" strike="noStrike" kern="0" cap="none" spc="0" normalizeH="0" baseline="0" noProof="0" dirty="0">
              <a:ln>
                <a:noFill/>
              </a:ln>
              <a:solidFill>
                <a:srgbClr val="996633"/>
              </a:solidFill>
              <a:effectLst/>
              <a:uLnTx/>
              <a:uFillTx/>
              <a:latin typeface="微软雅黑" panose="020B0503020204020204" pitchFamily="34" charset="-122"/>
              <a:ea typeface="微软雅黑" panose="020B0503020204020204" pitchFamily="34" charset="-122"/>
              <a:cs typeface="+mn-cs"/>
            </a:endParaRPr>
          </a:p>
        </p:txBody>
      </p:sp>
      <p:sp>
        <p:nvSpPr>
          <p:cNvPr id="5" name="箭头1"/>
          <p:cNvSpPr/>
          <p:nvPr/>
        </p:nvSpPr>
        <p:spPr>
          <a:xfrm>
            <a:off x="4052209" y="2125293"/>
            <a:ext cx="2861056" cy="2861056"/>
          </a:xfrm>
          <a:prstGeom prst="circularArrow">
            <a:avLst>
              <a:gd name="adj1" fmla="val 4687"/>
              <a:gd name="adj2" fmla="val 299029"/>
              <a:gd name="adj3" fmla="val 2513083"/>
              <a:gd name="adj4" fmla="val 15867933"/>
              <a:gd name="adj5" fmla="val 5469"/>
            </a:avLst>
          </a:pr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lstStyle/>
          <a:p>
            <a:endParaRPr lang="zh-CN" altLang="en-US"/>
          </a:p>
        </p:txBody>
      </p:sp>
      <p:sp>
        <p:nvSpPr>
          <p:cNvPr id="6" name="箭头2"/>
          <p:cNvSpPr/>
          <p:nvPr/>
        </p:nvSpPr>
        <p:spPr>
          <a:xfrm>
            <a:off x="2637133" y="1574328"/>
            <a:ext cx="2078736" cy="2078736"/>
          </a:xfrm>
          <a:prstGeom prst="leftCircularArrow">
            <a:avLst>
              <a:gd name="adj1" fmla="val 6452"/>
              <a:gd name="adj2" fmla="val 429999"/>
              <a:gd name="adj3" fmla="val 10489124"/>
              <a:gd name="adj4" fmla="val 14837806"/>
              <a:gd name="adj5" fmla="val 7527"/>
            </a:avLst>
          </a:prstGeom>
          <a:solidFill>
            <a:srgbClr val="996633"/>
          </a:solidFill>
          <a:ln w="25400" cap="flat" cmpd="sng" algn="ctr">
            <a:noFill/>
            <a:prstDash val="solid"/>
          </a:ln>
          <a:effectLst>
            <a:outerShdw blurRad="50800" dist="38100" algn="l" rotWithShape="0">
              <a:prstClr val="black">
                <a:alpha val="40000"/>
              </a:prstClr>
            </a:outerShdw>
          </a:effectLst>
        </p:spPr>
        <p:txBody>
          <a:bodyPr/>
          <a:lstStyle/>
          <a:p>
            <a:endParaRPr lang="zh-CN" altLang="en-US"/>
          </a:p>
        </p:txBody>
      </p:sp>
      <p:sp>
        <p:nvSpPr>
          <p:cNvPr id="7" name="Text Box 40"/>
          <p:cNvSpPr txBox="1">
            <a:spLocks noChangeArrowheads="1"/>
          </p:cNvSpPr>
          <p:nvPr/>
        </p:nvSpPr>
        <p:spPr bwMode="gray">
          <a:xfrm>
            <a:off x="812608" y="3977940"/>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单击此处输入文字单击此处输入文字</a:t>
            </a:r>
          </a:p>
        </p:txBody>
      </p:sp>
      <p:sp>
        <p:nvSpPr>
          <p:cNvPr id="8" name="Rectangle 11"/>
          <p:cNvSpPr>
            <a:spLocks noChangeArrowheads="1"/>
          </p:cNvSpPr>
          <p:nvPr/>
        </p:nvSpPr>
        <p:spPr bwMode="gray">
          <a:xfrm>
            <a:off x="886628" y="3601070"/>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rgbClr val="663300"/>
                </a:solidFill>
                <a:latin typeface="微软雅黑" panose="020B0503020204020204" pitchFamily="34" charset="-122"/>
                <a:ea typeface="微软雅黑" panose="020B0503020204020204" pitchFamily="34" charset="-122"/>
              </a:rPr>
              <a:t>单击此处输入小标题</a:t>
            </a:r>
          </a:p>
        </p:txBody>
      </p:sp>
      <p:sp>
        <p:nvSpPr>
          <p:cNvPr id="9" name="Text Box 40"/>
          <p:cNvSpPr txBox="1">
            <a:spLocks noChangeArrowheads="1"/>
          </p:cNvSpPr>
          <p:nvPr/>
        </p:nvSpPr>
        <p:spPr bwMode="gray">
          <a:xfrm>
            <a:off x="5652120" y="1335488"/>
            <a:ext cx="3255336" cy="609398"/>
          </a:xfrm>
          <a:prstGeom prst="rect">
            <a:avLst/>
          </a:prstGeom>
          <a:noFill/>
          <a:ln w="9525">
            <a:noFill/>
            <a:miter lim="800000"/>
          </a:ln>
        </p:spPr>
        <p:txBody>
          <a:bodyPr wrap="square">
            <a:spAutoFit/>
          </a:bodyPr>
          <a:lstStyle/>
          <a:p>
            <a:pPr lvl="0">
              <a:lnSpc>
                <a:spcPct val="120000"/>
              </a:lnSpc>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单击此处输入文字单击此处输入文字</a:t>
            </a:r>
          </a:p>
        </p:txBody>
      </p:sp>
      <p:sp>
        <p:nvSpPr>
          <p:cNvPr id="10" name="Rectangle 11"/>
          <p:cNvSpPr>
            <a:spLocks noChangeArrowheads="1"/>
          </p:cNvSpPr>
          <p:nvPr/>
        </p:nvSpPr>
        <p:spPr bwMode="gray">
          <a:xfrm>
            <a:off x="5726140" y="958618"/>
            <a:ext cx="2500330" cy="358775"/>
          </a:xfrm>
          <a:prstGeom prst="rect">
            <a:avLst/>
          </a:prstGeom>
          <a:noFill/>
          <a:ln>
            <a:noFill/>
          </a:ln>
        </p:spPr>
        <p:txBody>
          <a:bodyPr lIns="0" tIns="0" rIns="0" bIns="0" anchor="ctr"/>
          <a:lstStyle/>
          <a:p>
            <a:pPr lvl="0">
              <a:lnSpc>
                <a:spcPct val="120000"/>
              </a:lnSpc>
              <a:defRPr/>
            </a:pPr>
            <a:r>
              <a:rPr lang="zh-CN" altLang="en-US" sz="2000" b="1" kern="0" dirty="0">
                <a:solidFill>
                  <a:srgbClr val="663300"/>
                </a:solidFill>
                <a:latin typeface="微软雅黑" panose="020B0503020204020204" pitchFamily="34" charset="-122"/>
                <a:ea typeface="微软雅黑" panose="020B0503020204020204" pitchFamily="34" charset="-122"/>
              </a:rPr>
              <a:t>单击此处输入小标题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par>
                          <p:cTn id="27" fill="hold">
                            <p:stCondLst>
                              <p:cond delay="3000"/>
                            </p:stCondLst>
                            <p:childTnLst>
                              <p:par>
                                <p:cTn id="28" presetID="8" presetClass="emph" presetSubtype="0" repeatCount="indefinite" fill="hold" grpId="1" nodeType="afterEffect">
                                  <p:stCondLst>
                                    <p:cond delay="0"/>
                                  </p:stCondLst>
                                  <p:childTnLst>
                                    <p:animRot by="21600000">
                                      <p:cBhvr>
                                        <p:cTn id="29" dur="3000" fill="hold"/>
                                        <p:tgtEl>
                                          <p:spTgt spid="3"/>
                                        </p:tgtEl>
                                        <p:attrNameLst>
                                          <p:attrName>r</p:attrName>
                                        </p:attrNameLst>
                                      </p:cBhvr>
                                    </p:animRot>
                                  </p:childTnLst>
                                </p:cTn>
                              </p:par>
                              <p:par>
                                <p:cTn id="30" presetID="8" presetClass="emph" presetSubtype="0" repeatCount="indefinite" fill="hold" grpId="1" nodeType="withEffect">
                                  <p:stCondLst>
                                    <p:cond delay="0"/>
                                  </p:stCondLst>
                                  <p:childTnLst>
                                    <p:animRot by="-21600000">
                                      <p:cBhvr>
                                        <p:cTn id="31" dur="2000" fill="hold"/>
                                        <p:tgtEl>
                                          <p:spTgt spid="4"/>
                                        </p:tgtEl>
                                        <p:attrNameLst>
                                          <p:attrName>r</p:attrName>
                                        </p:attrNameLst>
                                      </p:cBhvr>
                                    </p:animRot>
                                  </p:childTnLst>
                                </p:cTn>
                              </p:par>
                            </p:childTnLst>
                          </p:cTn>
                        </p:par>
                        <p:par>
                          <p:cTn id="32" fill="hold">
                            <p:stCondLst>
                              <p:cond delay="6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8"/>
                                        </p:tgtEl>
                                        <p:attrNameLst>
                                          <p:attrName>ppt_y</p:attrName>
                                        </p:attrNameLst>
                                      </p:cBhvr>
                                      <p:tavLst>
                                        <p:tav tm="0">
                                          <p:val>
                                            <p:strVal val="#ppt_y"/>
                                          </p:val>
                                        </p:tav>
                                        <p:tav tm="100000">
                                          <p:val>
                                            <p:strVal val="#ppt_y"/>
                                          </p:val>
                                        </p:tav>
                                      </p:tavLst>
                                    </p:anim>
                                    <p:anim calcmode="lin" valueType="num">
                                      <p:cBhvr>
                                        <p:cTn id="3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8"/>
                                        </p:tgtEl>
                                      </p:cBhvr>
                                    </p:animEffect>
                                  </p:childTnLst>
                                </p:cTn>
                              </p:par>
                            </p:childTnLst>
                          </p:cTn>
                        </p:par>
                        <p:par>
                          <p:cTn id="40" fill="hold">
                            <p:stCondLst>
                              <p:cond delay="69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750"/>
                                        <p:tgtEl>
                                          <p:spTgt spid="7"/>
                                        </p:tgtEl>
                                      </p:cBhvr>
                                    </p:animEffect>
                                    <p:anim calcmode="lin" valueType="num">
                                      <p:cBhvr>
                                        <p:cTn id="44" dur="750" fill="hold"/>
                                        <p:tgtEl>
                                          <p:spTgt spid="7"/>
                                        </p:tgtEl>
                                        <p:attrNameLst>
                                          <p:attrName>ppt_x</p:attrName>
                                        </p:attrNameLst>
                                      </p:cBhvr>
                                      <p:tavLst>
                                        <p:tav tm="0">
                                          <p:val>
                                            <p:strVal val="#ppt_x"/>
                                          </p:val>
                                        </p:tav>
                                        <p:tav tm="100000">
                                          <p:val>
                                            <p:strVal val="#ppt_x"/>
                                          </p:val>
                                        </p:tav>
                                      </p:tavLst>
                                    </p:anim>
                                    <p:anim calcmode="lin" valueType="num">
                                      <p:cBhvr>
                                        <p:cTn id="45" dur="75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790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0"/>
                                        </p:tgtEl>
                                        <p:attrNameLst>
                                          <p:attrName>ppt_y</p:attrName>
                                        </p:attrNameLst>
                                      </p:cBhvr>
                                      <p:tavLst>
                                        <p:tav tm="0">
                                          <p:val>
                                            <p:strVal val="#ppt_y"/>
                                          </p:val>
                                        </p:tav>
                                        <p:tav tm="100000">
                                          <p:val>
                                            <p:strVal val="#ppt_y"/>
                                          </p:val>
                                        </p:tav>
                                      </p:tavLst>
                                    </p:anim>
                                    <p:anim calcmode="lin" valueType="num">
                                      <p:cBhvr>
                                        <p:cTn id="5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0"/>
                                        </p:tgtEl>
                                      </p:cBhvr>
                                    </p:animEffect>
                                  </p:childTnLst>
                                </p:cTn>
                              </p:par>
                            </p:childTnLst>
                          </p:cTn>
                        </p:par>
                        <p:par>
                          <p:cTn id="54" fill="hold">
                            <p:stCondLst>
                              <p:cond delay="8550"/>
                            </p:stCondLst>
                            <p:childTnLst>
                              <p:par>
                                <p:cTn id="55" presetID="42"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750"/>
                                        <p:tgtEl>
                                          <p:spTgt spid="9"/>
                                        </p:tgtEl>
                                      </p:cBhvr>
                                    </p:animEffect>
                                    <p:anim calcmode="lin" valueType="num">
                                      <p:cBhvr>
                                        <p:cTn id="58" dur="750" fill="hold"/>
                                        <p:tgtEl>
                                          <p:spTgt spid="9"/>
                                        </p:tgtEl>
                                        <p:attrNameLst>
                                          <p:attrName>ppt_x</p:attrName>
                                        </p:attrNameLst>
                                      </p:cBhvr>
                                      <p:tavLst>
                                        <p:tav tm="0">
                                          <p:val>
                                            <p:strVal val="#ppt_x"/>
                                          </p:val>
                                        </p:tav>
                                        <p:tav tm="100000">
                                          <p:val>
                                            <p:strVal val="#ppt_x"/>
                                          </p:val>
                                        </p:tav>
                                      </p:tavLst>
                                    </p:anim>
                                    <p:anim calcmode="lin" valueType="num">
                                      <p:cBhvr>
                                        <p:cTn id="59"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animBg="1"/>
      <p:bldP spid="3" grpId="1" animBg="1"/>
      <p:bldP spid="4" grpId="0" animBg="1"/>
      <p:bldP spid="4" grpId="1" animBg="1"/>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sp>
        <p:nvSpPr>
          <p:cNvPr id="3" name="AutoShape 10"/>
          <p:cNvSpPr>
            <a:spLocks noChangeArrowheads="1"/>
          </p:cNvSpPr>
          <p:nvPr/>
        </p:nvSpPr>
        <p:spPr bwMode="auto">
          <a:xfrm rot="16200000">
            <a:off x="3894258" y="-1085410"/>
            <a:ext cx="1398833" cy="7676197"/>
          </a:xfrm>
          <a:prstGeom prst="downArrow">
            <a:avLst>
              <a:gd name="adj1" fmla="val 49065"/>
              <a:gd name="adj2" fmla="val 44827"/>
            </a:avLst>
          </a:prstGeom>
          <a:solidFill>
            <a:srgbClr val="663300"/>
          </a:solidFill>
          <a:ln>
            <a:noFill/>
          </a:ln>
        </p:spPr>
        <p:txBody>
          <a:bodyPr vert="eaVert"/>
          <a:lstStyle/>
          <a:p>
            <a:endParaRPr lang="zh-CN" altLang="en-US" sz="2000">
              <a:solidFill>
                <a:srgbClr val="C00000"/>
              </a:solidFill>
              <a:latin typeface="微软雅黑" panose="020B0503020204020204" pitchFamily="34" charset="-122"/>
              <a:ea typeface="微软雅黑" panose="020B0503020204020204" pitchFamily="34" charset="-122"/>
            </a:endParaRPr>
          </a:p>
        </p:txBody>
      </p:sp>
      <p:grpSp>
        <p:nvGrpSpPr>
          <p:cNvPr id="4" name="组合 3"/>
          <p:cNvGrpSpPr/>
          <p:nvPr/>
        </p:nvGrpSpPr>
        <p:grpSpPr bwMode="auto">
          <a:xfrm>
            <a:off x="2589800" y="2018441"/>
            <a:ext cx="1701613" cy="1539687"/>
            <a:chOff x="1214414" y="2786058"/>
            <a:chExt cx="1935848" cy="1751017"/>
          </a:xfrm>
        </p:grpSpPr>
        <p:grpSp>
          <p:nvGrpSpPr>
            <p:cNvPr id="5" name="Group 6"/>
            <p:cNvGrpSpPr/>
            <p:nvPr/>
          </p:nvGrpSpPr>
          <p:grpSpPr bwMode="auto">
            <a:xfrm>
              <a:off x="1295400" y="2786058"/>
              <a:ext cx="1753450" cy="1751017"/>
              <a:chOff x="1823" y="2371"/>
              <a:chExt cx="1801" cy="1801"/>
            </a:xfrm>
          </p:grpSpPr>
          <p:sp>
            <p:nvSpPr>
              <p:cNvPr id="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663300"/>
                  </a:solidFill>
                  <a:latin typeface="微软雅黑" panose="020B0503020204020204" pitchFamily="34" charset="-122"/>
                  <a:ea typeface="微软雅黑" panose="020B0503020204020204" pitchFamily="34" charset="-122"/>
                </a:endParaRPr>
              </a:p>
            </p:txBody>
          </p:sp>
          <p:sp>
            <p:nvSpPr>
              <p:cNvPr id="8"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663300"/>
                  </a:solidFill>
                  <a:latin typeface="微软雅黑" panose="020B0503020204020204" pitchFamily="34" charset="-122"/>
                  <a:ea typeface="微软雅黑" panose="020B0503020204020204" pitchFamily="34" charset="-122"/>
                </a:endParaRPr>
              </a:p>
            </p:txBody>
          </p:sp>
        </p:grpSp>
        <p:sp>
          <p:nvSpPr>
            <p:cNvPr id="6"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663300"/>
                  </a:solidFill>
                  <a:latin typeface="微软雅黑" panose="020B0503020204020204" pitchFamily="34" charset="-122"/>
                  <a:ea typeface="微软雅黑" panose="020B0503020204020204" pitchFamily="34" charset="-122"/>
                </a:rPr>
                <a:t>写入文本</a:t>
              </a:r>
            </a:p>
          </p:txBody>
        </p:sp>
      </p:grpSp>
      <p:grpSp>
        <p:nvGrpSpPr>
          <p:cNvPr id="9" name="组合 8"/>
          <p:cNvGrpSpPr/>
          <p:nvPr/>
        </p:nvGrpSpPr>
        <p:grpSpPr bwMode="auto">
          <a:xfrm>
            <a:off x="4291413" y="2018441"/>
            <a:ext cx="1701612" cy="1539687"/>
            <a:chOff x="1214414" y="2786058"/>
            <a:chExt cx="1935848" cy="1751017"/>
          </a:xfrm>
        </p:grpSpPr>
        <p:grpSp>
          <p:nvGrpSpPr>
            <p:cNvPr id="10" name="Group 6"/>
            <p:cNvGrpSpPr/>
            <p:nvPr/>
          </p:nvGrpSpPr>
          <p:grpSpPr bwMode="auto">
            <a:xfrm>
              <a:off x="1295400" y="2786058"/>
              <a:ext cx="1753450" cy="1751017"/>
              <a:chOff x="1823" y="2371"/>
              <a:chExt cx="1801" cy="1801"/>
            </a:xfrm>
          </p:grpSpPr>
          <p:sp>
            <p:nvSpPr>
              <p:cNvPr id="1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663300"/>
                  </a:solidFill>
                  <a:latin typeface="微软雅黑" panose="020B0503020204020204" pitchFamily="34" charset="-122"/>
                  <a:ea typeface="微软雅黑" panose="020B0503020204020204" pitchFamily="34" charset="-122"/>
                </a:endParaRPr>
              </a:p>
            </p:txBody>
          </p:sp>
          <p:sp>
            <p:nvSpPr>
              <p:cNvPr id="13"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663300"/>
                  </a:solidFill>
                  <a:latin typeface="微软雅黑" panose="020B0503020204020204" pitchFamily="34" charset="-122"/>
                  <a:ea typeface="微软雅黑" panose="020B0503020204020204" pitchFamily="34" charset="-122"/>
                </a:endParaRPr>
              </a:p>
            </p:txBody>
          </p:sp>
        </p:grpSp>
        <p:sp>
          <p:nvSpPr>
            <p:cNvPr id="1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663300"/>
                  </a:solidFill>
                  <a:latin typeface="微软雅黑" panose="020B0503020204020204" pitchFamily="34" charset="-122"/>
                  <a:ea typeface="微软雅黑" panose="020B0503020204020204" pitchFamily="34" charset="-122"/>
                </a:rPr>
                <a:t>写入文本</a:t>
              </a:r>
            </a:p>
          </p:txBody>
        </p:sp>
      </p:grpSp>
      <p:grpSp>
        <p:nvGrpSpPr>
          <p:cNvPr id="14" name="组合 13"/>
          <p:cNvGrpSpPr/>
          <p:nvPr/>
        </p:nvGrpSpPr>
        <p:grpSpPr bwMode="auto">
          <a:xfrm>
            <a:off x="6009776" y="2018441"/>
            <a:ext cx="1701613" cy="1539687"/>
            <a:chOff x="1214414" y="2786058"/>
            <a:chExt cx="1935848" cy="1751017"/>
          </a:xfrm>
        </p:grpSpPr>
        <p:grpSp>
          <p:nvGrpSpPr>
            <p:cNvPr id="15" name="Group 6"/>
            <p:cNvGrpSpPr/>
            <p:nvPr/>
          </p:nvGrpSpPr>
          <p:grpSpPr bwMode="auto">
            <a:xfrm>
              <a:off x="1295400" y="2786058"/>
              <a:ext cx="1753450" cy="1751017"/>
              <a:chOff x="1823" y="2371"/>
              <a:chExt cx="1801" cy="1801"/>
            </a:xfrm>
          </p:grpSpPr>
          <p:sp>
            <p:nvSpPr>
              <p:cNvPr id="1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663300"/>
                  </a:solidFill>
                  <a:latin typeface="微软雅黑" panose="020B0503020204020204" pitchFamily="34" charset="-122"/>
                  <a:ea typeface="微软雅黑" panose="020B0503020204020204" pitchFamily="34" charset="-122"/>
                </a:endParaRPr>
              </a:p>
            </p:txBody>
          </p:sp>
          <p:sp>
            <p:nvSpPr>
              <p:cNvPr id="18"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663300"/>
                  </a:solidFill>
                  <a:latin typeface="微软雅黑" panose="020B0503020204020204" pitchFamily="34" charset="-122"/>
                  <a:ea typeface="微软雅黑" panose="020B0503020204020204" pitchFamily="34" charset="-122"/>
                </a:endParaRPr>
              </a:p>
            </p:txBody>
          </p:sp>
        </p:grpSp>
        <p:sp>
          <p:nvSpPr>
            <p:cNvPr id="1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663300"/>
                  </a:solidFill>
                  <a:latin typeface="微软雅黑" panose="020B0503020204020204" pitchFamily="34" charset="-122"/>
                  <a:ea typeface="微软雅黑" panose="020B0503020204020204" pitchFamily="34" charset="-122"/>
                </a:rPr>
                <a:t>写入文本</a:t>
              </a:r>
            </a:p>
          </p:txBody>
        </p:sp>
      </p:grpSp>
      <p:grpSp>
        <p:nvGrpSpPr>
          <p:cNvPr id="19" name="组合 40"/>
          <p:cNvGrpSpPr/>
          <p:nvPr/>
        </p:nvGrpSpPr>
        <p:grpSpPr bwMode="auto">
          <a:xfrm>
            <a:off x="925965" y="2018441"/>
            <a:ext cx="1701613" cy="1539687"/>
            <a:chOff x="1214414" y="2786058"/>
            <a:chExt cx="1935848" cy="1751017"/>
          </a:xfrm>
        </p:grpSpPr>
        <p:grpSp>
          <p:nvGrpSpPr>
            <p:cNvPr id="20" name="Group 6"/>
            <p:cNvGrpSpPr/>
            <p:nvPr/>
          </p:nvGrpSpPr>
          <p:grpSpPr bwMode="auto">
            <a:xfrm>
              <a:off x="1295400" y="2786058"/>
              <a:ext cx="1753450" cy="1751017"/>
              <a:chOff x="1823" y="2371"/>
              <a:chExt cx="1801" cy="1801"/>
            </a:xfrm>
          </p:grpSpPr>
          <p:sp>
            <p:nvSpPr>
              <p:cNvPr id="2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23" name="Oval 8"/>
              <p:cNvSpPr>
                <a:spLocks noChangeArrowheads="1"/>
              </p:cNvSpPr>
              <p:nvPr/>
            </p:nvSpPr>
            <p:spPr bwMode="auto">
              <a:xfrm>
                <a:off x="1946" y="2493"/>
                <a:ext cx="1556" cy="1556"/>
              </a:xfrm>
              <a:prstGeom prst="ellipse">
                <a:avLst/>
              </a:prstGeom>
              <a:solidFill>
                <a:srgbClr val="996633"/>
              </a:solidFill>
              <a:ln w="38100">
                <a:solidFill>
                  <a:srgbClr val="FFFFFF"/>
                </a:solidFill>
                <a:round/>
              </a:ln>
            </p:spPr>
            <p:txBody>
              <a:bodyPr/>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grpSp>
        <p:sp>
          <p:nvSpPr>
            <p:cNvPr id="2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sp>
        <p:nvSpPr>
          <p:cNvPr id="24" name="矩形标注 23"/>
          <p:cNvSpPr/>
          <p:nvPr/>
        </p:nvSpPr>
        <p:spPr>
          <a:xfrm>
            <a:off x="2921467" y="3836225"/>
            <a:ext cx="1477858" cy="45719"/>
          </a:xfrm>
          <a:prstGeom prst="wedgeRectCallout">
            <a:avLst>
              <a:gd name="adj1" fmla="val -17526"/>
              <a:gd name="adj2" fmla="val -509465"/>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5" name="矩形标注 24"/>
          <p:cNvSpPr/>
          <p:nvPr/>
        </p:nvSpPr>
        <p:spPr>
          <a:xfrm>
            <a:off x="1230309" y="1671821"/>
            <a:ext cx="1584840" cy="64140"/>
          </a:xfrm>
          <a:prstGeom prst="wedgeRectCallout">
            <a:avLst>
              <a:gd name="adj1" fmla="val -23398"/>
              <a:gd name="adj2" fmla="val 403291"/>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Rectangle 28"/>
          <p:cNvSpPr>
            <a:spLocks noChangeArrowheads="1"/>
          </p:cNvSpPr>
          <p:nvPr/>
        </p:nvSpPr>
        <p:spPr bwMode="auto">
          <a:xfrm>
            <a:off x="2901118" y="387432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p>
        </p:txBody>
      </p:sp>
      <p:sp>
        <p:nvSpPr>
          <p:cNvPr id="27" name="Rectangle 28"/>
          <p:cNvSpPr>
            <a:spLocks noChangeArrowheads="1"/>
          </p:cNvSpPr>
          <p:nvPr/>
        </p:nvSpPr>
        <p:spPr bwMode="auto">
          <a:xfrm>
            <a:off x="1297381" y="112930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p>
        </p:txBody>
      </p:sp>
      <p:sp>
        <p:nvSpPr>
          <p:cNvPr id="28" name="矩形标注 27"/>
          <p:cNvSpPr/>
          <p:nvPr/>
        </p:nvSpPr>
        <p:spPr>
          <a:xfrm>
            <a:off x="4542677" y="1671821"/>
            <a:ext cx="1584840" cy="64140"/>
          </a:xfrm>
          <a:prstGeom prst="wedgeRectCallout">
            <a:avLst>
              <a:gd name="adj1" fmla="val -23398"/>
              <a:gd name="adj2" fmla="val 403291"/>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9" name="Rectangle 28"/>
          <p:cNvSpPr>
            <a:spLocks noChangeArrowheads="1"/>
          </p:cNvSpPr>
          <p:nvPr/>
        </p:nvSpPr>
        <p:spPr bwMode="auto">
          <a:xfrm>
            <a:off x="4609749" y="112930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p>
        </p:txBody>
      </p:sp>
      <p:sp>
        <p:nvSpPr>
          <p:cNvPr id="30" name="矩形标注 29"/>
          <p:cNvSpPr/>
          <p:nvPr/>
        </p:nvSpPr>
        <p:spPr>
          <a:xfrm>
            <a:off x="6377851" y="3836225"/>
            <a:ext cx="1477858" cy="45719"/>
          </a:xfrm>
          <a:prstGeom prst="wedgeRectCallout">
            <a:avLst>
              <a:gd name="adj1" fmla="val -17526"/>
              <a:gd name="adj2" fmla="val -509465"/>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1" name="Rectangle 28"/>
          <p:cNvSpPr>
            <a:spLocks noChangeArrowheads="1"/>
          </p:cNvSpPr>
          <p:nvPr/>
        </p:nvSpPr>
        <p:spPr bwMode="auto">
          <a:xfrm>
            <a:off x="6357502" y="387432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15"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 calcmode="lin" valueType="num">
                                      <p:cBhvr>
                                        <p:cTn id="1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9"/>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25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50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9"/>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75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000"/>
                            </p:stCondLst>
                            <p:childTnLst>
                              <p:par>
                                <p:cTn id="40" presetID="2" presetClass="entr" presetSubtype="1"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0-#ppt_h/2"/>
                                          </p:val>
                                        </p:tav>
                                        <p:tav tm="100000">
                                          <p:val>
                                            <p:strVal val="#ppt_y"/>
                                          </p:val>
                                        </p:tav>
                                      </p:tavLst>
                                    </p:anim>
                                  </p:childTnLst>
                                </p:cTn>
                              </p:par>
                            </p:childTnLst>
                          </p:cTn>
                        </p:par>
                        <p:par>
                          <p:cTn id="44" fill="hold">
                            <p:stCondLst>
                              <p:cond delay="2500"/>
                            </p:stCondLst>
                            <p:childTnLst>
                              <p:par>
                                <p:cTn id="45" presetID="32" presetClass="emph" presetSubtype="0" fill="hold" grpId="1" nodeType="afterEffect">
                                  <p:stCondLst>
                                    <p:cond delay="0"/>
                                  </p:stCondLst>
                                  <p:childTnLst>
                                    <p:animRot by="120000">
                                      <p:cBhvr>
                                        <p:cTn id="46" dur="50" fill="hold">
                                          <p:stCondLst>
                                            <p:cond delay="0"/>
                                          </p:stCondLst>
                                        </p:cTn>
                                        <p:tgtEl>
                                          <p:spTgt spid="25"/>
                                        </p:tgtEl>
                                        <p:attrNameLst>
                                          <p:attrName>r</p:attrName>
                                        </p:attrNameLst>
                                      </p:cBhvr>
                                    </p:animRot>
                                    <p:animRot by="-240000">
                                      <p:cBhvr>
                                        <p:cTn id="47" dur="100" fill="hold">
                                          <p:stCondLst>
                                            <p:cond delay="100"/>
                                          </p:stCondLst>
                                        </p:cTn>
                                        <p:tgtEl>
                                          <p:spTgt spid="25"/>
                                        </p:tgtEl>
                                        <p:attrNameLst>
                                          <p:attrName>r</p:attrName>
                                        </p:attrNameLst>
                                      </p:cBhvr>
                                    </p:animRot>
                                    <p:animRot by="240000">
                                      <p:cBhvr>
                                        <p:cTn id="48" dur="100" fill="hold">
                                          <p:stCondLst>
                                            <p:cond delay="200"/>
                                          </p:stCondLst>
                                        </p:cTn>
                                        <p:tgtEl>
                                          <p:spTgt spid="25"/>
                                        </p:tgtEl>
                                        <p:attrNameLst>
                                          <p:attrName>r</p:attrName>
                                        </p:attrNameLst>
                                      </p:cBhvr>
                                    </p:animRot>
                                    <p:animRot by="-240000">
                                      <p:cBhvr>
                                        <p:cTn id="49" dur="100" fill="hold">
                                          <p:stCondLst>
                                            <p:cond delay="300"/>
                                          </p:stCondLst>
                                        </p:cTn>
                                        <p:tgtEl>
                                          <p:spTgt spid="25"/>
                                        </p:tgtEl>
                                        <p:attrNameLst>
                                          <p:attrName>r</p:attrName>
                                        </p:attrNameLst>
                                      </p:cBhvr>
                                    </p:animRot>
                                    <p:animRot by="120000">
                                      <p:cBhvr>
                                        <p:cTn id="50" dur="100" fill="hold">
                                          <p:stCondLst>
                                            <p:cond delay="400"/>
                                          </p:stCondLst>
                                        </p:cTn>
                                        <p:tgtEl>
                                          <p:spTgt spid="25"/>
                                        </p:tgtEl>
                                        <p:attrNameLst>
                                          <p:attrName>r</p:attrName>
                                        </p:attrNameLst>
                                      </p:cBhvr>
                                    </p:animRot>
                                  </p:childTnLst>
                                </p:cTn>
                              </p:par>
                            </p:childTnLst>
                          </p:cTn>
                        </p:par>
                        <p:par>
                          <p:cTn id="51" fill="hold">
                            <p:stCondLst>
                              <p:cond delay="3000"/>
                            </p:stCondLst>
                            <p:childTnLst>
                              <p:par>
                                <p:cTn id="52" presetID="18" presetClass="entr" presetSubtype="9"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strips(upLeft)">
                                      <p:cBhvr>
                                        <p:cTn id="54" dur="500"/>
                                        <p:tgtEl>
                                          <p:spTgt spid="27"/>
                                        </p:tgtEl>
                                      </p:cBhvr>
                                    </p:animEffect>
                                  </p:childTnLst>
                                </p:cTn>
                              </p:par>
                            </p:childTnLst>
                          </p:cTn>
                        </p:par>
                        <p:par>
                          <p:cTn id="55" fill="hold">
                            <p:stCondLst>
                              <p:cond delay="3500"/>
                            </p:stCondLst>
                            <p:childTnLst>
                              <p:par>
                                <p:cTn id="56" presetID="2" presetClass="entr" presetSubtype="4"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ppt_x"/>
                                          </p:val>
                                        </p:tav>
                                        <p:tav tm="100000">
                                          <p:val>
                                            <p:strVal val="#ppt_x"/>
                                          </p:val>
                                        </p:tav>
                                      </p:tavLst>
                                    </p:anim>
                                    <p:anim calcmode="lin" valueType="num">
                                      <p:cBhvr additive="base">
                                        <p:cTn id="59" dur="500" fill="hold"/>
                                        <p:tgtEl>
                                          <p:spTgt spid="24"/>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32" presetClass="emph" presetSubtype="0" fill="hold" grpId="1" nodeType="afterEffect">
                                  <p:stCondLst>
                                    <p:cond delay="0"/>
                                  </p:stCondLst>
                                  <p:childTnLst>
                                    <p:animRot by="120000">
                                      <p:cBhvr>
                                        <p:cTn id="62" dur="50" fill="hold">
                                          <p:stCondLst>
                                            <p:cond delay="0"/>
                                          </p:stCondLst>
                                        </p:cTn>
                                        <p:tgtEl>
                                          <p:spTgt spid="24"/>
                                        </p:tgtEl>
                                        <p:attrNameLst>
                                          <p:attrName>r</p:attrName>
                                        </p:attrNameLst>
                                      </p:cBhvr>
                                    </p:animRot>
                                    <p:animRot by="-240000">
                                      <p:cBhvr>
                                        <p:cTn id="63" dur="100" fill="hold">
                                          <p:stCondLst>
                                            <p:cond delay="100"/>
                                          </p:stCondLst>
                                        </p:cTn>
                                        <p:tgtEl>
                                          <p:spTgt spid="24"/>
                                        </p:tgtEl>
                                        <p:attrNameLst>
                                          <p:attrName>r</p:attrName>
                                        </p:attrNameLst>
                                      </p:cBhvr>
                                    </p:animRot>
                                    <p:animRot by="240000">
                                      <p:cBhvr>
                                        <p:cTn id="64" dur="100" fill="hold">
                                          <p:stCondLst>
                                            <p:cond delay="200"/>
                                          </p:stCondLst>
                                        </p:cTn>
                                        <p:tgtEl>
                                          <p:spTgt spid="24"/>
                                        </p:tgtEl>
                                        <p:attrNameLst>
                                          <p:attrName>r</p:attrName>
                                        </p:attrNameLst>
                                      </p:cBhvr>
                                    </p:animRot>
                                    <p:animRot by="-240000">
                                      <p:cBhvr>
                                        <p:cTn id="65" dur="100" fill="hold">
                                          <p:stCondLst>
                                            <p:cond delay="300"/>
                                          </p:stCondLst>
                                        </p:cTn>
                                        <p:tgtEl>
                                          <p:spTgt spid="24"/>
                                        </p:tgtEl>
                                        <p:attrNameLst>
                                          <p:attrName>r</p:attrName>
                                        </p:attrNameLst>
                                      </p:cBhvr>
                                    </p:animRot>
                                    <p:animRot by="120000">
                                      <p:cBhvr>
                                        <p:cTn id="66" dur="100" fill="hold">
                                          <p:stCondLst>
                                            <p:cond delay="400"/>
                                          </p:stCondLst>
                                        </p:cTn>
                                        <p:tgtEl>
                                          <p:spTgt spid="24"/>
                                        </p:tgtEl>
                                        <p:attrNameLst>
                                          <p:attrName>r</p:attrName>
                                        </p:attrNameLst>
                                      </p:cBhvr>
                                    </p:animRot>
                                  </p:childTnLst>
                                </p:cTn>
                              </p:par>
                            </p:childTnLst>
                          </p:cTn>
                        </p:par>
                        <p:par>
                          <p:cTn id="67" fill="hold">
                            <p:stCondLst>
                              <p:cond delay="4500"/>
                            </p:stCondLst>
                            <p:childTnLst>
                              <p:par>
                                <p:cTn id="68" presetID="18" presetClass="entr" presetSubtype="9"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strips(upLeft)">
                                      <p:cBhvr>
                                        <p:cTn id="70" dur="500"/>
                                        <p:tgtEl>
                                          <p:spTgt spid="26"/>
                                        </p:tgtEl>
                                      </p:cBhvr>
                                    </p:animEffect>
                                  </p:childTnLst>
                                </p:cTn>
                              </p:par>
                            </p:childTnLst>
                          </p:cTn>
                        </p:par>
                        <p:par>
                          <p:cTn id="71" fill="hold">
                            <p:stCondLst>
                              <p:cond delay="5000"/>
                            </p:stCondLst>
                            <p:childTnLst>
                              <p:par>
                                <p:cTn id="72" presetID="2" presetClass="entr" presetSubtype="1"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fill="hold"/>
                                        <p:tgtEl>
                                          <p:spTgt spid="28"/>
                                        </p:tgtEl>
                                        <p:attrNameLst>
                                          <p:attrName>ppt_x</p:attrName>
                                        </p:attrNameLst>
                                      </p:cBhvr>
                                      <p:tavLst>
                                        <p:tav tm="0">
                                          <p:val>
                                            <p:strVal val="#ppt_x"/>
                                          </p:val>
                                        </p:tav>
                                        <p:tav tm="100000">
                                          <p:val>
                                            <p:strVal val="#ppt_x"/>
                                          </p:val>
                                        </p:tav>
                                      </p:tavLst>
                                    </p:anim>
                                    <p:anim calcmode="lin" valueType="num">
                                      <p:cBhvr additive="base">
                                        <p:cTn id="75" dur="500" fill="hold"/>
                                        <p:tgtEl>
                                          <p:spTgt spid="28"/>
                                        </p:tgtEl>
                                        <p:attrNameLst>
                                          <p:attrName>ppt_y</p:attrName>
                                        </p:attrNameLst>
                                      </p:cBhvr>
                                      <p:tavLst>
                                        <p:tav tm="0">
                                          <p:val>
                                            <p:strVal val="0-#ppt_h/2"/>
                                          </p:val>
                                        </p:tav>
                                        <p:tav tm="100000">
                                          <p:val>
                                            <p:strVal val="#ppt_y"/>
                                          </p:val>
                                        </p:tav>
                                      </p:tavLst>
                                    </p:anim>
                                  </p:childTnLst>
                                </p:cTn>
                              </p:par>
                            </p:childTnLst>
                          </p:cTn>
                        </p:par>
                        <p:par>
                          <p:cTn id="76" fill="hold">
                            <p:stCondLst>
                              <p:cond delay="5500"/>
                            </p:stCondLst>
                            <p:childTnLst>
                              <p:par>
                                <p:cTn id="77" presetID="32" presetClass="emph" presetSubtype="0" fill="hold" grpId="1" nodeType="afterEffect">
                                  <p:stCondLst>
                                    <p:cond delay="0"/>
                                  </p:stCondLst>
                                  <p:childTnLst>
                                    <p:animRot by="120000">
                                      <p:cBhvr>
                                        <p:cTn id="78" dur="50" fill="hold">
                                          <p:stCondLst>
                                            <p:cond delay="0"/>
                                          </p:stCondLst>
                                        </p:cTn>
                                        <p:tgtEl>
                                          <p:spTgt spid="28"/>
                                        </p:tgtEl>
                                        <p:attrNameLst>
                                          <p:attrName>r</p:attrName>
                                        </p:attrNameLst>
                                      </p:cBhvr>
                                    </p:animRot>
                                    <p:animRot by="-240000">
                                      <p:cBhvr>
                                        <p:cTn id="79" dur="100" fill="hold">
                                          <p:stCondLst>
                                            <p:cond delay="100"/>
                                          </p:stCondLst>
                                        </p:cTn>
                                        <p:tgtEl>
                                          <p:spTgt spid="28"/>
                                        </p:tgtEl>
                                        <p:attrNameLst>
                                          <p:attrName>r</p:attrName>
                                        </p:attrNameLst>
                                      </p:cBhvr>
                                    </p:animRot>
                                    <p:animRot by="240000">
                                      <p:cBhvr>
                                        <p:cTn id="80" dur="100" fill="hold">
                                          <p:stCondLst>
                                            <p:cond delay="200"/>
                                          </p:stCondLst>
                                        </p:cTn>
                                        <p:tgtEl>
                                          <p:spTgt spid="28"/>
                                        </p:tgtEl>
                                        <p:attrNameLst>
                                          <p:attrName>r</p:attrName>
                                        </p:attrNameLst>
                                      </p:cBhvr>
                                    </p:animRot>
                                    <p:animRot by="-240000">
                                      <p:cBhvr>
                                        <p:cTn id="81" dur="100" fill="hold">
                                          <p:stCondLst>
                                            <p:cond delay="300"/>
                                          </p:stCondLst>
                                        </p:cTn>
                                        <p:tgtEl>
                                          <p:spTgt spid="28"/>
                                        </p:tgtEl>
                                        <p:attrNameLst>
                                          <p:attrName>r</p:attrName>
                                        </p:attrNameLst>
                                      </p:cBhvr>
                                    </p:animRot>
                                    <p:animRot by="120000">
                                      <p:cBhvr>
                                        <p:cTn id="82" dur="100" fill="hold">
                                          <p:stCondLst>
                                            <p:cond delay="400"/>
                                          </p:stCondLst>
                                        </p:cTn>
                                        <p:tgtEl>
                                          <p:spTgt spid="28"/>
                                        </p:tgtEl>
                                        <p:attrNameLst>
                                          <p:attrName>r</p:attrName>
                                        </p:attrNameLst>
                                      </p:cBhvr>
                                    </p:animRot>
                                  </p:childTnLst>
                                </p:cTn>
                              </p:par>
                            </p:childTnLst>
                          </p:cTn>
                        </p:par>
                        <p:par>
                          <p:cTn id="83" fill="hold">
                            <p:stCondLst>
                              <p:cond delay="6000"/>
                            </p:stCondLst>
                            <p:childTnLst>
                              <p:par>
                                <p:cTn id="84" presetID="18" presetClass="entr" presetSubtype="9"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strips(upLeft)">
                                      <p:cBhvr>
                                        <p:cTn id="86" dur="500"/>
                                        <p:tgtEl>
                                          <p:spTgt spid="29"/>
                                        </p:tgtEl>
                                      </p:cBhvr>
                                    </p:animEffect>
                                  </p:childTnLst>
                                </p:cTn>
                              </p:par>
                            </p:childTnLst>
                          </p:cTn>
                        </p:par>
                        <p:par>
                          <p:cTn id="87" fill="hold">
                            <p:stCondLst>
                              <p:cond delay="6500"/>
                            </p:stCondLst>
                            <p:childTnLst>
                              <p:par>
                                <p:cTn id="88" presetID="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additive="base">
                                        <p:cTn id="90" dur="500" fill="hold"/>
                                        <p:tgtEl>
                                          <p:spTgt spid="30"/>
                                        </p:tgtEl>
                                        <p:attrNameLst>
                                          <p:attrName>ppt_x</p:attrName>
                                        </p:attrNameLst>
                                      </p:cBhvr>
                                      <p:tavLst>
                                        <p:tav tm="0">
                                          <p:val>
                                            <p:strVal val="#ppt_x"/>
                                          </p:val>
                                        </p:tav>
                                        <p:tav tm="100000">
                                          <p:val>
                                            <p:strVal val="#ppt_x"/>
                                          </p:val>
                                        </p:tav>
                                      </p:tavLst>
                                    </p:anim>
                                    <p:anim calcmode="lin" valueType="num">
                                      <p:cBhvr additive="base">
                                        <p:cTn id="91" dur="500" fill="hold"/>
                                        <p:tgtEl>
                                          <p:spTgt spid="30"/>
                                        </p:tgtEl>
                                        <p:attrNameLst>
                                          <p:attrName>ppt_y</p:attrName>
                                        </p:attrNameLst>
                                      </p:cBhvr>
                                      <p:tavLst>
                                        <p:tav tm="0">
                                          <p:val>
                                            <p:strVal val="1+#ppt_h/2"/>
                                          </p:val>
                                        </p:tav>
                                        <p:tav tm="100000">
                                          <p:val>
                                            <p:strVal val="#ppt_y"/>
                                          </p:val>
                                        </p:tav>
                                      </p:tavLst>
                                    </p:anim>
                                  </p:childTnLst>
                                </p:cTn>
                              </p:par>
                            </p:childTnLst>
                          </p:cTn>
                        </p:par>
                        <p:par>
                          <p:cTn id="92" fill="hold">
                            <p:stCondLst>
                              <p:cond delay="7000"/>
                            </p:stCondLst>
                            <p:childTnLst>
                              <p:par>
                                <p:cTn id="93" presetID="32" presetClass="emph" presetSubtype="0" fill="hold" grpId="1" nodeType="afterEffect">
                                  <p:stCondLst>
                                    <p:cond delay="0"/>
                                  </p:stCondLst>
                                  <p:childTnLst>
                                    <p:animRot by="120000">
                                      <p:cBhvr>
                                        <p:cTn id="94" dur="50" fill="hold">
                                          <p:stCondLst>
                                            <p:cond delay="0"/>
                                          </p:stCondLst>
                                        </p:cTn>
                                        <p:tgtEl>
                                          <p:spTgt spid="30"/>
                                        </p:tgtEl>
                                        <p:attrNameLst>
                                          <p:attrName>r</p:attrName>
                                        </p:attrNameLst>
                                      </p:cBhvr>
                                    </p:animRot>
                                    <p:animRot by="-240000">
                                      <p:cBhvr>
                                        <p:cTn id="95" dur="100" fill="hold">
                                          <p:stCondLst>
                                            <p:cond delay="100"/>
                                          </p:stCondLst>
                                        </p:cTn>
                                        <p:tgtEl>
                                          <p:spTgt spid="30"/>
                                        </p:tgtEl>
                                        <p:attrNameLst>
                                          <p:attrName>r</p:attrName>
                                        </p:attrNameLst>
                                      </p:cBhvr>
                                    </p:animRot>
                                    <p:animRot by="240000">
                                      <p:cBhvr>
                                        <p:cTn id="96" dur="100" fill="hold">
                                          <p:stCondLst>
                                            <p:cond delay="200"/>
                                          </p:stCondLst>
                                        </p:cTn>
                                        <p:tgtEl>
                                          <p:spTgt spid="30"/>
                                        </p:tgtEl>
                                        <p:attrNameLst>
                                          <p:attrName>r</p:attrName>
                                        </p:attrNameLst>
                                      </p:cBhvr>
                                    </p:animRot>
                                    <p:animRot by="-240000">
                                      <p:cBhvr>
                                        <p:cTn id="97" dur="100" fill="hold">
                                          <p:stCondLst>
                                            <p:cond delay="300"/>
                                          </p:stCondLst>
                                        </p:cTn>
                                        <p:tgtEl>
                                          <p:spTgt spid="30"/>
                                        </p:tgtEl>
                                        <p:attrNameLst>
                                          <p:attrName>r</p:attrName>
                                        </p:attrNameLst>
                                      </p:cBhvr>
                                    </p:animRot>
                                    <p:animRot by="120000">
                                      <p:cBhvr>
                                        <p:cTn id="98" dur="100" fill="hold">
                                          <p:stCondLst>
                                            <p:cond delay="400"/>
                                          </p:stCondLst>
                                        </p:cTn>
                                        <p:tgtEl>
                                          <p:spTgt spid="30"/>
                                        </p:tgtEl>
                                        <p:attrNameLst>
                                          <p:attrName>r</p:attrName>
                                        </p:attrNameLst>
                                      </p:cBhvr>
                                    </p:animRot>
                                  </p:childTnLst>
                                </p:cTn>
                              </p:par>
                            </p:childTnLst>
                          </p:cTn>
                        </p:par>
                        <p:par>
                          <p:cTn id="99" fill="hold">
                            <p:stCondLst>
                              <p:cond delay="7500"/>
                            </p:stCondLst>
                            <p:childTnLst>
                              <p:par>
                                <p:cTn id="100" presetID="18" presetClass="entr" presetSubtype="9"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strips(upLeft)">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animBg="1"/>
      <p:bldP spid="24" grpId="0" animBg="1"/>
      <p:bldP spid="24" grpId="1" animBg="1"/>
      <p:bldP spid="25" grpId="0" animBg="1"/>
      <p:bldP spid="25" grpId="1" animBg="1"/>
      <p:bldP spid="26" grpId="0"/>
      <p:bldP spid="27" grpId="0"/>
      <p:bldP spid="28" grpId="0" animBg="1"/>
      <p:bldP spid="28" grpId="1" animBg="1"/>
      <p:bldP spid="29" grpId="0"/>
      <p:bldP spid="30" grpId="0" animBg="1"/>
      <p:bldP spid="30" grpId="1" animBg="1"/>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 y="794"/>
            <a:ext cx="9135879" cy="5143500"/>
          </a:xfrm>
          <a:prstGeom prst="rect">
            <a:avLst/>
          </a:prstGeom>
        </p:spPr>
      </p:pic>
      <p:sp>
        <p:nvSpPr>
          <p:cNvPr id="6" name="文本框 5"/>
          <p:cNvSpPr txBox="1"/>
          <p:nvPr/>
        </p:nvSpPr>
        <p:spPr>
          <a:xfrm>
            <a:off x="928052" y="2029237"/>
            <a:ext cx="3139866" cy="900525"/>
          </a:xfrm>
          <a:prstGeom prst="rect">
            <a:avLst/>
          </a:prstGeom>
          <a:noFill/>
        </p:spPr>
        <p:txBody>
          <a:bodyPr wrap="none" lIns="68581" tIns="34291" rIns="68581" bIns="34291" rtlCol="0">
            <a:spAutoFit/>
          </a:bodyPr>
          <a:lstStyle/>
          <a:p>
            <a:r>
              <a:rPr lang="zh-CN" altLang="en-US" sz="5400" b="1" spc="450" dirty="0">
                <a:solidFill>
                  <a:schemeClr val="bg1"/>
                </a:solidFill>
              </a:rPr>
              <a:t>感谢聆听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0222" y="2309620"/>
            <a:ext cx="8285721" cy="532430"/>
          </a:xfrm>
          <a:prstGeom prst="rect">
            <a:avLst/>
          </a:prstGeom>
          <a:solidFill>
            <a:srgbClr val="8D5E2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1" rIns="68581" bIns="34291" rtlCol="0" anchor="ctr"/>
          <a:lstStyle/>
          <a:p>
            <a:pPr algn="ctr"/>
            <a:endParaRPr lang="zh-CN" altLang="en-US" sz="900"/>
          </a:p>
        </p:txBody>
      </p:sp>
      <p:sp>
        <p:nvSpPr>
          <p:cNvPr id="3" name="矩形 2"/>
          <p:cNvSpPr/>
          <p:nvPr/>
        </p:nvSpPr>
        <p:spPr>
          <a:xfrm>
            <a:off x="420222" y="2842050"/>
            <a:ext cx="8285721" cy="53243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1" tIns="34291" rIns="68581" bIns="34291" rtlCol="0" anchor="ctr"/>
          <a:lstStyle/>
          <a:p>
            <a:pPr algn="ctr"/>
            <a:endParaRPr lang="zh-CN" altLang="en-US" sz="90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690" y="840010"/>
            <a:ext cx="3002856" cy="2001904"/>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559" y="2842186"/>
            <a:ext cx="3002856" cy="2001904"/>
          </a:xfrm>
          <a:prstGeom prst="rect">
            <a:avLst/>
          </a:prstGeom>
        </p:spPr>
      </p:pic>
      <p:grpSp>
        <p:nvGrpSpPr>
          <p:cNvPr id="6" name="组合 5"/>
          <p:cNvGrpSpPr/>
          <p:nvPr/>
        </p:nvGrpSpPr>
        <p:grpSpPr>
          <a:xfrm>
            <a:off x="4024037" y="2452680"/>
            <a:ext cx="1344655" cy="230832"/>
            <a:chOff x="6775622" y="789960"/>
            <a:chExt cx="1363957" cy="234114"/>
          </a:xfrm>
        </p:grpSpPr>
        <p:sp>
          <p:nvSpPr>
            <p:cNvPr id="7" name="文本框 6"/>
            <p:cNvSpPr txBox="1"/>
            <p:nvPr/>
          </p:nvSpPr>
          <p:spPr>
            <a:xfrm>
              <a:off x="6775622" y="789960"/>
              <a:ext cx="1240973" cy="234114"/>
            </a:xfrm>
            <a:prstGeom prst="rect">
              <a:avLst/>
            </a:prstGeom>
            <a:noFill/>
          </p:spPr>
          <p:txBody>
            <a:bodyPr wrap="none" rtlCol="0">
              <a:spAutoFit/>
            </a:bodyPr>
            <a:lstStyle/>
            <a:p>
              <a:pPr algn="r"/>
              <a:r>
                <a:rPr lang="zh-CN" altLang="en-US" sz="900" dirty="0">
                  <a:solidFill>
                    <a:schemeClr val="bg1"/>
                  </a:solidFill>
                </a:rPr>
                <a:t>请在此添加图片说明</a:t>
              </a:r>
            </a:p>
          </p:txBody>
        </p:sp>
        <p:sp>
          <p:nvSpPr>
            <p:cNvPr id="8" name="等腰三角形 7"/>
            <p:cNvSpPr/>
            <p:nvPr/>
          </p:nvSpPr>
          <p:spPr>
            <a:xfrm rot="16200000" flipV="1">
              <a:off x="8016597" y="839808"/>
              <a:ext cx="132091" cy="11387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nvGrpSpPr>
          <p:cNvPr id="9" name="组合 8"/>
          <p:cNvGrpSpPr/>
          <p:nvPr/>
        </p:nvGrpSpPr>
        <p:grpSpPr>
          <a:xfrm>
            <a:off x="3772154" y="3000737"/>
            <a:ext cx="1330151" cy="230832"/>
            <a:chOff x="6454082" y="797208"/>
            <a:chExt cx="1349244" cy="234114"/>
          </a:xfrm>
        </p:grpSpPr>
        <p:sp>
          <p:nvSpPr>
            <p:cNvPr id="10" name="文本框 9"/>
            <p:cNvSpPr txBox="1"/>
            <p:nvPr/>
          </p:nvSpPr>
          <p:spPr>
            <a:xfrm>
              <a:off x="6562353" y="797208"/>
              <a:ext cx="1240973" cy="234114"/>
            </a:xfrm>
            <a:prstGeom prst="rect">
              <a:avLst/>
            </a:prstGeom>
            <a:noFill/>
          </p:spPr>
          <p:txBody>
            <a:bodyPr wrap="none" rtlCol="0">
              <a:spAutoFit/>
            </a:bodyPr>
            <a:lstStyle/>
            <a:p>
              <a:r>
                <a:rPr lang="zh-CN" altLang="en-US" sz="900" dirty="0">
                  <a:solidFill>
                    <a:schemeClr val="bg1"/>
                  </a:solidFill>
                </a:rPr>
                <a:t>请在此添加图片说明</a:t>
              </a:r>
            </a:p>
          </p:txBody>
        </p:sp>
        <p:sp>
          <p:nvSpPr>
            <p:cNvPr id="11" name="等腰三角形 10"/>
            <p:cNvSpPr/>
            <p:nvPr/>
          </p:nvSpPr>
          <p:spPr>
            <a:xfrm rot="5400000" flipH="1" flipV="1">
              <a:off x="6444972" y="839808"/>
              <a:ext cx="132091" cy="1138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solidFill>
              </a:endParaRPr>
            </a:p>
          </p:txBody>
        </p:sp>
      </p:grpSp>
      <p:sp>
        <p:nvSpPr>
          <p:cNvPr id="12" name="文本框 11"/>
          <p:cNvSpPr txBox="1"/>
          <p:nvPr/>
        </p:nvSpPr>
        <p:spPr>
          <a:xfrm>
            <a:off x="632605" y="1074462"/>
            <a:ext cx="1329922" cy="992886"/>
          </a:xfrm>
          <a:prstGeom prst="rect">
            <a:avLst/>
          </a:prstGeom>
          <a:noFill/>
        </p:spPr>
        <p:txBody>
          <a:bodyPr wrap="none" lIns="0" tIns="34291" rIns="0" bIns="34291" rtlCol="0">
            <a:spAutoFit/>
          </a:bodyPr>
          <a:lstStyle/>
          <a:p>
            <a:r>
              <a:rPr lang="en-US" altLang="zh-CN" sz="6000" dirty="0">
                <a:solidFill>
                  <a:srgbClr val="996633"/>
                </a:solidFill>
              </a:rPr>
              <a:t>73%</a:t>
            </a:r>
            <a:endParaRPr lang="zh-CN" altLang="en-US" sz="6000" dirty="0">
              <a:solidFill>
                <a:srgbClr val="996633"/>
              </a:solidFill>
            </a:endParaRPr>
          </a:p>
        </p:txBody>
      </p:sp>
      <p:sp>
        <p:nvSpPr>
          <p:cNvPr id="13" name="文本框 12"/>
          <p:cNvSpPr txBox="1"/>
          <p:nvPr/>
        </p:nvSpPr>
        <p:spPr>
          <a:xfrm>
            <a:off x="7300308" y="3755615"/>
            <a:ext cx="1329922" cy="992886"/>
          </a:xfrm>
          <a:prstGeom prst="rect">
            <a:avLst/>
          </a:prstGeom>
          <a:noFill/>
        </p:spPr>
        <p:txBody>
          <a:bodyPr wrap="none" lIns="0" tIns="34291" rIns="0" bIns="34291" rtlCol="0">
            <a:spAutoFit/>
          </a:bodyPr>
          <a:lstStyle/>
          <a:p>
            <a:r>
              <a:rPr lang="en-US" altLang="zh-CN" sz="6000" dirty="0">
                <a:solidFill>
                  <a:srgbClr val="663300"/>
                </a:solidFill>
              </a:rPr>
              <a:t>27%</a:t>
            </a:r>
            <a:endParaRPr lang="zh-CN" altLang="en-US" sz="6000" dirty="0">
              <a:solidFill>
                <a:srgbClr val="663300"/>
              </a:solidFill>
            </a:endParaRPr>
          </a:p>
        </p:txBody>
      </p:sp>
      <p:sp>
        <p:nvSpPr>
          <p:cNvPr id="20"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by="(-#ppt_w*2)" calcmode="lin" valueType="num">
                                      <p:cBhvr rctx="PPT">
                                        <p:cTn id="7" dur="250" autoRev="1" fill="hold">
                                          <p:stCondLst>
                                            <p:cond delay="0"/>
                                          </p:stCondLst>
                                        </p:cTn>
                                        <p:tgtEl>
                                          <p:spTgt spid="20"/>
                                        </p:tgtEl>
                                        <p:attrNameLst>
                                          <p:attrName>ppt_w</p:attrName>
                                        </p:attrNameLst>
                                      </p:cBhvr>
                                    </p:anim>
                                    <p:anim by="(#ppt_w*0.50)" calcmode="lin" valueType="num">
                                      <p:cBhvr>
                                        <p:cTn id="8" dur="250" decel="50000" autoRev="1" fill="hold">
                                          <p:stCondLst>
                                            <p:cond delay="0"/>
                                          </p:stCondLst>
                                        </p:cTn>
                                        <p:tgtEl>
                                          <p:spTgt spid="20"/>
                                        </p:tgtEl>
                                        <p:attrNameLst>
                                          <p:attrName>ppt_x</p:attrName>
                                        </p:attrNameLst>
                                      </p:cBhvr>
                                    </p:anim>
                                    <p:anim from="(-#ppt_h/2)" to="(#ppt_y)" calcmode="lin" valueType="num">
                                      <p:cBhvr>
                                        <p:cTn id="9" dur="500" fill="hold">
                                          <p:stCondLst>
                                            <p:cond delay="0"/>
                                          </p:stCondLst>
                                        </p:cTn>
                                        <p:tgtEl>
                                          <p:spTgt spid="20"/>
                                        </p:tgtEl>
                                        <p:attrNameLst>
                                          <p:attrName>ppt_y</p:attrName>
                                        </p:attrNameLst>
                                      </p:cBhvr>
                                    </p:anim>
                                    <p:animRot by="21600000">
                                      <p:cBhvr>
                                        <p:cTn id="10" dur="500" fill="hold">
                                          <p:stCondLst>
                                            <p:cond delay="0"/>
                                          </p:stCondLst>
                                        </p:cTn>
                                        <p:tgtEl>
                                          <p:spTgt spid="20"/>
                                        </p:tgtEl>
                                        <p:attrNameLst>
                                          <p:attrName>r</p:attrName>
                                        </p:attrNameLst>
                                      </p:cBhvr>
                                    </p:animRo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par>
                          <p:cTn id="35" fill="hold">
                            <p:stCondLst>
                              <p:cond delay="3500"/>
                            </p:stCondLst>
                            <p:childTnLst>
                              <p:par>
                                <p:cTn id="36" presetID="22" presetClass="entr" presetSubtype="2"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right)">
                                      <p:cBhvr>
                                        <p:cTn id="38" dur="500"/>
                                        <p:tgtEl>
                                          <p:spTgt spid="9"/>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p:bldP spid="13"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grpSp>
        <p:nvGrpSpPr>
          <p:cNvPr id="3" name="组合 2"/>
          <p:cNvGrpSpPr/>
          <p:nvPr/>
        </p:nvGrpSpPr>
        <p:grpSpPr>
          <a:xfrm>
            <a:off x="3395804" y="1139313"/>
            <a:ext cx="2760372" cy="2550682"/>
            <a:chOff x="3133258" y="1443611"/>
            <a:chExt cx="3445229" cy="3264667"/>
          </a:xfrm>
        </p:grpSpPr>
        <p:sp>
          <p:nvSpPr>
            <p:cNvPr id="4" name="Freeform 9"/>
            <p:cNvSpPr/>
            <p:nvPr/>
          </p:nvSpPr>
          <p:spPr bwMode="auto">
            <a:xfrm>
              <a:off x="4473240" y="1443611"/>
              <a:ext cx="2105247" cy="2842038"/>
            </a:xfrm>
            <a:custGeom>
              <a:avLst/>
              <a:gdLst/>
              <a:ahLst/>
              <a:cxnLst/>
              <a:rect l="l" t="t" r="r" b="b"/>
              <a:pathLst>
                <a:path w="2105248" h="2842038">
                  <a:moveTo>
                    <a:pt x="5953" y="0"/>
                  </a:moveTo>
                  <a:lnTo>
                    <a:pt x="9525" y="4763"/>
                  </a:lnTo>
                  <a:cubicBezTo>
                    <a:pt x="1063824" y="0"/>
                    <a:pt x="1921669" y="858441"/>
                    <a:pt x="1921669" y="1916907"/>
                  </a:cubicBezTo>
                  <a:lnTo>
                    <a:pt x="1924050" y="1919288"/>
                  </a:lnTo>
                  <a:cubicBezTo>
                    <a:pt x="1922092" y="2151415"/>
                    <a:pt x="1879444" y="2375887"/>
                    <a:pt x="1800364" y="2582669"/>
                  </a:cubicBezTo>
                  <a:lnTo>
                    <a:pt x="2105248" y="2718412"/>
                  </a:lnTo>
                  <a:lnTo>
                    <a:pt x="1118368" y="2842038"/>
                  </a:lnTo>
                  <a:lnTo>
                    <a:pt x="549889" y="2025921"/>
                  </a:lnTo>
                  <a:lnTo>
                    <a:pt x="922384" y="2191767"/>
                  </a:lnTo>
                  <a:cubicBezTo>
                    <a:pt x="949698" y="2105069"/>
                    <a:pt x="963811" y="2012556"/>
                    <a:pt x="963811" y="1916907"/>
                  </a:cubicBezTo>
                  <a:lnTo>
                    <a:pt x="962025" y="1919288"/>
                  </a:lnTo>
                  <a:cubicBezTo>
                    <a:pt x="963811" y="1433513"/>
                    <a:pt x="606624" y="1033463"/>
                    <a:pt x="141685" y="967383"/>
                  </a:cubicBezTo>
                  <a:lnTo>
                    <a:pt x="142875" y="966788"/>
                  </a:lnTo>
                  <a:lnTo>
                    <a:pt x="361950" y="471488"/>
                  </a:lnTo>
                  <a:lnTo>
                    <a:pt x="0" y="4763"/>
                  </a:lnTo>
                  <a:cubicBezTo>
                    <a:pt x="4763" y="0"/>
                    <a:pt x="5358" y="0"/>
                    <a:pt x="5953" y="0"/>
                  </a:cubicBezTo>
                  <a:close/>
                </a:path>
              </a:pathLst>
            </a:custGeom>
            <a:solidFill>
              <a:srgbClr val="663300"/>
            </a:solidFill>
            <a:ln w="3175" cap="flat" cmpd="sng" algn="ctr">
              <a:noFill/>
              <a:prstDash val="solid"/>
            </a:ln>
            <a:effectLst>
              <a:outerShdw blurRad="50800" dist="38100" dir="2700000" algn="tl" rotWithShape="0">
                <a:prstClr val="black">
                  <a:alpha val="40000"/>
                </a:prstClr>
              </a:outerShdw>
            </a:effectLst>
          </p:spPr>
          <p:txBody>
            <a:bodyPr lIns="0" rIns="0" anchor="b"/>
            <a:lstStyle/>
            <a:p>
              <a:pPr marL="0" marR="0" lvl="0" indent="0" defTabSz="914400" eaLnBrk="1" fontAlgn="auto" latinLnBrk="0" hangingPunct="1">
                <a:lnSpc>
                  <a:spcPct val="120000"/>
                </a:lnSpc>
                <a:spcBef>
                  <a:spcPts val="600"/>
                </a:spcBef>
                <a:spcAft>
                  <a:spcPts val="600"/>
                </a:spcAft>
                <a:buClrTx/>
                <a:buSzTx/>
                <a:buFontTx/>
                <a:buNone/>
                <a:defRPr/>
              </a:pPr>
              <a:endParaRPr kumimoji="0" lang="zh-CN" altLang="en-US" sz="1400" b="1" i="0" u="none" strike="noStrike" kern="0" cap="none" spc="0" normalizeH="0" baseline="0" noProof="0">
                <a:ln>
                  <a:noFill/>
                </a:ln>
                <a:solidFill>
                  <a:schemeClr val="bg1"/>
                </a:solidFill>
                <a:effectLst/>
                <a:uLnTx/>
                <a:uFillTx/>
                <a:latin typeface="Impact" panose="020B0806030902050204" pitchFamily="34" charset="0"/>
                <a:ea typeface="微软雅黑" panose="020B0503020204020204" pitchFamily="34" charset="-122"/>
                <a:cs typeface="+mn-cs"/>
              </a:endParaRPr>
            </a:p>
          </p:txBody>
        </p:sp>
        <p:sp>
          <p:nvSpPr>
            <p:cNvPr id="5" name="矩形 4"/>
            <p:cNvSpPr/>
            <p:nvPr/>
          </p:nvSpPr>
          <p:spPr>
            <a:xfrm rot="4010461">
              <a:off x="3133178" y="2013275"/>
              <a:ext cx="2695083" cy="2694923"/>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单击此处添加文本</a:t>
              </a:r>
            </a:p>
          </p:txBody>
        </p:sp>
      </p:grpSp>
      <p:grpSp>
        <p:nvGrpSpPr>
          <p:cNvPr id="6" name="组合 1"/>
          <p:cNvGrpSpPr/>
          <p:nvPr/>
        </p:nvGrpSpPr>
        <p:grpSpPr>
          <a:xfrm>
            <a:off x="2892372" y="882275"/>
            <a:ext cx="2615732" cy="2788476"/>
            <a:chOff x="2563478" y="1139253"/>
            <a:chExt cx="3264704" cy="3569025"/>
          </a:xfrm>
        </p:grpSpPr>
        <p:sp>
          <p:nvSpPr>
            <p:cNvPr id="7" name="Freeform 8"/>
            <p:cNvSpPr/>
            <p:nvPr/>
          </p:nvSpPr>
          <p:spPr bwMode="auto">
            <a:xfrm>
              <a:off x="2563478" y="1139253"/>
              <a:ext cx="2153126" cy="3176145"/>
            </a:xfrm>
            <a:custGeom>
              <a:avLst/>
              <a:gdLst/>
              <a:ahLst/>
              <a:cxnLst/>
              <a:rect l="l" t="t" r="r" b="b"/>
              <a:pathLst>
                <a:path w="2153126" h="3176145">
                  <a:moveTo>
                    <a:pt x="1552623" y="0"/>
                  </a:moveTo>
                  <a:lnTo>
                    <a:pt x="2153126" y="792850"/>
                  </a:lnTo>
                  <a:lnTo>
                    <a:pt x="1730588" y="1693225"/>
                  </a:lnTo>
                  <a:lnTo>
                    <a:pt x="1688096" y="1288939"/>
                  </a:lnTo>
                  <a:cubicBezTo>
                    <a:pt x="1270395" y="1390256"/>
                    <a:pt x="957858" y="1769253"/>
                    <a:pt x="957858" y="2221264"/>
                  </a:cubicBezTo>
                  <a:lnTo>
                    <a:pt x="957262" y="2223645"/>
                  </a:lnTo>
                  <a:cubicBezTo>
                    <a:pt x="957858" y="2346875"/>
                    <a:pt x="982266" y="2467723"/>
                    <a:pt x="1026914" y="2577856"/>
                  </a:cubicBezTo>
                  <a:lnTo>
                    <a:pt x="1023937" y="2576070"/>
                  </a:lnTo>
                  <a:lnTo>
                    <a:pt x="490538" y="2633220"/>
                  </a:lnTo>
                  <a:lnTo>
                    <a:pt x="261938" y="3176145"/>
                  </a:lnTo>
                  <a:cubicBezTo>
                    <a:pt x="94059" y="2898730"/>
                    <a:pt x="0" y="2570712"/>
                    <a:pt x="0" y="2221264"/>
                  </a:cubicBezTo>
                  <a:lnTo>
                    <a:pt x="4763" y="2223645"/>
                  </a:lnTo>
                  <a:cubicBezTo>
                    <a:pt x="245" y="1274964"/>
                    <a:pt x="686173" y="488583"/>
                    <a:pt x="1587696" y="333690"/>
                  </a:cubicBezTo>
                  <a:close/>
                </a:path>
              </a:pathLst>
            </a:custGeom>
            <a:solidFill>
              <a:srgbClr val="996633"/>
            </a:solidFill>
            <a:ln w="3175" cap="flat" cmpd="sng" algn="ctr">
              <a:noFill/>
              <a:prstDash val="solid"/>
            </a:ln>
            <a:effectLst>
              <a:outerShdw blurRad="50800" dist="38100" dir="2700000" algn="tl" rotWithShape="0">
                <a:prstClr val="black">
                  <a:alpha val="40000"/>
                </a:prstClr>
              </a:outerShdw>
            </a:effectLst>
          </p:spPr>
          <p:txBody>
            <a:bodyPr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rot="18410461">
              <a:off x="3133178" y="2013275"/>
              <a:ext cx="2695083" cy="2694924"/>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单击此处添加文本</a:t>
              </a:r>
            </a:p>
          </p:txBody>
        </p:sp>
      </p:grpSp>
      <p:grpSp>
        <p:nvGrpSpPr>
          <p:cNvPr id="9" name="组合 9"/>
          <p:cNvGrpSpPr/>
          <p:nvPr/>
        </p:nvGrpSpPr>
        <p:grpSpPr>
          <a:xfrm>
            <a:off x="3059832" y="1562660"/>
            <a:ext cx="2722786" cy="2550338"/>
            <a:chOff x="2741799" y="2013196"/>
            <a:chExt cx="3398317" cy="3264226"/>
          </a:xfrm>
        </p:grpSpPr>
        <p:sp>
          <p:nvSpPr>
            <p:cNvPr id="10" name="Freeform 10"/>
            <p:cNvSpPr/>
            <p:nvPr/>
          </p:nvSpPr>
          <p:spPr bwMode="auto">
            <a:xfrm>
              <a:off x="2741799" y="3787480"/>
              <a:ext cx="3398317" cy="1489942"/>
            </a:xfrm>
            <a:custGeom>
              <a:avLst/>
              <a:gdLst/>
              <a:ahLst/>
              <a:cxnLst/>
              <a:rect l="l" t="t" r="r" b="b"/>
              <a:pathLst>
                <a:path w="3398317" h="1489942">
                  <a:moveTo>
                    <a:pt x="1377394" y="0"/>
                  </a:moveTo>
                  <a:lnTo>
                    <a:pt x="1050692" y="237364"/>
                  </a:lnTo>
                  <a:cubicBezTo>
                    <a:pt x="1222176" y="418784"/>
                    <a:pt x="1466843" y="531489"/>
                    <a:pt x="1737600" y="531489"/>
                  </a:cubicBezTo>
                  <a:lnTo>
                    <a:pt x="1741171" y="527917"/>
                  </a:lnTo>
                  <a:cubicBezTo>
                    <a:pt x="2043553" y="531489"/>
                    <a:pt x="2316172" y="388019"/>
                    <a:pt x="2491173" y="164181"/>
                  </a:cubicBezTo>
                  <a:lnTo>
                    <a:pt x="2493554" y="165967"/>
                  </a:lnTo>
                  <a:lnTo>
                    <a:pt x="2807840" y="604117"/>
                  </a:lnTo>
                  <a:lnTo>
                    <a:pt x="3398317" y="527917"/>
                  </a:lnTo>
                  <a:cubicBezTo>
                    <a:pt x="3066769" y="1102989"/>
                    <a:pt x="2447720" y="1489347"/>
                    <a:pt x="1737600" y="1489347"/>
                  </a:cubicBezTo>
                  <a:lnTo>
                    <a:pt x="1741171" y="1489942"/>
                  </a:lnTo>
                  <a:cubicBezTo>
                    <a:pt x="1148863" y="1489399"/>
                    <a:pt x="621661" y="1222932"/>
                    <a:pt x="272510" y="802746"/>
                  </a:cubicBezTo>
                  <a:lnTo>
                    <a:pt x="0" y="1000736"/>
                  </a:lnTo>
                  <a:lnTo>
                    <a:pt x="386377" y="84260"/>
                  </a:lnTo>
                  <a:close/>
                </a:path>
              </a:pathLst>
            </a:custGeom>
            <a:solidFill>
              <a:srgbClr val="8D5E2F"/>
            </a:solidFill>
            <a:ln w="25400" cap="flat" cmpd="sng" algn="ctr">
              <a:noFill/>
              <a:prstDash val="solid"/>
            </a:ln>
            <a:effectLst>
              <a:outerShdw blurRad="50800" dist="38100" dir="5400000" algn="t" rotWithShape="0">
                <a:prstClr val="black">
                  <a:alpha val="40000"/>
                </a:prstClr>
              </a:outerShdw>
            </a:effectLst>
          </p:spPr>
          <p:txBody>
            <a:bodyPr lIns="0" tIns="44806" rIns="0" bIns="44806" anchor="ctr"/>
            <a:lstStyle/>
            <a:p>
              <a:pPr marL="182245" marR="0" lvl="0" indent="-182245" defTabSz="914400" eaLnBrk="1" fontAlgn="auto"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rot="11210461">
              <a:off x="3133257" y="2013196"/>
              <a:ext cx="2694924" cy="2695083"/>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单击此处添加文本</a:t>
              </a:r>
            </a:p>
          </p:txBody>
        </p:sp>
      </p:grpSp>
      <p:cxnSp>
        <p:nvCxnSpPr>
          <p:cNvPr id="12" name="直接连接符 11"/>
          <p:cNvCxnSpPr/>
          <p:nvPr/>
        </p:nvCxnSpPr>
        <p:spPr>
          <a:xfrm flipV="1">
            <a:off x="4434030" y="3989708"/>
            <a:ext cx="0" cy="670274"/>
          </a:xfrm>
          <a:prstGeom prst="line">
            <a:avLst/>
          </a:prstGeom>
          <a:noFill/>
          <a:ln w="12700" cap="flat" cmpd="sng" algn="ctr">
            <a:solidFill>
              <a:schemeClr val="tx1"/>
            </a:solidFill>
            <a:prstDash val="dash"/>
            <a:headEnd type="oval" w="med" len="med"/>
            <a:tailEnd type="oval" w="med" len="med"/>
          </a:ln>
          <a:effectLst/>
        </p:spPr>
      </p:cxnSp>
      <p:cxnSp>
        <p:nvCxnSpPr>
          <p:cNvPr id="13" name="直接连接符 12"/>
          <p:cNvCxnSpPr/>
          <p:nvPr/>
        </p:nvCxnSpPr>
        <p:spPr>
          <a:xfrm>
            <a:off x="5778289" y="2045349"/>
            <a:ext cx="1956881" cy="0"/>
          </a:xfrm>
          <a:prstGeom prst="line">
            <a:avLst/>
          </a:prstGeom>
          <a:noFill/>
          <a:ln w="12700" cap="flat" cmpd="sng" algn="ctr">
            <a:solidFill>
              <a:schemeClr val="tx1"/>
            </a:solidFill>
            <a:prstDash val="dash"/>
            <a:headEnd type="oval" w="med" len="med"/>
            <a:tailEnd type="oval" w="med" len="med"/>
          </a:ln>
          <a:effectLst/>
        </p:spPr>
      </p:cxnSp>
      <p:sp>
        <p:nvSpPr>
          <p:cNvPr id="14" name="TextBox 13"/>
          <p:cNvSpPr txBox="1"/>
          <p:nvPr/>
        </p:nvSpPr>
        <p:spPr>
          <a:xfrm>
            <a:off x="971600" y="1573554"/>
            <a:ext cx="2105488" cy="523220"/>
          </a:xfrm>
          <a:prstGeom prst="rect">
            <a:avLst/>
          </a:prstGeom>
          <a:noFill/>
        </p:spPr>
        <p:txBody>
          <a:bodyPr wrap="square" rtlCol="0">
            <a:spAutoFit/>
          </a:bodyPr>
          <a:lstStyle/>
          <a:p>
            <a:pPr algn="r"/>
            <a:r>
              <a:rPr lang="zh-CN" altLang="en-US" sz="1400" dirty="0"/>
              <a:t>单击此处添加文本</a:t>
            </a:r>
            <a:endParaRPr lang="en-US" altLang="zh-CN" sz="1400" dirty="0"/>
          </a:p>
          <a:p>
            <a:pPr algn="r"/>
            <a:r>
              <a:rPr lang="zh-CN" altLang="en-US" sz="1400" dirty="0"/>
              <a:t>单击此处添加文本</a:t>
            </a:r>
          </a:p>
        </p:txBody>
      </p:sp>
      <p:sp>
        <p:nvSpPr>
          <p:cNvPr id="15" name="TextBox 14"/>
          <p:cNvSpPr txBox="1"/>
          <p:nvPr/>
        </p:nvSpPr>
        <p:spPr>
          <a:xfrm>
            <a:off x="5922896" y="1520710"/>
            <a:ext cx="2105488" cy="523220"/>
          </a:xfrm>
          <a:prstGeom prst="rect">
            <a:avLst/>
          </a:prstGeom>
          <a:noFill/>
        </p:spPr>
        <p:txBody>
          <a:bodyPr wrap="square" rtlCol="0">
            <a:spAutoFit/>
          </a:bodyPr>
          <a:lstStyle/>
          <a:p>
            <a:r>
              <a:rPr lang="zh-CN" altLang="en-US" sz="1400" dirty="0"/>
              <a:t>单击此处添加文本</a:t>
            </a:r>
            <a:endParaRPr lang="en-US" altLang="zh-CN" sz="1400" dirty="0"/>
          </a:p>
          <a:p>
            <a:r>
              <a:rPr lang="zh-CN" altLang="en-US" sz="1400" dirty="0"/>
              <a:t>单击此处添加文本</a:t>
            </a:r>
          </a:p>
        </p:txBody>
      </p:sp>
      <p:sp>
        <p:nvSpPr>
          <p:cNvPr id="16" name="TextBox 15"/>
          <p:cNvSpPr txBox="1"/>
          <p:nvPr/>
        </p:nvSpPr>
        <p:spPr>
          <a:xfrm>
            <a:off x="4499992" y="4136762"/>
            <a:ext cx="2105488" cy="523220"/>
          </a:xfrm>
          <a:prstGeom prst="rect">
            <a:avLst/>
          </a:prstGeom>
          <a:noFill/>
        </p:spPr>
        <p:txBody>
          <a:bodyPr wrap="square" rtlCol="0">
            <a:spAutoFit/>
          </a:bodyPr>
          <a:lstStyle/>
          <a:p>
            <a:r>
              <a:rPr lang="zh-CN" altLang="en-US" sz="1400" dirty="0"/>
              <a:t>单击此处添加文本</a:t>
            </a:r>
            <a:endParaRPr lang="en-US" altLang="zh-CN" sz="1400" dirty="0"/>
          </a:p>
          <a:p>
            <a:r>
              <a:rPr lang="zh-CN" altLang="en-US" sz="1400" dirty="0"/>
              <a:t>单击此处添加文本</a:t>
            </a:r>
          </a:p>
        </p:txBody>
      </p:sp>
      <p:cxnSp>
        <p:nvCxnSpPr>
          <p:cNvPr id="17" name="直接连接符 16"/>
          <p:cNvCxnSpPr/>
          <p:nvPr/>
        </p:nvCxnSpPr>
        <p:spPr>
          <a:xfrm>
            <a:off x="1187624" y="2076449"/>
            <a:ext cx="1956881" cy="0"/>
          </a:xfrm>
          <a:prstGeom prst="line">
            <a:avLst/>
          </a:prstGeom>
          <a:noFill/>
          <a:ln w="12700" cap="flat" cmpd="sng" algn="ctr">
            <a:solidFill>
              <a:schemeClr val="tx1"/>
            </a:solidFill>
            <a:prstDash val="dash"/>
            <a:headEnd type="oval" w="med" len="med"/>
            <a:tailEnd type="oval" w="med" len="med"/>
          </a:ln>
          <a:effectLst/>
        </p:spPr>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2"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500"/>
                                        <p:tgtEl>
                                          <p:spTgt spid="17"/>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500"/>
                                        <p:tgtEl>
                                          <p:spTgt spid="9"/>
                                        </p:tgtEl>
                                      </p:cBhvr>
                                    </p:animEffect>
                                  </p:childTnLst>
                                </p:cTn>
                              </p:par>
                              <p:par>
                                <p:cTn id="29" presetID="2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par>
                                <p:cTn id="39" presetID="22" presetClass="entr" presetSubtype="1" fill="hold" nodeType="withEffect">
                                  <p:stCondLst>
                                    <p:cond delay="20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74940" y="2864778"/>
            <a:ext cx="2403830" cy="341005"/>
            <a:chOff x="6191601" y="2351665"/>
            <a:chExt cx="2538072" cy="360000"/>
          </a:xfrm>
        </p:grpSpPr>
        <p:sp>
          <p:nvSpPr>
            <p:cNvPr id="3" name="矩形 2"/>
            <p:cNvSpPr/>
            <p:nvPr/>
          </p:nvSpPr>
          <p:spPr>
            <a:xfrm>
              <a:off x="6191601" y="2351665"/>
              <a:ext cx="2538072" cy="3600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663300"/>
                </a:solidFill>
              </a:endParaRPr>
            </a:p>
          </p:txBody>
        </p:sp>
        <p:sp>
          <p:nvSpPr>
            <p:cNvPr id="4" name="文本框 3"/>
            <p:cNvSpPr txBox="1"/>
            <p:nvPr/>
          </p:nvSpPr>
          <p:spPr>
            <a:xfrm>
              <a:off x="6640831" y="2396227"/>
              <a:ext cx="1632447" cy="276182"/>
            </a:xfrm>
            <a:prstGeom prst="rect">
              <a:avLst/>
            </a:prstGeom>
            <a:noFill/>
          </p:spPr>
          <p:txBody>
            <a:bodyPr wrap="square" rtlCol="0">
              <a:spAutoFit/>
            </a:bodyPr>
            <a:lstStyle/>
            <a:p>
              <a:pPr algn="ctr"/>
              <a:r>
                <a:rPr lang="zh-CN" altLang="en-US" sz="1100" dirty="0">
                  <a:solidFill>
                    <a:schemeClr val="bg1"/>
                  </a:solidFill>
                </a:rPr>
                <a:t>请在此处添加小标题</a:t>
              </a:r>
            </a:p>
          </p:txBody>
        </p:sp>
      </p:gr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70" y="922912"/>
            <a:ext cx="2771490" cy="38858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2863" y="924277"/>
            <a:ext cx="2403831" cy="1596219"/>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941" y="3211130"/>
            <a:ext cx="2403828" cy="1596217"/>
          </a:xfrm>
          <a:prstGeom prst="rect">
            <a:avLst/>
          </a:prstGeom>
        </p:spPr>
      </p:pic>
      <p:grpSp>
        <p:nvGrpSpPr>
          <p:cNvPr id="8" name="组合 7"/>
          <p:cNvGrpSpPr/>
          <p:nvPr/>
        </p:nvGrpSpPr>
        <p:grpSpPr>
          <a:xfrm>
            <a:off x="6142863" y="2523773"/>
            <a:ext cx="2403831" cy="341005"/>
            <a:chOff x="6253851" y="2351665"/>
            <a:chExt cx="2538074" cy="360000"/>
          </a:xfrm>
        </p:grpSpPr>
        <p:sp>
          <p:nvSpPr>
            <p:cNvPr id="9" name="矩形 8"/>
            <p:cNvSpPr/>
            <p:nvPr/>
          </p:nvSpPr>
          <p:spPr>
            <a:xfrm>
              <a:off x="6253851" y="2351665"/>
              <a:ext cx="2538074" cy="3600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663300"/>
                </a:solidFill>
              </a:endParaRPr>
            </a:p>
          </p:txBody>
        </p:sp>
        <p:sp>
          <p:nvSpPr>
            <p:cNvPr id="10" name="文本框 9"/>
            <p:cNvSpPr txBox="1"/>
            <p:nvPr/>
          </p:nvSpPr>
          <p:spPr>
            <a:xfrm>
              <a:off x="6706664" y="2409781"/>
              <a:ext cx="1632447" cy="276182"/>
            </a:xfrm>
            <a:prstGeom prst="rect">
              <a:avLst/>
            </a:prstGeom>
            <a:noFill/>
          </p:spPr>
          <p:txBody>
            <a:bodyPr wrap="square" rtlCol="0">
              <a:spAutoFit/>
            </a:bodyPr>
            <a:lstStyle/>
            <a:p>
              <a:pPr algn="ctr"/>
              <a:r>
                <a:rPr lang="zh-CN" altLang="en-US" sz="1100" dirty="0">
                  <a:solidFill>
                    <a:schemeClr val="bg1"/>
                  </a:solidFill>
                </a:rPr>
                <a:t>请在此处添加小标题</a:t>
              </a:r>
            </a:p>
          </p:txBody>
        </p:sp>
      </p:grpSp>
      <p:sp>
        <p:nvSpPr>
          <p:cNvPr id="11" name="文本框 10"/>
          <p:cNvSpPr txBox="1"/>
          <p:nvPr/>
        </p:nvSpPr>
        <p:spPr>
          <a:xfrm>
            <a:off x="6142863" y="2904087"/>
            <a:ext cx="2403831" cy="692711"/>
          </a:xfrm>
          <a:prstGeom prst="rect">
            <a:avLst/>
          </a:prstGeom>
          <a:noFill/>
        </p:spPr>
        <p:txBody>
          <a:bodyPr wrap="square" lIns="0" tIns="34291" rIns="0" bIns="34291" rtlCol="0">
            <a:spAutoFit/>
          </a:bodyPr>
          <a:lstStyle/>
          <a:p>
            <a:pPr algn="just">
              <a:lnSpc>
                <a:spcPct val="150000"/>
              </a:lnSpc>
            </a:pPr>
            <a:r>
              <a:rPr lang="zh-CN" altLang="en-US" sz="900" dirty="0">
                <a:latin typeface="+mn-ea"/>
              </a:rPr>
              <a:t>请在此添加正文并根据需要调整字体大小，建议采用</a:t>
            </a:r>
            <a:r>
              <a:rPr lang="en-US" altLang="zh-CN" sz="900" dirty="0">
                <a:latin typeface="+mn-ea"/>
              </a:rPr>
              <a:t>1.5</a:t>
            </a:r>
            <a:r>
              <a:rPr lang="zh-CN" altLang="en-US" sz="900" dirty="0">
                <a:latin typeface="+mn-ea"/>
              </a:rPr>
              <a:t>倍行距和两端对齐方式。建议采用</a:t>
            </a:r>
            <a:r>
              <a:rPr lang="en-US" altLang="zh-CN" sz="900" dirty="0">
                <a:latin typeface="+mn-ea"/>
              </a:rPr>
              <a:t>1.5</a:t>
            </a:r>
            <a:r>
              <a:rPr lang="zh-CN" altLang="en-US" sz="900" dirty="0">
                <a:latin typeface="+mn-ea"/>
              </a:rPr>
              <a:t>倍行距和两端对齐方式。</a:t>
            </a:r>
          </a:p>
        </p:txBody>
      </p:sp>
      <p:sp>
        <p:nvSpPr>
          <p:cNvPr id="12" name="文本框 11"/>
          <p:cNvSpPr txBox="1"/>
          <p:nvPr/>
        </p:nvSpPr>
        <p:spPr>
          <a:xfrm>
            <a:off x="571547" y="1993293"/>
            <a:ext cx="2403831" cy="692711"/>
          </a:xfrm>
          <a:prstGeom prst="rect">
            <a:avLst/>
          </a:prstGeom>
          <a:noFill/>
        </p:spPr>
        <p:txBody>
          <a:bodyPr wrap="square" lIns="0" tIns="34291" rIns="0" bIns="34291" rtlCol="0">
            <a:spAutoFit/>
          </a:bodyPr>
          <a:lstStyle/>
          <a:p>
            <a:pPr algn="just">
              <a:lnSpc>
                <a:spcPct val="150000"/>
              </a:lnSpc>
            </a:pPr>
            <a:r>
              <a:rPr lang="zh-CN" altLang="en-US" sz="900" dirty="0">
                <a:latin typeface="+mn-ea"/>
              </a:rPr>
              <a:t>请在此添加正文并根据需要调整字体大小，建议采用</a:t>
            </a:r>
            <a:r>
              <a:rPr lang="en-US" altLang="zh-CN" sz="900" dirty="0">
                <a:latin typeface="+mn-ea"/>
              </a:rPr>
              <a:t>1.5</a:t>
            </a:r>
            <a:r>
              <a:rPr lang="zh-CN" altLang="en-US" sz="900" dirty="0">
                <a:latin typeface="+mn-ea"/>
              </a:rPr>
              <a:t>倍行距和两端对齐方式。建议采用</a:t>
            </a:r>
            <a:r>
              <a:rPr lang="en-US" altLang="zh-CN" sz="900" dirty="0">
                <a:latin typeface="+mn-ea"/>
              </a:rPr>
              <a:t>1.5</a:t>
            </a:r>
            <a:r>
              <a:rPr lang="zh-CN" altLang="en-US" sz="900" dirty="0">
                <a:latin typeface="+mn-ea"/>
              </a:rPr>
              <a:t>倍行距和两端对齐方式。</a:t>
            </a:r>
          </a:p>
        </p:txBody>
      </p:sp>
      <p:grpSp>
        <p:nvGrpSpPr>
          <p:cNvPr id="13" name="组合 12"/>
          <p:cNvGrpSpPr/>
          <p:nvPr/>
        </p:nvGrpSpPr>
        <p:grpSpPr>
          <a:xfrm flipH="1">
            <a:off x="6142861" y="4438287"/>
            <a:ext cx="355043" cy="370524"/>
            <a:chOff x="3561716" y="1094740"/>
            <a:chExt cx="36513" cy="38100"/>
          </a:xfrm>
        </p:grpSpPr>
        <p:sp>
          <p:nvSpPr>
            <p:cNvPr id="14" name="Line 181"/>
            <p:cNvSpPr>
              <a:spLocks noChangeShapeType="1"/>
            </p:cNvSpPr>
            <p:nvPr/>
          </p:nvSpPr>
          <p:spPr bwMode="auto">
            <a:xfrm flipV="1">
              <a:off x="3561716" y="1094740"/>
              <a:ext cx="36512" cy="36980"/>
            </a:xfrm>
            <a:prstGeom prst="line">
              <a:avLst/>
            </a:prstGeom>
            <a:noFill/>
            <a:ln w="12700" cap="flat">
              <a:solidFill>
                <a:srgbClr val="6633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900"/>
            </a:p>
          </p:txBody>
        </p:sp>
        <p:sp>
          <p:nvSpPr>
            <p:cNvPr id="15" name="Freeform 182"/>
            <p:cNvSpPr/>
            <p:nvPr/>
          </p:nvSpPr>
          <p:spPr bwMode="auto">
            <a:xfrm>
              <a:off x="3561716" y="1094740"/>
              <a:ext cx="36513" cy="38100"/>
            </a:xfrm>
            <a:custGeom>
              <a:avLst/>
              <a:gdLst>
                <a:gd name="T0" fmla="*/ 0 w 23"/>
                <a:gd name="T1" fmla="*/ 0 h 24"/>
                <a:gd name="T2" fmla="*/ 23 w 23"/>
                <a:gd name="T3" fmla="*/ 0 h 24"/>
                <a:gd name="T4" fmla="*/ 23 w 23"/>
                <a:gd name="T5" fmla="*/ 24 h 24"/>
              </a:gdLst>
              <a:ahLst/>
              <a:cxnLst>
                <a:cxn ang="0">
                  <a:pos x="T0" y="T1"/>
                </a:cxn>
                <a:cxn ang="0">
                  <a:pos x="T2" y="T3"/>
                </a:cxn>
                <a:cxn ang="0">
                  <a:pos x="T4" y="T5"/>
                </a:cxn>
              </a:cxnLst>
              <a:rect l="0" t="0" r="r" b="b"/>
              <a:pathLst>
                <a:path w="23" h="24">
                  <a:moveTo>
                    <a:pt x="0" y="0"/>
                  </a:moveTo>
                  <a:lnTo>
                    <a:pt x="23" y="0"/>
                  </a:lnTo>
                  <a:lnTo>
                    <a:pt x="23" y="24"/>
                  </a:lnTo>
                </a:path>
              </a:pathLst>
            </a:custGeom>
            <a:noFill/>
            <a:ln w="12700" cap="flat">
              <a:solidFill>
                <a:srgbClr val="663300"/>
              </a:solidFill>
              <a:prstDash val="solid"/>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900"/>
            </a:p>
          </p:txBody>
        </p:sp>
      </p:grpSp>
      <p:sp>
        <p:nvSpPr>
          <p:cNvPr id="16" name="文本框 15"/>
          <p:cNvSpPr txBox="1"/>
          <p:nvPr/>
        </p:nvSpPr>
        <p:spPr>
          <a:xfrm>
            <a:off x="6615823" y="4204443"/>
            <a:ext cx="1930871" cy="692711"/>
          </a:xfrm>
          <a:prstGeom prst="rect">
            <a:avLst/>
          </a:prstGeom>
          <a:noFill/>
        </p:spPr>
        <p:txBody>
          <a:bodyPr wrap="square" lIns="0" tIns="34291" rIns="0" bIns="34291" rtlCol="0">
            <a:spAutoFit/>
          </a:bodyPr>
          <a:lstStyle/>
          <a:p>
            <a:pPr algn="just">
              <a:lnSpc>
                <a:spcPct val="150000"/>
              </a:lnSpc>
            </a:pPr>
            <a:r>
              <a:rPr lang="zh-CN" altLang="en-US" sz="900" dirty="0">
                <a:latin typeface="+mn-ea"/>
              </a:rPr>
              <a:t>请在此添加正文并根据需要调整字体大小，建议采用</a:t>
            </a:r>
            <a:r>
              <a:rPr lang="en-US" altLang="zh-CN" sz="900" dirty="0">
                <a:latin typeface="+mn-ea"/>
              </a:rPr>
              <a:t>1.5</a:t>
            </a:r>
            <a:r>
              <a:rPr lang="zh-CN" altLang="en-US" sz="900" dirty="0">
                <a:latin typeface="+mn-ea"/>
              </a:rPr>
              <a:t>倍行距和两端对齐方式。</a:t>
            </a:r>
          </a:p>
        </p:txBody>
      </p:sp>
      <p:grpSp>
        <p:nvGrpSpPr>
          <p:cNvPr id="17" name="组合 16"/>
          <p:cNvGrpSpPr/>
          <p:nvPr/>
        </p:nvGrpSpPr>
        <p:grpSpPr>
          <a:xfrm>
            <a:off x="1432503" y="1238273"/>
            <a:ext cx="681918" cy="682010"/>
            <a:chOff x="1219200" y="952501"/>
            <a:chExt cx="720000" cy="720000"/>
          </a:xfrm>
        </p:grpSpPr>
        <p:sp>
          <p:nvSpPr>
            <p:cNvPr id="18" name="Freeform 77"/>
            <p:cNvSpPr>
              <a:spLocks noEditPoints="1"/>
            </p:cNvSpPr>
            <p:nvPr/>
          </p:nvSpPr>
          <p:spPr bwMode="auto">
            <a:xfrm>
              <a:off x="1346023" y="1110945"/>
              <a:ext cx="487109" cy="334145"/>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accent2"/>
            </a:solidFill>
            <a:ln>
              <a:solidFill>
                <a:srgbClr val="663300"/>
              </a:solidFill>
            </a:ln>
          </p:spPr>
          <p:txBody>
            <a:bodyPr vert="horz" wrap="square" lIns="68571" tIns="34286" rIns="68571" bIns="34286" numCol="1" anchor="t" anchorCtr="0" compatLnSpc="1"/>
            <a:lstStyle/>
            <a:p>
              <a:endParaRPr lang="en-US" sz="900"/>
            </a:p>
          </p:txBody>
        </p:sp>
        <p:sp>
          <p:nvSpPr>
            <p:cNvPr id="19" name="椭圆 18"/>
            <p:cNvSpPr/>
            <p:nvPr/>
          </p:nvSpPr>
          <p:spPr>
            <a:xfrm>
              <a:off x="1219200" y="952501"/>
              <a:ext cx="720000" cy="720000"/>
            </a:xfrm>
            <a:prstGeom prst="ellipse">
              <a:avLst/>
            </a:prstGeom>
            <a:noFill/>
            <a:ln w="190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sp>
        <p:nvSpPr>
          <p:cNvPr id="24"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by="(-#ppt_w*2)" calcmode="lin" valueType="num">
                                      <p:cBhvr rctx="PPT">
                                        <p:cTn id="7" dur="250" autoRev="1" fill="hold">
                                          <p:stCondLst>
                                            <p:cond delay="0"/>
                                          </p:stCondLst>
                                        </p:cTn>
                                        <p:tgtEl>
                                          <p:spTgt spid="24"/>
                                        </p:tgtEl>
                                        <p:attrNameLst>
                                          <p:attrName>ppt_w</p:attrName>
                                        </p:attrNameLst>
                                      </p:cBhvr>
                                    </p:anim>
                                    <p:anim by="(#ppt_w*0.50)" calcmode="lin" valueType="num">
                                      <p:cBhvr>
                                        <p:cTn id="8" dur="250" decel="50000" autoRev="1" fill="hold">
                                          <p:stCondLst>
                                            <p:cond delay="0"/>
                                          </p:stCondLst>
                                        </p:cTn>
                                        <p:tgtEl>
                                          <p:spTgt spid="24"/>
                                        </p:tgtEl>
                                        <p:attrNameLst>
                                          <p:attrName>ppt_x</p:attrName>
                                        </p:attrNameLst>
                                      </p:cBhvr>
                                    </p:anim>
                                    <p:anim from="(-#ppt_h/2)" to="(#ppt_y)" calcmode="lin" valueType="num">
                                      <p:cBhvr>
                                        <p:cTn id="9" dur="500" fill="hold">
                                          <p:stCondLst>
                                            <p:cond delay="0"/>
                                          </p:stCondLst>
                                        </p:cTn>
                                        <p:tgtEl>
                                          <p:spTgt spid="24"/>
                                        </p:tgtEl>
                                        <p:attrNameLst>
                                          <p:attrName>ppt_y</p:attrName>
                                        </p:attrNameLst>
                                      </p:cBhvr>
                                    </p:anim>
                                    <p:animRot by="21600000">
                                      <p:cBhvr>
                                        <p:cTn id="10" dur="500" fill="hold">
                                          <p:stCondLst>
                                            <p:cond delay="0"/>
                                          </p:stCondLst>
                                        </p:cTn>
                                        <p:tgtEl>
                                          <p:spTgt spid="24"/>
                                        </p:tgtEl>
                                        <p:attrNameLst>
                                          <p:attrName>r</p:attrName>
                                        </p:attrNameLst>
                                      </p:cBhvr>
                                    </p:animRo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5000"/>
                            </p:stCondLst>
                            <p:childTnLst>
                              <p:par>
                                <p:cTn id="51" presetID="2" presetClass="entr" presetSubtype="4"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sp>
        <p:nvSpPr>
          <p:cNvPr id="3" name="Rectangle 69"/>
          <p:cNvSpPr>
            <a:spLocks noChangeArrowheads="1"/>
          </p:cNvSpPr>
          <p:nvPr/>
        </p:nvSpPr>
        <p:spPr bwMode="auto">
          <a:xfrm>
            <a:off x="971600" y="3270393"/>
            <a:ext cx="1728375" cy="988347"/>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91428" tIns="45714" rIns="91428" bIns="45714" anchor="ctr"/>
          <a:lstStyle/>
          <a:p>
            <a:pPr algn="ctr">
              <a:lnSpc>
                <a:spcPct val="90000"/>
              </a:lnSpc>
              <a:spcBef>
                <a:spcPts val="625"/>
              </a:spcBef>
              <a:buClr>
                <a:srgbClr val="FFFF99"/>
              </a:buClr>
              <a:buSzPct val="120000"/>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spcBef>
                <a:spcPts val="625"/>
              </a:spcBef>
              <a:buClr>
                <a:srgbClr val="FFFF99"/>
              </a:buClr>
              <a:buSzPct val="120000"/>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spcBef>
                <a:spcPts val="625"/>
              </a:spcBef>
              <a:buClr>
                <a:srgbClr val="FFFF99"/>
              </a:buClr>
              <a:buSzPct val="120000"/>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Rectangle 71"/>
          <p:cNvSpPr>
            <a:spLocks noChangeArrowheads="1"/>
          </p:cNvSpPr>
          <p:nvPr/>
        </p:nvSpPr>
        <p:spPr bwMode="auto">
          <a:xfrm>
            <a:off x="971600" y="2710329"/>
            <a:ext cx="1728375" cy="439265"/>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91428" tIns="45714" rIns="91428" bIns="45714" anchor="ctr"/>
          <a:lstStyle/>
          <a:p>
            <a:pPr algn="ctr">
              <a:lnSpc>
                <a:spcPct val="90000"/>
              </a:lnSpc>
              <a:spcBef>
                <a:spcPts val="625"/>
              </a:spcBef>
              <a:buClr>
                <a:srgbClr val="FFFF99"/>
              </a:buClr>
              <a:buSzPct val="120000"/>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Rectangle 72"/>
          <p:cNvSpPr>
            <a:spLocks noChangeArrowheads="1"/>
          </p:cNvSpPr>
          <p:nvPr/>
        </p:nvSpPr>
        <p:spPr bwMode="auto">
          <a:xfrm>
            <a:off x="4678966" y="2710329"/>
            <a:ext cx="1728375" cy="439265"/>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91428" tIns="45714" rIns="91428" bIns="45714" anchor="ctr"/>
          <a:lstStyle/>
          <a:p>
            <a:pPr algn="ctr">
              <a:lnSpc>
                <a:spcPct val="90000"/>
              </a:lnSpc>
              <a:spcBef>
                <a:spcPts val="625"/>
              </a:spcBef>
              <a:buClr>
                <a:srgbClr val="FFFF99"/>
              </a:buClr>
              <a:buSzPct val="120000"/>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Rectangle 73"/>
          <p:cNvSpPr>
            <a:spLocks noChangeArrowheads="1"/>
          </p:cNvSpPr>
          <p:nvPr/>
        </p:nvSpPr>
        <p:spPr bwMode="auto">
          <a:xfrm>
            <a:off x="4678966" y="3819475"/>
            <a:ext cx="1728375" cy="439265"/>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91428" tIns="45714" rIns="91428" bIns="45714" anchor="ctr"/>
          <a:lstStyle/>
          <a:p>
            <a:pPr algn="ctr">
              <a:lnSpc>
                <a:spcPct val="90000"/>
              </a:lnSpc>
              <a:spcBef>
                <a:spcPts val="625"/>
              </a:spcBef>
              <a:buClr>
                <a:srgbClr val="FFFF99"/>
              </a:buClr>
              <a:buSzPct val="120000"/>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Rectangle 74"/>
          <p:cNvSpPr>
            <a:spLocks noChangeArrowheads="1"/>
          </p:cNvSpPr>
          <p:nvPr/>
        </p:nvSpPr>
        <p:spPr bwMode="auto">
          <a:xfrm>
            <a:off x="2825283" y="3819475"/>
            <a:ext cx="1742092" cy="439265"/>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91428" tIns="45714" rIns="91428" bIns="45714" anchor="ctr"/>
          <a:lstStyle/>
          <a:p>
            <a:pPr algn="ctr">
              <a:lnSpc>
                <a:spcPct val="90000"/>
              </a:lnSpc>
              <a:spcBef>
                <a:spcPts val="625"/>
              </a:spcBef>
              <a:buClr>
                <a:srgbClr val="FFFF99"/>
              </a:buClr>
              <a:buSzPct val="120000"/>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Rectangle 76"/>
          <p:cNvSpPr>
            <a:spLocks noChangeArrowheads="1"/>
          </p:cNvSpPr>
          <p:nvPr/>
        </p:nvSpPr>
        <p:spPr bwMode="auto">
          <a:xfrm>
            <a:off x="6532649" y="2710329"/>
            <a:ext cx="1728375" cy="439265"/>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91428" tIns="45714" rIns="91428" bIns="45714" anchor="ctr"/>
          <a:lstStyle/>
          <a:p>
            <a:pPr algn="ctr">
              <a:lnSpc>
                <a:spcPct val="90000"/>
              </a:lnSpc>
              <a:spcBef>
                <a:spcPts val="625"/>
              </a:spcBef>
              <a:buClr>
                <a:srgbClr val="FFFF99"/>
              </a:buClr>
              <a:buSzPct val="120000"/>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Rectangle 77"/>
          <p:cNvSpPr>
            <a:spLocks noChangeArrowheads="1"/>
          </p:cNvSpPr>
          <p:nvPr/>
        </p:nvSpPr>
        <p:spPr bwMode="auto">
          <a:xfrm>
            <a:off x="6532649" y="3270393"/>
            <a:ext cx="1730242" cy="439265"/>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91428" tIns="45714" rIns="91428" bIns="45714" anchor="ctr"/>
          <a:lstStyle/>
          <a:p>
            <a:pPr algn="ctr">
              <a:lnSpc>
                <a:spcPct val="90000"/>
              </a:lnSpc>
              <a:spcBef>
                <a:spcPts val="625"/>
              </a:spcBef>
              <a:buClr>
                <a:srgbClr val="FFFF99"/>
              </a:buClr>
              <a:buSzPct val="120000"/>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Rectangle 78"/>
          <p:cNvSpPr>
            <a:spLocks noChangeArrowheads="1"/>
          </p:cNvSpPr>
          <p:nvPr/>
        </p:nvSpPr>
        <p:spPr bwMode="auto">
          <a:xfrm>
            <a:off x="6532649" y="3819475"/>
            <a:ext cx="1730242" cy="439265"/>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91428" tIns="45714" rIns="91428" bIns="45714" anchor="ctr"/>
          <a:lstStyle/>
          <a:p>
            <a:pPr algn="ctr">
              <a:lnSpc>
                <a:spcPct val="90000"/>
              </a:lnSpc>
              <a:spcBef>
                <a:spcPts val="625"/>
              </a:spcBef>
              <a:buClr>
                <a:srgbClr val="FFFF99"/>
              </a:buClr>
              <a:buSzPct val="120000"/>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Rectangle 79"/>
          <p:cNvSpPr>
            <a:spLocks noChangeArrowheads="1"/>
          </p:cNvSpPr>
          <p:nvPr/>
        </p:nvSpPr>
        <p:spPr bwMode="auto">
          <a:xfrm>
            <a:off x="4678966" y="3270393"/>
            <a:ext cx="1730242" cy="439265"/>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91428" tIns="45714" rIns="91428" bIns="45714" anchor="ctr"/>
          <a:lstStyle/>
          <a:p>
            <a:pPr algn="ctr">
              <a:lnSpc>
                <a:spcPct val="90000"/>
              </a:lnSpc>
              <a:spcBef>
                <a:spcPts val="625"/>
              </a:spcBef>
              <a:buClr>
                <a:srgbClr val="FFFF99"/>
              </a:buClr>
              <a:buSzPct val="120000"/>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Group 21"/>
          <p:cNvGrpSpPr/>
          <p:nvPr/>
        </p:nvGrpSpPr>
        <p:grpSpPr bwMode="auto">
          <a:xfrm>
            <a:off x="971600" y="1342420"/>
            <a:ext cx="1731573" cy="1251906"/>
            <a:chOff x="0" y="0"/>
            <a:chExt cx="2683370" cy="1725473"/>
          </a:xfrm>
        </p:grpSpPr>
        <p:sp>
          <p:nvSpPr>
            <p:cNvPr id="13" name="Rectangle 5"/>
            <p:cNvSpPr>
              <a:spLocks noChangeAspect="1"/>
            </p:cNvSpPr>
            <p:nvPr/>
          </p:nvSpPr>
          <p:spPr bwMode="auto">
            <a:xfrm>
              <a:off x="0" y="0"/>
              <a:ext cx="2683370" cy="1725473"/>
            </a:xfrm>
            <a:prstGeom prst="rect">
              <a:avLst/>
            </a:prstGeom>
            <a:solidFill>
              <a:srgbClr val="663300"/>
            </a:solidFill>
            <a:ln w="9525">
              <a:solidFill>
                <a:srgbClr val="FFFFFF">
                  <a:alpha val="50195"/>
                </a:srgbClr>
              </a:solidFill>
              <a:bevel/>
            </a:ln>
          </p:spPr>
          <p:txBody>
            <a:bodyPr lIns="121893" tIns="60947" rIns="121893" bIns="60947" anchor="b"/>
            <a:lstStyle/>
            <a:p>
              <a:pPr>
                <a:lnSpc>
                  <a:spcPct val="90000"/>
                </a:lnSpc>
                <a:spcBef>
                  <a:spcPts val="625"/>
                </a:spcBef>
                <a:buClr>
                  <a:srgbClr val="FFFF99"/>
                </a:buClr>
                <a:buSzPct val="120000"/>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Group 23"/>
            <p:cNvGrpSpPr/>
            <p:nvPr/>
          </p:nvGrpSpPr>
          <p:grpSpPr bwMode="auto">
            <a:xfrm>
              <a:off x="105381" y="99575"/>
              <a:ext cx="673018" cy="862136"/>
              <a:chOff x="0" y="0"/>
              <a:chExt cx="2692401" cy="3448051"/>
            </a:xfrm>
          </p:grpSpPr>
          <p:sp>
            <p:nvSpPr>
              <p:cNvPr id="15" name="Freeform 19"/>
              <p:cNvSpPr>
                <a:spLocks noEditPoints="1" noChangeArrowheads="1"/>
              </p:cNvSpPr>
              <p:nvPr/>
            </p:nvSpPr>
            <p:spPr bwMode="auto">
              <a:xfrm>
                <a:off x="865188" y="147638"/>
                <a:ext cx="641350" cy="641350"/>
              </a:xfrm>
              <a:custGeom>
                <a:avLst/>
                <a:gdLst>
                  <a:gd name="T0" fmla="*/ 2147483647 w 171"/>
                  <a:gd name="T1" fmla="*/ 1111283273 h 171"/>
                  <a:gd name="T2" fmla="*/ 2147483647 w 171"/>
                  <a:gd name="T3" fmla="*/ 1083150136 h 171"/>
                  <a:gd name="T4" fmla="*/ 2138167135 w 171"/>
                  <a:gd name="T5" fmla="*/ 914347566 h 171"/>
                  <a:gd name="T6" fmla="*/ 2147483647 w 171"/>
                  <a:gd name="T7" fmla="*/ 759613440 h 171"/>
                  <a:gd name="T8" fmla="*/ 2147483647 w 171"/>
                  <a:gd name="T9" fmla="*/ 731476553 h 171"/>
                  <a:gd name="T10" fmla="*/ 1997497702 w 171"/>
                  <a:gd name="T11" fmla="*/ 633008699 h 171"/>
                  <a:gd name="T12" fmla="*/ 2138167135 w 171"/>
                  <a:gd name="T13" fmla="*/ 450141437 h 171"/>
                  <a:gd name="T14" fmla="*/ 2067832419 w 171"/>
                  <a:gd name="T15" fmla="*/ 422008300 h 171"/>
                  <a:gd name="T16" fmla="*/ 1786493552 w 171"/>
                  <a:gd name="T17" fmla="*/ 422008300 h 171"/>
                  <a:gd name="T18" fmla="*/ 1856828269 w 171"/>
                  <a:gd name="T19" fmla="*/ 211004150 h 171"/>
                  <a:gd name="T20" fmla="*/ 1786493552 w 171"/>
                  <a:gd name="T21" fmla="*/ 196935706 h 171"/>
                  <a:gd name="T22" fmla="*/ 1519223129 w 171"/>
                  <a:gd name="T23" fmla="*/ 281338867 h 171"/>
                  <a:gd name="T24" fmla="*/ 1519223129 w 171"/>
                  <a:gd name="T25" fmla="*/ 70334717 h 171"/>
                  <a:gd name="T26" fmla="*/ 1448888412 w 171"/>
                  <a:gd name="T27" fmla="*/ 56266273 h 171"/>
                  <a:gd name="T28" fmla="*/ 1209751126 w 171"/>
                  <a:gd name="T29" fmla="*/ 225068843 h 171"/>
                  <a:gd name="T30" fmla="*/ 1111283273 w 171"/>
                  <a:gd name="T31" fmla="*/ 0 h 171"/>
                  <a:gd name="T32" fmla="*/ 1083150136 w 171"/>
                  <a:gd name="T33" fmla="*/ 42201580 h 171"/>
                  <a:gd name="T34" fmla="*/ 914347566 w 171"/>
                  <a:gd name="T35" fmla="*/ 267270423 h 171"/>
                  <a:gd name="T36" fmla="*/ 745544996 w 171"/>
                  <a:gd name="T37" fmla="*/ 84403160 h 171"/>
                  <a:gd name="T38" fmla="*/ 731476553 w 171"/>
                  <a:gd name="T39" fmla="*/ 140669433 h 171"/>
                  <a:gd name="T40" fmla="*/ 633008699 w 171"/>
                  <a:gd name="T41" fmla="*/ 407939856 h 171"/>
                  <a:gd name="T42" fmla="*/ 422008300 w 171"/>
                  <a:gd name="T43" fmla="*/ 281338867 h 171"/>
                  <a:gd name="T44" fmla="*/ 422008300 w 171"/>
                  <a:gd name="T45" fmla="*/ 337605140 h 171"/>
                  <a:gd name="T46" fmla="*/ 422008300 w 171"/>
                  <a:gd name="T47" fmla="*/ 618944006 h 171"/>
                  <a:gd name="T48" fmla="*/ 182871013 w 171"/>
                  <a:gd name="T49" fmla="*/ 562673983 h 171"/>
                  <a:gd name="T50" fmla="*/ 196935706 w 171"/>
                  <a:gd name="T51" fmla="*/ 618944006 h 171"/>
                  <a:gd name="T52" fmla="*/ 281338867 w 171"/>
                  <a:gd name="T53" fmla="*/ 886214430 h 171"/>
                  <a:gd name="T54" fmla="*/ 28133137 w 171"/>
                  <a:gd name="T55" fmla="*/ 914347566 h 171"/>
                  <a:gd name="T56" fmla="*/ 56266273 w 171"/>
                  <a:gd name="T57" fmla="*/ 956549146 h 171"/>
                  <a:gd name="T58" fmla="*/ 225068843 w 171"/>
                  <a:gd name="T59" fmla="*/ 1181617989 h 171"/>
                  <a:gd name="T60" fmla="*/ 0 w 171"/>
                  <a:gd name="T61" fmla="*/ 1280085842 h 171"/>
                  <a:gd name="T62" fmla="*/ 42201580 w 171"/>
                  <a:gd name="T63" fmla="*/ 1322287423 h 171"/>
                  <a:gd name="T64" fmla="*/ 267270423 w 171"/>
                  <a:gd name="T65" fmla="*/ 1491089992 h 171"/>
                  <a:gd name="T66" fmla="*/ 84403160 w 171"/>
                  <a:gd name="T67" fmla="*/ 1631759426 h 171"/>
                  <a:gd name="T68" fmla="*/ 140669433 w 171"/>
                  <a:gd name="T69" fmla="*/ 1673961006 h 171"/>
                  <a:gd name="T70" fmla="*/ 407939856 w 171"/>
                  <a:gd name="T71" fmla="*/ 1758360415 h 171"/>
                  <a:gd name="T72" fmla="*/ 267270423 w 171"/>
                  <a:gd name="T73" fmla="*/ 1955296122 h 171"/>
                  <a:gd name="T74" fmla="*/ 337605140 w 171"/>
                  <a:gd name="T75" fmla="*/ 1983429258 h 171"/>
                  <a:gd name="T76" fmla="*/ 618944006 w 171"/>
                  <a:gd name="T77" fmla="*/ 1983429258 h 171"/>
                  <a:gd name="T78" fmla="*/ 548609290 w 171"/>
                  <a:gd name="T79" fmla="*/ 2147483647 h 171"/>
                  <a:gd name="T80" fmla="*/ 618944006 w 171"/>
                  <a:gd name="T81" fmla="*/ 2147483647 h 171"/>
                  <a:gd name="T82" fmla="*/ 886214430 w 171"/>
                  <a:gd name="T83" fmla="*/ 2124098692 h 171"/>
                  <a:gd name="T84" fmla="*/ 886214430 w 171"/>
                  <a:gd name="T85" fmla="*/ 2147483647 h 171"/>
                  <a:gd name="T86" fmla="*/ 956549146 w 171"/>
                  <a:gd name="T87" fmla="*/ 2147483647 h 171"/>
                  <a:gd name="T88" fmla="*/ 1195686433 w 171"/>
                  <a:gd name="T89" fmla="*/ 2147483647 h 171"/>
                  <a:gd name="T90" fmla="*/ 1280085842 w 171"/>
                  <a:gd name="T91" fmla="*/ 2147483647 h 171"/>
                  <a:gd name="T92" fmla="*/ 1322287423 w 171"/>
                  <a:gd name="T93" fmla="*/ 2147483647 h 171"/>
                  <a:gd name="T94" fmla="*/ 1350420559 w 171"/>
                  <a:gd name="T95" fmla="*/ 2147483647 h 171"/>
                  <a:gd name="T96" fmla="*/ 1603626289 w 171"/>
                  <a:gd name="T97" fmla="*/ 2147483647 h 171"/>
                  <a:gd name="T98" fmla="*/ 1673961006 w 171"/>
                  <a:gd name="T99" fmla="*/ 2147483647 h 171"/>
                  <a:gd name="T100" fmla="*/ 1645824119 w 171"/>
                  <a:gd name="T101" fmla="*/ 2067832419 h 171"/>
                  <a:gd name="T102" fmla="*/ 1927162985 w 171"/>
                  <a:gd name="T103" fmla="*/ 2110033999 h 171"/>
                  <a:gd name="T104" fmla="*/ 1997497702 w 171"/>
                  <a:gd name="T105" fmla="*/ 2095965555 h 171"/>
                  <a:gd name="T106" fmla="*/ 1899029849 w 171"/>
                  <a:gd name="T107" fmla="*/ 1884961405 h 171"/>
                  <a:gd name="T108" fmla="*/ 2147483647 w 171"/>
                  <a:gd name="T109" fmla="*/ 1842763576 h 171"/>
                  <a:gd name="T110" fmla="*/ 2147483647 w 171"/>
                  <a:gd name="T111" fmla="*/ 1814626689 h 171"/>
                  <a:gd name="T112" fmla="*/ 2067832419 w 171"/>
                  <a:gd name="T113" fmla="*/ 1645824119 h 171"/>
                  <a:gd name="T114" fmla="*/ 2147483647 w 171"/>
                  <a:gd name="T115" fmla="*/ 1519223129 h 171"/>
                  <a:gd name="T116" fmla="*/ 2147483647 w 171"/>
                  <a:gd name="T117" fmla="*/ 1477021549 h 171"/>
                  <a:gd name="T118" fmla="*/ 2147483647 w 171"/>
                  <a:gd name="T119" fmla="*/ 1350420559 h 171"/>
                  <a:gd name="T120" fmla="*/ 2147483647 w 171"/>
                  <a:gd name="T121" fmla="*/ 1153484853 h 171"/>
                  <a:gd name="T122" fmla="*/ 984682283 w 171"/>
                  <a:gd name="T123" fmla="*/ 1195686433 h 171"/>
                  <a:gd name="T124" fmla="*/ 1420755276 w 171"/>
                  <a:gd name="T125" fmla="*/ 1195686433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sp>
            <p:nvSpPr>
              <p:cNvPr id="16" name="Freeform 20"/>
              <p:cNvSpPr>
                <a:spLocks noEditPoints="1" noChangeArrowheads="1"/>
              </p:cNvSpPr>
              <p:nvPr/>
            </p:nvSpPr>
            <p:spPr bwMode="auto">
              <a:xfrm>
                <a:off x="1439863" y="0"/>
                <a:ext cx="454025" cy="454025"/>
              </a:xfrm>
              <a:custGeom>
                <a:avLst/>
                <a:gdLst>
                  <a:gd name="T0" fmla="*/ 1703625625 w 121"/>
                  <a:gd name="T1" fmla="*/ 788453811 h 121"/>
                  <a:gd name="T2" fmla="*/ 1675464818 w 121"/>
                  <a:gd name="T3" fmla="*/ 760296757 h 121"/>
                  <a:gd name="T4" fmla="*/ 1520589761 w 121"/>
                  <a:gd name="T5" fmla="*/ 647661034 h 121"/>
                  <a:gd name="T6" fmla="*/ 1647307764 w 121"/>
                  <a:gd name="T7" fmla="*/ 535021559 h 121"/>
                  <a:gd name="T8" fmla="*/ 1619146957 w 121"/>
                  <a:gd name="T9" fmla="*/ 520943032 h 121"/>
                  <a:gd name="T10" fmla="*/ 1422036318 w 121"/>
                  <a:gd name="T11" fmla="*/ 450546643 h 121"/>
                  <a:gd name="T12" fmla="*/ 1520589761 w 121"/>
                  <a:gd name="T13" fmla="*/ 323828641 h 121"/>
                  <a:gd name="T14" fmla="*/ 1478354180 w 121"/>
                  <a:gd name="T15" fmla="*/ 295671586 h 121"/>
                  <a:gd name="T16" fmla="*/ 1267161261 w 121"/>
                  <a:gd name="T17" fmla="*/ 295671586 h 121"/>
                  <a:gd name="T18" fmla="*/ 1323479123 w 121"/>
                  <a:gd name="T19" fmla="*/ 154875057 h 121"/>
                  <a:gd name="T20" fmla="*/ 1267161261 w 121"/>
                  <a:gd name="T21" fmla="*/ 140796530 h 121"/>
                  <a:gd name="T22" fmla="*/ 1084125398 w 121"/>
                  <a:gd name="T23" fmla="*/ 197114391 h 121"/>
                  <a:gd name="T24" fmla="*/ 1084125398 w 121"/>
                  <a:gd name="T25" fmla="*/ 42239334 h 121"/>
                  <a:gd name="T26" fmla="*/ 1027807536 w 121"/>
                  <a:gd name="T27" fmla="*/ 42239334 h 121"/>
                  <a:gd name="T28" fmla="*/ 858853952 w 121"/>
                  <a:gd name="T29" fmla="*/ 154875057 h 121"/>
                  <a:gd name="T30" fmla="*/ 788453811 w 121"/>
                  <a:gd name="T31" fmla="*/ 0 h 121"/>
                  <a:gd name="T32" fmla="*/ 774375284 w 121"/>
                  <a:gd name="T33" fmla="*/ 28160807 h 121"/>
                  <a:gd name="T34" fmla="*/ 647661034 w 121"/>
                  <a:gd name="T35" fmla="*/ 183035864 h 121"/>
                  <a:gd name="T36" fmla="*/ 535021559 w 121"/>
                  <a:gd name="T37" fmla="*/ 56317861 h 121"/>
                  <a:gd name="T38" fmla="*/ 520943032 w 121"/>
                  <a:gd name="T39" fmla="*/ 98557195 h 121"/>
                  <a:gd name="T40" fmla="*/ 450546643 w 121"/>
                  <a:gd name="T41" fmla="*/ 281589307 h 121"/>
                  <a:gd name="T42" fmla="*/ 309750114 w 121"/>
                  <a:gd name="T43" fmla="*/ 197114391 h 121"/>
                  <a:gd name="T44" fmla="*/ 295671586 w 121"/>
                  <a:gd name="T45" fmla="*/ 239353725 h 121"/>
                  <a:gd name="T46" fmla="*/ 295671586 w 121"/>
                  <a:gd name="T47" fmla="*/ 436464364 h 121"/>
                  <a:gd name="T48" fmla="*/ 126714250 w 121"/>
                  <a:gd name="T49" fmla="*/ 394228782 h 121"/>
                  <a:gd name="T50" fmla="*/ 140796530 w 121"/>
                  <a:gd name="T51" fmla="*/ 436464364 h 121"/>
                  <a:gd name="T52" fmla="*/ 197114391 w 121"/>
                  <a:gd name="T53" fmla="*/ 633578755 h 121"/>
                  <a:gd name="T54" fmla="*/ 28160807 w 121"/>
                  <a:gd name="T55" fmla="*/ 647661034 h 121"/>
                  <a:gd name="T56" fmla="*/ 42239334 w 121"/>
                  <a:gd name="T57" fmla="*/ 675818089 h 121"/>
                  <a:gd name="T58" fmla="*/ 154875057 w 121"/>
                  <a:gd name="T59" fmla="*/ 844771673 h 121"/>
                  <a:gd name="T60" fmla="*/ 0 w 121"/>
                  <a:gd name="T61" fmla="*/ 915171814 h 121"/>
                  <a:gd name="T62" fmla="*/ 28160807 w 121"/>
                  <a:gd name="T63" fmla="*/ 943328868 h 121"/>
                  <a:gd name="T64" fmla="*/ 197114391 w 121"/>
                  <a:gd name="T65" fmla="*/ 1055964591 h 121"/>
                  <a:gd name="T66" fmla="*/ 56317861 w 121"/>
                  <a:gd name="T67" fmla="*/ 1168604066 h 121"/>
                  <a:gd name="T68" fmla="*/ 98557195 w 121"/>
                  <a:gd name="T69" fmla="*/ 1182682593 h 121"/>
                  <a:gd name="T70" fmla="*/ 281589307 w 121"/>
                  <a:gd name="T71" fmla="*/ 1253078982 h 121"/>
                  <a:gd name="T72" fmla="*/ 197114391 w 121"/>
                  <a:gd name="T73" fmla="*/ 1379796984 h 121"/>
                  <a:gd name="T74" fmla="*/ 239353725 w 121"/>
                  <a:gd name="T75" fmla="*/ 1407954039 h 121"/>
                  <a:gd name="T76" fmla="*/ 436464364 w 121"/>
                  <a:gd name="T77" fmla="*/ 1407954039 h 121"/>
                  <a:gd name="T78" fmla="*/ 394228782 w 121"/>
                  <a:gd name="T79" fmla="*/ 1548750568 h 121"/>
                  <a:gd name="T80" fmla="*/ 436464364 w 121"/>
                  <a:gd name="T81" fmla="*/ 1576911375 h 121"/>
                  <a:gd name="T82" fmla="*/ 633578755 w 121"/>
                  <a:gd name="T83" fmla="*/ 1506511234 h 121"/>
                  <a:gd name="T84" fmla="*/ 633578755 w 121"/>
                  <a:gd name="T85" fmla="*/ 1661386291 h 121"/>
                  <a:gd name="T86" fmla="*/ 689896616 w 121"/>
                  <a:gd name="T87" fmla="*/ 1661386291 h 121"/>
                  <a:gd name="T88" fmla="*/ 844771673 w 121"/>
                  <a:gd name="T89" fmla="*/ 1548750568 h 121"/>
                  <a:gd name="T90" fmla="*/ 915171814 w 121"/>
                  <a:gd name="T91" fmla="*/ 1703625625 h 121"/>
                  <a:gd name="T92" fmla="*/ 943328868 w 121"/>
                  <a:gd name="T93" fmla="*/ 1675464818 h 121"/>
                  <a:gd name="T94" fmla="*/ 957411148 w 121"/>
                  <a:gd name="T95" fmla="*/ 1534672041 h 121"/>
                  <a:gd name="T96" fmla="*/ 1140443259 w 121"/>
                  <a:gd name="T97" fmla="*/ 1633229236 h 121"/>
                  <a:gd name="T98" fmla="*/ 1196761120 w 121"/>
                  <a:gd name="T99" fmla="*/ 1619146957 h 121"/>
                  <a:gd name="T100" fmla="*/ 1168604066 w 121"/>
                  <a:gd name="T101" fmla="*/ 1464271900 h 121"/>
                  <a:gd name="T102" fmla="*/ 1365714705 w 121"/>
                  <a:gd name="T103" fmla="*/ 1506511234 h 121"/>
                  <a:gd name="T104" fmla="*/ 1422036318 w 121"/>
                  <a:gd name="T105" fmla="*/ 1492432707 h 121"/>
                  <a:gd name="T106" fmla="*/ 1351636177 w 121"/>
                  <a:gd name="T107" fmla="*/ 1337557650 h 121"/>
                  <a:gd name="T108" fmla="*/ 1548750568 w 121"/>
                  <a:gd name="T109" fmla="*/ 1309396843 h 121"/>
                  <a:gd name="T110" fmla="*/ 1590989902 w 121"/>
                  <a:gd name="T111" fmla="*/ 1295318316 h 121"/>
                  <a:gd name="T112" fmla="*/ 1478354180 w 121"/>
                  <a:gd name="T113" fmla="*/ 1168604066 h 121"/>
                  <a:gd name="T114" fmla="*/ 1647307764 w 121"/>
                  <a:gd name="T115" fmla="*/ 1084125398 h 121"/>
                  <a:gd name="T116" fmla="*/ 1689547098 w 121"/>
                  <a:gd name="T117" fmla="*/ 1055964591 h 121"/>
                  <a:gd name="T118" fmla="*/ 1534672041 w 121"/>
                  <a:gd name="T119" fmla="*/ 957411148 h 121"/>
                  <a:gd name="T120" fmla="*/ 1689547098 w 121"/>
                  <a:gd name="T121" fmla="*/ 816614618 h 121"/>
                  <a:gd name="T122" fmla="*/ 703978895 w 121"/>
                  <a:gd name="T123" fmla="*/ 858853952 h 121"/>
                  <a:gd name="T124" fmla="*/ 1013729009 w 121"/>
                  <a:gd name="T125" fmla="*/ 858853952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sp>
            <p:nvSpPr>
              <p:cNvPr id="17" name="Oval 21"/>
              <p:cNvSpPr>
                <a:spLocks noChangeArrowheads="1"/>
              </p:cNvSpPr>
              <p:nvPr/>
            </p:nvSpPr>
            <p:spPr bwMode="auto">
              <a:xfrm>
                <a:off x="1717675" y="811213"/>
                <a:ext cx="171450" cy="171450"/>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rgbClr val="FFFFFF"/>
                  </a:solidFill>
                  <a:latin typeface="Segoe UI" panose="020B0502040204020203" pitchFamily="34" charset="0"/>
                  <a:sym typeface="Segoe UI" panose="020B0502040204020203" pitchFamily="34" charset="0"/>
                </a:endParaRPr>
              </a:p>
            </p:txBody>
          </p:sp>
          <p:sp>
            <p:nvSpPr>
              <p:cNvPr id="18" name="Oval 22"/>
              <p:cNvSpPr>
                <a:spLocks noChangeArrowheads="1"/>
              </p:cNvSpPr>
              <p:nvPr/>
            </p:nvSpPr>
            <p:spPr bwMode="auto">
              <a:xfrm>
                <a:off x="996950" y="1141413"/>
                <a:ext cx="115888" cy="119063"/>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rgbClr val="FFFFFF"/>
                  </a:solidFill>
                  <a:latin typeface="Segoe UI" panose="020B0502040204020203" pitchFamily="34" charset="0"/>
                  <a:sym typeface="Segoe UI" panose="020B0502040204020203" pitchFamily="34" charset="0"/>
                </a:endParaRPr>
              </a:p>
            </p:txBody>
          </p:sp>
          <p:sp>
            <p:nvSpPr>
              <p:cNvPr id="19" name="Freeform 23"/>
              <p:cNvSpPr>
                <a:spLocks noEditPoints="1" noChangeArrowheads="1"/>
              </p:cNvSpPr>
              <p:nvPr/>
            </p:nvSpPr>
            <p:spPr bwMode="auto">
              <a:xfrm>
                <a:off x="0" y="788988"/>
                <a:ext cx="2692401" cy="2659063"/>
              </a:xfrm>
              <a:custGeom>
                <a:avLst/>
                <a:gdLst>
                  <a:gd name="T0" fmla="*/ 2147483647 w 718"/>
                  <a:gd name="T1" fmla="*/ 281316864 h 709"/>
                  <a:gd name="T2" fmla="*/ 2147483647 w 718"/>
                  <a:gd name="T3" fmla="*/ 815818531 h 709"/>
                  <a:gd name="T4" fmla="*/ 2147483647 w 718"/>
                  <a:gd name="T5" fmla="*/ 1308120230 h 709"/>
                  <a:gd name="T6" fmla="*/ 2147483647 w 718"/>
                  <a:gd name="T7" fmla="*/ 1701961589 h 709"/>
                  <a:gd name="T8" fmla="*/ 2147483647 w 718"/>
                  <a:gd name="T9" fmla="*/ 1983278453 h 709"/>
                  <a:gd name="T10" fmla="*/ 2147483647 w 718"/>
                  <a:gd name="T11" fmla="*/ 2095806699 h 709"/>
                  <a:gd name="T12" fmla="*/ 2147483647 w 718"/>
                  <a:gd name="T13" fmla="*/ 2067674637 h 709"/>
                  <a:gd name="T14" fmla="*/ 2147483647 w 718"/>
                  <a:gd name="T15" fmla="*/ 1884818113 h 709"/>
                  <a:gd name="T16" fmla="*/ 2147483647 w 718"/>
                  <a:gd name="T17" fmla="*/ 1547240877 h 709"/>
                  <a:gd name="T18" fmla="*/ 2147483647 w 718"/>
                  <a:gd name="T19" fmla="*/ 1097131644 h 709"/>
                  <a:gd name="T20" fmla="*/ 2147483647 w 718"/>
                  <a:gd name="T21" fmla="*/ 590765789 h 709"/>
                  <a:gd name="T22" fmla="*/ 2147483647 w 718"/>
                  <a:gd name="T23" fmla="*/ 56264123 h 709"/>
                  <a:gd name="T24" fmla="*/ 956181091 w 718"/>
                  <a:gd name="T25" fmla="*/ 2147483647 h 709"/>
                  <a:gd name="T26" fmla="*/ 2147483647 w 718"/>
                  <a:gd name="T27" fmla="*/ 2147483647 h 709"/>
                  <a:gd name="T28" fmla="*/ 2147483647 w 718"/>
                  <a:gd name="T29" fmla="*/ 2147483647 h 709"/>
                  <a:gd name="T30" fmla="*/ 2147483647 w 718"/>
                  <a:gd name="T31" fmla="*/ 2147483647 h 709"/>
                  <a:gd name="T32" fmla="*/ 2147483647 w 718"/>
                  <a:gd name="T33" fmla="*/ 2147483647 h 709"/>
                  <a:gd name="T34" fmla="*/ 2147483647 w 718"/>
                  <a:gd name="T35" fmla="*/ 2147483647 h 709"/>
                  <a:gd name="T36" fmla="*/ 2147483647 w 718"/>
                  <a:gd name="T37" fmla="*/ 2147483647 h 709"/>
                  <a:gd name="T38" fmla="*/ 2147483647 w 718"/>
                  <a:gd name="T39" fmla="*/ 2147483647 h 709"/>
                  <a:gd name="T40" fmla="*/ 2147483647 w 718"/>
                  <a:gd name="T41" fmla="*/ 1983278453 h 709"/>
                  <a:gd name="T42" fmla="*/ 2147483647 w 718"/>
                  <a:gd name="T43" fmla="*/ 1631633311 h 709"/>
                  <a:gd name="T44" fmla="*/ 2147483647 w 718"/>
                  <a:gd name="T45" fmla="*/ 1251856107 h 709"/>
                  <a:gd name="T46" fmla="*/ 2147483647 w 718"/>
                  <a:gd name="T47" fmla="*/ 900210964 h 709"/>
                  <a:gd name="T48" fmla="*/ 2147483647 w 718"/>
                  <a:gd name="T49" fmla="*/ 604829945 h 709"/>
                  <a:gd name="T50" fmla="*/ 2147483647 w 718"/>
                  <a:gd name="T51" fmla="*/ 407909265 h 709"/>
                  <a:gd name="T52" fmla="*/ 2147483647 w 718"/>
                  <a:gd name="T53" fmla="*/ 323513081 h 709"/>
                  <a:gd name="T54" fmla="*/ 2147483647 w 718"/>
                  <a:gd name="T55" fmla="*/ 393841359 h 709"/>
                  <a:gd name="T56" fmla="*/ 2147483647 w 718"/>
                  <a:gd name="T57" fmla="*/ 534501667 h 709"/>
                  <a:gd name="T58" fmla="*/ 2147483647 w 718"/>
                  <a:gd name="T59" fmla="*/ 773618563 h 709"/>
                  <a:gd name="T60" fmla="*/ 2147483647 w 718"/>
                  <a:gd name="T61" fmla="*/ 1097131644 h 709"/>
                  <a:gd name="T62" fmla="*/ 2147483647 w 718"/>
                  <a:gd name="T63" fmla="*/ 1462844692 h 709"/>
                  <a:gd name="T64" fmla="*/ 2147483647 w 718"/>
                  <a:gd name="T65" fmla="*/ 1842621896 h 709"/>
                  <a:gd name="T66" fmla="*/ 2147483647 w 718"/>
                  <a:gd name="T67" fmla="*/ 2147483647 h 709"/>
                  <a:gd name="T68" fmla="*/ 2147483647 w 718"/>
                  <a:gd name="T69" fmla="*/ 2147483647 h 709"/>
                  <a:gd name="T70" fmla="*/ 2147483647 w 718"/>
                  <a:gd name="T71" fmla="*/ 2147483647 h 709"/>
                  <a:gd name="T72" fmla="*/ 2147483647 w 718"/>
                  <a:gd name="T73" fmla="*/ 2147483647 h 709"/>
                  <a:gd name="T74" fmla="*/ 2147483647 w 718"/>
                  <a:gd name="T75" fmla="*/ 2147483647 h 709"/>
                  <a:gd name="T76" fmla="*/ 2147483647 w 718"/>
                  <a:gd name="T77" fmla="*/ 2147483647 h 709"/>
                  <a:gd name="T78" fmla="*/ 2147483647 w 718"/>
                  <a:gd name="T79" fmla="*/ 2147483647 h 709"/>
                  <a:gd name="T80" fmla="*/ 2147483647 w 718"/>
                  <a:gd name="T81" fmla="*/ 2147483647 h 709"/>
                  <a:gd name="T82" fmla="*/ 2147483647 w 718"/>
                  <a:gd name="T83" fmla="*/ 2147483647 h 709"/>
                  <a:gd name="T84" fmla="*/ 2147483647 w 718"/>
                  <a:gd name="T85" fmla="*/ 2147483647 h 709"/>
                  <a:gd name="T86" fmla="*/ 2147483647 w 718"/>
                  <a:gd name="T87" fmla="*/ 2147483647 h 709"/>
                  <a:gd name="T88" fmla="*/ 2147483647 w 718"/>
                  <a:gd name="T89" fmla="*/ 2147483647 h 709"/>
                  <a:gd name="T90" fmla="*/ 2147483647 w 718"/>
                  <a:gd name="T91" fmla="*/ 2147483647 h 709"/>
                  <a:gd name="T92" fmla="*/ 2147483647 w 718"/>
                  <a:gd name="T93" fmla="*/ 2147483647 h 709"/>
                  <a:gd name="T94" fmla="*/ 2147483647 w 718"/>
                  <a:gd name="T95" fmla="*/ 2147483647 h 709"/>
                  <a:gd name="T96" fmla="*/ 2147483647 w 718"/>
                  <a:gd name="T97" fmla="*/ 2011410514 h 709"/>
                  <a:gd name="T98" fmla="*/ 2147483647 w 718"/>
                  <a:gd name="T99" fmla="*/ 1941082236 h 709"/>
                  <a:gd name="T100" fmla="*/ 2147483647 w 718"/>
                  <a:gd name="T101" fmla="*/ 1955146392 h 709"/>
                  <a:gd name="T102" fmla="*/ 2147483647 w 718"/>
                  <a:gd name="T103" fmla="*/ 2053606731 h 709"/>
                  <a:gd name="T104" fmla="*/ 2147483647 w 718"/>
                  <a:gd name="T105" fmla="*/ 2147483647 h 709"/>
                  <a:gd name="T106" fmla="*/ 2147483647 w 718"/>
                  <a:gd name="T107" fmla="*/ 2147483647 h 709"/>
                  <a:gd name="T108" fmla="*/ 2147483647 w 718"/>
                  <a:gd name="T109" fmla="*/ 2147483647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sp>
            <p:nvSpPr>
              <p:cNvPr id="20" name="Oval 24"/>
              <p:cNvSpPr>
                <a:spLocks noChangeArrowheads="1"/>
              </p:cNvSpPr>
              <p:nvPr/>
            </p:nvSpPr>
            <p:spPr bwMode="auto">
              <a:xfrm>
                <a:off x="1439863" y="1477963"/>
                <a:ext cx="77788" cy="79375"/>
              </a:xfrm>
              <a:prstGeom prst="ellipse">
                <a:avLst/>
              </a:prstGeom>
              <a:solidFill>
                <a:srgbClr val="36353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rgbClr val="FFFFFF"/>
                  </a:solidFill>
                  <a:latin typeface="Segoe UI" panose="020B0502040204020203" pitchFamily="34" charset="0"/>
                  <a:sym typeface="Segoe UI" panose="020B0502040204020203" pitchFamily="34" charset="0"/>
                </a:endParaRPr>
              </a:p>
            </p:txBody>
          </p:sp>
          <p:sp>
            <p:nvSpPr>
              <p:cNvPr id="21" name="Freeform 25"/>
              <p:cNvSpPr>
                <a:spLocks noChangeArrowheads="1"/>
              </p:cNvSpPr>
              <p:nvPr/>
            </p:nvSpPr>
            <p:spPr bwMode="auto">
              <a:xfrm>
                <a:off x="1349375" y="431800"/>
                <a:ext cx="889000" cy="357188"/>
              </a:xfrm>
              <a:custGeom>
                <a:avLst/>
                <a:gdLst>
                  <a:gd name="T0" fmla="*/ 2147483647 w 237"/>
                  <a:gd name="T1" fmla="*/ 1342981762 h 95"/>
                  <a:gd name="T2" fmla="*/ 2147483647 w 237"/>
                  <a:gd name="T3" fmla="*/ 1328844636 h 95"/>
                  <a:gd name="T4" fmla="*/ 2147483647 w 237"/>
                  <a:gd name="T5" fmla="*/ 1159206656 h 95"/>
                  <a:gd name="T6" fmla="*/ 2147483647 w 237"/>
                  <a:gd name="T7" fmla="*/ 1116795280 h 95"/>
                  <a:gd name="T8" fmla="*/ 2147483647 w 237"/>
                  <a:gd name="T9" fmla="*/ 1088521030 h 95"/>
                  <a:gd name="T10" fmla="*/ 2147483647 w 237"/>
                  <a:gd name="T11" fmla="*/ 1060250540 h 95"/>
                  <a:gd name="T12" fmla="*/ 2147483647 w 237"/>
                  <a:gd name="T13" fmla="*/ 1102658155 h 95"/>
                  <a:gd name="T14" fmla="*/ 2147483647 w 237"/>
                  <a:gd name="T15" fmla="*/ 933020174 h 95"/>
                  <a:gd name="T16" fmla="*/ 2147483647 w 237"/>
                  <a:gd name="T17" fmla="*/ 692696568 h 95"/>
                  <a:gd name="T18" fmla="*/ 2147483647 w 237"/>
                  <a:gd name="T19" fmla="*/ 650285193 h 95"/>
                  <a:gd name="T20" fmla="*/ 2147483647 w 237"/>
                  <a:gd name="T21" fmla="*/ 622010943 h 95"/>
                  <a:gd name="T22" fmla="*/ 2147483647 w 237"/>
                  <a:gd name="T23" fmla="*/ 607877578 h 95"/>
                  <a:gd name="T24" fmla="*/ 2147483647 w 237"/>
                  <a:gd name="T25" fmla="*/ 749241309 h 95"/>
                  <a:gd name="T26" fmla="*/ 2147483647 w 237"/>
                  <a:gd name="T27" fmla="*/ 607877578 h 95"/>
                  <a:gd name="T28" fmla="*/ 2147483647 w 237"/>
                  <a:gd name="T29" fmla="*/ 339279722 h 95"/>
                  <a:gd name="T30" fmla="*/ 2147483647 w 237"/>
                  <a:gd name="T31" fmla="*/ 311005472 h 95"/>
                  <a:gd name="T32" fmla="*/ 2147483647 w 237"/>
                  <a:gd name="T33" fmla="*/ 254460731 h 95"/>
                  <a:gd name="T34" fmla="*/ 2147483647 w 237"/>
                  <a:gd name="T35" fmla="*/ 282731221 h 95"/>
                  <a:gd name="T36" fmla="*/ 2147483647 w 237"/>
                  <a:gd name="T37" fmla="*/ 480647212 h 95"/>
                  <a:gd name="T38" fmla="*/ 2147483647 w 237"/>
                  <a:gd name="T39" fmla="*/ 395824462 h 95"/>
                  <a:gd name="T40" fmla="*/ 2147483647 w 237"/>
                  <a:gd name="T41" fmla="*/ 113093241 h 95"/>
                  <a:gd name="T42" fmla="*/ 2147483647 w 237"/>
                  <a:gd name="T43" fmla="*/ 98956115 h 95"/>
                  <a:gd name="T44" fmla="*/ 2124631228 w 237"/>
                  <a:gd name="T45" fmla="*/ 42411375 h 95"/>
                  <a:gd name="T46" fmla="*/ 2054280194 w 237"/>
                  <a:gd name="T47" fmla="*/ 84818990 h 95"/>
                  <a:gd name="T48" fmla="*/ 1927648333 w 237"/>
                  <a:gd name="T49" fmla="*/ 339279722 h 95"/>
                  <a:gd name="T50" fmla="*/ 1716591481 w 237"/>
                  <a:gd name="T51" fmla="*/ 325142597 h 95"/>
                  <a:gd name="T52" fmla="*/ 1632166489 w 237"/>
                  <a:gd name="T53" fmla="*/ 56544740 h 95"/>
                  <a:gd name="T54" fmla="*/ 1575885662 w 237"/>
                  <a:gd name="T55" fmla="*/ 0 h 95"/>
                  <a:gd name="T56" fmla="*/ 1519604835 w 237"/>
                  <a:gd name="T57" fmla="*/ 56544740 h 95"/>
                  <a:gd name="T58" fmla="*/ 1519604835 w 237"/>
                  <a:gd name="T59" fmla="*/ 56544740 h 95"/>
                  <a:gd name="T60" fmla="*/ 1477394215 w 237"/>
                  <a:gd name="T61" fmla="*/ 339279722 h 95"/>
                  <a:gd name="T62" fmla="*/ 1280407570 w 237"/>
                  <a:gd name="T63" fmla="*/ 395824462 h 95"/>
                  <a:gd name="T64" fmla="*/ 1111561338 w 237"/>
                  <a:gd name="T65" fmla="*/ 155504616 h 95"/>
                  <a:gd name="T66" fmla="*/ 1041210304 w 237"/>
                  <a:gd name="T67" fmla="*/ 127230366 h 95"/>
                  <a:gd name="T68" fmla="*/ 998999684 w 237"/>
                  <a:gd name="T69" fmla="*/ 169637981 h 95"/>
                  <a:gd name="T70" fmla="*/ 1013069890 w 237"/>
                  <a:gd name="T71" fmla="*/ 197912231 h 95"/>
                  <a:gd name="T72" fmla="*/ 1055280511 w 237"/>
                  <a:gd name="T73" fmla="*/ 480647212 h 95"/>
                  <a:gd name="T74" fmla="*/ 886434278 w 237"/>
                  <a:gd name="T75" fmla="*/ 593740453 h 95"/>
                  <a:gd name="T76" fmla="*/ 647240764 w 237"/>
                  <a:gd name="T77" fmla="*/ 409961587 h 95"/>
                  <a:gd name="T78" fmla="*/ 576885979 w 237"/>
                  <a:gd name="T79" fmla="*/ 409961587 h 95"/>
                  <a:gd name="T80" fmla="*/ 548745565 w 237"/>
                  <a:gd name="T81" fmla="*/ 452372962 h 95"/>
                  <a:gd name="T82" fmla="*/ 562815772 w 237"/>
                  <a:gd name="T83" fmla="*/ 480647212 h 95"/>
                  <a:gd name="T84" fmla="*/ 689451384 w 237"/>
                  <a:gd name="T85" fmla="*/ 749241309 h 95"/>
                  <a:gd name="T86" fmla="*/ 562815772 w 237"/>
                  <a:gd name="T87" fmla="*/ 904745924 h 95"/>
                  <a:gd name="T88" fmla="*/ 295478093 w 237"/>
                  <a:gd name="T89" fmla="*/ 805789809 h 95"/>
                  <a:gd name="T90" fmla="*/ 211056852 w 237"/>
                  <a:gd name="T91" fmla="*/ 819926934 h 95"/>
                  <a:gd name="T92" fmla="*/ 196986646 w 237"/>
                  <a:gd name="T93" fmla="*/ 848197424 h 95"/>
                  <a:gd name="T94" fmla="*/ 225127059 w 237"/>
                  <a:gd name="T95" fmla="*/ 904745924 h 95"/>
                  <a:gd name="T96" fmla="*/ 436183911 w 237"/>
                  <a:gd name="T97" fmla="*/ 1102658155 h 95"/>
                  <a:gd name="T98" fmla="*/ 351758920 w 237"/>
                  <a:gd name="T99" fmla="*/ 1300570386 h 95"/>
                  <a:gd name="T100" fmla="*/ 70351034 w 237"/>
                  <a:gd name="T101" fmla="*/ 1286437021 h 95"/>
                  <a:gd name="T102" fmla="*/ 0 w 237"/>
                  <a:gd name="T103" fmla="*/ 1328844636 h 95"/>
                  <a:gd name="T104" fmla="*/ 0 w 237"/>
                  <a:gd name="T105" fmla="*/ 1342981762 h 95"/>
                  <a:gd name="T106" fmla="*/ 2147483647 w 237"/>
                  <a:gd name="T107" fmla="*/ 1342981762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grpSp>
      </p:grpSp>
      <p:grpSp>
        <p:nvGrpSpPr>
          <p:cNvPr id="22" name="Group 31"/>
          <p:cNvGrpSpPr/>
          <p:nvPr/>
        </p:nvGrpSpPr>
        <p:grpSpPr bwMode="auto">
          <a:xfrm>
            <a:off x="4678966" y="1342420"/>
            <a:ext cx="1731573" cy="1251906"/>
            <a:chOff x="0" y="0"/>
            <a:chExt cx="2016777" cy="1303020"/>
          </a:xfrm>
        </p:grpSpPr>
        <p:sp>
          <p:nvSpPr>
            <p:cNvPr id="23" name="Rectangle 8"/>
            <p:cNvSpPr>
              <a:spLocks noChangeAspect="1"/>
            </p:cNvSpPr>
            <p:nvPr/>
          </p:nvSpPr>
          <p:spPr bwMode="auto">
            <a:xfrm>
              <a:off x="0" y="0"/>
              <a:ext cx="2016777" cy="1303020"/>
            </a:xfrm>
            <a:prstGeom prst="rect">
              <a:avLst/>
            </a:prstGeom>
            <a:solidFill>
              <a:srgbClr val="663300"/>
            </a:solidFill>
            <a:ln w="9525">
              <a:solidFill>
                <a:srgbClr val="FFFFFF">
                  <a:alpha val="50195"/>
                </a:srgbClr>
              </a:solidFill>
              <a:bevel/>
            </a:ln>
          </p:spPr>
          <p:txBody>
            <a:bodyPr lIns="121893" tIns="60947" rIns="121893" bIns="60947" anchor="b"/>
            <a:lstStyle/>
            <a:p>
              <a:pPr>
                <a:lnSpc>
                  <a:spcPct val="90000"/>
                </a:lnSpc>
                <a:spcBef>
                  <a:spcPts val="625"/>
                </a:spcBef>
                <a:buClr>
                  <a:srgbClr val="FFFF99"/>
                </a:buClr>
                <a:buSzPct val="120000"/>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 name="Group 33"/>
            <p:cNvGrpSpPr/>
            <p:nvPr/>
          </p:nvGrpSpPr>
          <p:grpSpPr bwMode="auto">
            <a:xfrm>
              <a:off x="131781" y="57910"/>
              <a:ext cx="791883" cy="632445"/>
              <a:chOff x="0" y="-86712"/>
              <a:chExt cx="1954213" cy="1555751"/>
            </a:xfrm>
          </p:grpSpPr>
          <p:sp>
            <p:nvSpPr>
              <p:cNvPr id="25" name="Freeform 103"/>
              <p:cNvSpPr>
                <a:spLocks noChangeArrowheads="1"/>
              </p:cNvSpPr>
              <p:nvPr/>
            </p:nvSpPr>
            <p:spPr bwMode="auto">
              <a:xfrm>
                <a:off x="60325" y="1084262"/>
                <a:ext cx="804862" cy="125413"/>
              </a:xfrm>
              <a:custGeom>
                <a:avLst/>
                <a:gdLst>
                  <a:gd name="T0" fmla="*/ 1277717631 w 507"/>
                  <a:gd name="T1" fmla="*/ 0 h 79"/>
                  <a:gd name="T2" fmla="*/ 0 w 507"/>
                  <a:gd name="T3" fmla="*/ 153730938 h 79"/>
                  <a:gd name="T4" fmla="*/ 0 w 507"/>
                  <a:gd name="T5" fmla="*/ 199093931 h 79"/>
                  <a:gd name="T6" fmla="*/ 1277717631 w 507"/>
                  <a:gd name="T7" fmla="*/ 126008315 h 79"/>
                  <a:gd name="T8" fmla="*/ 1277717631 w 507"/>
                  <a:gd name="T9" fmla="*/ 0 h 79"/>
                  <a:gd name="T10" fmla="*/ 0 60000 65536"/>
                  <a:gd name="T11" fmla="*/ 0 60000 65536"/>
                  <a:gd name="T12" fmla="*/ 0 60000 65536"/>
                  <a:gd name="T13" fmla="*/ 0 60000 65536"/>
                  <a:gd name="T14" fmla="*/ 0 60000 65536"/>
                  <a:gd name="T15" fmla="*/ 0 w 507"/>
                  <a:gd name="T16" fmla="*/ 0 h 79"/>
                  <a:gd name="T17" fmla="*/ 507 w 507"/>
                  <a:gd name="T18" fmla="*/ 79 h 79"/>
                </a:gdLst>
                <a:ahLst/>
                <a:cxnLst>
                  <a:cxn ang="T10">
                    <a:pos x="T0" y="T1"/>
                  </a:cxn>
                  <a:cxn ang="T11">
                    <a:pos x="T2" y="T3"/>
                  </a:cxn>
                  <a:cxn ang="T12">
                    <a:pos x="T4" y="T5"/>
                  </a:cxn>
                  <a:cxn ang="T13">
                    <a:pos x="T6" y="T7"/>
                  </a:cxn>
                  <a:cxn ang="T14">
                    <a:pos x="T8" y="T9"/>
                  </a:cxn>
                </a:cxnLst>
                <a:rect l="T15" t="T16" r="T17" b="T18"/>
                <a:pathLst>
                  <a:path w="507" h="79">
                    <a:moveTo>
                      <a:pt x="507" y="0"/>
                    </a:moveTo>
                    <a:lnTo>
                      <a:pt x="0" y="61"/>
                    </a:lnTo>
                    <a:lnTo>
                      <a:pt x="0" y="79"/>
                    </a:lnTo>
                    <a:lnTo>
                      <a:pt x="507" y="50"/>
                    </a:lnTo>
                    <a:lnTo>
                      <a:pt x="50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sp>
            <p:nvSpPr>
              <p:cNvPr id="26" name="Freeform 104"/>
              <p:cNvSpPr>
                <a:spLocks noChangeArrowheads="1"/>
              </p:cNvSpPr>
              <p:nvPr/>
            </p:nvSpPr>
            <p:spPr bwMode="auto">
              <a:xfrm>
                <a:off x="60325" y="788987"/>
                <a:ext cx="804862" cy="204788"/>
              </a:xfrm>
              <a:custGeom>
                <a:avLst/>
                <a:gdLst>
                  <a:gd name="T0" fmla="*/ 1277717631 w 507"/>
                  <a:gd name="T1" fmla="*/ 0 h 129"/>
                  <a:gd name="T2" fmla="*/ 0 w 507"/>
                  <a:gd name="T3" fmla="*/ 279738820 h 129"/>
                  <a:gd name="T4" fmla="*/ 0 w 507"/>
                  <a:gd name="T5" fmla="*/ 325101744 h 129"/>
                  <a:gd name="T6" fmla="*/ 1277717631 w 507"/>
                  <a:gd name="T7" fmla="*/ 151209744 h 129"/>
                  <a:gd name="T8" fmla="*/ 1277717631 w 507"/>
                  <a:gd name="T9" fmla="*/ 0 h 129"/>
                  <a:gd name="T10" fmla="*/ 0 60000 65536"/>
                  <a:gd name="T11" fmla="*/ 0 60000 65536"/>
                  <a:gd name="T12" fmla="*/ 0 60000 65536"/>
                  <a:gd name="T13" fmla="*/ 0 60000 65536"/>
                  <a:gd name="T14" fmla="*/ 0 60000 65536"/>
                  <a:gd name="T15" fmla="*/ 0 w 507"/>
                  <a:gd name="T16" fmla="*/ 0 h 129"/>
                  <a:gd name="T17" fmla="*/ 507 w 507"/>
                  <a:gd name="T18" fmla="*/ 129 h 129"/>
                </a:gdLst>
                <a:ahLst/>
                <a:cxnLst>
                  <a:cxn ang="T10">
                    <a:pos x="T0" y="T1"/>
                  </a:cxn>
                  <a:cxn ang="T11">
                    <a:pos x="T2" y="T3"/>
                  </a:cxn>
                  <a:cxn ang="T12">
                    <a:pos x="T4" y="T5"/>
                  </a:cxn>
                  <a:cxn ang="T13">
                    <a:pos x="T6" y="T7"/>
                  </a:cxn>
                  <a:cxn ang="T14">
                    <a:pos x="T8" y="T9"/>
                  </a:cxn>
                </a:cxnLst>
                <a:rect l="T15" t="T16" r="T17" b="T18"/>
                <a:pathLst>
                  <a:path w="507" h="129">
                    <a:moveTo>
                      <a:pt x="507" y="0"/>
                    </a:moveTo>
                    <a:lnTo>
                      <a:pt x="0" y="111"/>
                    </a:lnTo>
                    <a:lnTo>
                      <a:pt x="0" y="129"/>
                    </a:lnTo>
                    <a:lnTo>
                      <a:pt x="507" y="60"/>
                    </a:lnTo>
                    <a:lnTo>
                      <a:pt x="50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sp>
            <p:nvSpPr>
              <p:cNvPr id="27" name="Freeform 105"/>
              <p:cNvSpPr>
                <a:spLocks noEditPoints="1" noChangeArrowheads="1"/>
              </p:cNvSpPr>
              <p:nvPr/>
            </p:nvSpPr>
            <p:spPr bwMode="auto">
              <a:xfrm>
                <a:off x="0" y="-29700"/>
                <a:ext cx="1343025" cy="1484312"/>
              </a:xfrm>
              <a:custGeom>
                <a:avLst/>
                <a:gdLst>
                  <a:gd name="T0" fmla="*/ 1476811563 w 846"/>
                  <a:gd name="T1" fmla="*/ 196572254 h 935"/>
                  <a:gd name="T2" fmla="*/ 1476811563 w 846"/>
                  <a:gd name="T3" fmla="*/ 279738232 h 935"/>
                  <a:gd name="T4" fmla="*/ 539313438 w 846"/>
                  <a:gd name="T5" fmla="*/ 904737192 h 935"/>
                  <a:gd name="T6" fmla="*/ 0 w 846"/>
                  <a:gd name="T7" fmla="*/ 1328123585 h 935"/>
                  <a:gd name="T8" fmla="*/ 75604688 w 846"/>
                  <a:gd name="T9" fmla="*/ 2147483647 h 935"/>
                  <a:gd name="T10" fmla="*/ 98286888 w 846"/>
                  <a:gd name="T11" fmla="*/ 1857356576 h 935"/>
                  <a:gd name="T12" fmla="*/ 294859075 w 846"/>
                  <a:gd name="T13" fmla="*/ 2147483647 h 935"/>
                  <a:gd name="T14" fmla="*/ 317539688 w 846"/>
                  <a:gd name="T15" fmla="*/ 1844754996 h 935"/>
                  <a:gd name="T16" fmla="*/ 509071563 w 846"/>
                  <a:gd name="T17" fmla="*/ 2147483647 h 935"/>
                  <a:gd name="T18" fmla="*/ 531753763 w 846"/>
                  <a:gd name="T19" fmla="*/ 1832155005 h 935"/>
                  <a:gd name="T20" fmla="*/ 723285638 w 846"/>
                  <a:gd name="T21" fmla="*/ 2147483647 h 935"/>
                  <a:gd name="T22" fmla="*/ 745966250 w 846"/>
                  <a:gd name="T23" fmla="*/ 1827114690 h 935"/>
                  <a:gd name="T24" fmla="*/ 942538438 w 846"/>
                  <a:gd name="T25" fmla="*/ 2147483647 h 935"/>
                  <a:gd name="T26" fmla="*/ 965220638 w 846"/>
                  <a:gd name="T27" fmla="*/ 1811993748 h 935"/>
                  <a:gd name="T28" fmla="*/ 1156752513 w 846"/>
                  <a:gd name="T29" fmla="*/ 2147483647 h 935"/>
                  <a:gd name="T30" fmla="*/ 1179433125 w 846"/>
                  <a:gd name="T31" fmla="*/ 1801913119 h 935"/>
                  <a:gd name="T32" fmla="*/ 1378526263 w 846"/>
                  <a:gd name="T33" fmla="*/ 2147483647 h 935"/>
                  <a:gd name="T34" fmla="*/ 1401206875 w 846"/>
                  <a:gd name="T35" fmla="*/ 1794351854 h 935"/>
                  <a:gd name="T36" fmla="*/ 2132052188 w 846"/>
                  <a:gd name="T37" fmla="*/ 2147483647 h 935"/>
                  <a:gd name="T38" fmla="*/ 2011084688 w 846"/>
                  <a:gd name="T39" fmla="*/ 0 h 935"/>
                  <a:gd name="T40" fmla="*/ 574595625 w 846"/>
                  <a:gd name="T41" fmla="*/ 960180648 h 935"/>
                  <a:gd name="T42" fmla="*/ 1381045625 w 846"/>
                  <a:gd name="T43" fmla="*/ 977820954 h 935"/>
                  <a:gd name="T44" fmla="*/ 572076263 w 846"/>
                  <a:gd name="T45" fmla="*/ 1184473836 h 935"/>
                  <a:gd name="T46" fmla="*/ 1396166563 w 846"/>
                  <a:gd name="T47" fmla="*/ 1754029341 h 935"/>
                  <a:gd name="T48" fmla="*/ 73085325 w 846"/>
                  <a:gd name="T49" fmla="*/ 1827114690 h 935"/>
                  <a:gd name="T50" fmla="*/ 1396166563 w 846"/>
                  <a:gd name="T51" fmla="*/ 1577618344 h 935"/>
                  <a:gd name="T52" fmla="*/ 1396166563 w 846"/>
                  <a:gd name="T53" fmla="*/ 1305441377 h 935"/>
                  <a:gd name="T54" fmla="*/ 73085325 w 846"/>
                  <a:gd name="T55" fmla="*/ 1398687984 h 935"/>
                  <a:gd name="T56" fmla="*/ 1396166563 w 846"/>
                  <a:gd name="T57" fmla="*/ 1305441377 h 935"/>
                  <a:gd name="T58" fmla="*/ 1489413138 w 846"/>
                  <a:gd name="T59" fmla="*/ 2046367564 h 935"/>
                  <a:gd name="T60" fmla="*/ 1489413138 w 846"/>
                  <a:gd name="T61" fmla="*/ 2001004737 h 935"/>
                  <a:gd name="T62" fmla="*/ 1502013125 w 846"/>
                  <a:gd name="T63" fmla="*/ 698084310 h 935"/>
                  <a:gd name="T64" fmla="*/ 1948081575 w 846"/>
                  <a:gd name="T65" fmla="*/ 2001004737 h 935"/>
                  <a:gd name="T66" fmla="*/ 1532255000 w 846"/>
                  <a:gd name="T67" fmla="*/ 1494453953 h 935"/>
                  <a:gd name="T68" fmla="*/ 1948081575 w 846"/>
                  <a:gd name="T69" fmla="*/ 1403728298 h 935"/>
                  <a:gd name="T70" fmla="*/ 1532255000 w 846"/>
                  <a:gd name="T71" fmla="*/ 1053425667 h 935"/>
                  <a:gd name="T72" fmla="*/ 1948081575 w 846"/>
                  <a:gd name="T73" fmla="*/ 929938763 h 935"/>
                  <a:gd name="T74" fmla="*/ 1532255000 w 846"/>
                  <a:gd name="T75" fmla="*/ 642640854 h 935"/>
                  <a:gd name="T76" fmla="*/ 1948081575 w 846"/>
                  <a:gd name="T77" fmla="*/ 501512056 h 935"/>
                  <a:gd name="T78" fmla="*/ 1532255000 w 846"/>
                  <a:gd name="T79" fmla="*/ 292338223 h 935"/>
                  <a:gd name="T80" fmla="*/ 1993444388 w 846"/>
                  <a:gd name="T81" fmla="*/ 95765970 h 9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46"/>
                  <a:gd name="T124" fmla="*/ 0 h 935"/>
                  <a:gd name="T125" fmla="*/ 846 w 846"/>
                  <a:gd name="T126" fmla="*/ 935 h 9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46" h="935">
                    <a:moveTo>
                      <a:pt x="798" y="0"/>
                    </a:moveTo>
                    <a:lnTo>
                      <a:pt x="586" y="78"/>
                    </a:lnTo>
                    <a:lnTo>
                      <a:pt x="586" y="111"/>
                    </a:lnTo>
                    <a:lnTo>
                      <a:pt x="586" y="256"/>
                    </a:lnTo>
                    <a:lnTo>
                      <a:pt x="214" y="359"/>
                    </a:lnTo>
                    <a:lnTo>
                      <a:pt x="214" y="472"/>
                    </a:lnTo>
                    <a:lnTo>
                      <a:pt x="0" y="527"/>
                    </a:lnTo>
                    <a:lnTo>
                      <a:pt x="0" y="921"/>
                    </a:lnTo>
                    <a:lnTo>
                      <a:pt x="30" y="921"/>
                    </a:lnTo>
                    <a:lnTo>
                      <a:pt x="30" y="737"/>
                    </a:lnTo>
                    <a:lnTo>
                      <a:pt x="39" y="737"/>
                    </a:lnTo>
                    <a:lnTo>
                      <a:pt x="39" y="922"/>
                    </a:lnTo>
                    <a:lnTo>
                      <a:pt x="117" y="923"/>
                    </a:lnTo>
                    <a:lnTo>
                      <a:pt x="117" y="732"/>
                    </a:lnTo>
                    <a:lnTo>
                      <a:pt x="126" y="732"/>
                    </a:lnTo>
                    <a:lnTo>
                      <a:pt x="126" y="923"/>
                    </a:lnTo>
                    <a:lnTo>
                      <a:pt x="202" y="924"/>
                    </a:lnTo>
                    <a:lnTo>
                      <a:pt x="202" y="727"/>
                    </a:lnTo>
                    <a:lnTo>
                      <a:pt x="211" y="727"/>
                    </a:lnTo>
                    <a:lnTo>
                      <a:pt x="211" y="924"/>
                    </a:lnTo>
                    <a:lnTo>
                      <a:pt x="287" y="926"/>
                    </a:lnTo>
                    <a:lnTo>
                      <a:pt x="287" y="725"/>
                    </a:lnTo>
                    <a:lnTo>
                      <a:pt x="296" y="725"/>
                    </a:lnTo>
                    <a:lnTo>
                      <a:pt x="296" y="926"/>
                    </a:lnTo>
                    <a:lnTo>
                      <a:pt x="374" y="927"/>
                    </a:lnTo>
                    <a:lnTo>
                      <a:pt x="374" y="719"/>
                    </a:lnTo>
                    <a:lnTo>
                      <a:pt x="383" y="719"/>
                    </a:lnTo>
                    <a:lnTo>
                      <a:pt x="383" y="927"/>
                    </a:lnTo>
                    <a:lnTo>
                      <a:pt x="459" y="928"/>
                    </a:lnTo>
                    <a:lnTo>
                      <a:pt x="459" y="715"/>
                    </a:lnTo>
                    <a:lnTo>
                      <a:pt x="468" y="715"/>
                    </a:lnTo>
                    <a:lnTo>
                      <a:pt x="468" y="928"/>
                    </a:lnTo>
                    <a:lnTo>
                      <a:pt x="547" y="931"/>
                    </a:lnTo>
                    <a:lnTo>
                      <a:pt x="547" y="712"/>
                    </a:lnTo>
                    <a:lnTo>
                      <a:pt x="556" y="712"/>
                    </a:lnTo>
                    <a:lnTo>
                      <a:pt x="556" y="931"/>
                    </a:lnTo>
                    <a:lnTo>
                      <a:pt x="846" y="935"/>
                    </a:lnTo>
                    <a:lnTo>
                      <a:pt x="846" y="38"/>
                    </a:lnTo>
                    <a:lnTo>
                      <a:pt x="798" y="0"/>
                    </a:lnTo>
                    <a:close/>
                    <a:moveTo>
                      <a:pt x="227" y="381"/>
                    </a:moveTo>
                    <a:lnTo>
                      <a:pt x="228" y="381"/>
                    </a:lnTo>
                    <a:lnTo>
                      <a:pt x="232" y="464"/>
                    </a:lnTo>
                    <a:lnTo>
                      <a:pt x="548" y="388"/>
                    </a:lnTo>
                    <a:lnTo>
                      <a:pt x="549" y="393"/>
                    </a:lnTo>
                    <a:lnTo>
                      <a:pt x="227" y="470"/>
                    </a:lnTo>
                    <a:lnTo>
                      <a:pt x="227" y="381"/>
                    </a:lnTo>
                    <a:close/>
                    <a:moveTo>
                      <a:pt x="554" y="696"/>
                    </a:moveTo>
                    <a:lnTo>
                      <a:pt x="549" y="696"/>
                    </a:lnTo>
                    <a:lnTo>
                      <a:pt x="29" y="725"/>
                    </a:lnTo>
                    <a:lnTo>
                      <a:pt x="29" y="689"/>
                    </a:lnTo>
                    <a:lnTo>
                      <a:pt x="554" y="626"/>
                    </a:lnTo>
                    <a:lnTo>
                      <a:pt x="554" y="696"/>
                    </a:lnTo>
                    <a:close/>
                    <a:moveTo>
                      <a:pt x="554" y="518"/>
                    </a:moveTo>
                    <a:lnTo>
                      <a:pt x="29" y="590"/>
                    </a:lnTo>
                    <a:lnTo>
                      <a:pt x="29" y="555"/>
                    </a:lnTo>
                    <a:lnTo>
                      <a:pt x="554" y="441"/>
                    </a:lnTo>
                    <a:lnTo>
                      <a:pt x="554" y="518"/>
                    </a:lnTo>
                    <a:close/>
                    <a:moveTo>
                      <a:pt x="791" y="812"/>
                    </a:moveTo>
                    <a:lnTo>
                      <a:pt x="591" y="812"/>
                    </a:lnTo>
                    <a:lnTo>
                      <a:pt x="591" y="794"/>
                    </a:lnTo>
                    <a:lnTo>
                      <a:pt x="591" y="277"/>
                    </a:lnTo>
                    <a:lnTo>
                      <a:pt x="596" y="277"/>
                    </a:lnTo>
                    <a:lnTo>
                      <a:pt x="596" y="794"/>
                    </a:lnTo>
                    <a:lnTo>
                      <a:pt x="773" y="794"/>
                    </a:lnTo>
                    <a:lnTo>
                      <a:pt x="773" y="575"/>
                    </a:lnTo>
                    <a:lnTo>
                      <a:pt x="608" y="593"/>
                    </a:lnTo>
                    <a:lnTo>
                      <a:pt x="608" y="575"/>
                    </a:lnTo>
                    <a:lnTo>
                      <a:pt x="773" y="557"/>
                    </a:lnTo>
                    <a:lnTo>
                      <a:pt x="773" y="386"/>
                    </a:lnTo>
                    <a:lnTo>
                      <a:pt x="608" y="418"/>
                    </a:lnTo>
                    <a:lnTo>
                      <a:pt x="608" y="399"/>
                    </a:lnTo>
                    <a:lnTo>
                      <a:pt x="773" y="369"/>
                    </a:lnTo>
                    <a:lnTo>
                      <a:pt x="773" y="218"/>
                    </a:lnTo>
                    <a:lnTo>
                      <a:pt x="608" y="255"/>
                    </a:lnTo>
                    <a:lnTo>
                      <a:pt x="608" y="237"/>
                    </a:lnTo>
                    <a:lnTo>
                      <a:pt x="773" y="199"/>
                    </a:lnTo>
                    <a:lnTo>
                      <a:pt x="773" y="62"/>
                    </a:lnTo>
                    <a:lnTo>
                      <a:pt x="608" y="116"/>
                    </a:lnTo>
                    <a:lnTo>
                      <a:pt x="608" y="96"/>
                    </a:lnTo>
                    <a:lnTo>
                      <a:pt x="791" y="38"/>
                    </a:lnTo>
                    <a:lnTo>
                      <a:pt x="791" y="812"/>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sp>
            <p:nvSpPr>
              <p:cNvPr id="28" name="Freeform 107"/>
              <p:cNvSpPr>
                <a:spLocks noEditPoints="1" noChangeArrowheads="1"/>
              </p:cNvSpPr>
              <p:nvPr/>
            </p:nvSpPr>
            <p:spPr bwMode="auto">
              <a:xfrm>
                <a:off x="3176" y="217543"/>
                <a:ext cx="906463" cy="592137"/>
              </a:xfrm>
              <a:custGeom>
                <a:avLst/>
                <a:gdLst>
                  <a:gd name="T0" fmla="*/ 551913121 w 571"/>
                  <a:gd name="T1" fmla="*/ 257056155 h 373"/>
                  <a:gd name="T2" fmla="*/ 551913121 w 571"/>
                  <a:gd name="T3" fmla="*/ 332660906 h 373"/>
                  <a:gd name="T4" fmla="*/ 181451150 w 571"/>
                  <a:gd name="T5" fmla="*/ 463709142 h 373"/>
                  <a:gd name="T6" fmla="*/ 181451150 w 571"/>
                  <a:gd name="T7" fmla="*/ 645160545 h 373"/>
                  <a:gd name="T8" fmla="*/ 0 w 571"/>
                  <a:gd name="T9" fmla="*/ 688004031 h 373"/>
                  <a:gd name="T10" fmla="*/ 0 w 571"/>
                  <a:gd name="T11" fmla="*/ 776208780 h 373"/>
                  <a:gd name="T12" fmla="*/ 80644956 w 571"/>
                  <a:gd name="T13" fmla="*/ 776208780 h 373"/>
                  <a:gd name="T14" fmla="*/ 80644956 w 571"/>
                  <a:gd name="T15" fmla="*/ 940019869 h 373"/>
                  <a:gd name="T16" fmla="*/ 501510023 w 571"/>
                  <a:gd name="T17" fmla="*/ 831652265 h 373"/>
                  <a:gd name="T18" fmla="*/ 501510023 w 571"/>
                  <a:gd name="T19" fmla="*/ 546875162 h 373"/>
                  <a:gd name="T20" fmla="*/ 1439007631 w 571"/>
                  <a:gd name="T21" fmla="*/ 284778690 h 373"/>
                  <a:gd name="T22" fmla="*/ 1439007631 w 571"/>
                  <a:gd name="T23" fmla="*/ 0 h 373"/>
                  <a:gd name="T24" fmla="*/ 551913121 w 571"/>
                  <a:gd name="T25" fmla="*/ 257056155 h 373"/>
                  <a:gd name="T26" fmla="*/ 451106926 w 571"/>
                  <a:gd name="T27" fmla="*/ 791329731 h 373"/>
                  <a:gd name="T28" fmla="*/ 231854247 w 571"/>
                  <a:gd name="T29" fmla="*/ 844253850 h 373"/>
                  <a:gd name="T30" fmla="*/ 231854247 w 571"/>
                  <a:gd name="T31" fmla="*/ 491431677 h 373"/>
                  <a:gd name="T32" fmla="*/ 451106926 w 571"/>
                  <a:gd name="T33" fmla="*/ 413305974 h 373"/>
                  <a:gd name="T34" fmla="*/ 451106926 w 571"/>
                  <a:gd name="T35" fmla="*/ 791329731 h 3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1"/>
                  <a:gd name="T55" fmla="*/ 0 h 373"/>
                  <a:gd name="T56" fmla="*/ 571 w 571"/>
                  <a:gd name="T57" fmla="*/ 373 h 3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1" h="373">
                    <a:moveTo>
                      <a:pt x="219" y="102"/>
                    </a:moveTo>
                    <a:lnTo>
                      <a:pt x="219" y="132"/>
                    </a:lnTo>
                    <a:lnTo>
                      <a:pt x="72" y="184"/>
                    </a:lnTo>
                    <a:lnTo>
                      <a:pt x="72" y="256"/>
                    </a:lnTo>
                    <a:lnTo>
                      <a:pt x="0" y="273"/>
                    </a:lnTo>
                    <a:lnTo>
                      <a:pt x="0" y="308"/>
                    </a:lnTo>
                    <a:lnTo>
                      <a:pt x="32" y="308"/>
                    </a:lnTo>
                    <a:lnTo>
                      <a:pt x="32" y="373"/>
                    </a:lnTo>
                    <a:lnTo>
                      <a:pt x="199" y="330"/>
                    </a:lnTo>
                    <a:lnTo>
                      <a:pt x="199" y="217"/>
                    </a:lnTo>
                    <a:lnTo>
                      <a:pt x="571" y="113"/>
                    </a:lnTo>
                    <a:lnTo>
                      <a:pt x="571" y="0"/>
                    </a:lnTo>
                    <a:lnTo>
                      <a:pt x="219" y="102"/>
                    </a:lnTo>
                    <a:close/>
                    <a:moveTo>
                      <a:pt x="179" y="314"/>
                    </a:moveTo>
                    <a:lnTo>
                      <a:pt x="92" y="335"/>
                    </a:lnTo>
                    <a:lnTo>
                      <a:pt x="92" y="195"/>
                    </a:lnTo>
                    <a:lnTo>
                      <a:pt x="179" y="164"/>
                    </a:lnTo>
                    <a:lnTo>
                      <a:pt x="179" y="314"/>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sp>
            <p:nvSpPr>
              <p:cNvPr id="29" name="Freeform 108"/>
              <p:cNvSpPr>
                <a:spLocks noEditPoints="1" noChangeArrowheads="1"/>
              </p:cNvSpPr>
              <p:nvPr/>
            </p:nvSpPr>
            <p:spPr bwMode="auto">
              <a:xfrm>
                <a:off x="1357313" y="-86712"/>
                <a:ext cx="596900" cy="1555751"/>
              </a:xfrm>
              <a:custGeom>
                <a:avLst/>
                <a:gdLst>
                  <a:gd name="T0" fmla="*/ 906955416 w 341"/>
                  <a:gd name="T1" fmla="*/ 1029000000 h 889"/>
                  <a:gd name="T2" fmla="*/ 906955416 w 341"/>
                  <a:gd name="T3" fmla="*/ 872812500 h 889"/>
                  <a:gd name="T4" fmla="*/ 554591868 w 341"/>
                  <a:gd name="T5" fmla="*/ 545125000 h 889"/>
                  <a:gd name="T6" fmla="*/ 428966299 w 341"/>
                  <a:gd name="T7" fmla="*/ 557375000 h 889"/>
                  <a:gd name="T8" fmla="*/ 73537730 w 341"/>
                  <a:gd name="T9" fmla="*/ 0 h 889"/>
                  <a:gd name="T10" fmla="*/ 0 w 341"/>
                  <a:gd name="T11" fmla="*/ 116375000 h 889"/>
                  <a:gd name="T12" fmla="*/ 0 w 341"/>
                  <a:gd name="T13" fmla="*/ 2147483647 h 889"/>
                  <a:gd name="T14" fmla="*/ 156265269 w 341"/>
                  <a:gd name="T15" fmla="*/ 2147483647 h 889"/>
                  <a:gd name="T16" fmla="*/ 156265269 w 341"/>
                  <a:gd name="T17" fmla="*/ 630875000 h 889"/>
                  <a:gd name="T18" fmla="*/ 413644698 w 341"/>
                  <a:gd name="T19" fmla="*/ 569625000 h 889"/>
                  <a:gd name="T20" fmla="*/ 413644698 w 341"/>
                  <a:gd name="T21" fmla="*/ 594125000 h 889"/>
                  <a:gd name="T22" fmla="*/ 180778429 w 341"/>
                  <a:gd name="T23" fmla="*/ 649250000 h 889"/>
                  <a:gd name="T24" fmla="*/ 180778429 w 341"/>
                  <a:gd name="T25" fmla="*/ 2147483647 h 889"/>
                  <a:gd name="T26" fmla="*/ 245122849 w 341"/>
                  <a:gd name="T27" fmla="*/ 2147483647 h 889"/>
                  <a:gd name="T28" fmla="*/ 245122849 w 341"/>
                  <a:gd name="T29" fmla="*/ 710500000 h 889"/>
                  <a:gd name="T30" fmla="*/ 257379429 w 341"/>
                  <a:gd name="T31" fmla="*/ 710500000 h 889"/>
                  <a:gd name="T32" fmla="*/ 257379429 w 341"/>
                  <a:gd name="T33" fmla="*/ 2147483647 h 889"/>
                  <a:gd name="T34" fmla="*/ 330917159 w 341"/>
                  <a:gd name="T35" fmla="*/ 2147483647 h 889"/>
                  <a:gd name="T36" fmla="*/ 330917159 w 341"/>
                  <a:gd name="T37" fmla="*/ 698250000 h 889"/>
                  <a:gd name="T38" fmla="*/ 343171989 w 341"/>
                  <a:gd name="T39" fmla="*/ 698250000 h 889"/>
                  <a:gd name="T40" fmla="*/ 343171989 w 341"/>
                  <a:gd name="T41" fmla="*/ 2147483647 h 889"/>
                  <a:gd name="T42" fmla="*/ 413644698 w 341"/>
                  <a:gd name="T43" fmla="*/ 2147483647 h 889"/>
                  <a:gd name="T44" fmla="*/ 413644698 w 341"/>
                  <a:gd name="T45" fmla="*/ 686000000 h 889"/>
                  <a:gd name="T46" fmla="*/ 425901278 w 341"/>
                  <a:gd name="T47" fmla="*/ 686000000 h 889"/>
                  <a:gd name="T48" fmla="*/ 425901278 w 341"/>
                  <a:gd name="T49" fmla="*/ 2147483647 h 889"/>
                  <a:gd name="T50" fmla="*/ 493310718 w 341"/>
                  <a:gd name="T51" fmla="*/ 2147483647 h 889"/>
                  <a:gd name="T52" fmla="*/ 493310718 w 341"/>
                  <a:gd name="T53" fmla="*/ 673750000 h 889"/>
                  <a:gd name="T54" fmla="*/ 505567298 w 341"/>
                  <a:gd name="T55" fmla="*/ 673750000 h 889"/>
                  <a:gd name="T56" fmla="*/ 505567298 w 341"/>
                  <a:gd name="T57" fmla="*/ 2147483647 h 889"/>
                  <a:gd name="T58" fmla="*/ 554591868 w 341"/>
                  <a:gd name="T59" fmla="*/ 2147483647 h 889"/>
                  <a:gd name="T60" fmla="*/ 1044837566 w 341"/>
                  <a:gd name="T61" fmla="*/ 2147483647 h 889"/>
                  <a:gd name="T62" fmla="*/ 1044837566 w 341"/>
                  <a:gd name="T63" fmla="*/ 1157625000 h 889"/>
                  <a:gd name="T64" fmla="*/ 906955416 w 341"/>
                  <a:gd name="T65" fmla="*/ 1029000000 h 889"/>
                  <a:gd name="T66" fmla="*/ 870187427 w 341"/>
                  <a:gd name="T67" fmla="*/ 934062500 h 889"/>
                  <a:gd name="T68" fmla="*/ 612807998 w 341"/>
                  <a:gd name="T69" fmla="*/ 695187500 h 889"/>
                  <a:gd name="T70" fmla="*/ 612807998 w 341"/>
                  <a:gd name="T71" fmla="*/ 2147483647 h 889"/>
                  <a:gd name="T72" fmla="*/ 588294838 w 341"/>
                  <a:gd name="T73" fmla="*/ 2147483647 h 889"/>
                  <a:gd name="T74" fmla="*/ 588294838 w 341"/>
                  <a:gd name="T75" fmla="*/ 640062500 h 889"/>
                  <a:gd name="T76" fmla="*/ 867122406 w 341"/>
                  <a:gd name="T77" fmla="*/ 900375000 h 889"/>
                  <a:gd name="T78" fmla="*/ 870187427 w 341"/>
                  <a:gd name="T79" fmla="*/ 934062500 h 8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1"/>
                  <a:gd name="T121" fmla="*/ 0 h 889"/>
                  <a:gd name="T122" fmla="*/ 341 w 341"/>
                  <a:gd name="T123" fmla="*/ 889 h 8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1" h="889">
                    <a:moveTo>
                      <a:pt x="296" y="336"/>
                    </a:moveTo>
                    <a:cubicBezTo>
                      <a:pt x="296" y="285"/>
                      <a:pt x="296" y="285"/>
                      <a:pt x="296" y="285"/>
                    </a:cubicBezTo>
                    <a:cubicBezTo>
                      <a:pt x="181" y="178"/>
                      <a:pt x="181" y="178"/>
                      <a:pt x="181" y="178"/>
                    </a:cubicBezTo>
                    <a:cubicBezTo>
                      <a:pt x="140" y="182"/>
                      <a:pt x="140" y="182"/>
                      <a:pt x="140" y="182"/>
                    </a:cubicBezTo>
                    <a:cubicBezTo>
                      <a:pt x="157" y="56"/>
                      <a:pt x="24" y="0"/>
                      <a:pt x="24" y="0"/>
                    </a:cubicBezTo>
                    <a:cubicBezTo>
                      <a:pt x="0" y="38"/>
                      <a:pt x="0" y="38"/>
                      <a:pt x="0" y="38"/>
                    </a:cubicBezTo>
                    <a:cubicBezTo>
                      <a:pt x="0" y="889"/>
                      <a:pt x="0" y="889"/>
                      <a:pt x="0" y="889"/>
                    </a:cubicBezTo>
                    <a:cubicBezTo>
                      <a:pt x="51" y="872"/>
                      <a:pt x="51" y="872"/>
                      <a:pt x="51" y="872"/>
                    </a:cubicBezTo>
                    <a:cubicBezTo>
                      <a:pt x="51" y="206"/>
                      <a:pt x="51" y="206"/>
                      <a:pt x="51" y="206"/>
                    </a:cubicBezTo>
                    <a:cubicBezTo>
                      <a:pt x="135" y="186"/>
                      <a:pt x="135" y="186"/>
                      <a:pt x="135" y="186"/>
                    </a:cubicBezTo>
                    <a:cubicBezTo>
                      <a:pt x="135" y="194"/>
                      <a:pt x="135" y="194"/>
                      <a:pt x="135" y="194"/>
                    </a:cubicBezTo>
                    <a:cubicBezTo>
                      <a:pt x="59" y="212"/>
                      <a:pt x="59" y="212"/>
                      <a:pt x="59" y="212"/>
                    </a:cubicBezTo>
                    <a:cubicBezTo>
                      <a:pt x="59" y="872"/>
                      <a:pt x="59" y="872"/>
                      <a:pt x="59" y="872"/>
                    </a:cubicBezTo>
                    <a:cubicBezTo>
                      <a:pt x="80" y="874"/>
                      <a:pt x="80" y="874"/>
                      <a:pt x="80" y="874"/>
                    </a:cubicBezTo>
                    <a:cubicBezTo>
                      <a:pt x="80" y="232"/>
                      <a:pt x="80" y="232"/>
                      <a:pt x="80" y="232"/>
                    </a:cubicBezTo>
                    <a:cubicBezTo>
                      <a:pt x="84" y="232"/>
                      <a:pt x="84" y="232"/>
                      <a:pt x="84" y="232"/>
                    </a:cubicBezTo>
                    <a:cubicBezTo>
                      <a:pt x="84" y="874"/>
                      <a:pt x="84" y="874"/>
                      <a:pt x="84" y="874"/>
                    </a:cubicBezTo>
                    <a:cubicBezTo>
                      <a:pt x="108" y="876"/>
                      <a:pt x="108" y="876"/>
                      <a:pt x="108" y="876"/>
                    </a:cubicBezTo>
                    <a:cubicBezTo>
                      <a:pt x="108" y="228"/>
                      <a:pt x="108" y="228"/>
                      <a:pt x="108" y="228"/>
                    </a:cubicBezTo>
                    <a:cubicBezTo>
                      <a:pt x="112" y="228"/>
                      <a:pt x="112" y="228"/>
                      <a:pt x="112" y="228"/>
                    </a:cubicBezTo>
                    <a:cubicBezTo>
                      <a:pt x="112" y="877"/>
                      <a:pt x="112" y="877"/>
                      <a:pt x="112" y="877"/>
                    </a:cubicBezTo>
                    <a:cubicBezTo>
                      <a:pt x="135" y="878"/>
                      <a:pt x="135" y="878"/>
                      <a:pt x="135" y="878"/>
                    </a:cubicBezTo>
                    <a:cubicBezTo>
                      <a:pt x="135" y="224"/>
                      <a:pt x="135" y="224"/>
                      <a:pt x="135" y="224"/>
                    </a:cubicBezTo>
                    <a:cubicBezTo>
                      <a:pt x="139" y="224"/>
                      <a:pt x="139" y="224"/>
                      <a:pt x="139" y="224"/>
                    </a:cubicBezTo>
                    <a:cubicBezTo>
                      <a:pt x="139" y="879"/>
                      <a:pt x="139" y="879"/>
                      <a:pt x="139" y="879"/>
                    </a:cubicBezTo>
                    <a:cubicBezTo>
                      <a:pt x="161" y="881"/>
                      <a:pt x="161" y="881"/>
                      <a:pt x="161" y="881"/>
                    </a:cubicBezTo>
                    <a:cubicBezTo>
                      <a:pt x="161" y="220"/>
                      <a:pt x="161" y="220"/>
                      <a:pt x="161" y="220"/>
                    </a:cubicBezTo>
                    <a:cubicBezTo>
                      <a:pt x="165" y="220"/>
                      <a:pt x="165" y="220"/>
                      <a:pt x="165" y="220"/>
                    </a:cubicBezTo>
                    <a:cubicBezTo>
                      <a:pt x="165" y="881"/>
                      <a:pt x="165" y="881"/>
                      <a:pt x="165" y="881"/>
                    </a:cubicBezTo>
                    <a:cubicBezTo>
                      <a:pt x="181" y="882"/>
                      <a:pt x="181" y="882"/>
                      <a:pt x="181" y="882"/>
                    </a:cubicBezTo>
                    <a:cubicBezTo>
                      <a:pt x="341" y="869"/>
                      <a:pt x="341" y="869"/>
                      <a:pt x="341" y="869"/>
                    </a:cubicBezTo>
                    <a:cubicBezTo>
                      <a:pt x="341" y="378"/>
                      <a:pt x="341" y="378"/>
                      <a:pt x="341" y="378"/>
                    </a:cubicBezTo>
                    <a:lnTo>
                      <a:pt x="296" y="336"/>
                    </a:lnTo>
                    <a:close/>
                    <a:moveTo>
                      <a:pt x="284" y="305"/>
                    </a:moveTo>
                    <a:cubicBezTo>
                      <a:pt x="200" y="227"/>
                      <a:pt x="200" y="227"/>
                      <a:pt x="200" y="227"/>
                    </a:cubicBezTo>
                    <a:cubicBezTo>
                      <a:pt x="200" y="864"/>
                      <a:pt x="200" y="864"/>
                      <a:pt x="200" y="864"/>
                    </a:cubicBezTo>
                    <a:cubicBezTo>
                      <a:pt x="192" y="864"/>
                      <a:pt x="192" y="864"/>
                      <a:pt x="192" y="864"/>
                    </a:cubicBezTo>
                    <a:cubicBezTo>
                      <a:pt x="192" y="209"/>
                      <a:pt x="192" y="209"/>
                      <a:pt x="192" y="209"/>
                    </a:cubicBezTo>
                    <a:cubicBezTo>
                      <a:pt x="283" y="294"/>
                      <a:pt x="283" y="294"/>
                      <a:pt x="283" y="294"/>
                    </a:cubicBezTo>
                    <a:lnTo>
                      <a:pt x="284" y="305"/>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grpSp>
      </p:grpSp>
      <p:grpSp>
        <p:nvGrpSpPr>
          <p:cNvPr id="30" name="Group 40"/>
          <p:cNvGrpSpPr/>
          <p:nvPr/>
        </p:nvGrpSpPr>
        <p:grpSpPr bwMode="auto">
          <a:xfrm>
            <a:off x="2825283" y="1342420"/>
            <a:ext cx="1731573" cy="1251906"/>
            <a:chOff x="0" y="0"/>
            <a:chExt cx="2016777" cy="1303020"/>
          </a:xfrm>
        </p:grpSpPr>
        <p:sp>
          <p:nvSpPr>
            <p:cNvPr id="31" name="Rectangle 6"/>
            <p:cNvSpPr>
              <a:spLocks noChangeAspect="1"/>
            </p:cNvSpPr>
            <p:nvPr/>
          </p:nvSpPr>
          <p:spPr bwMode="auto">
            <a:xfrm>
              <a:off x="0" y="0"/>
              <a:ext cx="2016777" cy="1303020"/>
            </a:xfrm>
            <a:prstGeom prst="rect">
              <a:avLst/>
            </a:prstGeom>
            <a:solidFill>
              <a:srgbClr val="996633"/>
            </a:solidFill>
            <a:ln w="9525">
              <a:solidFill>
                <a:srgbClr val="FFFFFF">
                  <a:alpha val="50195"/>
                </a:srgbClr>
              </a:solidFill>
              <a:bevel/>
            </a:ln>
          </p:spPr>
          <p:txBody>
            <a:bodyPr lIns="121893" tIns="60947" rIns="121893" bIns="60947" anchor="b"/>
            <a:lstStyle/>
            <a:p>
              <a:pPr>
                <a:lnSpc>
                  <a:spcPct val="90000"/>
                </a:lnSpc>
                <a:spcBef>
                  <a:spcPts val="625"/>
                </a:spcBef>
                <a:buClr>
                  <a:srgbClr val="FFFF99"/>
                </a:buClr>
                <a:buSzPct val="120000"/>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 name="Group 42"/>
            <p:cNvGrpSpPr/>
            <p:nvPr/>
          </p:nvGrpSpPr>
          <p:grpSpPr bwMode="auto">
            <a:xfrm>
              <a:off x="223076" y="118060"/>
              <a:ext cx="295613" cy="626731"/>
              <a:chOff x="0" y="0"/>
              <a:chExt cx="419101" cy="889001"/>
            </a:xfrm>
          </p:grpSpPr>
          <p:sp>
            <p:nvSpPr>
              <p:cNvPr id="33" name="Oval 16"/>
              <p:cNvSpPr>
                <a:spLocks noChangeArrowheads="1"/>
              </p:cNvSpPr>
              <p:nvPr/>
            </p:nvSpPr>
            <p:spPr bwMode="auto">
              <a:xfrm>
                <a:off x="228600" y="0"/>
                <a:ext cx="149225" cy="146050"/>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rgbClr val="292929"/>
                  </a:solidFill>
                  <a:latin typeface="Segoe UI" panose="020B0502040204020203" pitchFamily="34" charset="0"/>
                  <a:sym typeface="Segoe UI" panose="020B0502040204020203" pitchFamily="34" charset="0"/>
                </a:endParaRPr>
              </a:p>
            </p:txBody>
          </p:sp>
          <p:sp>
            <p:nvSpPr>
              <p:cNvPr id="34" name="Freeform 17"/>
              <p:cNvSpPr>
                <a:spLocks noChangeArrowheads="1"/>
              </p:cNvSpPr>
              <p:nvPr/>
            </p:nvSpPr>
            <p:spPr bwMode="auto">
              <a:xfrm>
                <a:off x="96838" y="179388"/>
                <a:ext cx="322263" cy="709613"/>
              </a:xfrm>
              <a:custGeom>
                <a:avLst/>
                <a:gdLst>
                  <a:gd name="T0" fmla="*/ 1067181419 w 86"/>
                  <a:gd name="T1" fmla="*/ 0 h 189"/>
                  <a:gd name="T2" fmla="*/ 1123348862 w 86"/>
                  <a:gd name="T3" fmla="*/ 42291433 h 189"/>
                  <a:gd name="T4" fmla="*/ 1165471634 w 86"/>
                  <a:gd name="T5" fmla="*/ 155063581 h 189"/>
                  <a:gd name="T6" fmla="*/ 1095263267 w 86"/>
                  <a:gd name="T7" fmla="*/ 296032522 h 189"/>
                  <a:gd name="T8" fmla="*/ 617841874 w 86"/>
                  <a:gd name="T9" fmla="*/ 662549513 h 189"/>
                  <a:gd name="T10" fmla="*/ 547633507 w 86"/>
                  <a:gd name="T11" fmla="*/ 704837192 h 189"/>
                  <a:gd name="T12" fmla="*/ 547633507 w 86"/>
                  <a:gd name="T13" fmla="*/ 1141838654 h 189"/>
                  <a:gd name="T14" fmla="*/ 28081848 w 86"/>
                  <a:gd name="T15" fmla="*/ 2147483647 h 189"/>
                  <a:gd name="T16" fmla="*/ 126375810 w 86"/>
                  <a:gd name="T17" fmla="*/ 2147483647 h 189"/>
                  <a:gd name="T18" fmla="*/ 182543253 w 86"/>
                  <a:gd name="T19" fmla="*/ 2147483647 h 189"/>
                  <a:gd name="T20" fmla="*/ 337004659 w 86"/>
                  <a:gd name="T21" fmla="*/ 2147483647 h 189"/>
                  <a:gd name="T22" fmla="*/ 884634418 w 86"/>
                  <a:gd name="T23" fmla="*/ 1170031691 h 189"/>
                  <a:gd name="T24" fmla="*/ 884634418 w 86"/>
                  <a:gd name="T25" fmla="*/ 2147483647 h 189"/>
                  <a:gd name="T26" fmla="*/ 1039095824 w 86"/>
                  <a:gd name="T27" fmla="*/ 2147483647 h 189"/>
                  <a:gd name="T28" fmla="*/ 1207598153 w 86"/>
                  <a:gd name="T29" fmla="*/ 2147483647 h 189"/>
                  <a:gd name="T30" fmla="*/ 1207598153 w 86"/>
                  <a:gd name="T31" fmla="*/ 1014968109 h 189"/>
                  <a:gd name="T32" fmla="*/ 1207598153 w 86"/>
                  <a:gd name="T33" fmla="*/ 239646447 h 189"/>
                  <a:gd name="T34" fmla="*/ 1067181419 w 86"/>
                  <a:gd name="T35" fmla="*/ 0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
                  <a:gd name="T55" fmla="*/ 0 h 189"/>
                  <a:gd name="T56" fmla="*/ 86 w 86"/>
                  <a:gd name="T57" fmla="*/ 189 h 1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sp>
            <p:nvSpPr>
              <p:cNvPr id="35" name="Freeform 18"/>
              <p:cNvSpPr>
                <a:spLocks noChangeArrowheads="1"/>
              </p:cNvSpPr>
              <p:nvPr/>
            </p:nvSpPr>
            <p:spPr bwMode="auto">
              <a:xfrm>
                <a:off x="131763" y="146050"/>
                <a:ext cx="265113" cy="206375"/>
              </a:xfrm>
              <a:custGeom>
                <a:avLst/>
                <a:gdLst>
                  <a:gd name="T0" fmla="*/ 418281102 w 71"/>
                  <a:gd name="T1" fmla="*/ 464625170 h 55"/>
                  <a:gd name="T2" fmla="*/ 250968661 w 71"/>
                  <a:gd name="T3" fmla="*/ 84478668 h 55"/>
                  <a:gd name="T4" fmla="*/ 83656220 w 71"/>
                  <a:gd name="T5" fmla="*/ 28160807 h 55"/>
                  <a:gd name="T6" fmla="*/ 27885407 w 71"/>
                  <a:gd name="T7" fmla="*/ 197114391 h 55"/>
                  <a:gd name="T8" fmla="*/ 278854068 w 71"/>
                  <a:gd name="T9" fmla="*/ 703978895 h 55"/>
                  <a:gd name="T10" fmla="*/ 348567585 w 71"/>
                  <a:gd name="T11" fmla="*/ 774375284 h 55"/>
                  <a:gd name="T12" fmla="*/ 376452992 w 71"/>
                  <a:gd name="T13" fmla="*/ 774375284 h 55"/>
                  <a:gd name="T14" fmla="*/ 460109212 w 71"/>
                  <a:gd name="T15" fmla="*/ 746214477 h 55"/>
                  <a:gd name="T16" fmla="*/ 934157394 w 71"/>
                  <a:gd name="T17" fmla="*/ 380146502 h 55"/>
                  <a:gd name="T18" fmla="*/ 962042801 w 71"/>
                  <a:gd name="T19" fmla="*/ 211192918 h 55"/>
                  <a:gd name="T20" fmla="*/ 780787657 w 71"/>
                  <a:gd name="T21" fmla="*/ 183035864 h 55"/>
                  <a:gd name="T22" fmla="*/ 418281102 w 71"/>
                  <a:gd name="T23" fmla="*/ 46462517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55"/>
                  <a:gd name="T38" fmla="*/ 71 w 71"/>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sp>
            <p:nvSpPr>
              <p:cNvPr id="36" name="Freeform 19"/>
              <p:cNvSpPr>
                <a:spLocks noChangeArrowheads="1"/>
              </p:cNvSpPr>
              <p:nvPr/>
            </p:nvSpPr>
            <p:spPr bwMode="auto">
              <a:xfrm>
                <a:off x="33338" y="14288"/>
                <a:ext cx="90488" cy="165100"/>
              </a:xfrm>
              <a:custGeom>
                <a:avLst/>
                <a:gdLst>
                  <a:gd name="T0" fmla="*/ 341169923 w 24"/>
                  <a:gd name="T1" fmla="*/ 380146502 h 44"/>
                  <a:gd name="T2" fmla="*/ 341169923 w 24"/>
                  <a:gd name="T3" fmla="*/ 239353725 h 44"/>
                  <a:gd name="T4" fmla="*/ 341169923 w 24"/>
                  <a:gd name="T5" fmla="*/ 225271445 h 44"/>
                  <a:gd name="T6" fmla="*/ 0 w 24"/>
                  <a:gd name="T7" fmla="*/ 0 h 44"/>
                  <a:gd name="T8" fmla="*/ 0 w 24"/>
                  <a:gd name="T9" fmla="*/ 619500227 h 44"/>
                  <a:gd name="T10" fmla="*/ 341169923 w 24"/>
                  <a:gd name="T11" fmla="*/ 394228782 h 44"/>
                  <a:gd name="T12" fmla="*/ 341169923 w 24"/>
                  <a:gd name="T13" fmla="*/ 380146502 h 44"/>
                  <a:gd name="T14" fmla="*/ 0 60000 65536"/>
                  <a:gd name="T15" fmla="*/ 0 60000 65536"/>
                  <a:gd name="T16" fmla="*/ 0 60000 65536"/>
                  <a:gd name="T17" fmla="*/ 0 60000 65536"/>
                  <a:gd name="T18" fmla="*/ 0 60000 65536"/>
                  <a:gd name="T19" fmla="*/ 0 60000 65536"/>
                  <a:gd name="T20" fmla="*/ 0 60000 65536"/>
                  <a:gd name="T21" fmla="*/ 0 w 24"/>
                  <a:gd name="T22" fmla="*/ 0 h 44"/>
                  <a:gd name="T23" fmla="*/ 24 w 24"/>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sp>
            <p:nvSpPr>
              <p:cNvPr id="38" name="Freeform 20"/>
              <p:cNvSpPr>
                <a:spLocks noChangeArrowheads="1"/>
              </p:cNvSpPr>
              <p:nvPr/>
            </p:nvSpPr>
            <p:spPr bwMode="auto">
              <a:xfrm>
                <a:off x="134938" y="66675"/>
                <a:ext cx="68263" cy="60325"/>
              </a:xfrm>
              <a:custGeom>
                <a:avLst/>
                <a:gdLst>
                  <a:gd name="T0" fmla="*/ 43146008 w 18"/>
                  <a:gd name="T1" fmla="*/ 227444102 h 16"/>
                  <a:gd name="T2" fmla="*/ 215733834 w 18"/>
                  <a:gd name="T3" fmla="*/ 227444102 h 16"/>
                  <a:gd name="T4" fmla="*/ 258879843 w 18"/>
                  <a:gd name="T5" fmla="*/ 184798097 h 16"/>
                  <a:gd name="T6" fmla="*/ 258879843 w 18"/>
                  <a:gd name="T7" fmla="*/ 42646005 h 16"/>
                  <a:gd name="T8" fmla="*/ 215733834 w 18"/>
                  <a:gd name="T9" fmla="*/ 0 h 16"/>
                  <a:gd name="T10" fmla="*/ 43146008 w 18"/>
                  <a:gd name="T11" fmla="*/ 0 h 16"/>
                  <a:gd name="T12" fmla="*/ 0 w 18"/>
                  <a:gd name="T13" fmla="*/ 42646005 h 16"/>
                  <a:gd name="T14" fmla="*/ 0 w 18"/>
                  <a:gd name="T15" fmla="*/ 184798097 h 16"/>
                  <a:gd name="T16" fmla="*/ 43146008 w 18"/>
                  <a:gd name="T17" fmla="*/ 22744410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6"/>
                  <a:gd name="T29" fmla="*/ 18 w 1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sp>
            <p:nvSpPr>
              <p:cNvPr id="39" name="Freeform 21"/>
              <p:cNvSpPr>
                <a:spLocks noChangeArrowheads="1"/>
              </p:cNvSpPr>
              <p:nvPr/>
            </p:nvSpPr>
            <p:spPr bwMode="auto">
              <a:xfrm>
                <a:off x="0" y="0"/>
                <a:ext cx="19050" cy="195263"/>
              </a:xfrm>
              <a:custGeom>
                <a:avLst/>
                <a:gdLst>
                  <a:gd name="T0" fmla="*/ 43548300 w 5"/>
                  <a:gd name="T1" fmla="*/ 0 h 52"/>
                  <a:gd name="T2" fmla="*/ 29032200 w 5"/>
                  <a:gd name="T3" fmla="*/ 0 h 52"/>
                  <a:gd name="T4" fmla="*/ 0 w 5"/>
                  <a:gd name="T5" fmla="*/ 28200483 h 52"/>
                  <a:gd name="T6" fmla="*/ 0 w 5"/>
                  <a:gd name="T7" fmla="*/ 705023347 h 52"/>
                  <a:gd name="T8" fmla="*/ 29032200 w 5"/>
                  <a:gd name="T9" fmla="*/ 733223830 h 52"/>
                  <a:gd name="T10" fmla="*/ 43548300 w 5"/>
                  <a:gd name="T11" fmla="*/ 733223830 h 52"/>
                  <a:gd name="T12" fmla="*/ 72580500 w 5"/>
                  <a:gd name="T13" fmla="*/ 705023347 h 52"/>
                  <a:gd name="T14" fmla="*/ 72580500 w 5"/>
                  <a:gd name="T15" fmla="*/ 28200483 h 52"/>
                  <a:gd name="T16" fmla="*/ 43548300 w 5"/>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2"/>
                  <a:gd name="T29" fmla="*/ 5 w 5"/>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grpSp>
      </p:grpSp>
      <p:grpSp>
        <p:nvGrpSpPr>
          <p:cNvPr id="40" name="Group 49"/>
          <p:cNvGrpSpPr/>
          <p:nvPr/>
        </p:nvGrpSpPr>
        <p:grpSpPr bwMode="auto">
          <a:xfrm>
            <a:off x="6532649" y="1275606"/>
            <a:ext cx="1731573" cy="1318720"/>
            <a:chOff x="0" y="0"/>
            <a:chExt cx="2016777" cy="1372561"/>
          </a:xfrm>
        </p:grpSpPr>
        <p:grpSp>
          <p:nvGrpSpPr>
            <p:cNvPr id="41" name="Group 50"/>
            <p:cNvGrpSpPr/>
            <p:nvPr/>
          </p:nvGrpSpPr>
          <p:grpSpPr bwMode="auto">
            <a:xfrm>
              <a:off x="0" y="69542"/>
              <a:ext cx="2016777" cy="1303019"/>
              <a:chOff x="0" y="0"/>
              <a:chExt cx="2678656" cy="1725473"/>
            </a:xfrm>
          </p:grpSpPr>
          <p:sp>
            <p:nvSpPr>
              <p:cNvPr id="43" name="Rectangle 7"/>
              <p:cNvSpPr>
                <a:spLocks noChangeAspect="1"/>
              </p:cNvSpPr>
              <p:nvPr/>
            </p:nvSpPr>
            <p:spPr bwMode="auto">
              <a:xfrm>
                <a:off x="0" y="0"/>
                <a:ext cx="2678656" cy="1725473"/>
              </a:xfrm>
              <a:prstGeom prst="rect">
                <a:avLst/>
              </a:prstGeom>
              <a:solidFill>
                <a:srgbClr val="996633"/>
              </a:solidFill>
              <a:ln w="9525">
                <a:solidFill>
                  <a:srgbClr val="FFFFFF">
                    <a:alpha val="50195"/>
                  </a:srgbClr>
                </a:solidFill>
                <a:bevel/>
              </a:ln>
            </p:spPr>
            <p:txBody>
              <a:bodyPr lIns="121893" tIns="60947" rIns="121893" bIns="60947" anchor="b"/>
              <a:lstStyle/>
              <a:p>
                <a:pPr>
                  <a:lnSpc>
                    <a:spcPct val="90000"/>
                  </a:lnSpc>
                  <a:spcBef>
                    <a:spcPts val="625"/>
                  </a:spcBef>
                  <a:buClr>
                    <a:srgbClr val="FFFF99"/>
                  </a:buClr>
                  <a:buSzPct val="120000"/>
                </a:pPr>
                <a:r>
                  <a:rPr lang="zh-CN" alt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sz="1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4" name="Group 52"/>
              <p:cNvGrpSpPr/>
              <p:nvPr/>
            </p:nvGrpSpPr>
            <p:grpSpPr bwMode="auto">
              <a:xfrm>
                <a:off x="961472" y="322819"/>
                <a:ext cx="59636" cy="184077"/>
                <a:chOff x="0" y="0"/>
                <a:chExt cx="258763" cy="798512"/>
              </a:xfrm>
            </p:grpSpPr>
            <p:sp>
              <p:nvSpPr>
                <p:cNvPr id="45" name="Freeform 73"/>
                <p:cNvSpPr>
                  <a:spLocks noChangeArrowheads="1"/>
                </p:cNvSpPr>
                <p:nvPr/>
              </p:nvSpPr>
              <p:spPr bwMode="auto">
                <a:xfrm>
                  <a:off x="120650" y="0"/>
                  <a:ext cx="138113" cy="52387"/>
                </a:xfrm>
                <a:custGeom>
                  <a:avLst/>
                  <a:gdLst>
                    <a:gd name="T0" fmla="*/ 487677003 w 37"/>
                    <a:gd name="T1" fmla="*/ 196028412 h 14"/>
                    <a:gd name="T2" fmla="*/ 515545967 w 37"/>
                    <a:gd name="T3" fmla="*/ 168023819 h 14"/>
                    <a:gd name="T4" fmla="*/ 501611485 w 37"/>
                    <a:gd name="T5" fmla="*/ 126016929 h 14"/>
                    <a:gd name="T6" fmla="*/ 404077577 w 37"/>
                    <a:gd name="T7" fmla="*/ 14002297 h 14"/>
                    <a:gd name="T8" fmla="*/ 376208614 w 37"/>
                    <a:gd name="T9" fmla="*/ 0 h 14"/>
                    <a:gd name="T10" fmla="*/ 376208614 w 37"/>
                    <a:gd name="T11" fmla="*/ 0 h 14"/>
                    <a:gd name="T12" fmla="*/ 376208614 w 37"/>
                    <a:gd name="T13" fmla="*/ 0 h 14"/>
                    <a:gd name="T14" fmla="*/ 362274132 w 37"/>
                    <a:gd name="T15" fmla="*/ 0 h 14"/>
                    <a:gd name="T16" fmla="*/ 362274132 w 37"/>
                    <a:gd name="T17" fmla="*/ 0 h 14"/>
                    <a:gd name="T18" fmla="*/ 348343383 w 37"/>
                    <a:gd name="T19" fmla="*/ 0 h 14"/>
                    <a:gd name="T20" fmla="*/ 348343383 w 37"/>
                    <a:gd name="T21" fmla="*/ 0 h 14"/>
                    <a:gd name="T22" fmla="*/ 348343383 w 37"/>
                    <a:gd name="T23" fmla="*/ 0 h 14"/>
                    <a:gd name="T24" fmla="*/ 348343383 w 37"/>
                    <a:gd name="T25" fmla="*/ 0 h 14"/>
                    <a:gd name="T26" fmla="*/ 334408901 w 37"/>
                    <a:gd name="T27" fmla="*/ 0 h 14"/>
                    <a:gd name="T28" fmla="*/ 334408901 w 37"/>
                    <a:gd name="T29" fmla="*/ 0 h 14"/>
                    <a:gd name="T30" fmla="*/ 320474419 w 37"/>
                    <a:gd name="T31" fmla="*/ 0 h 14"/>
                    <a:gd name="T32" fmla="*/ 320474419 w 37"/>
                    <a:gd name="T33" fmla="*/ 0 h 14"/>
                    <a:gd name="T34" fmla="*/ 0 w 37"/>
                    <a:gd name="T35" fmla="*/ 126016929 h 14"/>
                    <a:gd name="T36" fmla="*/ 487677003 w 37"/>
                    <a:gd name="T37" fmla="*/ 196028412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14"/>
                    <a:gd name="T59" fmla="*/ 37 w 37"/>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14">
                      <a:moveTo>
                        <a:pt x="35" y="14"/>
                      </a:moveTo>
                      <a:cubicBezTo>
                        <a:pt x="37" y="14"/>
                        <a:pt x="37" y="13"/>
                        <a:pt x="37" y="12"/>
                      </a:cubicBezTo>
                      <a:cubicBezTo>
                        <a:pt x="37" y="11"/>
                        <a:pt x="36" y="10"/>
                        <a:pt x="36" y="9"/>
                      </a:cubicBezTo>
                      <a:cubicBezTo>
                        <a:pt x="33" y="6"/>
                        <a:pt x="31" y="4"/>
                        <a:pt x="29" y="1"/>
                      </a:cubicBezTo>
                      <a:cubicBezTo>
                        <a:pt x="27" y="0"/>
                        <a:pt x="27" y="0"/>
                        <a:pt x="27" y="0"/>
                      </a:cubicBezTo>
                      <a:cubicBezTo>
                        <a:pt x="27" y="0"/>
                        <a:pt x="27" y="0"/>
                        <a:pt x="27" y="0"/>
                      </a:cubicBezTo>
                      <a:cubicBezTo>
                        <a:pt x="27" y="0"/>
                        <a:pt x="27" y="0"/>
                        <a:pt x="27" y="0"/>
                      </a:cubicBezTo>
                      <a:cubicBezTo>
                        <a:pt x="27" y="0"/>
                        <a:pt x="26" y="0"/>
                        <a:pt x="26" y="0"/>
                      </a:cubicBezTo>
                      <a:cubicBezTo>
                        <a:pt x="26" y="0"/>
                        <a:pt x="26" y="0"/>
                        <a:pt x="26" y="0"/>
                      </a:cubicBezTo>
                      <a:cubicBezTo>
                        <a:pt x="26" y="0"/>
                        <a:pt x="26" y="0"/>
                        <a:pt x="25" y="0"/>
                      </a:cubicBezTo>
                      <a:cubicBezTo>
                        <a:pt x="25" y="0"/>
                        <a:pt x="25" y="0"/>
                        <a:pt x="25" y="0"/>
                      </a:cubicBezTo>
                      <a:cubicBezTo>
                        <a:pt x="25" y="0"/>
                        <a:pt x="25" y="0"/>
                        <a:pt x="25" y="0"/>
                      </a:cubicBezTo>
                      <a:cubicBezTo>
                        <a:pt x="25" y="0"/>
                        <a:pt x="25" y="0"/>
                        <a:pt x="25" y="0"/>
                      </a:cubicBezTo>
                      <a:cubicBezTo>
                        <a:pt x="25" y="0"/>
                        <a:pt x="25" y="0"/>
                        <a:pt x="24" y="0"/>
                      </a:cubicBezTo>
                      <a:cubicBezTo>
                        <a:pt x="24" y="0"/>
                        <a:pt x="24" y="0"/>
                        <a:pt x="24" y="0"/>
                      </a:cubicBezTo>
                      <a:cubicBezTo>
                        <a:pt x="23" y="0"/>
                        <a:pt x="23" y="0"/>
                        <a:pt x="23" y="0"/>
                      </a:cubicBezTo>
                      <a:cubicBezTo>
                        <a:pt x="23" y="0"/>
                        <a:pt x="23" y="0"/>
                        <a:pt x="23" y="0"/>
                      </a:cubicBezTo>
                      <a:cubicBezTo>
                        <a:pt x="0" y="9"/>
                        <a:pt x="0" y="9"/>
                        <a:pt x="0" y="9"/>
                      </a:cubicBezTo>
                      <a:lnTo>
                        <a:pt x="35" y="14"/>
                      </a:lnTo>
                      <a:close/>
                    </a:path>
                  </a:pathLst>
                </a:custGeom>
                <a:solidFill>
                  <a:srgbClr val="36353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sp>
              <p:nvSpPr>
                <p:cNvPr id="46" name="Freeform 74"/>
                <p:cNvSpPr>
                  <a:spLocks noChangeArrowheads="1"/>
                </p:cNvSpPr>
                <p:nvPr/>
              </p:nvSpPr>
              <p:spPr bwMode="auto">
                <a:xfrm>
                  <a:off x="0" y="749300"/>
                  <a:ext cx="104775" cy="49212"/>
                </a:xfrm>
                <a:custGeom>
                  <a:avLst/>
                  <a:gdLst>
                    <a:gd name="T0" fmla="*/ 0 w 28"/>
                    <a:gd name="T1" fmla="*/ 143301558 h 13"/>
                    <a:gd name="T2" fmla="*/ 0 w 28"/>
                    <a:gd name="T3" fmla="*/ 186293919 h 13"/>
                    <a:gd name="T4" fmla="*/ 392064308 w 28"/>
                    <a:gd name="T5" fmla="*/ 57320623 h 13"/>
                    <a:gd name="T6" fmla="*/ 392064308 w 28"/>
                    <a:gd name="T7" fmla="*/ 0 h 13"/>
                    <a:gd name="T8" fmla="*/ 0 w 28"/>
                    <a:gd name="T9" fmla="*/ 128973295 h 13"/>
                    <a:gd name="T10" fmla="*/ 0 w 28"/>
                    <a:gd name="T11" fmla="*/ 143301558 h 13"/>
                    <a:gd name="T12" fmla="*/ 0 60000 65536"/>
                    <a:gd name="T13" fmla="*/ 0 60000 65536"/>
                    <a:gd name="T14" fmla="*/ 0 60000 65536"/>
                    <a:gd name="T15" fmla="*/ 0 60000 65536"/>
                    <a:gd name="T16" fmla="*/ 0 60000 65536"/>
                    <a:gd name="T17" fmla="*/ 0 60000 65536"/>
                    <a:gd name="T18" fmla="*/ 0 w 28"/>
                    <a:gd name="T19" fmla="*/ 0 h 13"/>
                    <a:gd name="T20" fmla="*/ 28 w 2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8" h="13">
                      <a:moveTo>
                        <a:pt x="0" y="10"/>
                      </a:moveTo>
                      <a:cubicBezTo>
                        <a:pt x="0" y="13"/>
                        <a:pt x="0" y="13"/>
                        <a:pt x="0" y="13"/>
                      </a:cubicBezTo>
                      <a:cubicBezTo>
                        <a:pt x="28" y="4"/>
                        <a:pt x="28" y="4"/>
                        <a:pt x="28" y="4"/>
                      </a:cubicBezTo>
                      <a:cubicBezTo>
                        <a:pt x="28" y="0"/>
                        <a:pt x="28" y="0"/>
                        <a:pt x="28" y="0"/>
                      </a:cubicBezTo>
                      <a:cubicBezTo>
                        <a:pt x="0" y="9"/>
                        <a:pt x="0" y="9"/>
                        <a:pt x="0" y="9"/>
                      </a:cubicBezTo>
                      <a:cubicBezTo>
                        <a:pt x="0" y="9"/>
                        <a:pt x="0" y="9"/>
                        <a:pt x="0" y="10"/>
                      </a:cubicBezTo>
                      <a:close/>
                    </a:path>
                  </a:pathLst>
                </a:custGeom>
                <a:solidFill>
                  <a:srgbClr val="36353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sp>
              <p:nvSpPr>
                <p:cNvPr id="47" name="Freeform 77"/>
                <p:cNvSpPr>
                  <a:spLocks noChangeArrowheads="1"/>
                </p:cNvSpPr>
                <p:nvPr/>
              </p:nvSpPr>
              <p:spPr bwMode="auto">
                <a:xfrm>
                  <a:off x="146050" y="712788"/>
                  <a:ext cx="11113" cy="36512"/>
                </a:xfrm>
                <a:custGeom>
                  <a:avLst/>
                  <a:gdLst>
                    <a:gd name="T0" fmla="*/ 27445406 w 3"/>
                    <a:gd name="T1" fmla="*/ 133312614 h 10"/>
                    <a:gd name="T2" fmla="*/ 41166256 w 3"/>
                    <a:gd name="T3" fmla="*/ 133312614 h 10"/>
                    <a:gd name="T4" fmla="*/ 41166256 w 3"/>
                    <a:gd name="T5" fmla="*/ 0 h 10"/>
                    <a:gd name="T6" fmla="*/ 27445406 w 3"/>
                    <a:gd name="T7" fmla="*/ 0 h 10"/>
                    <a:gd name="T8" fmla="*/ 27445406 w 3"/>
                    <a:gd name="T9" fmla="*/ 0 h 10"/>
                    <a:gd name="T10" fmla="*/ 13720851 w 3"/>
                    <a:gd name="T11" fmla="*/ 0 h 10"/>
                    <a:gd name="T12" fmla="*/ 0 w 3"/>
                    <a:gd name="T13" fmla="*/ 0 h 10"/>
                    <a:gd name="T14" fmla="*/ 27445406 w 3"/>
                    <a:gd name="T15" fmla="*/ 93317370 h 10"/>
                    <a:gd name="T16" fmla="*/ 27445406 w 3"/>
                    <a:gd name="T17" fmla="*/ 133312614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10"/>
                    <a:gd name="T29" fmla="*/ 3 w 3"/>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10">
                      <a:moveTo>
                        <a:pt x="2" y="10"/>
                      </a:moveTo>
                      <a:cubicBezTo>
                        <a:pt x="3" y="10"/>
                        <a:pt x="3" y="10"/>
                        <a:pt x="3" y="10"/>
                      </a:cubicBezTo>
                      <a:cubicBezTo>
                        <a:pt x="3" y="0"/>
                        <a:pt x="3" y="0"/>
                        <a:pt x="3" y="0"/>
                      </a:cubicBezTo>
                      <a:cubicBezTo>
                        <a:pt x="2" y="0"/>
                        <a:pt x="2" y="0"/>
                        <a:pt x="2" y="0"/>
                      </a:cubicBezTo>
                      <a:cubicBezTo>
                        <a:pt x="2" y="0"/>
                        <a:pt x="2" y="0"/>
                        <a:pt x="2" y="0"/>
                      </a:cubicBezTo>
                      <a:cubicBezTo>
                        <a:pt x="2" y="0"/>
                        <a:pt x="1" y="0"/>
                        <a:pt x="1" y="0"/>
                      </a:cubicBezTo>
                      <a:cubicBezTo>
                        <a:pt x="0" y="0"/>
                        <a:pt x="0" y="0"/>
                        <a:pt x="0" y="0"/>
                      </a:cubicBezTo>
                      <a:cubicBezTo>
                        <a:pt x="1" y="2"/>
                        <a:pt x="2" y="4"/>
                        <a:pt x="2" y="7"/>
                      </a:cubicBezTo>
                      <a:lnTo>
                        <a:pt x="2" y="10"/>
                      </a:lnTo>
                      <a:close/>
                    </a:path>
                  </a:pathLst>
                </a:custGeom>
                <a:solidFill>
                  <a:srgbClr val="363535"/>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600"/>
                </a:p>
              </p:txBody>
            </p:sp>
          </p:grpSp>
        </p:grpSp>
        <p:pic>
          <p:nvPicPr>
            <p:cNvPr id="42" name="Picture 30" descr="Reduced-Cost.png"/>
            <p:cNvPicPr>
              <a:picLocks noChangeAspect="1" noChangeArrowheads="1"/>
            </p:cNvPicPr>
            <p:nvPr/>
          </p:nvPicPr>
          <p:blipFill>
            <a:blip r:embed="rId3" cstate="print">
              <a:extLst>
                <a:ext uri="{28A0092B-C50C-407E-A947-70E740481C1C}">
                  <a14:useLocalDpi xmlns:a14="http://schemas.microsoft.com/office/drawing/2010/main" val="0"/>
                </a:ext>
              </a:extLst>
            </a:blip>
            <a:srcRect l="10599" r="12094"/>
            <a:stretch>
              <a:fillRect/>
            </a:stretch>
          </p:blipFill>
          <p:spPr bwMode="auto">
            <a:xfrm>
              <a:off x="0" y="0"/>
              <a:ext cx="706511" cy="93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Group 57"/>
          <p:cNvGrpSpPr/>
          <p:nvPr/>
        </p:nvGrpSpPr>
        <p:grpSpPr bwMode="auto">
          <a:xfrm>
            <a:off x="2825283" y="2710329"/>
            <a:ext cx="1743958" cy="988347"/>
            <a:chOff x="0" y="0"/>
            <a:chExt cx="2031202" cy="1028700"/>
          </a:xfrm>
        </p:grpSpPr>
        <p:sp>
          <p:nvSpPr>
            <p:cNvPr id="49" name="Rectangle 75"/>
            <p:cNvSpPr>
              <a:spLocks noChangeArrowheads="1"/>
            </p:cNvSpPr>
            <p:nvPr/>
          </p:nvSpPr>
          <p:spPr bwMode="auto">
            <a:xfrm>
              <a:off x="0" y="0"/>
              <a:ext cx="2031202" cy="1028700"/>
            </a:xfrm>
            <a:prstGeom prst="rect">
              <a:avLst/>
            </a:prstGeom>
            <a:solidFill>
              <a:srgbClr val="7F7F7F"/>
            </a:solidFill>
            <a:ln>
              <a:noFill/>
            </a:ln>
            <a:extLst>
              <a:ext uri="{91240B29-F687-4F45-9708-019B960494DF}">
                <a14:hiddenLine xmlns:a14="http://schemas.microsoft.com/office/drawing/2010/main" w="25400">
                  <a:solidFill>
                    <a:srgbClr val="000000"/>
                  </a:solidFill>
                  <a:bevel/>
                </a14:hiddenLine>
              </a:ext>
            </a:extLst>
          </p:spPr>
          <p:txBody>
            <a:bodyPr lIns="91428" tIns="45714" rIns="91428" bIns="45714" anchor="ctr"/>
            <a:lstStyle/>
            <a:p>
              <a:pPr algn="ctr">
                <a:lnSpc>
                  <a:spcPct val="90000"/>
                </a:lnSpc>
                <a:spcBef>
                  <a:spcPts val="625"/>
                </a:spcBef>
                <a:buClr>
                  <a:srgbClr val="FFFF99"/>
                </a:buClr>
                <a:buSzPct val="120000"/>
              </a:pPr>
              <a:endParaRPr lang="zh-CN" altLang="zh-CN" sz="1200">
                <a:solidFill>
                  <a:srgbClr val="373737"/>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spcBef>
                  <a:spcPts val="625"/>
                </a:spcBef>
                <a:buClr>
                  <a:srgbClr val="FFFF99"/>
                </a:buClr>
                <a:buSzPct val="120000"/>
              </a:pPr>
              <a:endParaRPr lang="zh-CN" altLang="zh-CN" sz="1200">
                <a:solidFill>
                  <a:srgbClr val="37373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矩形 25"/>
            <p:cNvSpPr>
              <a:spLocks noChangeArrowheads="1"/>
            </p:cNvSpPr>
            <p:nvPr/>
          </p:nvSpPr>
          <p:spPr bwMode="auto">
            <a:xfrm>
              <a:off x="366527" y="75047"/>
              <a:ext cx="1290492" cy="77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90000"/>
                </a:lnSpc>
                <a:spcBef>
                  <a:spcPts val="625"/>
                </a:spcBef>
                <a:buClr>
                  <a:srgbClr val="FFFF99"/>
                </a:buClr>
                <a:buSzPct val="120000"/>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spcBef>
                  <a:spcPts val="625"/>
                </a:spcBef>
                <a:buClr>
                  <a:srgbClr val="FFFF99"/>
                </a:buClr>
                <a:buSzPct val="120000"/>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spcBef>
                  <a:spcPts val="625"/>
                </a:spcBef>
                <a:buClr>
                  <a:srgbClr val="FFFF99"/>
                </a:buClr>
                <a:buSzPct val="120000"/>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childTnLst>
                          </p:cTn>
                        </p:par>
                        <p:par>
                          <p:cTn id="11" fill="hold">
                            <p:stCondLst>
                              <p:cond delay="1000"/>
                            </p:stCondLst>
                            <p:childTnLst>
                              <p:par>
                                <p:cTn id="12" presetID="55"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par>
                                <p:cTn id="17" presetID="55" presetClass="entr" presetSubtype="0" fill="hold" nodeType="withEffect">
                                  <p:stCondLst>
                                    <p:cond delay="30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strVal val="#ppt_w*0.70"/>
                                          </p:val>
                                        </p:tav>
                                        <p:tav tm="100000">
                                          <p:val>
                                            <p:strVal val="#ppt_w"/>
                                          </p:val>
                                        </p:tav>
                                      </p:tavLst>
                                    </p:anim>
                                    <p:anim calcmode="lin" valueType="num">
                                      <p:cBhvr>
                                        <p:cTn id="20" dur="1000" fill="hold"/>
                                        <p:tgtEl>
                                          <p:spTgt spid="30"/>
                                        </p:tgtEl>
                                        <p:attrNameLst>
                                          <p:attrName>ppt_h</p:attrName>
                                        </p:attrNameLst>
                                      </p:cBhvr>
                                      <p:tavLst>
                                        <p:tav tm="0">
                                          <p:val>
                                            <p:strVal val="#ppt_h"/>
                                          </p:val>
                                        </p:tav>
                                        <p:tav tm="100000">
                                          <p:val>
                                            <p:strVal val="#ppt_h"/>
                                          </p:val>
                                        </p:tav>
                                      </p:tavLst>
                                    </p:anim>
                                    <p:animEffect transition="in" filter="fade">
                                      <p:cBhvr>
                                        <p:cTn id="21" dur="1000"/>
                                        <p:tgtEl>
                                          <p:spTgt spid="30"/>
                                        </p:tgtEl>
                                      </p:cBhvr>
                                    </p:animEffect>
                                  </p:childTnLst>
                                </p:cTn>
                              </p:par>
                              <p:par>
                                <p:cTn id="22" presetID="55" presetClass="entr" presetSubtype="0" fill="hold" nodeType="withEffect">
                                  <p:stCondLst>
                                    <p:cond delay="70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strVal val="#ppt_w*0.70"/>
                                          </p:val>
                                        </p:tav>
                                        <p:tav tm="100000">
                                          <p:val>
                                            <p:strVal val="#ppt_w"/>
                                          </p:val>
                                        </p:tav>
                                      </p:tavLst>
                                    </p:anim>
                                    <p:anim calcmode="lin" valueType="num">
                                      <p:cBhvr>
                                        <p:cTn id="25" dur="1000" fill="hold"/>
                                        <p:tgtEl>
                                          <p:spTgt spid="22"/>
                                        </p:tgtEl>
                                        <p:attrNameLst>
                                          <p:attrName>ppt_h</p:attrName>
                                        </p:attrNameLst>
                                      </p:cBhvr>
                                      <p:tavLst>
                                        <p:tav tm="0">
                                          <p:val>
                                            <p:strVal val="#ppt_h"/>
                                          </p:val>
                                        </p:tav>
                                        <p:tav tm="100000">
                                          <p:val>
                                            <p:strVal val="#ppt_h"/>
                                          </p:val>
                                        </p:tav>
                                      </p:tavLst>
                                    </p:anim>
                                    <p:animEffect transition="in" filter="fade">
                                      <p:cBhvr>
                                        <p:cTn id="26" dur="1000"/>
                                        <p:tgtEl>
                                          <p:spTgt spid="22"/>
                                        </p:tgtEl>
                                      </p:cBhvr>
                                    </p:animEffect>
                                  </p:childTnLst>
                                </p:cTn>
                              </p:par>
                              <p:par>
                                <p:cTn id="27" presetID="55" presetClass="entr" presetSubtype="0" fill="hold" nodeType="withEffect">
                                  <p:stCondLst>
                                    <p:cond delay="1100"/>
                                  </p:stCondLst>
                                  <p:childTnLst>
                                    <p:set>
                                      <p:cBhvr>
                                        <p:cTn id="28" dur="1" fill="hold">
                                          <p:stCondLst>
                                            <p:cond delay="0"/>
                                          </p:stCondLst>
                                        </p:cTn>
                                        <p:tgtEl>
                                          <p:spTgt spid="40"/>
                                        </p:tgtEl>
                                        <p:attrNameLst>
                                          <p:attrName>style.visibility</p:attrName>
                                        </p:attrNameLst>
                                      </p:cBhvr>
                                      <p:to>
                                        <p:strVal val="visible"/>
                                      </p:to>
                                    </p:set>
                                    <p:anim calcmode="lin" valueType="num">
                                      <p:cBhvr>
                                        <p:cTn id="29" dur="1000" fill="hold"/>
                                        <p:tgtEl>
                                          <p:spTgt spid="40"/>
                                        </p:tgtEl>
                                        <p:attrNameLst>
                                          <p:attrName>ppt_w</p:attrName>
                                        </p:attrNameLst>
                                      </p:cBhvr>
                                      <p:tavLst>
                                        <p:tav tm="0">
                                          <p:val>
                                            <p:strVal val="#ppt_w*0.70"/>
                                          </p:val>
                                        </p:tav>
                                        <p:tav tm="100000">
                                          <p:val>
                                            <p:strVal val="#ppt_w"/>
                                          </p:val>
                                        </p:tav>
                                      </p:tavLst>
                                    </p:anim>
                                    <p:anim calcmode="lin" valueType="num">
                                      <p:cBhvr>
                                        <p:cTn id="30" dur="1000" fill="hold"/>
                                        <p:tgtEl>
                                          <p:spTgt spid="40"/>
                                        </p:tgtEl>
                                        <p:attrNameLst>
                                          <p:attrName>ppt_h</p:attrName>
                                        </p:attrNameLst>
                                      </p:cBhvr>
                                      <p:tavLst>
                                        <p:tav tm="0">
                                          <p:val>
                                            <p:strVal val="#ppt_h"/>
                                          </p:val>
                                        </p:tav>
                                        <p:tav tm="100000">
                                          <p:val>
                                            <p:strVal val="#ppt_h"/>
                                          </p:val>
                                        </p:tav>
                                      </p:tavLst>
                                    </p:anim>
                                    <p:animEffect transition="in" filter="fade">
                                      <p:cBhvr>
                                        <p:cTn id="31" dur="1000"/>
                                        <p:tgtEl>
                                          <p:spTgt spid="40"/>
                                        </p:tgtEl>
                                      </p:cBhvr>
                                    </p:animEffect>
                                  </p:childTnLst>
                                </p:cTn>
                              </p:par>
                            </p:childTnLst>
                          </p:cTn>
                        </p:par>
                        <p:par>
                          <p:cTn id="32" fill="hold">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1+#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0-#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0-#ppt_w/2"/>
                                          </p:val>
                                        </p:tav>
                                        <p:tav tm="100000">
                                          <p:val>
                                            <p:strVal val="#ppt_x"/>
                                          </p:val>
                                        </p:tav>
                                      </p:tavLst>
                                    </p:anim>
                                    <p:anim calcmode="lin" valueType="num">
                                      <p:cBhvr additive="base">
                                        <p:cTn id="44" dur="500" fill="hold"/>
                                        <p:tgtEl>
                                          <p:spTgt spid="4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1+#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0-#ppt_w/2"/>
                                          </p:val>
                                        </p:tav>
                                        <p:tav tm="100000">
                                          <p:val>
                                            <p:strVal val="#ppt_x"/>
                                          </p:val>
                                        </p:tav>
                                      </p:tavLst>
                                    </p:anim>
                                    <p:anim calcmode="lin" valueType="num">
                                      <p:cBhvr additive="base">
                                        <p:cTn id="52" dur="500" fill="hold"/>
                                        <p:tgtEl>
                                          <p:spTgt spid="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1+#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1+#ppt_w/2"/>
                                          </p:val>
                                        </p:tav>
                                        <p:tav tm="100000">
                                          <p:val>
                                            <p:strVal val="#ppt_x"/>
                                          </p:val>
                                        </p:tav>
                                      </p:tavLst>
                                    </p:anim>
                                    <p:anim calcmode="lin" valueType="num">
                                      <p:cBhvr additive="base">
                                        <p:cTn id="60" dur="500" fill="hold"/>
                                        <p:tgtEl>
                                          <p:spTgt spid="6"/>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1+#ppt_w/2"/>
                                          </p:val>
                                        </p:tav>
                                        <p:tav tm="100000">
                                          <p:val>
                                            <p:strVal val="#ppt_x"/>
                                          </p:val>
                                        </p:tav>
                                      </p:tavLst>
                                    </p:anim>
                                    <p:anim calcmode="lin" valueType="num">
                                      <p:cBhvr additive="base">
                                        <p:cTn id="64" dur="500" fill="hold"/>
                                        <p:tgtEl>
                                          <p:spTgt spid="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0-#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1+#ppt_w/2"/>
                                          </p:val>
                                        </p:tav>
                                        <p:tav tm="100000">
                                          <p:val>
                                            <p:strVal val="#ppt_x"/>
                                          </p:val>
                                        </p:tav>
                                      </p:tavLst>
                                    </p:anim>
                                    <p:anim calcmode="lin" valueType="num">
                                      <p:cBhvr additive="base">
                                        <p:cTn id="7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9145588" cy="5143499"/>
          </a:xfrm>
          <a:prstGeom prst="rect">
            <a:avLst/>
          </a:prstGeom>
        </p:spPr>
      </p:pic>
      <p:sp>
        <p:nvSpPr>
          <p:cNvPr id="7" name="矩形 6"/>
          <p:cNvSpPr/>
          <p:nvPr/>
        </p:nvSpPr>
        <p:spPr>
          <a:xfrm>
            <a:off x="0" y="1527634"/>
            <a:ext cx="9144000" cy="2088232"/>
          </a:xfrm>
          <a:prstGeom prst="rect">
            <a:avLst/>
          </a:prstGeom>
          <a:solidFill>
            <a:srgbClr val="6633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6300192" y="1904514"/>
            <a:ext cx="2339102" cy="523220"/>
          </a:xfrm>
          <a:prstGeom prst="rect">
            <a:avLst/>
          </a:prstGeom>
          <a:noFill/>
        </p:spPr>
        <p:txBody>
          <a:bodyPr wrap="none" rtlCol="0">
            <a:spAutoFit/>
          </a:bodyPr>
          <a:lstStyle/>
          <a:p>
            <a:r>
              <a:rPr lang="zh-CN" altLang="en-US" sz="2800" b="1" dirty="0">
                <a:solidFill>
                  <a:schemeClr val="bg2"/>
                </a:solidFill>
                <a:latin typeface="微软雅黑" panose="020B0503020204020204" pitchFamily="34" charset="-122"/>
                <a:ea typeface="微软雅黑" panose="020B0503020204020204" pitchFamily="34" charset="-122"/>
              </a:rPr>
              <a:t>点击输入标题</a:t>
            </a:r>
          </a:p>
        </p:txBody>
      </p:sp>
      <p:sp>
        <p:nvSpPr>
          <p:cNvPr id="9" name="TextBox 8"/>
          <p:cNvSpPr txBox="1"/>
          <p:nvPr/>
        </p:nvSpPr>
        <p:spPr>
          <a:xfrm>
            <a:off x="3873887" y="2409150"/>
            <a:ext cx="4852610" cy="738664"/>
          </a:xfrm>
          <a:prstGeom prst="rect">
            <a:avLst/>
          </a:prstGeom>
          <a:noFill/>
        </p:spPr>
        <p:txBody>
          <a:bodyPr wrap="none" rtlCol="0">
            <a:spAutoFit/>
          </a:bodyPr>
          <a:lstStyle/>
          <a:p>
            <a:pPr algn="r"/>
            <a:r>
              <a:rPr lang="zh-CN" altLang="en-US" sz="1400" dirty="0">
                <a:solidFill>
                  <a:schemeClr val="bg2"/>
                </a:solidFill>
                <a:latin typeface="微软雅黑" panose="020B0503020204020204" pitchFamily="34" charset="-122"/>
                <a:ea typeface="微软雅黑" panose="020B0503020204020204" pitchFamily="34" charset="-122"/>
              </a:rPr>
              <a:t>点击此处输入文本内容点击此处输入文本内容点击此处输入</a:t>
            </a:r>
            <a:endParaRPr lang="en-US" altLang="zh-CN" sz="1400" dirty="0">
              <a:solidFill>
                <a:schemeClr val="bg2"/>
              </a:solidFill>
              <a:latin typeface="微软雅黑" panose="020B0503020204020204" pitchFamily="34" charset="-122"/>
              <a:ea typeface="微软雅黑" panose="020B0503020204020204" pitchFamily="34" charset="-122"/>
            </a:endParaRPr>
          </a:p>
          <a:p>
            <a:pPr algn="r"/>
            <a:r>
              <a:rPr lang="zh-CN" altLang="en-US" sz="1400" dirty="0">
                <a:solidFill>
                  <a:schemeClr val="bg2"/>
                </a:solidFill>
                <a:latin typeface="微软雅黑" panose="020B0503020204020204" pitchFamily="34" charset="-122"/>
                <a:ea typeface="微软雅黑" panose="020B0503020204020204" pitchFamily="34" charset="-122"/>
              </a:rPr>
              <a:t>文本内容点击此处输入文本内容</a:t>
            </a:r>
          </a:p>
          <a:p>
            <a:pPr algn="r"/>
            <a:r>
              <a:rPr lang="zh-CN" altLang="en-US" sz="1400" dirty="0">
                <a:solidFill>
                  <a:schemeClr val="bg2"/>
                </a:solidFill>
                <a:latin typeface="微软雅黑" panose="020B0503020204020204" pitchFamily="34" charset="-122"/>
                <a:ea typeface="微软雅黑" panose="020B0503020204020204" pitchFamily="34" charset="-122"/>
              </a:rPr>
              <a:t>点击此处输入文本内容点击此处输入文本内容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par>
                                <p:cTn id="8" presetID="12" presetClass="entr" presetSubtype="4" fill="hold" grpId="0" nodeType="withEffect">
                                  <p:stCondLst>
                                    <p:cond delay="250"/>
                                  </p:stCondLst>
                                  <p:iterate type="lt">
                                    <p:tmPct val="10000"/>
                                  </p:iterate>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ppt_y</p:attrName>
                                        </p:attrNameLst>
                                      </p:cBhvr>
                                      <p:tavLst>
                                        <p:tav tm="0">
                                          <p:val>
                                            <p:strVal val="#ppt_y+#ppt_h*1.125000"/>
                                          </p:val>
                                        </p:tav>
                                        <p:tav tm="100000">
                                          <p:val>
                                            <p:strVal val="#ppt_y"/>
                                          </p:val>
                                        </p:tav>
                                      </p:tavLst>
                                    </p:anim>
                                    <p:animEffect transition="in" filter="wipe(up)">
                                      <p:cBhvr>
                                        <p:cTn id="11" dur="500"/>
                                        <p:tgtEl>
                                          <p:spTgt spid="8"/>
                                        </p:tgtEl>
                                      </p:cBhvr>
                                    </p:animEffect>
                                  </p:childTnLst>
                                </p:cTn>
                              </p:par>
                              <p:par>
                                <p:cTn id="12" presetID="22" presetClass="entr" presetSubtype="1" fill="hold" grpId="0" nodeType="with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grpSp>
        <p:nvGrpSpPr>
          <p:cNvPr id="3" name="组合 2"/>
          <p:cNvGrpSpPr/>
          <p:nvPr/>
        </p:nvGrpSpPr>
        <p:grpSpPr>
          <a:xfrm>
            <a:off x="188663" y="1468233"/>
            <a:ext cx="2027886" cy="2111629"/>
            <a:chOff x="143508" y="1853921"/>
            <a:chExt cx="2052922" cy="2343317"/>
          </a:xfrm>
          <a:solidFill>
            <a:srgbClr val="663300"/>
          </a:solidFill>
        </p:grpSpPr>
        <p:sp>
          <p:nvSpPr>
            <p:cNvPr id="4" name="Freeform 5"/>
            <p:cNvSpPr/>
            <p:nvPr/>
          </p:nvSpPr>
          <p:spPr bwMode="auto">
            <a:xfrm>
              <a:off x="143508" y="1853921"/>
              <a:ext cx="2052922" cy="2343317"/>
            </a:xfrm>
            <a:custGeom>
              <a:avLst/>
              <a:gdLst>
                <a:gd name="T0" fmla="*/ 1112 w 1328"/>
                <a:gd name="T1" fmla="*/ 1328 h 1328"/>
                <a:gd name="T2" fmla="*/ 1142 w 1328"/>
                <a:gd name="T3" fmla="*/ 880 h 1328"/>
                <a:gd name="T4" fmla="*/ 1156 w 1328"/>
                <a:gd name="T5" fmla="*/ 886 h 1328"/>
                <a:gd name="T6" fmla="*/ 1188 w 1328"/>
                <a:gd name="T7" fmla="*/ 894 h 1328"/>
                <a:gd name="T8" fmla="*/ 1204 w 1328"/>
                <a:gd name="T9" fmla="*/ 896 h 1328"/>
                <a:gd name="T10" fmla="*/ 1228 w 1328"/>
                <a:gd name="T11" fmla="*/ 894 h 1328"/>
                <a:gd name="T12" fmla="*/ 1252 w 1328"/>
                <a:gd name="T13" fmla="*/ 886 h 1328"/>
                <a:gd name="T14" fmla="*/ 1292 w 1328"/>
                <a:gd name="T15" fmla="*/ 860 h 1328"/>
                <a:gd name="T16" fmla="*/ 1318 w 1328"/>
                <a:gd name="T17" fmla="*/ 820 h 1328"/>
                <a:gd name="T18" fmla="*/ 1326 w 1328"/>
                <a:gd name="T19" fmla="*/ 796 h 1328"/>
                <a:gd name="T20" fmla="*/ 1328 w 1328"/>
                <a:gd name="T21" fmla="*/ 772 h 1328"/>
                <a:gd name="T22" fmla="*/ 1328 w 1328"/>
                <a:gd name="T23" fmla="*/ 760 h 1328"/>
                <a:gd name="T24" fmla="*/ 1322 w 1328"/>
                <a:gd name="T25" fmla="*/ 736 h 1328"/>
                <a:gd name="T26" fmla="*/ 1306 w 1328"/>
                <a:gd name="T27" fmla="*/ 702 h 1328"/>
                <a:gd name="T28" fmla="*/ 1274 w 1328"/>
                <a:gd name="T29" fmla="*/ 670 h 1328"/>
                <a:gd name="T30" fmla="*/ 1240 w 1328"/>
                <a:gd name="T31" fmla="*/ 654 h 1328"/>
                <a:gd name="T32" fmla="*/ 1216 w 1328"/>
                <a:gd name="T33" fmla="*/ 648 h 1328"/>
                <a:gd name="T34" fmla="*/ 1204 w 1328"/>
                <a:gd name="T35" fmla="*/ 648 h 1328"/>
                <a:gd name="T36" fmla="*/ 1172 w 1328"/>
                <a:gd name="T37" fmla="*/ 652 h 1328"/>
                <a:gd name="T38" fmla="*/ 1142 w 1328"/>
                <a:gd name="T39" fmla="*/ 664 h 1328"/>
                <a:gd name="T40" fmla="*/ 1112 w 1328"/>
                <a:gd name="T41" fmla="*/ 682 h 1328"/>
                <a:gd name="T42" fmla="*/ 1112 w 1328"/>
                <a:gd name="T43" fmla="*/ 216 h 1328"/>
                <a:gd name="T44" fmla="*/ 664 w 1328"/>
                <a:gd name="T45" fmla="*/ 186 h 1328"/>
                <a:gd name="T46" fmla="*/ 670 w 1328"/>
                <a:gd name="T47" fmla="*/ 172 h 1328"/>
                <a:gd name="T48" fmla="*/ 678 w 1328"/>
                <a:gd name="T49" fmla="*/ 140 h 1328"/>
                <a:gd name="T50" fmla="*/ 680 w 1328"/>
                <a:gd name="T51" fmla="*/ 124 h 1328"/>
                <a:gd name="T52" fmla="*/ 678 w 1328"/>
                <a:gd name="T53" fmla="*/ 100 h 1328"/>
                <a:gd name="T54" fmla="*/ 670 w 1328"/>
                <a:gd name="T55" fmla="*/ 76 h 1328"/>
                <a:gd name="T56" fmla="*/ 644 w 1328"/>
                <a:gd name="T57" fmla="*/ 36 h 1328"/>
                <a:gd name="T58" fmla="*/ 604 w 1328"/>
                <a:gd name="T59" fmla="*/ 10 h 1328"/>
                <a:gd name="T60" fmla="*/ 580 w 1328"/>
                <a:gd name="T61" fmla="*/ 2 h 1328"/>
                <a:gd name="T62" fmla="*/ 556 w 1328"/>
                <a:gd name="T63" fmla="*/ 0 h 1328"/>
                <a:gd name="T64" fmla="*/ 544 w 1328"/>
                <a:gd name="T65" fmla="*/ 0 h 1328"/>
                <a:gd name="T66" fmla="*/ 520 w 1328"/>
                <a:gd name="T67" fmla="*/ 6 h 1328"/>
                <a:gd name="T68" fmla="*/ 486 w 1328"/>
                <a:gd name="T69" fmla="*/ 22 h 1328"/>
                <a:gd name="T70" fmla="*/ 454 w 1328"/>
                <a:gd name="T71" fmla="*/ 54 h 1328"/>
                <a:gd name="T72" fmla="*/ 438 w 1328"/>
                <a:gd name="T73" fmla="*/ 88 h 1328"/>
                <a:gd name="T74" fmla="*/ 432 w 1328"/>
                <a:gd name="T75" fmla="*/ 112 h 1328"/>
                <a:gd name="T76" fmla="*/ 432 w 1328"/>
                <a:gd name="T77" fmla="*/ 124 h 1328"/>
                <a:gd name="T78" fmla="*/ 436 w 1328"/>
                <a:gd name="T79" fmla="*/ 156 h 1328"/>
                <a:gd name="T80" fmla="*/ 448 w 1328"/>
                <a:gd name="T81" fmla="*/ 186 h 1328"/>
                <a:gd name="T82" fmla="*/ 432 w 1328"/>
                <a:gd name="T83" fmla="*/ 216 h 1328"/>
                <a:gd name="T84" fmla="*/ 0 w 1328"/>
                <a:gd name="T85" fmla="*/ 216 h 1328"/>
                <a:gd name="T86" fmla="*/ 1112 w 1328"/>
                <a:gd name="T8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1328"/>
                  </a:lnTo>
                  <a:lnTo>
                    <a:pt x="1112" y="1328"/>
                  </a:lnTo>
                  <a:close/>
                </a:path>
              </a:pathLst>
            </a:cu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 name="矩形 4"/>
            <p:cNvSpPr/>
            <p:nvPr/>
          </p:nvSpPr>
          <p:spPr>
            <a:xfrm>
              <a:off x="197138" y="2408513"/>
              <a:ext cx="1548923" cy="1696345"/>
            </a:xfrm>
            <a:prstGeom prst="rect">
              <a:avLst/>
            </a:prstGeom>
            <a:grpFill/>
          </p:spPr>
          <p:txBody>
            <a:bodyPr wrap="square">
              <a:spAutoFit/>
            </a:bodyPr>
            <a:lstStyle/>
            <a:p>
              <a:pPr lvl="0"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点击添加文字内容</a:t>
              </a:r>
              <a:endParaRPr lang="en-US" altLang="zh-CN" sz="1200" kern="0" dirty="0">
                <a:solidFill>
                  <a:schemeClr val="bg1"/>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点击添加文字内容</a:t>
              </a:r>
            </a:p>
            <a:p>
              <a:pPr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点击添加文字内容</a:t>
              </a:r>
            </a:p>
          </p:txBody>
        </p:sp>
        <p:sp>
          <p:nvSpPr>
            <p:cNvPr id="6" name="矩形 5"/>
            <p:cNvSpPr/>
            <p:nvPr/>
          </p:nvSpPr>
          <p:spPr>
            <a:xfrm>
              <a:off x="828581" y="1947280"/>
              <a:ext cx="293854" cy="323544"/>
            </a:xfrm>
            <a:prstGeom prst="rect">
              <a:avLst/>
            </a:prstGeom>
            <a:grpFill/>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1</a:t>
              </a:r>
              <a:endPar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952577" y="1466101"/>
            <a:ext cx="2027886" cy="2111630"/>
            <a:chOff x="1929199" y="1851555"/>
            <a:chExt cx="2052922" cy="2343317"/>
          </a:xfrm>
          <a:solidFill>
            <a:srgbClr val="8D5E2F"/>
          </a:solidFill>
        </p:grpSpPr>
        <p:sp>
          <p:nvSpPr>
            <p:cNvPr id="8" name="Freeform 10"/>
            <p:cNvSpPr/>
            <p:nvPr/>
          </p:nvSpPr>
          <p:spPr bwMode="auto">
            <a:xfrm>
              <a:off x="1929199"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9" name="矩形 8"/>
            <p:cNvSpPr/>
            <p:nvPr/>
          </p:nvSpPr>
          <p:spPr>
            <a:xfrm>
              <a:off x="2339355" y="2511105"/>
              <a:ext cx="1224533" cy="1468646"/>
            </a:xfrm>
            <a:prstGeom prst="rect">
              <a:avLst/>
            </a:prstGeom>
            <a:grpFill/>
          </p:spPr>
          <p:txBody>
            <a:bodyPr wrap="square">
              <a:spAutoFit/>
            </a:bodyPr>
            <a:lstStyle/>
            <a:p>
              <a:pPr lvl="0"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点击添加文字</a:t>
              </a:r>
              <a:endParaRPr lang="en-US" altLang="zh-CN" sz="1200" kern="0" dirty="0">
                <a:solidFill>
                  <a:schemeClr val="bg1"/>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点击添加文字点击添加文字点击添加文字点击添加文字点击添加文字</a:t>
              </a:r>
            </a:p>
          </p:txBody>
        </p:sp>
        <p:sp>
          <p:nvSpPr>
            <p:cNvPr id="10" name="矩形 9"/>
            <p:cNvSpPr/>
            <p:nvPr/>
          </p:nvSpPr>
          <p:spPr>
            <a:xfrm>
              <a:off x="2616867" y="1933729"/>
              <a:ext cx="293854" cy="323544"/>
            </a:xfrm>
            <a:prstGeom prst="rect">
              <a:avLst/>
            </a:prstGeom>
            <a:grpFill/>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defRPr/>
              </a:pPr>
              <a:r>
                <a:rPr kumimoji="0" lang="en-US" altLang="zh-CN"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2</a:t>
              </a: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720584" y="1466101"/>
            <a:ext cx="2027886" cy="2111629"/>
            <a:chOff x="3719033" y="1851555"/>
            <a:chExt cx="2052922" cy="2343317"/>
          </a:xfrm>
          <a:solidFill>
            <a:srgbClr val="663300"/>
          </a:solidFill>
        </p:grpSpPr>
        <p:sp>
          <p:nvSpPr>
            <p:cNvPr id="12" name="Freeform 10"/>
            <p:cNvSpPr/>
            <p:nvPr/>
          </p:nvSpPr>
          <p:spPr bwMode="auto">
            <a:xfrm>
              <a:off x="3719033"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4122349" y="2511104"/>
              <a:ext cx="1246289" cy="1458116"/>
            </a:xfrm>
            <a:prstGeom prst="rect">
              <a:avLst/>
            </a:prstGeom>
            <a:grpFill/>
          </p:spPr>
          <p:txBody>
            <a:bodyPr wrap="square">
              <a:spAutoFit/>
            </a:bodyPr>
            <a:lstStyle/>
            <a:p>
              <a:pPr lvl="0"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点击添加文字</a:t>
              </a:r>
              <a:endParaRPr lang="en-US" altLang="zh-CN" sz="1200" kern="0" dirty="0">
                <a:solidFill>
                  <a:schemeClr val="bg1"/>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点击添加文字点击添加文字点击添加文字点击添加文字点击添加文字</a:t>
              </a:r>
            </a:p>
          </p:txBody>
        </p:sp>
        <p:sp>
          <p:nvSpPr>
            <p:cNvPr id="14" name="矩形 13"/>
            <p:cNvSpPr/>
            <p:nvPr/>
          </p:nvSpPr>
          <p:spPr>
            <a:xfrm>
              <a:off x="4408218" y="1933728"/>
              <a:ext cx="293854" cy="323544"/>
            </a:xfrm>
            <a:prstGeom prst="rect">
              <a:avLst/>
            </a:prstGeom>
            <a:grpFill/>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defRPr/>
              </a:pPr>
              <a:r>
                <a:rPr kumimoji="0" lang="en-US" altLang="zh-CN"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3</a:t>
              </a: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480405" y="1466101"/>
            <a:ext cx="2027886" cy="2111629"/>
            <a:chOff x="5500580" y="1851555"/>
            <a:chExt cx="2052922" cy="2343317"/>
          </a:xfrm>
          <a:solidFill>
            <a:srgbClr val="996633"/>
          </a:solidFill>
        </p:grpSpPr>
        <p:sp>
          <p:nvSpPr>
            <p:cNvPr id="16" name="Freeform 14"/>
            <p:cNvSpPr/>
            <p:nvPr/>
          </p:nvSpPr>
          <p:spPr bwMode="auto">
            <a:xfrm>
              <a:off x="5500580" y="1851555"/>
              <a:ext cx="2052922" cy="2343317"/>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grpFill/>
            <a:ln>
              <a:noFill/>
            </a:ln>
            <a:effectLst/>
          </p:spPr>
          <p:txBody>
            <a:bodyPr wrap="none" anchor="ctr"/>
            <a:lstStyle/>
            <a:p>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5896538" y="2514213"/>
              <a:ext cx="1246289" cy="1468647"/>
            </a:xfrm>
            <a:prstGeom prst="rect">
              <a:avLst/>
            </a:prstGeom>
            <a:grpFill/>
          </p:spPr>
          <p:txBody>
            <a:bodyPr wrap="square">
              <a:spAutoFit/>
            </a:bodyPr>
            <a:lstStyle/>
            <a:p>
              <a:pPr lvl="0"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点击添加文字</a:t>
              </a:r>
              <a:endParaRPr lang="en-US" altLang="zh-CN" sz="1200" kern="0" dirty="0">
                <a:solidFill>
                  <a:schemeClr val="bg1"/>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点击添加文字点击添加文字点击添加文字点击添加文字点击添加文字</a:t>
              </a:r>
            </a:p>
          </p:txBody>
        </p:sp>
        <p:sp>
          <p:nvSpPr>
            <p:cNvPr id="18" name="矩形 17"/>
            <p:cNvSpPr/>
            <p:nvPr/>
          </p:nvSpPr>
          <p:spPr>
            <a:xfrm>
              <a:off x="6191368" y="1938644"/>
              <a:ext cx="293854" cy="323544"/>
            </a:xfrm>
            <a:prstGeom prst="rect">
              <a:avLst/>
            </a:prstGeom>
            <a:grpFill/>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defRPr/>
              </a:pPr>
              <a:r>
                <a:rPr kumimoji="0" lang="en-US" altLang="zh-CN"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4</a:t>
              </a: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239203" y="1466101"/>
            <a:ext cx="1698432" cy="2113761"/>
            <a:chOff x="7281092" y="1851555"/>
            <a:chExt cx="1719400" cy="2345683"/>
          </a:xfrm>
          <a:solidFill>
            <a:srgbClr val="663300"/>
          </a:solidFill>
        </p:grpSpPr>
        <p:sp>
          <p:nvSpPr>
            <p:cNvPr id="20" name="Freeform 6"/>
            <p:cNvSpPr/>
            <p:nvPr/>
          </p:nvSpPr>
          <p:spPr bwMode="auto">
            <a:xfrm>
              <a:off x="7281092" y="1851555"/>
              <a:ext cx="1719400" cy="2345683"/>
            </a:xfrm>
            <a:custGeom>
              <a:avLst/>
              <a:gdLst>
                <a:gd name="T0" fmla="*/ 1112 w 1112"/>
                <a:gd name="T1" fmla="*/ 216 h 1328"/>
                <a:gd name="T2" fmla="*/ 664 w 1112"/>
                <a:gd name="T3" fmla="*/ 186 h 1328"/>
                <a:gd name="T4" fmla="*/ 670 w 1112"/>
                <a:gd name="T5" fmla="*/ 172 h 1328"/>
                <a:gd name="T6" fmla="*/ 678 w 1112"/>
                <a:gd name="T7" fmla="*/ 140 h 1328"/>
                <a:gd name="T8" fmla="*/ 680 w 1112"/>
                <a:gd name="T9" fmla="*/ 124 h 1328"/>
                <a:gd name="T10" fmla="*/ 678 w 1112"/>
                <a:gd name="T11" fmla="*/ 100 h 1328"/>
                <a:gd name="T12" fmla="*/ 670 w 1112"/>
                <a:gd name="T13" fmla="*/ 76 h 1328"/>
                <a:gd name="T14" fmla="*/ 644 w 1112"/>
                <a:gd name="T15" fmla="*/ 36 h 1328"/>
                <a:gd name="T16" fmla="*/ 604 w 1112"/>
                <a:gd name="T17" fmla="*/ 10 h 1328"/>
                <a:gd name="T18" fmla="*/ 580 w 1112"/>
                <a:gd name="T19" fmla="*/ 2 h 1328"/>
                <a:gd name="T20" fmla="*/ 556 w 1112"/>
                <a:gd name="T21" fmla="*/ 0 h 1328"/>
                <a:gd name="T22" fmla="*/ 544 w 1112"/>
                <a:gd name="T23" fmla="*/ 0 h 1328"/>
                <a:gd name="T24" fmla="*/ 520 w 1112"/>
                <a:gd name="T25" fmla="*/ 6 h 1328"/>
                <a:gd name="T26" fmla="*/ 486 w 1112"/>
                <a:gd name="T27" fmla="*/ 22 h 1328"/>
                <a:gd name="T28" fmla="*/ 454 w 1112"/>
                <a:gd name="T29" fmla="*/ 54 h 1328"/>
                <a:gd name="T30" fmla="*/ 438 w 1112"/>
                <a:gd name="T31" fmla="*/ 88 h 1328"/>
                <a:gd name="T32" fmla="*/ 432 w 1112"/>
                <a:gd name="T33" fmla="*/ 112 h 1328"/>
                <a:gd name="T34" fmla="*/ 432 w 1112"/>
                <a:gd name="T35" fmla="*/ 124 h 1328"/>
                <a:gd name="T36" fmla="*/ 436 w 1112"/>
                <a:gd name="T37" fmla="*/ 156 h 1328"/>
                <a:gd name="T38" fmla="*/ 448 w 1112"/>
                <a:gd name="T39" fmla="*/ 186 h 1328"/>
                <a:gd name="T40" fmla="*/ 432 w 1112"/>
                <a:gd name="T41" fmla="*/ 216 h 1328"/>
                <a:gd name="T42" fmla="*/ 0 w 1112"/>
                <a:gd name="T43" fmla="*/ 216 h 1328"/>
                <a:gd name="T44" fmla="*/ 0 w 1112"/>
                <a:gd name="T45" fmla="*/ 616 h 1328"/>
                <a:gd name="T46" fmla="*/ 26 w 1112"/>
                <a:gd name="T47" fmla="*/ 610 h 1328"/>
                <a:gd name="T48" fmla="*/ 52 w 1112"/>
                <a:gd name="T49" fmla="*/ 608 h 1328"/>
                <a:gd name="T50" fmla="*/ 86 w 1112"/>
                <a:gd name="T51" fmla="*/ 612 h 1328"/>
                <a:gd name="T52" fmla="*/ 116 w 1112"/>
                <a:gd name="T53" fmla="*/ 620 h 1328"/>
                <a:gd name="T54" fmla="*/ 144 w 1112"/>
                <a:gd name="T55" fmla="*/ 636 h 1328"/>
                <a:gd name="T56" fmla="*/ 168 w 1112"/>
                <a:gd name="T57" fmla="*/ 656 h 1328"/>
                <a:gd name="T58" fmla="*/ 188 w 1112"/>
                <a:gd name="T59" fmla="*/ 680 h 1328"/>
                <a:gd name="T60" fmla="*/ 204 w 1112"/>
                <a:gd name="T61" fmla="*/ 708 h 1328"/>
                <a:gd name="T62" fmla="*/ 212 w 1112"/>
                <a:gd name="T63" fmla="*/ 738 h 1328"/>
                <a:gd name="T64" fmla="*/ 216 w 1112"/>
                <a:gd name="T65" fmla="*/ 772 h 1328"/>
                <a:gd name="T66" fmla="*/ 216 w 1112"/>
                <a:gd name="T67" fmla="*/ 788 h 1328"/>
                <a:gd name="T68" fmla="*/ 208 w 1112"/>
                <a:gd name="T69" fmla="*/ 820 h 1328"/>
                <a:gd name="T70" fmla="*/ 196 w 1112"/>
                <a:gd name="T71" fmla="*/ 850 h 1328"/>
                <a:gd name="T72" fmla="*/ 178 w 1112"/>
                <a:gd name="T73" fmla="*/ 876 h 1328"/>
                <a:gd name="T74" fmla="*/ 156 w 1112"/>
                <a:gd name="T75" fmla="*/ 898 h 1328"/>
                <a:gd name="T76" fmla="*/ 130 w 1112"/>
                <a:gd name="T77" fmla="*/ 916 h 1328"/>
                <a:gd name="T78" fmla="*/ 100 w 1112"/>
                <a:gd name="T79" fmla="*/ 928 h 1328"/>
                <a:gd name="T80" fmla="*/ 68 w 1112"/>
                <a:gd name="T81" fmla="*/ 936 h 1328"/>
                <a:gd name="T82" fmla="*/ 52 w 1112"/>
                <a:gd name="T83" fmla="*/ 936 h 1328"/>
                <a:gd name="T84" fmla="*/ 0 w 1112"/>
                <a:gd name="T85" fmla="*/ 928 h 1328"/>
                <a:gd name="T86" fmla="*/ 0 w 1112"/>
                <a:gd name="T87" fmla="*/ 1328 h 1328"/>
                <a:gd name="T88" fmla="*/ 1112 w 1112"/>
                <a:gd name="T89" fmla="*/ 216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2" h="1328">
                  <a:moveTo>
                    <a:pt x="1112" y="216"/>
                  </a:move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lnTo>
                    <a:pt x="1112" y="216"/>
                  </a:lnTo>
                  <a:close/>
                </a:path>
              </a:pathLst>
            </a:custGeom>
            <a:grp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1" name="矩形 20"/>
            <p:cNvSpPr/>
            <p:nvPr/>
          </p:nvSpPr>
          <p:spPr>
            <a:xfrm>
              <a:off x="7668343" y="2514213"/>
              <a:ext cx="1246289" cy="1468647"/>
            </a:xfrm>
            <a:prstGeom prst="rect">
              <a:avLst/>
            </a:prstGeom>
            <a:grpFill/>
          </p:spPr>
          <p:txBody>
            <a:bodyPr wrap="square">
              <a:spAutoFit/>
            </a:bodyPr>
            <a:lstStyle/>
            <a:p>
              <a:pPr lvl="0"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点击添加文字</a:t>
              </a:r>
              <a:endParaRPr lang="en-US" altLang="zh-CN" sz="1200" kern="0" dirty="0">
                <a:solidFill>
                  <a:schemeClr val="bg1"/>
                </a:solidFill>
                <a:latin typeface="微软雅黑" panose="020B0503020204020204" pitchFamily="34" charset="-122"/>
                <a:ea typeface="微软雅黑" panose="020B0503020204020204" pitchFamily="34" charset="-122"/>
              </a:endParaRPr>
            </a:p>
            <a:p>
              <a:pPr algn="just">
                <a:lnSpc>
                  <a:spcPts val="1600"/>
                </a:lnSpc>
              </a:pPr>
              <a:r>
                <a:rPr lang="zh-CN" altLang="en-US" sz="1200" kern="0" dirty="0">
                  <a:solidFill>
                    <a:schemeClr val="bg1"/>
                  </a:solidFill>
                  <a:latin typeface="微软雅黑" panose="020B0503020204020204" pitchFamily="34" charset="-122"/>
                  <a:ea typeface="微软雅黑" panose="020B0503020204020204" pitchFamily="34" charset="-122"/>
                </a:rPr>
                <a:t>点击添加文字点击添加文字点击添加文字点击添加文字点击添加文字</a:t>
              </a:r>
            </a:p>
          </p:txBody>
        </p:sp>
        <p:sp>
          <p:nvSpPr>
            <p:cNvPr id="22" name="矩形 21"/>
            <p:cNvSpPr/>
            <p:nvPr/>
          </p:nvSpPr>
          <p:spPr>
            <a:xfrm>
              <a:off x="7970375" y="1938252"/>
              <a:ext cx="293854" cy="323544"/>
            </a:xfrm>
            <a:prstGeom prst="rect">
              <a:avLst/>
            </a:prstGeom>
            <a:grpFill/>
          </p:spPr>
          <p:txBody>
            <a:bodyPr wrap="square">
              <a:spAutoFit/>
            </a:bodyPr>
            <a:lstStyle/>
            <a:p>
              <a:pPr marL="0" marR="0" lvl="0" indent="0" algn="just" defTabSz="914400" eaLnBrk="1" fontAlgn="auto" latinLnBrk="0" hangingPunct="1">
                <a:lnSpc>
                  <a:spcPts val="1500"/>
                </a:lnSpc>
                <a:spcBef>
                  <a:spcPts val="0"/>
                </a:spcBef>
                <a:spcAft>
                  <a:spcPts val="0"/>
                </a:spcAft>
                <a:buClrTx/>
                <a:buSzTx/>
                <a:buFontTx/>
                <a:buNone/>
                <a:defRPr/>
              </a:pPr>
              <a:r>
                <a:rPr kumimoji="0" lang="en-US" altLang="zh-CN"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5</a:t>
              </a: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grpSp>
      <p:cxnSp>
        <p:nvCxnSpPr>
          <p:cNvPr id="23" name="Straight Connector 21"/>
          <p:cNvCxnSpPr/>
          <p:nvPr/>
        </p:nvCxnSpPr>
        <p:spPr>
          <a:xfrm>
            <a:off x="323527" y="3795886"/>
            <a:ext cx="8457286" cy="0"/>
          </a:xfrm>
          <a:prstGeom prst="line">
            <a:avLst/>
          </a:prstGeom>
          <a:noFill/>
          <a:ln w="6350" cap="flat" cmpd="sng" algn="ctr">
            <a:solidFill>
              <a:srgbClr val="B8B8B8"/>
            </a:solidFill>
            <a:prstDash val="solid"/>
            <a:headEnd type="oval" w="sm" len="sm"/>
            <a:tailEnd type="oval" w="sm" len="sm"/>
          </a:ln>
          <a:effectLst/>
        </p:spPr>
      </p:cxnSp>
      <p:grpSp>
        <p:nvGrpSpPr>
          <p:cNvPr id="24" name="Group 24"/>
          <p:cNvGrpSpPr/>
          <p:nvPr/>
        </p:nvGrpSpPr>
        <p:grpSpPr>
          <a:xfrm>
            <a:off x="827584" y="4011910"/>
            <a:ext cx="173517" cy="173517"/>
            <a:chOff x="1068295" y="3417488"/>
            <a:chExt cx="239034" cy="239034"/>
          </a:xfrm>
        </p:grpSpPr>
        <p:sp>
          <p:nvSpPr>
            <p:cNvPr id="25" name="Oval 25"/>
            <p:cNvSpPr/>
            <p:nvPr/>
          </p:nvSpPr>
          <p:spPr>
            <a:xfrm>
              <a:off x="1068295" y="3417488"/>
              <a:ext cx="239034" cy="239034"/>
            </a:xfrm>
            <a:prstGeom prst="ellipse">
              <a:avLst/>
            </a:prstGeom>
            <a:solidFill>
              <a:srgbClr val="0070C0"/>
            </a:solid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Calibri" panose="020F0502020204030204"/>
              </a:endParaRPr>
            </a:p>
          </p:txBody>
        </p:sp>
        <p:sp>
          <p:nvSpPr>
            <p:cNvPr id="26" name="Plus 26"/>
            <p:cNvSpPr/>
            <p:nvPr/>
          </p:nvSpPr>
          <p:spPr>
            <a:xfrm>
              <a:off x="1129668" y="3475634"/>
              <a:ext cx="115371" cy="115371"/>
            </a:xfrm>
            <a:prstGeom prst="mathPlus">
              <a:avLst/>
            </a:prstGeom>
            <a:solidFill>
              <a:srgbClr val="FFFFF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Calibri" panose="020F0502020204030204"/>
              </a:endParaRPr>
            </a:p>
          </p:txBody>
        </p:sp>
      </p:grpSp>
      <p:sp>
        <p:nvSpPr>
          <p:cNvPr id="27" name="矩形 26"/>
          <p:cNvSpPr/>
          <p:nvPr/>
        </p:nvSpPr>
        <p:spPr>
          <a:xfrm>
            <a:off x="1202606" y="4007337"/>
            <a:ext cx="7113810" cy="390454"/>
          </a:xfrm>
          <a:prstGeom prst="rect">
            <a:avLst/>
          </a:prstGeom>
        </p:spPr>
        <p:txBody>
          <a:bodyPr wrap="square" lIns="51399" tIns="25699" rIns="51399" bIns="25699">
            <a:spAutoFit/>
          </a:bodyPr>
          <a:lstStyle/>
          <a:p>
            <a:pPr marL="0" lvl="2" defTabSz="913130" eaLnBrk="0" hangingPunct="0">
              <a:buClr>
                <a:srgbClr val="0070C0"/>
              </a:buClr>
              <a:buSzPct val="80000"/>
              <a:tabLst>
                <a:tab pos="136525" algn="l"/>
              </a:tabLst>
              <a:defRPr/>
            </a:pPr>
            <a:r>
              <a:rPr lang="zh-CN" altLang="en-US" sz="1100" spc="50" dirty="0">
                <a:ln w="11430"/>
                <a:solidFill>
                  <a:srgbClr val="000000"/>
                </a:solidFill>
                <a:latin typeface="微软雅黑" panose="020B0503020204020204" pitchFamily="34" charset="-122"/>
                <a:ea typeface="微软雅黑" panose="020B0503020204020204" pitchFamily="34" charset="-122"/>
              </a:rPr>
              <a:t>点击添加文本点击添加文本点击添加文本点击添加文本点击添加文本点击添加文本</a:t>
            </a:r>
            <a:endParaRPr lang="en-US" altLang="zh-CN" sz="1100" spc="50" dirty="0">
              <a:ln w="11430"/>
              <a:solidFill>
                <a:srgbClr val="000000"/>
              </a:solidFill>
              <a:latin typeface="微软雅黑" panose="020B0503020204020204" pitchFamily="34" charset="-122"/>
              <a:ea typeface="微软雅黑" panose="020B0503020204020204" pitchFamily="34" charset="-122"/>
            </a:endParaRPr>
          </a:p>
          <a:p>
            <a:pPr marL="0" lvl="2" defTabSz="913130" eaLnBrk="0" hangingPunct="0">
              <a:buClr>
                <a:srgbClr val="0070C0"/>
              </a:buClr>
              <a:buSzPct val="80000"/>
              <a:tabLst>
                <a:tab pos="136525" algn="l"/>
              </a:tabLst>
              <a:defRPr/>
            </a:pPr>
            <a:r>
              <a:rPr lang="zh-CN" altLang="en-US" sz="1100" spc="50" dirty="0">
                <a:ln w="11430"/>
                <a:solidFill>
                  <a:srgbClr val="000000"/>
                </a:solidFill>
                <a:latin typeface="微软雅黑" panose="020B0503020204020204" pitchFamily="34" charset="-122"/>
                <a:ea typeface="微软雅黑" panose="020B0503020204020204" pitchFamily="34" charset="-122"/>
              </a:rPr>
              <a:t>点击添加文本点击添加文本点击添加文本点击添加文本点击添加文本点击添加文本</a:t>
            </a:r>
            <a:endParaRPr lang="en-US" altLang="zh-CN" sz="1100" spc="50" dirty="0">
              <a:ln w="1143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300" fill="hold"/>
                                        <p:tgtEl>
                                          <p:spTgt spid="3"/>
                                        </p:tgtEl>
                                        <p:attrNameLst>
                                          <p:attrName>ppt_x</p:attrName>
                                        </p:attrNameLst>
                                      </p:cBhvr>
                                      <p:tavLst>
                                        <p:tav tm="0">
                                          <p:val>
                                            <p:strVal val="1+#ppt_w/2"/>
                                          </p:val>
                                        </p:tav>
                                        <p:tav tm="100000">
                                          <p:val>
                                            <p:strVal val="#ppt_x"/>
                                          </p:val>
                                        </p:tav>
                                      </p:tavLst>
                                    </p:anim>
                                    <p:anim calcmode="lin" valueType="num">
                                      <p:cBhvr additive="base">
                                        <p:cTn id="15" dur="3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 fill="hold"/>
                                        <p:tgtEl>
                                          <p:spTgt spid="7"/>
                                        </p:tgtEl>
                                        <p:attrNameLst>
                                          <p:attrName>ppt_x</p:attrName>
                                        </p:attrNameLst>
                                      </p:cBhvr>
                                      <p:tavLst>
                                        <p:tav tm="0">
                                          <p:val>
                                            <p:strVal val="1+#ppt_w/2"/>
                                          </p:val>
                                        </p:tav>
                                        <p:tav tm="100000">
                                          <p:val>
                                            <p:strVal val="#ppt_x"/>
                                          </p:val>
                                        </p:tav>
                                      </p:tavLst>
                                    </p:anim>
                                    <p:anim calcmode="lin" valueType="num">
                                      <p:cBhvr additive="base">
                                        <p:cTn id="20" dur="3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300" fill="hold"/>
                                        <p:tgtEl>
                                          <p:spTgt spid="11"/>
                                        </p:tgtEl>
                                        <p:attrNameLst>
                                          <p:attrName>ppt_x</p:attrName>
                                        </p:attrNameLst>
                                      </p:cBhvr>
                                      <p:tavLst>
                                        <p:tav tm="0">
                                          <p:val>
                                            <p:strVal val="1+#ppt_w/2"/>
                                          </p:val>
                                        </p:tav>
                                        <p:tav tm="100000">
                                          <p:val>
                                            <p:strVal val="#ppt_x"/>
                                          </p:val>
                                        </p:tav>
                                      </p:tavLst>
                                    </p:anim>
                                    <p:anim calcmode="lin" valueType="num">
                                      <p:cBhvr additive="base">
                                        <p:cTn id="25" dur="30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300" fill="hold"/>
                                        <p:tgtEl>
                                          <p:spTgt spid="15"/>
                                        </p:tgtEl>
                                        <p:attrNameLst>
                                          <p:attrName>ppt_x</p:attrName>
                                        </p:attrNameLst>
                                      </p:cBhvr>
                                      <p:tavLst>
                                        <p:tav tm="0">
                                          <p:val>
                                            <p:strVal val="1+#ppt_w/2"/>
                                          </p:val>
                                        </p:tav>
                                        <p:tav tm="100000">
                                          <p:val>
                                            <p:strVal val="#ppt_x"/>
                                          </p:val>
                                        </p:tav>
                                      </p:tavLst>
                                    </p:anim>
                                    <p:anim calcmode="lin" valueType="num">
                                      <p:cBhvr additive="base">
                                        <p:cTn id="30" dur="300" fill="hold"/>
                                        <p:tgtEl>
                                          <p:spTgt spid="15"/>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300" fill="hold"/>
                                        <p:tgtEl>
                                          <p:spTgt spid="19"/>
                                        </p:tgtEl>
                                        <p:attrNameLst>
                                          <p:attrName>ppt_x</p:attrName>
                                        </p:attrNameLst>
                                      </p:cBhvr>
                                      <p:tavLst>
                                        <p:tav tm="0">
                                          <p:val>
                                            <p:strVal val="1+#ppt_w/2"/>
                                          </p:val>
                                        </p:tav>
                                        <p:tav tm="100000">
                                          <p:val>
                                            <p:strVal val="#ppt_x"/>
                                          </p:val>
                                        </p:tav>
                                      </p:tavLst>
                                    </p:anim>
                                    <p:anim calcmode="lin" valueType="num">
                                      <p:cBhvr additive="base">
                                        <p:cTn id="35" dur="3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300" fill="hold"/>
                                        <p:tgtEl>
                                          <p:spTgt spid="23"/>
                                        </p:tgtEl>
                                        <p:attrNameLst>
                                          <p:attrName>ppt_w</p:attrName>
                                        </p:attrNameLst>
                                      </p:cBhvr>
                                      <p:tavLst>
                                        <p:tav tm="0">
                                          <p:val>
                                            <p:fltVal val="0"/>
                                          </p:val>
                                        </p:tav>
                                        <p:tav tm="100000">
                                          <p:val>
                                            <p:strVal val="#ppt_w"/>
                                          </p:val>
                                        </p:tav>
                                      </p:tavLst>
                                    </p:anim>
                                    <p:anim calcmode="lin" valueType="num">
                                      <p:cBhvr>
                                        <p:cTn id="40" dur="300" fill="hold"/>
                                        <p:tgtEl>
                                          <p:spTgt spid="23"/>
                                        </p:tgtEl>
                                        <p:attrNameLst>
                                          <p:attrName>ppt_h</p:attrName>
                                        </p:attrNameLst>
                                      </p:cBhvr>
                                      <p:tavLst>
                                        <p:tav tm="0">
                                          <p:val>
                                            <p:fltVal val="0"/>
                                          </p:val>
                                        </p:tav>
                                        <p:tav tm="100000">
                                          <p:val>
                                            <p:strVal val="#ppt_h"/>
                                          </p:val>
                                        </p:tav>
                                      </p:tavLst>
                                    </p:anim>
                                    <p:animEffect transition="in" filter="fade">
                                      <p:cBhvr>
                                        <p:cTn id="41" dur="300"/>
                                        <p:tgtEl>
                                          <p:spTgt spid="23"/>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800"/>
                                        <p:tgtEl>
                                          <p:spTgt spid="27"/>
                                        </p:tgtEl>
                                      </p:cBhvr>
                                    </p:animEffect>
                                    <p:anim calcmode="lin" valueType="num">
                                      <p:cBhvr>
                                        <p:cTn id="52" dur="800" fill="hold"/>
                                        <p:tgtEl>
                                          <p:spTgt spid="27"/>
                                        </p:tgtEl>
                                        <p:attrNameLst>
                                          <p:attrName>ppt_x</p:attrName>
                                        </p:attrNameLst>
                                      </p:cBhvr>
                                      <p:tavLst>
                                        <p:tav tm="0">
                                          <p:val>
                                            <p:strVal val="#ppt_x"/>
                                          </p:val>
                                        </p:tav>
                                        <p:tav tm="100000">
                                          <p:val>
                                            <p:strVal val="#ppt_x"/>
                                          </p:val>
                                        </p:tav>
                                      </p:tavLst>
                                    </p:anim>
                                    <p:anim calcmode="lin" valueType="num">
                                      <p:cBhvr>
                                        <p:cTn id="53" dur="8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570935"/>
            <a:ext cx="4294237" cy="278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文本框 17"/>
          <p:cNvSpPr txBox="1"/>
          <p:nvPr/>
        </p:nvSpPr>
        <p:spPr>
          <a:xfrm>
            <a:off x="684475" y="199491"/>
            <a:ext cx="2723823" cy="369332"/>
          </a:xfrm>
          <a:prstGeom prst="rect">
            <a:avLst/>
          </a:prstGeom>
          <a:noFill/>
        </p:spPr>
        <p:txBody>
          <a:bodyPr wrap="none" rtlCol="0">
            <a:spAutoFit/>
          </a:bodyPr>
          <a:lstStyle/>
          <a:p>
            <a:r>
              <a:rPr lang="zh-CN" altLang="en-US" sz="1800" dirty="0"/>
              <a:t>请在此处添加幻灯片标题</a:t>
            </a:r>
          </a:p>
        </p:txBody>
      </p:sp>
      <p:sp>
        <p:nvSpPr>
          <p:cNvPr id="4" name="TextBox 3"/>
          <p:cNvSpPr txBox="1"/>
          <p:nvPr/>
        </p:nvSpPr>
        <p:spPr>
          <a:xfrm>
            <a:off x="4652913" y="1661552"/>
            <a:ext cx="3262432" cy="923330"/>
          </a:xfrm>
          <a:prstGeom prst="rect">
            <a:avLst/>
          </a:prstGeom>
          <a:noFill/>
        </p:spPr>
        <p:txBody>
          <a:bodyPr wrap="none" rtlCol="0">
            <a:spAutoFit/>
          </a:bodyPr>
          <a:lstStyle/>
          <a:p>
            <a:pPr>
              <a:lnSpc>
                <a:spcPct val="150000"/>
              </a:lnSpc>
            </a:pPr>
            <a:r>
              <a:rPr lang="zh-CN" altLang="en-US" sz="1200" dirty="0">
                <a:solidFill>
                  <a:srgbClr val="000000"/>
                </a:solidFill>
                <a:latin typeface="微软雅黑" panose="020B0503020204020204" pitchFamily="34" charset="-122"/>
                <a:ea typeface="微软雅黑" panose="020B0503020204020204" pitchFamily="34" charset="-122"/>
              </a:rPr>
              <a:t>点击此处输入文本内容点击此处输入文本内容</a:t>
            </a:r>
            <a:endParaRPr lang="en-US" altLang="zh-CN" sz="12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rgbClr val="000000"/>
                </a:solidFill>
                <a:latin typeface="微软雅黑" panose="020B0503020204020204" pitchFamily="34" charset="-122"/>
                <a:ea typeface="微软雅黑" panose="020B0503020204020204" pitchFamily="34" charset="-122"/>
              </a:rPr>
              <a:t>点击此处输入文本内容点击此处输入文本内容</a:t>
            </a:r>
            <a:endParaRPr lang="en-US" altLang="zh-CN" sz="12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rgbClr val="000000"/>
                </a:solidFill>
                <a:latin typeface="微软雅黑" panose="020B0503020204020204" pitchFamily="34" charset="-122"/>
                <a:ea typeface="微软雅黑" panose="020B0503020204020204" pitchFamily="34" charset="-122"/>
              </a:rPr>
              <a:t>点击此处输入文本内容点击此处输入文本内容</a:t>
            </a:r>
          </a:p>
        </p:txBody>
      </p:sp>
      <p:sp>
        <p:nvSpPr>
          <p:cNvPr id="5" name="TextBox 4"/>
          <p:cNvSpPr txBox="1"/>
          <p:nvPr/>
        </p:nvSpPr>
        <p:spPr>
          <a:xfrm>
            <a:off x="4652913" y="2472838"/>
            <a:ext cx="3262432" cy="923330"/>
          </a:xfrm>
          <a:prstGeom prst="rect">
            <a:avLst/>
          </a:prstGeom>
          <a:noFill/>
        </p:spPr>
        <p:txBody>
          <a:bodyPr wrap="none" rtlCol="0">
            <a:spAutoFit/>
          </a:bodyPr>
          <a:lstStyle/>
          <a:p>
            <a:pPr>
              <a:lnSpc>
                <a:spcPct val="150000"/>
              </a:lnSpc>
            </a:pPr>
            <a:r>
              <a:rPr lang="zh-CN" altLang="en-US" sz="1200" dirty="0">
                <a:solidFill>
                  <a:srgbClr val="000000"/>
                </a:solidFill>
                <a:latin typeface="微软雅黑" panose="020B0503020204020204" pitchFamily="34" charset="-122"/>
                <a:ea typeface="微软雅黑" panose="020B0503020204020204" pitchFamily="34" charset="-122"/>
              </a:rPr>
              <a:t>点击此处输入文本内容点击此处输入文本内容</a:t>
            </a:r>
            <a:endParaRPr lang="en-US" altLang="zh-CN" sz="12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rgbClr val="000000"/>
                </a:solidFill>
                <a:latin typeface="微软雅黑" panose="020B0503020204020204" pitchFamily="34" charset="-122"/>
                <a:ea typeface="微软雅黑" panose="020B0503020204020204" pitchFamily="34" charset="-122"/>
              </a:rPr>
              <a:t>点击此处输入文本内容点击此处输入文本内容</a:t>
            </a:r>
            <a:endParaRPr lang="en-US" altLang="zh-CN" sz="12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rgbClr val="000000"/>
                </a:solidFill>
                <a:latin typeface="微软雅黑" panose="020B0503020204020204" pitchFamily="34" charset="-122"/>
                <a:ea typeface="微软雅黑" panose="020B0503020204020204" pitchFamily="34" charset="-122"/>
              </a:rPr>
              <a:t>点击此处输入文本内容点击此处输入文本内容</a:t>
            </a:r>
          </a:p>
        </p:txBody>
      </p:sp>
      <p:sp>
        <p:nvSpPr>
          <p:cNvPr id="6" name="TextBox 5"/>
          <p:cNvSpPr txBox="1"/>
          <p:nvPr/>
        </p:nvSpPr>
        <p:spPr>
          <a:xfrm>
            <a:off x="4693944" y="3331904"/>
            <a:ext cx="3262432" cy="923330"/>
          </a:xfrm>
          <a:prstGeom prst="rect">
            <a:avLst/>
          </a:prstGeom>
          <a:noFill/>
        </p:spPr>
        <p:txBody>
          <a:bodyPr wrap="none" rtlCol="0">
            <a:spAutoFit/>
          </a:bodyPr>
          <a:lstStyle/>
          <a:p>
            <a:pPr>
              <a:lnSpc>
                <a:spcPct val="150000"/>
              </a:lnSpc>
            </a:pPr>
            <a:r>
              <a:rPr lang="zh-CN" altLang="en-US" sz="1200" dirty="0">
                <a:solidFill>
                  <a:srgbClr val="000000"/>
                </a:solidFill>
                <a:latin typeface="微软雅黑" panose="020B0503020204020204" pitchFamily="34" charset="-122"/>
                <a:ea typeface="微软雅黑" panose="020B0503020204020204" pitchFamily="34" charset="-122"/>
              </a:rPr>
              <a:t>点击此处输入文本内容点击此处输入文本内容</a:t>
            </a:r>
            <a:endParaRPr lang="en-US" altLang="zh-CN" sz="12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rgbClr val="000000"/>
                </a:solidFill>
                <a:latin typeface="微软雅黑" panose="020B0503020204020204" pitchFamily="34" charset="-122"/>
                <a:ea typeface="微软雅黑" panose="020B0503020204020204" pitchFamily="34" charset="-122"/>
              </a:rPr>
              <a:t>点击此处输入文本内容点击此处输入文本内容</a:t>
            </a:r>
            <a:endParaRPr lang="en-US" altLang="zh-CN" sz="1200" dirty="0">
              <a:solidFill>
                <a:srgbClr val="000000"/>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rgbClr val="000000"/>
                </a:solidFill>
                <a:latin typeface="微软雅黑" panose="020B0503020204020204" pitchFamily="34" charset="-122"/>
                <a:ea typeface="微软雅黑" panose="020B0503020204020204" pitchFamily="34" charset="-122"/>
              </a:rPr>
              <a:t>点击此处输入文本内容点击此处输入文本内容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eelOff"/>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 by="(-#ppt_w*2)" calcmode="lin" valueType="num">
                                      <p:cBhvr rctx="PPT">
                                        <p:cTn id="7" dur="250" autoRev="1" fill="hold">
                                          <p:stCondLst>
                                            <p:cond delay="0"/>
                                          </p:stCondLst>
                                        </p:cTn>
                                        <p:tgtEl>
                                          <p:spTgt spid="37"/>
                                        </p:tgtEl>
                                        <p:attrNameLst>
                                          <p:attrName>ppt_w</p:attrName>
                                        </p:attrNameLst>
                                      </p:cBhvr>
                                    </p:anim>
                                    <p:anim by="(#ppt_w*0.50)" calcmode="lin" valueType="num">
                                      <p:cBhvr>
                                        <p:cTn id="8" dur="250" decel="50000" autoRev="1" fill="hold">
                                          <p:stCondLst>
                                            <p:cond delay="0"/>
                                          </p:stCondLst>
                                        </p:cTn>
                                        <p:tgtEl>
                                          <p:spTgt spid="37"/>
                                        </p:tgtEl>
                                        <p:attrNameLst>
                                          <p:attrName>ppt_x</p:attrName>
                                        </p:attrNameLst>
                                      </p:cBhvr>
                                    </p:anim>
                                    <p:anim from="(-#ppt_h/2)" to="(#ppt_y)" calcmode="lin" valueType="num">
                                      <p:cBhvr>
                                        <p:cTn id="9" dur="500" fill="hold">
                                          <p:stCondLst>
                                            <p:cond delay="0"/>
                                          </p:stCondLst>
                                        </p:cTn>
                                        <p:tgtEl>
                                          <p:spTgt spid="37"/>
                                        </p:tgtEl>
                                        <p:attrNameLst>
                                          <p:attrName>ppt_y</p:attrName>
                                        </p:attrNameLst>
                                      </p:cBhvr>
                                    </p:anim>
                                    <p:animRot by="21600000">
                                      <p:cBhvr>
                                        <p:cTn id="10" dur="500" fill="hold">
                                          <p:stCondLst>
                                            <p:cond delay="0"/>
                                          </p:stCondLst>
                                        </p:cTn>
                                        <p:tgtEl>
                                          <p:spTgt spid="37"/>
                                        </p:tgtEl>
                                        <p:attrNameLst>
                                          <p:attrName>r</p:attrName>
                                        </p:attrNameLst>
                                      </p:cBhvr>
                                    </p:animRo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22" presetClass="entr" presetSubtype="1"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750"/>
                                        <p:tgtEl>
                                          <p:spTgt spid="4"/>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1750"/>
                                        <p:tgtEl>
                                          <p:spTgt spid="5"/>
                                        </p:tgtEl>
                                      </p:cBhvr>
                                    </p:animEffect>
                                  </p:childTnLst>
                                </p:cTn>
                              </p:par>
                              <p:par>
                                <p:cTn id="23" presetID="22" presetClass="entr" presetSubtype="1" fill="hold" grpId="0" nodeType="with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咖啡产品介绍咖啡厅PPT模板"/>
</p:tagLst>
</file>

<file path=ppt/theme/theme1.xml><?xml version="1.0" encoding="utf-8"?>
<a:theme xmlns:a="http://schemas.openxmlformats.org/drawingml/2006/main" name="版式">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标准字体">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1783</Words>
  <Application>Microsoft Office PowerPoint</Application>
  <PresentationFormat>自定义</PresentationFormat>
  <Paragraphs>284</Paragraphs>
  <Slides>25</Slides>
  <Notes>25</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等线</vt:lpstr>
      <vt:lpstr>微软雅黑</vt:lpstr>
      <vt:lpstr>Arial</vt:lpstr>
      <vt:lpstr>Arial Rounded MT Bold</vt:lpstr>
      <vt:lpstr>Calibri</vt:lpstr>
      <vt:lpstr>Impact</vt:lpstr>
      <vt:lpstr>Segoe UI</vt:lpstr>
      <vt:lpstr>Wingdings</vt:lpstr>
      <vt:lpstr>版式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咖啡主题PPT模版</dc:title>
  <dc:creator/>
  <cp:lastModifiedBy>天 下</cp:lastModifiedBy>
  <cp:revision>4</cp:revision>
  <dcterms:created xsi:type="dcterms:W3CDTF">2014-12-24T03:19:00Z</dcterms:created>
  <dcterms:modified xsi:type="dcterms:W3CDTF">2021-01-06T01:49:34Z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