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64" r:id="rId4"/>
    <p:sldId id="286" r:id="rId5"/>
    <p:sldId id="292" r:id="rId6"/>
    <p:sldId id="287" r:id="rId7"/>
    <p:sldId id="270" r:id="rId8"/>
    <p:sldId id="269" r:id="rId9"/>
    <p:sldId id="265" r:id="rId10"/>
    <p:sldId id="302" r:id="rId11"/>
    <p:sldId id="297" r:id="rId12"/>
    <p:sldId id="290" r:id="rId13"/>
    <p:sldId id="299" r:id="rId14"/>
    <p:sldId id="266" r:id="rId15"/>
    <p:sldId id="298" r:id="rId16"/>
    <p:sldId id="268" r:id="rId17"/>
    <p:sldId id="281" r:id="rId18"/>
    <p:sldId id="300" r:id="rId19"/>
    <p:sldId id="267" r:id="rId20"/>
    <p:sldId id="288" r:id="rId21"/>
    <p:sldId id="295" r:id="rId22"/>
    <p:sldId id="301" r:id="rId23"/>
    <p:sldId id="293" r:id="rId24"/>
    <p:sldId id="296" r:id="rId25"/>
    <p:sldId id="25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ontserrat" charset="0"/>
              </a:defRPr>
            </a:pPr>
            <a:r>
              <a:rPr lang="zh-CN" dirty="0"/>
              <a:t>点击此处输入图表标题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Montserrat" charset="0"/>
            </a:defRPr>
          </a:pPr>
          <a:endParaRPr lang="zh-CN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CC-4667-994A-ACBA1B89877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CC-4667-994A-ACBA1B89877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CC-4667-994A-ACBA1B89877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CC-4667-994A-ACBA1B89877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CC-4667-994A-ACBA1B89877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CC-4667-994A-ACBA1B898777}"/>
              </c:ext>
            </c:extLst>
          </c:dPt>
          <c:cat>
            <c:strRef>
              <c:f>Sheet1!$A$2:$A$7</c:f>
              <c:strCache>
                <c:ptCount val="6"/>
                <c:pt idx="0">
                  <c:v>点击输入标题</c:v>
                </c:pt>
                <c:pt idx="1">
                  <c:v>点击输入标题</c:v>
                </c:pt>
                <c:pt idx="2">
                  <c:v>点击输入标题</c:v>
                </c:pt>
                <c:pt idx="3">
                  <c:v>点击输入标题</c:v>
                </c:pt>
                <c:pt idx="4">
                  <c:v>点击输入标题</c:v>
                </c:pt>
                <c:pt idx="5">
                  <c:v>点击输入标题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CC-4667-994A-ACBA1B8987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A1A1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点击输入标题</c:v>
                </c:pt>
                <c:pt idx="1">
                  <c:v>点击输入标题</c:v>
                </c:pt>
                <c:pt idx="2">
                  <c:v>点击输入标题</c:v>
                </c:pt>
                <c:pt idx="3">
                  <c:v>点击输入标题</c:v>
                </c:pt>
                <c:pt idx="4">
                  <c:v>点击输入标题</c:v>
                </c:pt>
                <c:pt idx="5">
                  <c:v>点击输入标题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1.8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CC-4667-994A-ACBA1B8987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点击输入标题</c:v>
                </c:pt>
                <c:pt idx="1">
                  <c:v>点击输入标题</c:v>
                </c:pt>
                <c:pt idx="2">
                  <c:v>点击输入标题</c:v>
                </c:pt>
                <c:pt idx="3">
                  <c:v>点击输入标题</c:v>
                </c:pt>
                <c:pt idx="4">
                  <c:v>点击输入标题</c:v>
                </c:pt>
                <c:pt idx="5">
                  <c:v>点击输入标题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CC-4667-994A-ACBA1B898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047488"/>
        <c:axId val="510047880"/>
      </c:barChart>
      <c:catAx>
        <c:axId val="5100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ontserrat" charset="0"/>
              </a:defRPr>
            </a:pPr>
            <a:endParaRPr lang="zh-CN"/>
          </a:p>
        </c:txPr>
        <c:crossAx val="510047880"/>
        <c:crosses val="autoZero"/>
        <c:auto val="1"/>
        <c:lblAlgn val="ctr"/>
        <c:lblOffset val="100"/>
        <c:noMultiLvlLbl val="0"/>
      </c:catAx>
      <c:valAx>
        <c:axId val="51004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Montserrat" charset="0"/>
              </a:defRPr>
            </a:pPr>
            <a:endParaRPr lang="zh-CN"/>
          </a:p>
        </c:txPr>
        <c:crossAx val="51004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Montserrat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 b="1">
          <a:latin typeface="+mn-ea"/>
          <a:ea typeface="+mn-ea"/>
          <a:cs typeface="Montserrat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BD17-D709-4CE6-954E-52AA80D321E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DC26-91EE-44C8-BD6C-0088BEA087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638BCD-BAF0-4F2F-8ED1-BF002154F0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DC26-91EE-44C8-BD6C-0088BEA0877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 hasCustomPrompt="1"/>
          </p:nvPr>
        </p:nvSpPr>
        <p:spPr>
          <a:xfrm>
            <a:off x="0" y="0"/>
            <a:ext cx="427203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2670-FB47-4A84-A0FA-C724C2C9EF7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B0F2-F34E-4342-9130-CBA8A35675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637" y="3753853"/>
            <a:ext cx="69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+mj-ea"/>
                <a:ea typeface="+mj-ea"/>
              </a:rPr>
              <a:t>时尚咖啡总结</a:t>
            </a:r>
            <a:r>
              <a:rPr lang="en-US" altLang="zh-CN" sz="6000" b="1" dirty="0">
                <a:latin typeface="+mj-ea"/>
                <a:ea typeface="+mj-ea"/>
              </a:rPr>
              <a:t>PPT</a:t>
            </a:r>
            <a:endParaRPr lang="zh-CN" altLang="en-US" sz="60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37" y="2405574"/>
            <a:ext cx="352284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+mj-ea"/>
                <a:ea typeface="+mj-ea"/>
              </a:rPr>
              <a:t>202X</a:t>
            </a:r>
            <a:endParaRPr lang="zh-CN" altLang="en-US" sz="9600" b="1" dirty="0"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6017" y="4817646"/>
            <a:ext cx="6121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71637" y="4948476"/>
            <a:ext cx="569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STYLE SIMPLE STYLE TEMPLATE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636" y="5410141"/>
            <a:ext cx="53423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汇报人：</a:t>
            </a:r>
            <a:r>
              <a:rPr lang="en-US" altLang="zh-CN" sz="2400" b="1"/>
              <a:t>xiazaii   </a:t>
            </a:r>
            <a:r>
              <a:rPr lang="zh-CN" altLang="en-US" sz="2400" b="1"/>
              <a:t>时间：</a:t>
            </a:r>
            <a:r>
              <a:rPr lang="en-US" altLang="zh-CN" sz="2400" b="1"/>
              <a:t>XX</a:t>
            </a:r>
            <a:r>
              <a:rPr lang="zh-CN" altLang="en-US" sz="2400" b="1"/>
              <a:t>年</a:t>
            </a:r>
            <a:r>
              <a:rPr lang="en-US" altLang="zh-CN" sz="2400" b="1"/>
              <a:t>XX</a:t>
            </a:r>
            <a:r>
              <a:rPr lang="zh-CN" altLang="en-US" sz="2400" b="1"/>
              <a:t>月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6678540" y="2002809"/>
            <a:ext cx="4534584" cy="1190134"/>
            <a:chOff x="6678540" y="2002809"/>
            <a:chExt cx="4534584" cy="1190134"/>
          </a:xfrm>
        </p:grpSpPr>
        <p:sp>
          <p:nvSpPr>
            <p:cNvPr id="44" name="Oval 8"/>
            <p:cNvSpPr>
              <a:spLocks noChangeArrowheads="1"/>
            </p:cNvSpPr>
            <p:nvPr/>
          </p:nvSpPr>
          <p:spPr bwMode="auto">
            <a:xfrm rot="2700000">
              <a:off x="6675661" y="2055695"/>
              <a:ext cx="1072950" cy="1067191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AutoShape 59"/>
            <p:cNvSpPr/>
            <p:nvPr/>
          </p:nvSpPr>
          <p:spPr bwMode="auto">
            <a:xfrm>
              <a:off x="6973433" y="2282872"/>
              <a:ext cx="361332" cy="539418"/>
            </a:xfrm>
            <a:custGeom>
              <a:avLst/>
              <a:gdLst>
                <a:gd name="connsiteX0" fmla="*/ 84138 w 222250"/>
                <a:gd name="connsiteY0" fmla="*/ 258762 h 331788"/>
                <a:gd name="connsiteX1" fmla="*/ 84138 w 222250"/>
                <a:gd name="connsiteY1" fmla="*/ 314325 h 331788"/>
                <a:gd name="connsiteX2" fmla="*/ 101601 w 222250"/>
                <a:gd name="connsiteY2" fmla="*/ 314325 h 331788"/>
                <a:gd name="connsiteX3" fmla="*/ 101601 w 222250"/>
                <a:gd name="connsiteY3" fmla="*/ 258762 h 331788"/>
                <a:gd name="connsiteX4" fmla="*/ 119974 w 222250"/>
                <a:gd name="connsiteY4" fmla="*/ 134937 h 331788"/>
                <a:gd name="connsiteX5" fmla="*/ 97915 w 222250"/>
                <a:gd name="connsiteY5" fmla="*/ 143992 h 331788"/>
                <a:gd name="connsiteX6" fmla="*/ 64177 w 222250"/>
                <a:gd name="connsiteY6" fmla="*/ 155633 h 331788"/>
                <a:gd name="connsiteX7" fmla="*/ 31737 w 222250"/>
                <a:gd name="connsiteY7" fmla="*/ 143992 h 331788"/>
                <a:gd name="connsiteX8" fmla="*/ 17463 w 222250"/>
                <a:gd name="connsiteY8" fmla="*/ 136231 h 331788"/>
                <a:gd name="connsiteX9" fmla="*/ 17463 w 222250"/>
                <a:gd name="connsiteY9" fmla="*/ 193145 h 331788"/>
                <a:gd name="connsiteX10" fmla="*/ 65474 w 222250"/>
                <a:gd name="connsiteY10" fmla="*/ 239712 h 331788"/>
                <a:gd name="connsiteX11" fmla="*/ 119974 w 222250"/>
                <a:gd name="connsiteY11" fmla="*/ 239712 h 331788"/>
                <a:gd name="connsiteX12" fmla="*/ 166688 w 222250"/>
                <a:gd name="connsiteY12" fmla="*/ 193145 h 331788"/>
                <a:gd name="connsiteX13" fmla="*/ 166688 w 222250"/>
                <a:gd name="connsiteY13" fmla="*/ 154340 h 331788"/>
                <a:gd name="connsiteX14" fmla="*/ 142033 w 222250"/>
                <a:gd name="connsiteY14" fmla="*/ 143992 h 331788"/>
                <a:gd name="connsiteX15" fmla="*/ 119974 w 222250"/>
                <a:gd name="connsiteY15" fmla="*/ 134937 h 331788"/>
                <a:gd name="connsiteX16" fmla="*/ 184150 w 222250"/>
                <a:gd name="connsiteY16" fmla="*/ 117475 h 331788"/>
                <a:gd name="connsiteX17" fmla="*/ 184150 w 222250"/>
                <a:gd name="connsiteY17" fmla="*/ 184150 h 331788"/>
                <a:gd name="connsiteX18" fmla="*/ 204788 w 222250"/>
                <a:gd name="connsiteY18" fmla="*/ 184150 h 331788"/>
                <a:gd name="connsiteX19" fmla="*/ 204788 w 222250"/>
                <a:gd name="connsiteY19" fmla="*/ 117475 h 331788"/>
                <a:gd name="connsiteX20" fmla="*/ 17463 w 222250"/>
                <a:gd name="connsiteY20" fmla="*/ 82550 h 331788"/>
                <a:gd name="connsiteX21" fmla="*/ 17463 w 222250"/>
                <a:gd name="connsiteY21" fmla="*/ 118731 h 331788"/>
                <a:gd name="connsiteX22" fmla="*/ 42117 w 222250"/>
                <a:gd name="connsiteY22" fmla="*/ 130360 h 331788"/>
                <a:gd name="connsiteX23" fmla="*/ 64177 w 222250"/>
                <a:gd name="connsiteY23" fmla="*/ 138113 h 331788"/>
                <a:gd name="connsiteX24" fmla="*/ 87534 w 222250"/>
                <a:gd name="connsiteY24" fmla="*/ 130360 h 331788"/>
                <a:gd name="connsiteX25" fmla="*/ 119974 w 222250"/>
                <a:gd name="connsiteY25" fmla="*/ 118731 h 331788"/>
                <a:gd name="connsiteX26" fmla="*/ 152414 w 222250"/>
                <a:gd name="connsiteY26" fmla="*/ 130360 h 331788"/>
                <a:gd name="connsiteX27" fmla="*/ 166688 w 222250"/>
                <a:gd name="connsiteY27" fmla="*/ 136821 h 331788"/>
                <a:gd name="connsiteX28" fmla="*/ 166688 w 222250"/>
                <a:gd name="connsiteY28" fmla="*/ 82550 h 331788"/>
                <a:gd name="connsiteX29" fmla="*/ 17463 w 222250"/>
                <a:gd name="connsiteY29" fmla="*/ 82550 h 331788"/>
                <a:gd name="connsiteX30" fmla="*/ 65474 w 222250"/>
                <a:gd name="connsiteY30" fmla="*/ 19050 h 331788"/>
                <a:gd name="connsiteX31" fmla="*/ 17463 w 222250"/>
                <a:gd name="connsiteY31" fmla="*/ 63500 h 331788"/>
                <a:gd name="connsiteX32" fmla="*/ 166688 w 222250"/>
                <a:gd name="connsiteY32" fmla="*/ 63500 h 331788"/>
                <a:gd name="connsiteX33" fmla="*/ 119974 w 222250"/>
                <a:gd name="connsiteY33" fmla="*/ 19050 h 331788"/>
                <a:gd name="connsiteX34" fmla="*/ 65474 w 222250"/>
                <a:gd name="connsiteY34" fmla="*/ 19050 h 331788"/>
                <a:gd name="connsiteX35" fmla="*/ 65900 w 222250"/>
                <a:gd name="connsiteY35" fmla="*/ 0 h 331788"/>
                <a:gd name="connsiteX36" fmla="*/ 120170 w 222250"/>
                <a:gd name="connsiteY36" fmla="*/ 0 h 331788"/>
                <a:gd name="connsiteX37" fmla="*/ 183485 w 222250"/>
                <a:gd name="connsiteY37" fmla="*/ 64802 h 331788"/>
                <a:gd name="connsiteX38" fmla="*/ 183485 w 222250"/>
                <a:gd name="connsiteY38" fmla="*/ 101092 h 331788"/>
                <a:gd name="connsiteX39" fmla="*/ 213205 w 222250"/>
                <a:gd name="connsiteY39" fmla="*/ 101092 h 331788"/>
                <a:gd name="connsiteX40" fmla="*/ 222250 w 222250"/>
                <a:gd name="connsiteY40" fmla="*/ 108868 h 331788"/>
                <a:gd name="connsiteX41" fmla="*/ 222250 w 222250"/>
                <a:gd name="connsiteY41" fmla="*/ 193111 h 331788"/>
                <a:gd name="connsiteX42" fmla="*/ 213205 w 222250"/>
                <a:gd name="connsiteY42" fmla="*/ 202183 h 331788"/>
                <a:gd name="connsiteX43" fmla="*/ 183485 w 222250"/>
                <a:gd name="connsiteY43" fmla="*/ 202183 h 331788"/>
                <a:gd name="connsiteX44" fmla="*/ 118878 w 222250"/>
                <a:gd name="connsiteY44" fmla="*/ 257913 h 331788"/>
                <a:gd name="connsiteX45" fmla="*/ 118878 w 222250"/>
                <a:gd name="connsiteY45" fmla="*/ 313643 h 331788"/>
                <a:gd name="connsiteX46" fmla="*/ 153766 w 222250"/>
                <a:gd name="connsiteY46" fmla="*/ 313643 h 331788"/>
                <a:gd name="connsiteX47" fmla="*/ 162811 w 222250"/>
                <a:gd name="connsiteY47" fmla="*/ 322716 h 331788"/>
                <a:gd name="connsiteX48" fmla="*/ 153766 w 222250"/>
                <a:gd name="connsiteY48" fmla="*/ 331788 h 331788"/>
                <a:gd name="connsiteX49" fmla="*/ 32304 w 222250"/>
                <a:gd name="connsiteY49" fmla="*/ 331788 h 331788"/>
                <a:gd name="connsiteX50" fmla="*/ 23259 w 222250"/>
                <a:gd name="connsiteY50" fmla="*/ 322716 h 331788"/>
                <a:gd name="connsiteX51" fmla="*/ 32304 w 222250"/>
                <a:gd name="connsiteY51" fmla="*/ 313643 h 331788"/>
                <a:gd name="connsiteX52" fmla="*/ 65900 w 222250"/>
                <a:gd name="connsiteY52" fmla="*/ 313643 h 331788"/>
                <a:gd name="connsiteX53" fmla="*/ 65900 w 222250"/>
                <a:gd name="connsiteY53" fmla="*/ 257913 h 331788"/>
                <a:gd name="connsiteX54" fmla="*/ 0 w 222250"/>
                <a:gd name="connsiteY54" fmla="*/ 193111 h 331788"/>
                <a:gd name="connsiteX55" fmla="*/ 0 w 222250"/>
                <a:gd name="connsiteY55" fmla="*/ 64802 h 331788"/>
                <a:gd name="connsiteX56" fmla="*/ 65900 w 222250"/>
                <a:gd name="connsiteY56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2250" h="331788">
                  <a:moveTo>
                    <a:pt x="84138" y="258762"/>
                  </a:moveTo>
                  <a:lnTo>
                    <a:pt x="84138" y="314325"/>
                  </a:lnTo>
                  <a:lnTo>
                    <a:pt x="101601" y="314325"/>
                  </a:lnTo>
                  <a:lnTo>
                    <a:pt x="101601" y="258762"/>
                  </a:lnTo>
                  <a:close/>
                  <a:moveTo>
                    <a:pt x="119974" y="134937"/>
                  </a:moveTo>
                  <a:cubicBezTo>
                    <a:pt x="108295" y="134937"/>
                    <a:pt x="104403" y="138818"/>
                    <a:pt x="97915" y="143992"/>
                  </a:cubicBezTo>
                  <a:cubicBezTo>
                    <a:pt x="90129" y="149166"/>
                    <a:pt x="81046" y="155633"/>
                    <a:pt x="64177" y="155633"/>
                  </a:cubicBezTo>
                  <a:cubicBezTo>
                    <a:pt x="48605" y="155633"/>
                    <a:pt x="39522" y="149166"/>
                    <a:pt x="31737" y="143992"/>
                  </a:cubicBezTo>
                  <a:cubicBezTo>
                    <a:pt x="27844" y="140111"/>
                    <a:pt x="23951" y="137524"/>
                    <a:pt x="17463" y="136231"/>
                  </a:cubicBezTo>
                  <a:cubicBezTo>
                    <a:pt x="17463" y="136231"/>
                    <a:pt x="17463" y="136231"/>
                    <a:pt x="17463" y="193145"/>
                  </a:cubicBezTo>
                  <a:cubicBezTo>
                    <a:pt x="17463" y="219016"/>
                    <a:pt x="44713" y="239712"/>
                    <a:pt x="65474" y="239712"/>
                  </a:cubicBezTo>
                  <a:cubicBezTo>
                    <a:pt x="65474" y="239712"/>
                    <a:pt x="65474" y="239712"/>
                    <a:pt x="119974" y="239712"/>
                  </a:cubicBezTo>
                  <a:cubicBezTo>
                    <a:pt x="145926" y="239712"/>
                    <a:pt x="166688" y="219016"/>
                    <a:pt x="166688" y="193145"/>
                  </a:cubicBezTo>
                  <a:lnTo>
                    <a:pt x="166688" y="154340"/>
                  </a:lnTo>
                  <a:cubicBezTo>
                    <a:pt x="155009" y="153046"/>
                    <a:pt x="147224" y="147872"/>
                    <a:pt x="142033" y="143992"/>
                  </a:cubicBezTo>
                  <a:cubicBezTo>
                    <a:pt x="135545" y="138818"/>
                    <a:pt x="130355" y="134937"/>
                    <a:pt x="119974" y="134937"/>
                  </a:cubicBezTo>
                  <a:close/>
                  <a:moveTo>
                    <a:pt x="184150" y="117475"/>
                  </a:moveTo>
                  <a:lnTo>
                    <a:pt x="184150" y="184150"/>
                  </a:lnTo>
                  <a:lnTo>
                    <a:pt x="204788" y="184150"/>
                  </a:lnTo>
                  <a:lnTo>
                    <a:pt x="204788" y="117475"/>
                  </a:lnTo>
                  <a:close/>
                  <a:moveTo>
                    <a:pt x="17463" y="82550"/>
                  </a:moveTo>
                  <a:lnTo>
                    <a:pt x="17463" y="118731"/>
                  </a:lnTo>
                  <a:cubicBezTo>
                    <a:pt x="30439" y="120023"/>
                    <a:pt x="36927" y="125191"/>
                    <a:pt x="42117" y="130360"/>
                  </a:cubicBezTo>
                  <a:cubicBezTo>
                    <a:pt x="48605" y="134237"/>
                    <a:pt x="53796" y="138113"/>
                    <a:pt x="64177" y="138113"/>
                  </a:cubicBezTo>
                  <a:cubicBezTo>
                    <a:pt x="75855" y="138113"/>
                    <a:pt x="81046" y="134237"/>
                    <a:pt x="87534" y="130360"/>
                  </a:cubicBezTo>
                  <a:cubicBezTo>
                    <a:pt x="94022" y="125191"/>
                    <a:pt x="103105" y="118731"/>
                    <a:pt x="119974" y="118731"/>
                  </a:cubicBezTo>
                  <a:cubicBezTo>
                    <a:pt x="135545" y="118731"/>
                    <a:pt x="144629" y="125191"/>
                    <a:pt x="152414" y="130360"/>
                  </a:cubicBezTo>
                  <a:cubicBezTo>
                    <a:pt x="156307" y="132944"/>
                    <a:pt x="160200" y="135529"/>
                    <a:pt x="166688" y="136821"/>
                  </a:cubicBezTo>
                  <a:cubicBezTo>
                    <a:pt x="166688" y="136821"/>
                    <a:pt x="166688" y="136821"/>
                    <a:pt x="166688" y="82550"/>
                  </a:cubicBezTo>
                  <a:cubicBezTo>
                    <a:pt x="166688" y="82550"/>
                    <a:pt x="166688" y="82550"/>
                    <a:pt x="17463" y="82550"/>
                  </a:cubicBezTo>
                  <a:close/>
                  <a:moveTo>
                    <a:pt x="65474" y="19050"/>
                  </a:moveTo>
                  <a:cubicBezTo>
                    <a:pt x="39522" y="19050"/>
                    <a:pt x="18760" y="39370"/>
                    <a:pt x="17463" y="63500"/>
                  </a:cubicBezTo>
                  <a:cubicBezTo>
                    <a:pt x="17463" y="63500"/>
                    <a:pt x="17463" y="63500"/>
                    <a:pt x="166688" y="63500"/>
                  </a:cubicBezTo>
                  <a:cubicBezTo>
                    <a:pt x="165390" y="39370"/>
                    <a:pt x="144629" y="19050"/>
                    <a:pt x="119974" y="19050"/>
                  </a:cubicBezTo>
                  <a:cubicBezTo>
                    <a:pt x="119974" y="19050"/>
                    <a:pt x="119974" y="19050"/>
                    <a:pt x="65474" y="19050"/>
                  </a:cubicBezTo>
                  <a:close/>
                  <a:moveTo>
                    <a:pt x="65900" y="0"/>
                  </a:moveTo>
                  <a:cubicBezTo>
                    <a:pt x="65900" y="0"/>
                    <a:pt x="65900" y="0"/>
                    <a:pt x="120170" y="0"/>
                  </a:cubicBezTo>
                  <a:cubicBezTo>
                    <a:pt x="155058" y="0"/>
                    <a:pt x="183485" y="28513"/>
                    <a:pt x="183485" y="64802"/>
                  </a:cubicBezTo>
                  <a:cubicBezTo>
                    <a:pt x="183485" y="64802"/>
                    <a:pt x="183485" y="64802"/>
                    <a:pt x="183485" y="101092"/>
                  </a:cubicBezTo>
                  <a:cubicBezTo>
                    <a:pt x="183485" y="101092"/>
                    <a:pt x="183485" y="101092"/>
                    <a:pt x="213205" y="101092"/>
                  </a:cubicBezTo>
                  <a:cubicBezTo>
                    <a:pt x="218374" y="101092"/>
                    <a:pt x="222250" y="104980"/>
                    <a:pt x="222250" y="108868"/>
                  </a:cubicBezTo>
                  <a:cubicBezTo>
                    <a:pt x="222250" y="108868"/>
                    <a:pt x="222250" y="108868"/>
                    <a:pt x="222250" y="193111"/>
                  </a:cubicBezTo>
                  <a:cubicBezTo>
                    <a:pt x="222250" y="198295"/>
                    <a:pt x="218374" y="202183"/>
                    <a:pt x="213205" y="202183"/>
                  </a:cubicBezTo>
                  <a:cubicBezTo>
                    <a:pt x="213205" y="202183"/>
                    <a:pt x="213205" y="202183"/>
                    <a:pt x="183485" y="202183"/>
                  </a:cubicBezTo>
                  <a:cubicBezTo>
                    <a:pt x="179609" y="233289"/>
                    <a:pt x="152474" y="257913"/>
                    <a:pt x="118878" y="257913"/>
                  </a:cubicBezTo>
                  <a:cubicBezTo>
                    <a:pt x="118878" y="257913"/>
                    <a:pt x="118878" y="257913"/>
                    <a:pt x="118878" y="313643"/>
                  </a:cubicBezTo>
                  <a:cubicBezTo>
                    <a:pt x="118878" y="313643"/>
                    <a:pt x="118878" y="313643"/>
                    <a:pt x="153766" y="313643"/>
                  </a:cubicBezTo>
                  <a:cubicBezTo>
                    <a:pt x="158934" y="313643"/>
                    <a:pt x="162811" y="317532"/>
                    <a:pt x="162811" y="322716"/>
                  </a:cubicBezTo>
                  <a:cubicBezTo>
                    <a:pt x="162811" y="327900"/>
                    <a:pt x="158934" y="331788"/>
                    <a:pt x="153766" y="331788"/>
                  </a:cubicBezTo>
                  <a:cubicBezTo>
                    <a:pt x="153766" y="331788"/>
                    <a:pt x="153766" y="331788"/>
                    <a:pt x="32304" y="331788"/>
                  </a:cubicBezTo>
                  <a:cubicBezTo>
                    <a:pt x="27135" y="331788"/>
                    <a:pt x="23259" y="327900"/>
                    <a:pt x="23259" y="322716"/>
                  </a:cubicBezTo>
                  <a:cubicBezTo>
                    <a:pt x="23259" y="317532"/>
                    <a:pt x="27135" y="313643"/>
                    <a:pt x="32304" y="313643"/>
                  </a:cubicBezTo>
                  <a:cubicBezTo>
                    <a:pt x="32304" y="313643"/>
                    <a:pt x="32304" y="313643"/>
                    <a:pt x="65900" y="313643"/>
                  </a:cubicBezTo>
                  <a:cubicBezTo>
                    <a:pt x="65900" y="313643"/>
                    <a:pt x="65900" y="313643"/>
                    <a:pt x="65900" y="257913"/>
                  </a:cubicBezTo>
                  <a:cubicBezTo>
                    <a:pt x="31012" y="257913"/>
                    <a:pt x="0" y="229400"/>
                    <a:pt x="0" y="193111"/>
                  </a:cubicBezTo>
                  <a:cubicBezTo>
                    <a:pt x="0" y="193111"/>
                    <a:pt x="0" y="193111"/>
                    <a:pt x="0" y="64802"/>
                  </a:cubicBezTo>
                  <a:cubicBezTo>
                    <a:pt x="0" y="28513"/>
                    <a:pt x="29719" y="0"/>
                    <a:pt x="65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1" name="TextBox 76"/>
            <p:cNvSpPr txBox="1"/>
            <p:nvPr/>
          </p:nvSpPr>
          <p:spPr>
            <a:xfrm>
              <a:off x="8097945" y="2002809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点击此处输入标题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1" name="文本框 60"/>
            <p:cNvSpPr txBox="1"/>
            <p:nvPr/>
          </p:nvSpPr>
          <p:spPr>
            <a:xfrm>
              <a:off x="8097945" y="2319883"/>
              <a:ext cx="3115179" cy="8730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676621" y="4281248"/>
            <a:ext cx="4536503" cy="1233474"/>
            <a:chOff x="6676621" y="4281248"/>
            <a:chExt cx="4536503" cy="1233474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 rot="2700000">
              <a:off x="6675661" y="4282208"/>
              <a:ext cx="1072950" cy="107103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6" name="AutoShape 4"/>
            <p:cNvSpPr/>
            <p:nvPr/>
          </p:nvSpPr>
          <p:spPr bwMode="auto">
            <a:xfrm>
              <a:off x="7021618" y="4556330"/>
              <a:ext cx="442742" cy="522785"/>
            </a:xfrm>
            <a:custGeom>
              <a:avLst/>
              <a:gdLst>
                <a:gd name="connsiteX0" fmla="*/ 36513 w 280988"/>
                <a:gd name="connsiteY0" fmla="*/ 290512 h 331787"/>
                <a:gd name="connsiteX1" fmla="*/ 244476 w 280988"/>
                <a:gd name="connsiteY1" fmla="*/ 290512 h 331787"/>
                <a:gd name="connsiteX2" fmla="*/ 241301 w 280988"/>
                <a:gd name="connsiteY2" fmla="*/ 331787 h 331787"/>
                <a:gd name="connsiteX3" fmla="*/ 39688 w 280988"/>
                <a:gd name="connsiteY3" fmla="*/ 331787 h 331787"/>
                <a:gd name="connsiteX4" fmla="*/ 26988 w 280988"/>
                <a:gd name="connsiteY4" fmla="*/ 127000 h 331787"/>
                <a:gd name="connsiteX5" fmla="*/ 254001 w 280988"/>
                <a:gd name="connsiteY5" fmla="*/ 127000 h 331787"/>
                <a:gd name="connsiteX6" fmla="*/ 246064 w 280988"/>
                <a:gd name="connsiteY6" fmla="*/ 268288 h 331787"/>
                <a:gd name="connsiteX7" fmla="*/ 36513 w 280988"/>
                <a:gd name="connsiteY7" fmla="*/ 268288 h 331787"/>
                <a:gd name="connsiteX8" fmla="*/ 0 w 280988"/>
                <a:gd name="connsiteY8" fmla="*/ 53975 h 331787"/>
                <a:gd name="connsiteX9" fmla="*/ 280988 w 280988"/>
                <a:gd name="connsiteY9" fmla="*/ 53975 h 331787"/>
                <a:gd name="connsiteX10" fmla="*/ 280988 w 280988"/>
                <a:gd name="connsiteY10" fmla="*/ 76200 h 331787"/>
                <a:gd name="connsiteX11" fmla="*/ 257175 w 280988"/>
                <a:gd name="connsiteY11" fmla="*/ 76200 h 331787"/>
                <a:gd name="connsiteX12" fmla="*/ 255588 w 280988"/>
                <a:gd name="connsiteY12" fmla="*/ 104775 h 331787"/>
                <a:gd name="connsiteX13" fmla="*/ 25400 w 280988"/>
                <a:gd name="connsiteY13" fmla="*/ 104775 h 331787"/>
                <a:gd name="connsiteX14" fmla="*/ 23813 w 280988"/>
                <a:gd name="connsiteY14" fmla="*/ 76200 h 331787"/>
                <a:gd name="connsiteX15" fmla="*/ 0 w 280988"/>
                <a:gd name="connsiteY15" fmla="*/ 76200 h 331787"/>
                <a:gd name="connsiteX16" fmla="*/ 22225 w 280988"/>
                <a:gd name="connsiteY16" fmla="*/ 0 h 331787"/>
                <a:gd name="connsiteX17" fmla="*/ 258763 w 280988"/>
                <a:gd name="connsiteY17" fmla="*/ 0 h 331787"/>
                <a:gd name="connsiteX18" fmla="*/ 258763 w 280988"/>
                <a:gd name="connsiteY18" fmla="*/ 31750 h 331787"/>
                <a:gd name="connsiteX19" fmla="*/ 22225 w 280988"/>
                <a:gd name="connsiteY19" fmla="*/ 3175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988" h="331787">
                  <a:moveTo>
                    <a:pt x="36513" y="290512"/>
                  </a:moveTo>
                  <a:lnTo>
                    <a:pt x="244476" y="290512"/>
                  </a:lnTo>
                  <a:lnTo>
                    <a:pt x="241301" y="331787"/>
                  </a:lnTo>
                  <a:lnTo>
                    <a:pt x="39688" y="331787"/>
                  </a:lnTo>
                  <a:close/>
                  <a:moveTo>
                    <a:pt x="26988" y="127000"/>
                  </a:moveTo>
                  <a:lnTo>
                    <a:pt x="254001" y="127000"/>
                  </a:lnTo>
                  <a:lnTo>
                    <a:pt x="246064" y="268288"/>
                  </a:lnTo>
                  <a:lnTo>
                    <a:pt x="36513" y="268288"/>
                  </a:lnTo>
                  <a:close/>
                  <a:moveTo>
                    <a:pt x="0" y="53975"/>
                  </a:moveTo>
                  <a:lnTo>
                    <a:pt x="280988" y="53975"/>
                  </a:lnTo>
                  <a:lnTo>
                    <a:pt x="280988" y="76200"/>
                  </a:lnTo>
                  <a:lnTo>
                    <a:pt x="257175" y="76200"/>
                  </a:lnTo>
                  <a:lnTo>
                    <a:pt x="255588" y="104775"/>
                  </a:lnTo>
                  <a:lnTo>
                    <a:pt x="25400" y="104775"/>
                  </a:lnTo>
                  <a:lnTo>
                    <a:pt x="23813" y="76200"/>
                  </a:lnTo>
                  <a:lnTo>
                    <a:pt x="0" y="76200"/>
                  </a:lnTo>
                  <a:close/>
                  <a:moveTo>
                    <a:pt x="22225" y="0"/>
                  </a:moveTo>
                  <a:lnTo>
                    <a:pt x="258763" y="0"/>
                  </a:lnTo>
                  <a:lnTo>
                    <a:pt x="258763" y="31750"/>
                  </a:lnTo>
                  <a:lnTo>
                    <a:pt x="22225" y="31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97945" y="4324588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点击此处输入标题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8" name="文本框 62"/>
            <p:cNvSpPr txBox="1"/>
            <p:nvPr/>
          </p:nvSpPr>
          <p:spPr>
            <a:xfrm>
              <a:off x="8097945" y="4641662"/>
              <a:ext cx="3115179" cy="8730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4509" y="2002809"/>
            <a:ext cx="4540869" cy="1190134"/>
            <a:chOff x="974509" y="2002809"/>
            <a:chExt cx="4540869" cy="1190134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 rot="2700000">
              <a:off x="4447228" y="2055695"/>
              <a:ext cx="1069110" cy="1067191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716835" y="2334958"/>
              <a:ext cx="537625" cy="508667"/>
              <a:chOff x="3191434" y="2154701"/>
              <a:chExt cx="359165" cy="339818"/>
            </a:xfrm>
            <a:solidFill>
              <a:schemeClr val="bg1"/>
            </a:solidFill>
            <a:effectLst/>
          </p:grpSpPr>
          <p:sp>
            <p:nvSpPr>
              <p:cNvPr id="40" name="AutoShape 123"/>
              <p:cNvSpPr/>
              <p:nvPr/>
            </p:nvSpPr>
            <p:spPr bwMode="auto">
              <a:xfrm>
                <a:off x="3191434" y="2154701"/>
                <a:ext cx="359165" cy="339818"/>
              </a:xfrm>
              <a:custGeom>
                <a:avLst/>
                <a:gdLst>
                  <a:gd name="connsiteX0" fmla="*/ 284030 w 330200"/>
                  <a:gd name="connsiteY0" fmla="*/ 144138 h 312414"/>
                  <a:gd name="connsiteX1" fmla="*/ 271462 w 330200"/>
                  <a:gd name="connsiteY1" fmla="*/ 188897 h 312414"/>
                  <a:gd name="connsiteX2" fmla="*/ 277746 w 330200"/>
                  <a:gd name="connsiteY2" fmla="*/ 190176 h 312414"/>
                  <a:gd name="connsiteX3" fmla="*/ 301625 w 330200"/>
                  <a:gd name="connsiteY3" fmla="*/ 165878 h 312414"/>
                  <a:gd name="connsiteX4" fmla="*/ 284030 w 330200"/>
                  <a:gd name="connsiteY4" fmla="*/ 144138 h 312414"/>
                  <a:gd name="connsiteX5" fmla="*/ 29782 w 330200"/>
                  <a:gd name="connsiteY5" fmla="*/ 113976 h 312414"/>
                  <a:gd name="connsiteX6" fmla="*/ 266750 w 330200"/>
                  <a:gd name="connsiteY6" fmla="*/ 113976 h 312414"/>
                  <a:gd name="connsiteX7" fmla="*/ 277109 w 330200"/>
                  <a:gd name="connsiteY7" fmla="*/ 113976 h 312414"/>
                  <a:gd name="connsiteX8" fmla="*/ 330200 w 330200"/>
                  <a:gd name="connsiteY8" fmla="*/ 165518 h 312414"/>
                  <a:gd name="connsiteX9" fmla="*/ 277109 w 330200"/>
                  <a:gd name="connsiteY9" fmla="*/ 218349 h 312414"/>
                  <a:gd name="connsiteX10" fmla="*/ 258980 w 330200"/>
                  <a:gd name="connsiteY10" fmla="*/ 215772 h 312414"/>
                  <a:gd name="connsiteX11" fmla="*/ 248621 w 330200"/>
                  <a:gd name="connsiteY11" fmla="*/ 233812 h 312414"/>
                  <a:gd name="connsiteX12" fmla="*/ 253801 w 330200"/>
                  <a:gd name="connsiteY12" fmla="*/ 235101 h 312414"/>
                  <a:gd name="connsiteX13" fmla="*/ 299123 w 330200"/>
                  <a:gd name="connsiteY13" fmla="*/ 267315 h 312414"/>
                  <a:gd name="connsiteX14" fmla="*/ 253801 w 330200"/>
                  <a:gd name="connsiteY14" fmla="*/ 299529 h 312414"/>
                  <a:gd name="connsiteX15" fmla="*/ 150208 w 330200"/>
                  <a:gd name="connsiteY15" fmla="*/ 312414 h 312414"/>
                  <a:gd name="connsiteX16" fmla="*/ 45321 w 330200"/>
                  <a:gd name="connsiteY16" fmla="*/ 299529 h 312414"/>
                  <a:gd name="connsiteX17" fmla="*/ 0 w 330200"/>
                  <a:gd name="connsiteY17" fmla="*/ 267315 h 312414"/>
                  <a:gd name="connsiteX18" fmla="*/ 45321 w 330200"/>
                  <a:gd name="connsiteY18" fmla="*/ 235101 h 312414"/>
                  <a:gd name="connsiteX19" fmla="*/ 51796 w 330200"/>
                  <a:gd name="connsiteY19" fmla="*/ 233812 h 312414"/>
                  <a:gd name="connsiteX20" fmla="*/ 14244 w 330200"/>
                  <a:gd name="connsiteY20" fmla="*/ 135881 h 312414"/>
                  <a:gd name="connsiteX21" fmla="*/ 18128 w 330200"/>
                  <a:gd name="connsiteY21" fmla="*/ 119130 h 312414"/>
                  <a:gd name="connsiteX22" fmla="*/ 29782 w 330200"/>
                  <a:gd name="connsiteY22" fmla="*/ 113976 h 312414"/>
                  <a:gd name="connsiteX23" fmla="*/ 194252 w 330200"/>
                  <a:gd name="connsiteY23" fmla="*/ 16827 h 312414"/>
                  <a:gd name="connsiteX24" fmla="*/ 200746 w 330200"/>
                  <a:gd name="connsiteY24" fmla="*/ 16827 h 312414"/>
                  <a:gd name="connsiteX25" fmla="*/ 211137 w 330200"/>
                  <a:gd name="connsiteY25" fmla="*/ 33418 h 312414"/>
                  <a:gd name="connsiteX26" fmla="*/ 204642 w 330200"/>
                  <a:gd name="connsiteY26" fmla="*/ 55114 h 312414"/>
                  <a:gd name="connsiteX27" fmla="*/ 202045 w 330200"/>
                  <a:gd name="connsiteY27" fmla="*/ 72981 h 312414"/>
                  <a:gd name="connsiteX28" fmla="*/ 202045 w 330200"/>
                  <a:gd name="connsiteY28" fmla="*/ 74258 h 312414"/>
                  <a:gd name="connsiteX29" fmla="*/ 196849 w 330200"/>
                  <a:gd name="connsiteY29" fmla="*/ 80639 h 312414"/>
                  <a:gd name="connsiteX30" fmla="*/ 194252 w 330200"/>
                  <a:gd name="connsiteY30" fmla="*/ 79363 h 312414"/>
                  <a:gd name="connsiteX31" fmla="*/ 183861 w 330200"/>
                  <a:gd name="connsiteY31" fmla="*/ 62772 h 312414"/>
                  <a:gd name="connsiteX32" fmla="*/ 187757 w 330200"/>
                  <a:gd name="connsiteY32" fmla="*/ 44904 h 312414"/>
                  <a:gd name="connsiteX33" fmla="*/ 191654 w 330200"/>
                  <a:gd name="connsiteY33" fmla="*/ 23208 h 312414"/>
                  <a:gd name="connsiteX34" fmla="*/ 194252 w 330200"/>
                  <a:gd name="connsiteY34" fmla="*/ 16827 h 312414"/>
                  <a:gd name="connsiteX35" fmla="*/ 100590 w 330200"/>
                  <a:gd name="connsiteY35" fmla="*/ 16827 h 312414"/>
                  <a:gd name="connsiteX36" fmla="*/ 105785 w 330200"/>
                  <a:gd name="connsiteY36" fmla="*/ 16827 h 312414"/>
                  <a:gd name="connsiteX37" fmla="*/ 116176 w 330200"/>
                  <a:gd name="connsiteY37" fmla="*/ 33418 h 312414"/>
                  <a:gd name="connsiteX38" fmla="*/ 110980 w 330200"/>
                  <a:gd name="connsiteY38" fmla="*/ 55114 h 312414"/>
                  <a:gd name="connsiteX39" fmla="*/ 108383 w 330200"/>
                  <a:gd name="connsiteY39" fmla="*/ 72981 h 312414"/>
                  <a:gd name="connsiteX40" fmla="*/ 108383 w 330200"/>
                  <a:gd name="connsiteY40" fmla="*/ 74258 h 312414"/>
                  <a:gd name="connsiteX41" fmla="*/ 103187 w 330200"/>
                  <a:gd name="connsiteY41" fmla="*/ 80639 h 312414"/>
                  <a:gd name="connsiteX42" fmla="*/ 100590 w 330200"/>
                  <a:gd name="connsiteY42" fmla="*/ 79363 h 312414"/>
                  <a:gd name="connsiteX43" fmla="*/ 90199 w 330200"/>
                  <a:gd name="connsiteY43" fmla="*/ 62772 h 312414"/>
                  <a:gd name="connsiteX44" fmla="*/ 94095 w 330200"/>
                  <a:gd name="connsiteY44" fmla="*/ 44904 h 312414"/>
                  <a:gd name="connsiteX45" fmla="*/ 97992 w 330200"/>
                  <a:gd name="connsiteY45" fmla="*/ 23208 h 312414"/>
                  <a:gd name="connsiteX46" fmla="*/ 100590 w 330200"/>
                  <a:gd name="connsiteY46" fmla="*/ 16827 h 312414"/>
                  <a:gd name="connsiteX47" fmla="*/ 146106 w 330200"/>
                  <a:gd name="connsiteY47" fmla="*/ 970 h 312414"/>
                  <a:gd name="connsiteX48" fmla="*/ 152626 w 330200"/>
                  <a:gd name="connsiteY48" fmla="*/ 970 h 312414"/>
                  <a:gd name="connsiteX49" fmla="*/ 165667 w 330200"/>
                  <a:gd name="connsiteY49" fmla="*/ 21681 h 312414"/>
                  <a:gd name="connsiteX50" fmla="*/ 159147 w 330200"/>
                  <a:gd name="connsiteY50" fmla="*/ 50159 h 312414"/>
                  <a:gd name="connsiteX51" fmla="*/ 155234 w 330200"/>
                  <a:gd name="connsiteY51" fmla="*/ 77342 h 312414"/>
                  <a:gd name="connsiteX52" fmla="*/ 155234 w 330200"/>
                  <a:gd name="connsiteY52" fmla="*/ 78636 h 312414"/>
                  <a:gd name="connsiteX53" fmla="*/ 150018 w 330200"/>
                  <a:gd name="connsiteY53" fmla="*/ 83814 h 312414"/>
                  <a:gd name="connsiteX54" fmla="*/ 146106 w 330200"/>
                  <a:gd name="connsiteY54" fmla="*/ 83814 h 312414"/>
                  <a:gd name="connsiteX55" fmla="*/ 133066 w 330200"/>
                  <a:gd name="connsiteY55" fmla="*/ 61809 h 312414"/>
                  <a:gd name="connsiteX56" fmla="*/ 138282 w 330200"/>
                  <a:gd name="connsiteY56" fmla="*/ 38509 h 312414"/>
                  <a:gd name="connsiteX57" fmla="*/ 143498 w 330200"/>
                  <a:gd name="connsiteY57" fmla="*/ 6148 h 312414"/>
                  <a:gd name="connsiteX58" fmla="*/ 146106 w 330200"/>
                  <a:gd name="connsiteY58" fmla="*/ 970 h 31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30200" h="312414">
                    <a:moveTo>
                      <a:pt x="284030" y="144138"/>
                    </a:moveTo>
                    <a:cubicBezTo>
                      <a:pt x="281517" y="159484"/>
                      <a:pt x="276489" y="174830"/>
                      <a:pt x="271462" y="188897"/>
                    </a:cubicBezTo>
                    <a:cubicBezTo>
                      <a:pt x="273976" y="190176"/>
                      <a:pt x="276489" y="190176"/>
                      <a:pt x="277746" y="190176"/>
                    </a:cubicBezTo>
                    <a:cubicBezTo>
                      <a:pt x="291571" y="190176"/>
                      <a:pt x="301625" y="179945"/>
                      <a:pt x="301625" y="165878"/>
                    </a:cubicBezTo>
                    <a:cubicBezTo>
                      <a:pt x="301625" y="155648"/>
                      <a:pt x="294084" y="146696"/>
                      <a:pt x="284030" y="144138"/>
                    </a:cubicBezTo>
                    <a:close/>
                    <a:moveTo>
                      <a:pt x="29782" y="113976"/>
                    </a:moveTo>
                    <a:cubicBezTo>
                      <a:pt x="29782" y="113976"/>
                      <a:pt x="29782" y="113976"/>
                      <a:pt x="266750" y="113976"/>
                    </a:cubicBezTo>
                    <a:cubicBezTo>
                      <a:pt x="270634" y="113976"/>
                      <a:pt x="273225" y="113976"/>
                      <a:pt x="277109" y="113976"/>
                    </a:cubicBezTo>
                    <a:cubicBezTo>
                      <a:pt x="306892" y="113976"/>
                      <a:pt x="330200" y="137170"/>
                      <a:pt x="330200" y="165518"/>
                    </a:cubicBezTo>
                    <a:cubicBezTo>
                      <a:pt x="330200" y="195155"/>
                      <a:pt x="306892" y="218349"/>
                      <a:pt x="277109" y="218349"/>
                    </a:cubicBezTo>
                    <a:cubicBezTo>
                      <a:pt x="270634" y="218349"/>
                      <a:pt x="265455" y="217061"/>
                      <a:pt x="258980" y="215772"/>
                    </a:cubicBezTo>
                    <a:cubicBezTo>
                      <a:pt x="256390" y="222215"/>
                      <a:pt x="252506" y="228658"/>
                      <a:pt x="248621" y="233812"/>
                    </a:cubicBezTo>
                    <a:cubicBezTo>
                      <a:pt x="251211" y="235101"/>
                      <a:pt x="252506" y="235101"/>
                      <a:pt x="253801" y="235101"/>
                    </a:cubicBezTo>
                    <a:cubicBezTo>
                      <a:pt x="283584" y="244121"/>
                      <a:pt x="299123" y="254429"/>
                      <a:pt x="299123" y="267315"/>
                    </a:cubicBezTo>
                    <a:cubicBezTo>
                      <a:pt x="299123" y="280200"/>
                      <a:pt x="283584" y="291797"/>
                      <a:pt x="253801" y="299529"/>
                    </a:cubicBezTo>
                    <a:cubicBezTo>
                      <a:pt x="226608" y="308548"/>
                      <a:pt x="189055" y="312414"/>
                      <a:pt x="150208" y="312414"/>
                    </a:cubicBezTo>
                    <a:cubicBezTo>
                      <a:pt x="110066" y="312414"/>
                      <a:pt x="73809" y="308548"/>
                      <a:pt x="45321" y="299529"/>
                    </a:cubicBezTo>
                    <a:cubicBezTo>
                      <a:pt x="15539" y="291797"/>
                      <a:pt x="0" y="280200"/>
                      <a:pt x="0" y="267315"/>
                    </a:cubicBezTo>
                    <a:cubicBezTo>
                      <a:pt x="0" y="254429"/>
                      <a:pt x="15539" y="244121"/>
                      <a:pt x="45321" y="235101"/>
                    </a:cubicBezTo>
                    <a:cubicBezTo>
                      <a:pt x="46616" y="235101"/>
                      <a:pt x="49206" y="235101"/>
                      <a:pt x="51796" y="233812"/>
                    </a:cubicBezTo>
                    <a:cubicBezTo>
                      <a:pt x="27193" y="199021"/>
                      <a:pt x="18128" y="156499"/>
                      <a:pt x="14244" y="135881"/>
                    </a:cubicBezTo>
                    <a:cubicBezTo>
                      <a:pt x="14244" y="130727"/>
                      <a:pt x="14244" y="124284"/>
                      <a:pt x="18128" y="119130"/>
                    </a:cubicBezTo>
                    <a:cubicBezTo>
                      <a:pt x="20718" y="116553"/>
                      <a:pt x="24603" y="113976"/>
                      <a:pt x="29782" y="113976"/>
                    </a:cubicBezTo>
                    <a:close/>
                    <a:moveTo>
                      <a:pt x="194252" y="16827"/>
                    </a:moveTo>
                    <a:cubicBezTo>
                      <a:pt x="195550" y="15551"/>
                      <a:pt x="198148" y="15551"/>
                      <a:pt x="200746" y="16827"/>
                    </a:cubicBezTo>
                    <a:cubicBezTo>
                      <a:pt x="205941" y="20656"/>
                      <a:pt x="209838" y="25761"/>
                      <a:pt x="211137" y="33418"/>
                    </a:cubicBezTo>
                    <a:cubicBezTo>
                      <a:pt x="211137" y="39799"/>
                      <a:pt x="209838" y="48733"/>
                      <a:pt x="204642" y="55114"/>
                    </a:cubicBezTo>
                    <a:cubicBezTo>
                      <a:pt x="200746" y="58943"/>
                      <a:pt x="200746" y="65324"/>
                      <a:pt x="202045" y="72981"/>
                    </a:cubicBezTo>
                    <a:cubicBezTo>
                      <a:pt x="202045" y="74258"/>
                      <a:pt x="202045" y="74258"/>
                      <a:pt x="202045" y="74258"/>
                    </a:cubicBezTo>
                    <a:cubicBezTo>
                      <a:pt x="202045" y="78086"/>
                      <a:pt x="200746" y="80639"/>
                      <a:pt x="196849" y="80639"/>
                    </a:cubicBezTo>
                    <a:cubicBezTo>
                      <a:pt x="195550" y="80639"/>
                      <a:pt x="195550" y="79363"/>
                      <a:pt x="194252" y="79363"/>
                    </a:cubicBezTo>
                    <a:cubicBezTo>
                      <a:pt x="187757" y="75534"/>
                      <a:pt x="185159" y="69153"/>
                      <a:pt x="183861" y="62772"/>
                    </a:cubicBezTo>
                    <a:cubicBezTo>
                      <a:pt x="182562" y="56390"/>
                      <a:pt x="183861" y="50009"/>
                      <a:pt x="187757" y="44904"/>
                    </a:cubicBezTo>
                    <a:cubicBezTo>
                      <a:pt x="191654" y="35971"/>
                      <a:pt x="194252" y="30866"/>
                      <a:pt x="191654" y="23208"/>
                    </a:cubicBezTo>
                    <a:cubicBezTo>
                      <a:pt x="191654" y="20656"/>
                      <a:pt x="192953" y="18103"/>
                      <a:pt x="194252" y="16827"/>
                    </a:cubicBezTo>
                    <a:close/>
                    <a:moveTo>
                      <a:pt x="100590" y="16827"/>
                    </a:moveTo>
                    <a:cubicBezTo>
                      <a:pt x="101888" y="15551"/>
                      <a:pt x="104486" y="15551"/>
                      <a:pt x="105785" y="16827"/>
                    </a:cubicBezTo>
                    <a:cubicBezTo>
                      <a:pt x="112279" y="20656"/>
                      <a:pt x="116176" y="25761"/>
                      <a:pt x="116176" y="33418"/>
                    </a:cubicBezTo>
                    <a:cubicBezTo>
                      <a:pt x="117475" y="39799"/>
                      <a:pt x="116176" y="48733"/>
                      <a:pt x="110980" y="55114"/>
                    </a:cubicBezTo>
                    <a:cubicBezTo>
                      <a:pt x="107084" y="58943"/>
                      <a:pt x="107084" y="65324"/>
                      <a:pt x="108383" y="72981"/>
                    </a:cubicBezTo>
                    <a:cubicBezTo>
                      <a:pt x="108383" y="74258"/>
                      <a:pt x="108383" y="74258"/>
                      <a:pt x="108383" y="74258"/>
                    </a:cubicBezTo>
                    <a:cubicBezTo>
                      <a:pt x="108383" y="78086"/>
                      <a:pt x="105785" y="80639"/>
                      <a:pt x="103187" y="80639"/>
                    </a:cubicBezTo>
                    <a:cubicBezTo>
                      <a:pt x="101888" y="80639"/>
                      <a:pt x="101888" y="79363"/>
                      <a:pt x="100590" y="79363"/>
                    </a:cubicBezTo>
                    <a:cubicBezTo>
                      <a:pt x="94095" y="75534"/>
                      <a:pt x="91497" y="69153"/>
                      <a:pt x="90199" y="62772"/>
                    </a:cubicBezTo>
                    <a:cubicBezTo>
                      <a:pt x="88900" y="56390"/>
                      <a:pt x="90199" y="50009"/>
                      <a:pt x="94095" y="44904"/>
                    </a:cubicBezTo>
                    <a:cubicBezTo>
                      <a:pt x="97992" y="35971"/>
                      <a:pt x="100590" y="30866"/>
                      <a:pt x="97992" y="23208"/>
                    </a:cubicBezTo>
                    <a:cubicBezTo>
                      <a:pt x="97992" y="20656"/>
                      <a:pt x="97992" y="18103"/>
                      <a:pt x="100590" y="16827"/>
                    </a:cubicBezTo>
                    <a:close/>
                    <a:moveTo>
                      <a:pt x="146106" y="970"/>
                    </a:moveTo>
                    <a:cubicBezTo>
                      <a:pt x="148714" y="-324"/>
                      <a:pt x="151322" y="-324"/>
                      <a:pt x="152626" y="970"/>
                    </a:cubicBezTo>
                    <a:cubicBezTo>
                      <a:pt x="160451" y="4854"/>
                      <a:pt x="164363" y="12620"/>
                      <a:pt x="165667" y="21681"/>
                    </a:cubicBezTo>
                    <a:cubicBezTo>
                      <a:pt x="168275" y="30742"/>
                      <a:pt x="165667" y="41098"/>
                      <a:pt x="159147" y="50159"/>
                    </a:cubicBezTo>
                    <a:cubicBezTo>
                      <a:pt x="153930" y="56631"/>
                      <a:pt x="152626" y="65692"/>
                      <a:pt x="155234" y="77342"/>
                    </a:cubicBezTo>
                    <a:cubicBezTo>
                      <a:pt x="155234" y="77342"/>
                      <a:pt x="155234" y="78636"/>
                      <a:pt x="155234" y="78636"/>
                    </a:cubicBezTo>
                    <a:cubicBezTo>
                      <a:pt x="155234" y="81225"/>
                      <a:pt x="152626" y="83814"/>
                      <a:pt x="150018" y="83814"/>
                    </a:cubicBezTo>
                    <a:cubicBezTo>
                      <a:pt x="148714" y="83814"/>
                      <a:pt x="147410" y="83814"/>
                      <a:pt x="146106" y="83814"/>
                    </a:cubicBezTo>
                    <a:cubicBezTo>
                      <a:pt x="138282" y="78636"/>
                      <a:pt x="134370" y="70870"/>
                      <a:pt x="133066" y="61809"/>
                    </a:cubicBezTo>
                    <a:cubicBezTo>
                      <a:pt x="131762" y="54042"/>
                      <a:pt x="133066" y="44981"/>
                      <a:pt x="138282" y="38509"/>
                    </a:cubicBezTo>
                    <a:cubicBezTo>
                      <a:pt x="144802" y="26859"/>
                      <a:pt x="147410" y="19092"/>
                      <a:pt x="143498" y="6148"/>
                    </a:cubicBezTo>
                    <a:cubicBezTo>
                      <a:pt x="143498" y="4854"/>
                      <a:pt x="144802" y="2265"/>
                      <a:pt x="146106" y="97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41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42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38" name="TextBox 76"/>
            <p:cNvSpPr txBox="1"/>
            <p:nvPr/>
          </p:nvSpPr>
          <p:spPr>
            <a:xfrm>
              <a:off x="1804993" y="2002809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点击此处输入标题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文本框 64"/>
            <p:cNvSpPr txBox="1"/>
            <p:nvPr/>
          </p:nvSpPr>
          <p:spPr>
            <a:xfrm>
              <a:off x="974509" y="2319883"/>
              <a:ext cx="3115179" cy="8730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74509" y="4283168"/>
            <a:ext cx="4542789" cy="1231554"/>
            <a:chOff x="974509" y="4283168"/>
            <a:chExt cx="4542789" cy="1231554"/>
          </a:xfrm>
        </p:grpSpPr>
        <p:sp>
          <p:nvSpPr>
            <p:cNvPr id="80" name="Oval 9"/>
            <p:cNvSpPr>
              <a:spLocks noChangeArrowheads="1"/>
            </p:cNvSpPr>
            <p:nvPr/>
          </p:nvSpPr>
          <p:spPr bwMode="auto">
            <a:xfrm rot="2700000">
              <a:off x="4447228" y="4282208"/>
              <a:ext cx="1069110" cy="107103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81" name="Group 112"/>
            <p:cNvGrpSpPr/>
            <p:nvPr/>
          </p:nvGrpSpPr>
          <p:grpSpPr>
            <a:xfrm>
              <a:off x="4739966" y="4557579"/>
              <a:ext cx="456087" cy="538548"/>
              <a:chOff x="5403741" y="3525441"/>
              <a:chExt cx="393920" cy="465138"/>
            </a:xfrm>
            <a:solidFill>
              <a:schemeClr val="bg1"/>
            </a:solidFill>
            <a:effectLst/>
          </p:grpSpPr>
          <p:sp>
            <p:nvSpPr>
              <p:cNvPr id="84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85" name="AutoShape 111"/>
              <p:cNvSpPr/>
              <p:nvPr/>
            </p:nvSpPr>
            <p:spPr bwMode="auto">
              <a:xfrm>
                <a:off x="5403741" y="3525441"/>
                <a:ext cx="393920" cy="465138"/>
              </a:xfrm>
              <a:custGeom>
                <a:avLst/>
                <a:gdLst>
                  <a:gd name="connsiteX0" fmla="*/ 140495 w 280988"/>
                  <a:gd name="connsiteY0" fmla="*/ 101600 h 331788"/>
                  <a:gd name="connsiteX1" fmla="*/ 71438 w 280988"/>
                  <a:gd name="connsiteY1" fmla="*/ 169863 h 331788"/>
                  <a:gd name="connsiteX2" fmla="*/ 140495 w 280988"/>
                  <a:gd name="connsiteY2" fmla="*/ 238126 h 331788"/>
                  <a:gd name="connsiteX3" fmla="*/ 209552 w 280988"/>
                  <a:gd name="connsiteY3" fmla="*/ 169863 h 331788"/>
                  <a:gd name="connsiteX4" fmla="*/ 140495 w 280988"/>
                  <a:gd name="connsiteY4" fmla="*/ 101600 h 331788"/>
                  <a:gd name="connsiteX5" fmla="*/ 63158 w 280988"/>
                  <a:gd name="connsiteY5" fmla="*/ 0 h 331788"/>
                  <a:gd name="connsiteX6" fmla="*/ 217830 w 280988"/>
                  <a:gd name="connsiteY6" fmla="*/ 0 h 331788"/>
                  <a:gd name="connsiteX7" fmla="*/ 230720 w 280988"/>
                  <a:gd name="connsiteY7" fmla="*/ 7776 h 331788"/>
                  <a:gd name="connsiteX8" fmla="*/ 247476 w 280988"/>
                  <a:gd name="connsiteY8" fmla="*/ 38881 h 331788"/>
                  <a:gd name="connsiteX9" fmla="*/ 266810 w 280988"/>
                  <a:gd name="connsiteY9" fmla="*/ 38881 h 331788"/>
                  <a:gd name="connsiteX10" fmla="*/ 280988 w 280988"/>
                  <a:gd name="connsiteY10" fmla="*/ 53138 h 331788"/>
                  <a:gd name="connsiteX11" fmla="*/ 266810 w 280988"/>
                  <a:gd name="connsiteY11" fmla="*/ 68690 h 331788"/>
                  <a:gd name="connsiteX12" fmla="*/ 250054 w 280988"/>
                  <a:gd name="connsiteY12" fmla="*/ 68690 h 331788"/>
                  <a:gd name="connsiteX13" fmla="*/ 224275 w 280988"/>
                  <a:gd name="connsiteY13" fmla="*/ 309755 h 331788"/>
                  <a:gd name="connsiteX14" fmla="*/ 199785 w 280988"/>
                  <a:gd name="connsiteY14" fmla="*/ 331788 h 331788"/>
                  <a:gd name="connsiteX15" fmla="*/ 81203 w 280988"/>
                  <a:gd name="connsiteY15" fmla="*/ 331788 h 331788"/>
                  <a:gd name="connsiteX16" fmla="*/ 56713 w 280988"/>
                  <a:gd name="connsiteY16" fmla="*/ 309755 h 331788"/>
                  <a:gd name="connsiteX17" fmla="*/ 30934 w 280988"/>
                  <a:gd name="connsiteY17" fmla="*/ 68690 h 331788"/>
                  <a:gd name="connsiteX18" fmla="*/ 14178 w 280988"/>
                  <a:gd name="connsiteY18" fmla="*/ 68690 h 331788"/>
                  <a:gd name="connsiteX19" fmla="*/ 0 w 280988"/>
                  <a:gd name="connsiteY19" fmla="*/ 53138 h 331788"/>
                  <a:gd name="connsiteX20" fmla="*/ 14178 w 280988"/>
                  <a:gd name="connsiteY20" fmla="*/ 38881 h 331788"/>
                  <a:gd name="connsiteX21" fmla="*/ 33512 w 280988"/>
                  <a:gd name="connsiteY21" fmla="*/ 38881 h 331788"/>
                  <a:gd name="connsiteX22" fmla="*/ 50268 w 280988"/>
                  <a:gd name="connsiteY22" fmla="*/ 7776 h 331788"/>
                  <a:gd name="connsiteX23" fmla="*/ 63158 w 280988"/>
                  <a:gd name="connsiteY23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0988" h="331788">
                    <a:moveTo>
                      <a:pt x="140495" y="101600"/>
                    </a:moveTo>
                    <a:cubicBezTo>
                      <a:pt x="102356" y="101600"/>
                      <a:pt x="71438" y="132162"/>
                      <a:pt x="71438" y="169863"/>
                    </a:cubicBezTo>
                    <a:cubicBezTo>
                      <a:pt x="71438" y="207564"/>
                      <a:pt x="102356" y="238126"/>
                      <a:pt x="140495" y="238126"/>
                    </a:cubicBezTo>
                    <a:cubicBezTo>
                      <a:pt x="178634" y="238126"/>
                      <a:pt x="209552" y="207564"/>
                      <a:pt x="209552" y="169863"/>
                    </a:cubicBezTo>
                    <a:cubicBezTo>
                      <a:pt x="209552" y="132162"/>
                      <a:pt x="178634" y="101600"/>
                      <a:pt x="140495" y="101600"/>
                    </a:cubicBezTo>
                    <a:close/>
                    <a:moveTo>
                      <a:pt x="63158" y="0"/>
                    </a:moveTo>
                    <a:cubicBezTo>
                      <a:pt x="63158" y="0"/>
                      <a:pt x="63158" y="0"/>
                      <a:pt x="217830" y="0"/>
                    </a:cubicBezTo>
                    <a:cubicBezTo>
                      <a:pt x="222986" y="0"/>
                      <a:pt x="228142" y="2592"/>
                      <a:pt x="230720" y="7776"/>
                    </a:cubicBezTo>
                    <a:cubicBezTo>
                      <a:pt x="230720" y="7776"/>
                      <a:pt x="230720" y="7776"/>
                      <a:pt x="247476" y="38881"/>
                    </a:cubicBezTo>
                    <a:cubicBezTo>
                      <a:pt x="247476" y="38881"/>
                      <a:pt x="247476" y="38881"/>
                      <a:pt x="266810" y="38881"/>
                    </a:cubicBezTo>
                    <a:cubicBezTo>
                      <a:pt x="274543" y="38881"/>
                      <a:pt x="280988" y="45362"/>
                      <a:pt x="280988" y="53138"/>
                    </a:cubicBezTo>
                    <a:cubicBezTo>
                      <a:pt x="280988" y="62210"/>
                      <a:pt x="274543" y="68690"/>
                      <a:pt x="266810" y="68690"/>
                    </a:cubicBezTo>
                    <a:cubicBezTo>
                      <a:pt x="266810" y="68690"/>
                      <a:pt x="266810" y="68690"/>
                      <a:pt x="250054" y="68690"/>
                    </a:cubicBezTo>
                    <a:cubicBezTo>
                      <a:pt x="250054" y="68690"/>
                      <a:pt x="250054" y="68690"/>
                      <a:pt x="224275" y="309755"/>
                    </a:cubicBezTo>
                    <a:cubicBezTo>
                      <a:pt x="222986" y="322716"/>
                      <a:pt x="212675" y="331788"/>
                      <a:pt x="199785" y="331788"/>
                    </a:cubicBezTo>
                    <a:cubicBezTo>
                      <a:pt x="199785" y="331788"/>
                      <a:pt x="199785" y="331788"/>
                      <a:pt x="81203" y="331788"/>
                    </a:cubicBezTo>
                    <a:cubicBezTo>
                      <a:pt x="68313" y="331788"/>
                      <a:pt x="58002" y="322716"/>
                      <a:pt x="56713" y="309755"/>
                    </a:cubicBezTo>
                    <a:cubicBezTo>
                      <a:pt x="56713" y="309755"/>
                      <a:pt x="56713" y="309755"/>
                      <a:pt x="30934" y="68690"/>
                    </a:cubicBezTo>
                    <a:cubicBezTo>
                      <a:pt x="30934" y="68690"/>
                      <a:pt x="30934" y="68690"/>
                      <a:pt x="14178" y="68690"/>
                    </a:cubicBezTo>
                    <a:cubicBezTo>
                      <a:pt x="6445" y="68690"/>
                      <a:pt x="0" y="62210"/>
                      <a:pt x="0" y="53138"/>
                    </a:cubicBezTo>
                    <a:cubicBezTo>
                      <a:pt x="0" y="45362"/>
                      <a:pt x="6445" y="38881"/>
                      <a:pt x="14178" y="38881"/>
                    </a:cubicBezTo>
                    <a:cubicBezTo>
                      <a:pt x="14178" y="38881"/>
                      <a:pt x="14178" y="38881"/>
                      <a:pt x="33512" y="38881"/>
                    </a:cubicBezTo>
                    <a:cubicBezTo>
                      <a:pt x="33512" y="38881"/>
                      <a:pt x="33512" y="38881"/>
                      <a:pt x="50268" y="7776"/>
                    </a:cubicBezTo>
                    <a:cubicBezTo>
                      <a:pt x="52846" y="2592"/>
                      <a:pt x="58002" y="0"/>
                      <a:pt x="631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82" name="TextBox 76"/>
            <p:cNvSpPr txBox="1"/>
            <p:nvPr/>
          </p:nvSpPr>
          <p:spPr>
            <a:xfrm>
              <a:off x="1804993" y="4324588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点击此处输入标题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3" name="文本框 66"/>
            <p:cNvSpPr txBox="1"/>
            <p:nvPr/>
          </p:nvSpPr>
          <p:spPr>
            <a:xfrm>
              <a:off x="974509" y="4641662"/>
              <a:ext cx="3115179" cy="8730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83388" y="3019186"/>
            <a:ext cx="1460788" cy="1463415"/>
            <a:chOff x="5383388" y="3019186"/>
            <a:chExt cx="1460788" cy="1463415"/>
          </a:xfrm>
          <a:solidFill>
            <a:srgbClr val="1A1A1A"/>
          </a:solidFill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 rot="2700000">
              <a:off x="5382074" y="3020500"/>
              <a:ext cx="1463415" cy="14607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9" name="TextBox 76"/>
            <p:cNvSpPr txBox="1"/>
            <p:nvPr/>
          </p:nvSpPr>
          <p:spPr>
            <a:xfrm>
              <a:off x="5695890" y="3311162"/>
              <a:ext cx="800219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输入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标题</a:t>
              </a:r>
            </a:p>
          </p:txBody>
        </p:sp>
      </p:grpSp>
      <p:sp>
        <p:nvSpPr>
          <p:cNvPr id="70" name="任意多边形 69"/>
          <p:cNvSpPr/>
          <p:nvPr/>
        </p:nvSpPr>
        <p:spPr>
          <a:xfrm>
            <a:off x="0" y="4641662"/>
            <a:ext cx="2216338" cy="2216338"/>
          </a:xfrm>
          <a:custGeom>
            <a:avLst/>
            <a:gdLst>
              <a:gd name="connsiteX0" fmla="*/ 0 w 2946527"/>
              <a:gd name="connsiteY0" fmla="*/ 0 h 2946527"/>
              <a:gd name="connsiteX1" fmla="*/ 0 w 2946527"/>
              <a:gd name="connsiteY1" fmla="*/ 821885 h 2946527"/>
              <a:gd name="connsiteX2" fmla="*/ 2124642 w 2946527"/>
              <a:gd name="connsiteY2" fmla="*/ 2946527 h 2946527"/>
              <a:gd name="connsiteX3" fmla="*/ 2946527 w 2946527"/>
              <a:gd name="connsiteY3" fmla="*/ 2946527 h 2946527"/>
              <a:gd name="connsiteX4" fmla="*/ 0 w 2946527"/>
              <a:gd name="connsiteY4" fmla="*/ 0 h 294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527" h="2946527">
                <a:moveTo>
                  <a:pt x="0" y="0"/>
                </a:moveTo>
                <a:lnTo>
                  <a:pt x="0" y="821885"/>
                </a:lnTo>
                <a:lnTo>
                  <a:pt x="2124642" y="2946527"/>
                </a:lnTo>
                <a:lnTo>
                  <a:pt x="2946527" y="2946527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2" name="直角三角形 71"/>
          <p:cNvSpPr/>
          <p:nvPr/>
        </p:nvSpPr>
        <p:spPr>
          <a:xfrm flipH="1" flipV="1">
            <a:off x="10336518" y="0"/>
            <a:ext cx="1855482" cy="1855482"/>
          </a:xfrm>
          <a:prstGeom prst="rtTriangle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3" name="直角三角形 72"/>
          <p:cNvSpPr/>
          <p:nvPr/>
        </p:nvSpPr>
        <p:spPr>
          <a:xfrm>
            <a:off x="-1" y="5502165"/>
            <a:ext cx="1355835" cy="1355835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0928" y="1513406"/>
            <a:ext cx="2742628" cy="3831188"/>
            <a:chOff x="646213" y="2425700"/>
            <a:chExt cx="1974560" cy="3962400"/>
          </a:xfrm>
        </p:grpSpPr>
        <p:sp>
          <p:nvSpPr>
            <p:cNvPr id="18" name="1"/>
            <p:cNvSpPr/>
            <p:nvPr/>
          </p:nvSpPr>
          <p:spPr>
            <a:xfrm>
              <a:off x="646213" y="3025300"/>
              <a:ext cx="1974560" cy="33628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19" name="2"/>
            <p:cNvSpPr/>
            <p:nvPr/>
          </p:nvSpPr>
          <p:spPr>
            <a:xfrm>
              <a:off x="646213" y="2425700"/>
              <a:ext cx="1974560" cy="613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r>
                <a:rPr lang="zh-CN" altLang="en-US" sz="2000" b="1" dirty="0">
                  <a:solidFill>
                    <a:srgbClr val="1A1A1A"/>
                  </a:solidFill>
                  <a:latin typeface="+mn-ea"/>
                </a:rPr>
                <a:t>点击输入标题</a:t>
              </a:r>
              <a:endParaRPr lang="zh-CN" altLang="en-US" sz="2000" b="1" dirty="0">
                <a:solidFill>
                  <a:srgbClr val="1A1A1A"/>
                </a:solidFill>
                <a:latin typeface="+mn-ea"/>
                <a:cs typeface="华文黑体" pitchFamily="2" charset="-122"/>
              </a:endParaRPr>
            </a:p>
          </p:txBody>
        </p:sp>
        <p:sp>
          <p:nvSpPr>
            <p:cNvPr id="20" name="3"/>
            <p:cNvSpPr/>
            <p:nvPr/>
          </p:nvSpPr>
          <p:spPr>
            <a:xfrm flipV="1">
              <a:off x="1496065" y="3012773"/>
              <a:ext cx="274860" cy="237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endParaRPr lang="zh-CN" altLang="en-US" sz="21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30100" y="1513406"/>
            <a:ext cx="2742628" cy="3831188"/>
            <a:chOff x="646213" y="2425700"/>
            <a:chExt cx="1974560" cy="3962400"/>
          </a:xfrm>
        </p:grpSpPr>
        <p:sp>
          <p:nvSpPr>
            <p:cNvPr id="38" name="1"/>
            <p:cNvSpPr/>
            <p:nvPr/>
          </p:nvSpPr>
          <p:spPr>
            <a:xfrm>
              <a:off x="646213" y="3025300"/>
              <a:ext cx="1974560" cy="33628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39" name="2"/>
            <p:cNvSpPr/>
            <p:nvPr/>
          </p:nvSpPr>
          <p:spPr>
            <a:xfrm>
              <a:off x="646213" y="2425700"/>
              <a:ext cx="1974560" cy="613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r>
                <a:rPr lang="zh-CN" altLang="en-US" sz="2000" b="1" dirty="0">
                  <a:solidFill>
                    <a:srgbClr val="1A1A1A"/>
                  </a:solidFill>
                  <a:latin typeface="+mn-ea"/>
                </a:rPr>
                <a:t>点击输入标题</a:t>
              </a:r>
              <a:endParaRPr lang="zh-CN" altLang="en-US" sz="2000" b="1" dirty="0">
                <a:solidFill>
                  <a:srgbClr val="1A1A1A"/>
                </a:solidFill>
                <a:latin typeface="+mn-ea"/>
                <a:cs typeface="华文黑体" pitchFamily="2" charset="-122"/>
              </a:endParaRPr>
            </a:p>
          </p:txBody>
        </p:sp>
        <p:sp>
          <p:nvSpPr>
            <p:cNvPr id="40" name="3"/>
            <p:cNvSpPr/>
            <p:nvPr/>
          </p:nvSpPr>
          <p:spPr>
            <a:xfrm flipV="1">
              <a:off x="1496065" y="3012773"/>
              <a:ext cx="274860" cy="237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endParaRPr lang="zh-CN" altLang="en-US" sz="210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19272" y="1513406"/>
            <a:ext cx="2742628" cy="3831188"/>
            <a:chOff x="646213" y="2425700"/>
            <a:chExt cx="1974560" cy="3962400"/>
          </a:xfrm>
        </p:grpSpPr>
        <p:sp>
          <p:nvSpPr>
            <p:cNvPr id="42" name="1"/>
            <p:cNvSpPr/>
            <p:nvPr/>
          </p:nvSpPr>
          <p:spPr>
            <a:xfrm>
              <a:off x="646213" y="3025300"/>
              <a:ext cx="1974560" cy="33628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43" name="2"/>
            <p:cNvSpPr/>
            <p:nvPr/>
          </p:nvSpPr>
          <p:spPr>
            <a:xfrm>
              <a:off x="646213" y="2425700"/>
              <a:ext cx="1974560" cy="613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r>
                <a:rPr lang="zh-CN" altLang="en-US" sz="2000" b="1" dirty="0">
                  <a:solidFill>
                    <a:srgbClr val="1A1A1A"/>
                  </a:solidFill>
                  <a:latin typeface="+mn-ea"/>
                </a:rPr>
                <a:t>点击输入标题</a:t>
              </a:r>
              <a:endParaRPr lang="zh-CN" altLang="en-US" sz="2000" b="1" dirty="0">
                <a:solidFill>
                  <a:srgbClr val="1A1A1A"/>
                </a:solidFill>
                <a:latin typeface="+mn-ea"/>
                <a:cs typeface="华文黑体" pitchFamily="2" charset="-122"/>
              </a:endParaRPr>
            </a:p>
          </p:txBody>
        </p:sp>
        <p:sp>
          <p:nvSpPr>
            <p:cNvPr id="44" name="3"/>
            <p:cNvSpPr/>
            <p:nvPr/>
          </p:nvSpPr>
          <p:spPr>
            <a:xfrm flipV="1">
              <a:off x="1496065" y="3012773"/>
              <a:ext cx="274860" cy="237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endParaRPr lang="zh-CN" altLang="en-US" sz="21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208444" y="1513406"/>
            <a:ext cx="2742628" cy="3831188"/>
            <a:chOff x="646213" y="2425700"/>
            <a:chExt cx="1974560" cy="3962400"/>
          </a:xfrm>
        </p:grpSpPr>
        <p:sp>
          <p:nvSpPr>
            <p:cNvPr id="46" name="1"/>
            <p:cNvSpPr/>
            <p:nvPr/>
          </p:nvSpPr>
          <p:spPr>
            <a:xfrm>
              <a:off x="646213" y="3025300"/>
              <a:ext cx="1974560" cy="33628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47" name="2"/>
            <p:cNvSpPr/>
            <p:nvPr/>
          </p:nvSpPr>
          <p:spPr>
            <a:xfrm>
              <a:off x="646213" y="2425700"/>
              <a:ext cx="1974560" cy="613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r>
                <a:rPr lang="zh-CN" altLang="en-US" sz="2000" b="1" dirty="0">
                  <a:solidFill>
                    <a:srgbClr val="1A1A1A"/>
                  </a:solidFill>
                  <a:latin typeface="+mn-ea"/>
                </a:rPr>
                <a:t>点击输入标题</a:t>
              </a:r>
              <a:endParaRPr lang="zh-CN" altLang="en-US" sz="2000" b="1" dirty="0">
                <a:solidFill>
                  <a:srgbClr val="1A1A1A"/>
                </a:solidFill>
                <a:latin typeface="+mn-ea"/>
                <a:cs typeface="华文黑体" pitchFamily="2" charset="-122"/>
              </a:endParaRPr>
            </a:p>
          </p:txBody>
        </p:sp>
        <p:sp>
          <p:nvSpPr>
            <p:cNvPr id="48" name="3"/>
            <p:cNvSpPr/>
            <p:nvPr/>
          </p:nvSpPr>
          <p:spPr>
            <a:xfrm flipV="1">
              <a:off x="1496065" y="3012773"/>
              <a:ext cx="274860" cy="237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430" tIns="44715" rIns="89430" bIns="44715" rtlCol="0" anchor="ctr"/>
            <a:lstStyle/>
            <a:p>
              <a:pPr algn="ctr"/>
              <a:endParaRPr lang="zh-CN" altLang="en-US" sz="21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1A"/>
          </a:solidFill>
          <a:ln>
            <a:solidFill>
              <a:srgbClr val="32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Subtitle 2"/>
          <p:cNvSpPr txBox="1"/>
          <p:nvPr/>
        </p:nvSpPr>
        <p:spPr>
          <a:xfrm>
            <a:off x="4987432" y="1899555"/>
            <a:ext cx="6912468" cy="8689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</a:r>
            <a:endParaRPr lang="en-US" altLang="zh-CN" sz="10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87432" y="1306023"/>
            <a:ext cx="3021101" cy="4702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点击此处输入标题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8" t="7791" b="7771"/>
          <a:stretch>
            <a:fillRect/>
          </a:stretch>
        </p:blipFill>
        <p:spPr>
          <a:xfrm>
            <a:off x="-1" y="0"/>
            <a:ext cx="4296095" cy="6896632"/>
          </a:xfrm>
          <a:custGeom>
            <a:avLst/>
            <a:gdLst>
              <a:gd name="connsiteX0" fmla="*/ 0 w 4272030"/>
              <a:gd name="connsiteY0" fmla="*/ 0 h 6858000"/>
              <a:gd name="connsiteX1" fmla="*/ 4272030 w 4272030"/>
              <a:gd name="connsiteY1" fmla="*/ 0 h 6858000"/>
              <a:gd name="connsiteX2" fmla="*/ 4272030 w 4272030"/>
              <a:gd name="connsiteY2" fmla="*/ 6858000 h 6858000"/>
              <a:gd name="connsiteX3" fmla="*/ 0 w 42720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2030" h="6858000">
                <a:moveTo>
                  <a:pt x="0" y="0"/>
                </a:moveTo>
                <a:lnTo>
                  <a:pt x="4272030" y="0"/>
                </a:lnTo>
                <a:lnTo>
                  <a:pt x="427203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4987432" y="3556945"/>
            <a:ext cx="4772820" cy="1014020"/>
            <a:chOff x="5221447" y="3556945"/>
            <a:chExt cx="4772820" cy="1014020"/>
          </a:xfrm>
        </p:grpSpPr>
        <p:sp>
          <p:nvSpPr>
            <p:cNvPr id="41" name="Subtitle 2"/>
            <p:cNvSpPr txBox="1"/>
            <p:nvPr/>
          </p:nvSpPr>
          <p:spPr bwMode="auto">
            <a:xfrm>
              <a:off x="6022799" y="3556945"/>
              <a:ext cx="3971468" cy="101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221447" y="3752805"/>
              <a:ext cx="622300" cy="622300"/>
              <a:chOff x="7596347" y="281990"/>
              <a:chExt cx="622300" cy="6223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7596347" y="281990"/>
                <a:ext cx="622300" cy="622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hot-coffee-cup_82068"/>
              <p:cNvSpPr>
                <a:spLocks noChangeAspect="1"/>
              </p:cNvSpPr>
              <p:nvPr/>
            </p:nvSpPr>
            <p:spPr bwMode="auto">
              <a:xfrm>
                <a:off x="7727609" y="358921"/>
                <a:ext cx="410577" cy="443038"/>
              </a:xfrm>
              <a:custGeom>
                <a:avLst/>
                <a:gdLst>
                  <a:gd name="connsiteX0" fmla="*/ 25400 w 315913"/>
                  <a:gd name="connsiteY0" fmla="*/ 303828 h 330816"/>
                  <a:gd name="connsiteX1" fmla="*/ 31750 w 315913"/>
                  <a:gd name="connsiteY1" fmla="*/ 311766 h 330816"/>
                  <a:gd name="connsiteX2" fmla="*/ 234951 w 315913"/>
                  <a:gd name="connsiteY2" fmla="*/ 311766 h 330816"/>
                  <a:gd name="connsiteX3" fmla="*/ 239713 w 315913"/>
                  <a:gd name="connsiteY3" fmla="*/ 303828 h 330816"/>
                  <a:gd name="connsiteX4" fmla="*/ 19050 w 315913"/>
                  <a:gd name="connsiteY4" fmla="*/ 176828 h 330816"/>
                  <a:gd name="connsiteX5" fmla="*/ 19050 w 315913"/>
                  <a:gd name="connsiteY5" fmla="*/ 179408 h 330816"/>
                  <a:gd name="connsiteX6" fmla="*/ 120361 w 315913"/>
                  <a:gd name="connsiteY6" fmla="*/ 280016 h 330816"/>
                  <a:gd name="connsiteX7" fmla="*/ 146338 w 315913"/>
                  <a:gd name="connsiteY7" fmla="*/ 280016 h 330816"/>
                  <a:gd name="connsiteX8" fmla="*/ 247650 w 315913"/>
                  <a:gd name="connsiteY8" fmla="*/ 179408 h 330816"/>
                  <a:gd name="connsiteX9" fmla="*/ 247650 w 315913"/>
                  <a:gd name="connsiteY9" fmla="*/ 176828 h 330816"/>
                  <a:gd name="connsiteX10" fmla="*/ 19050 w 315913"/>
                  <a:gd name="connsiteY10" fmla="*/ 176828 h 330816"/>
                  <a:gd name="connsiteX11" fmla="*/ 278694 w 315913"/>
                  <a:gd name="connsiteY11" fmla="*/ 164152 h 330816"/>
                  <a:gd name="connsiteX12" fmla="*/ 264859 w 315913"/>
                  <a:gd name="connsiteY12" fmla="*/ 168989 h 330816"/>
                  <a:gd name="connsiteX13" fmla="*/ 264859 w 315913"/>
                  <a:gd name="connsiteY13" fmla="*/ 178018 h 330816"/>
                  <a:gd name="connsiteX14" fmla="*/ 263525 w 315913"/>
                  <a:gd name="connsiteY14" fmla="*/ 196076 h 330816"/>
                  <a:gd name="connsiteX15" fmla="*/ 264859 w 315913"/>
                  <a:gd name="connsiteY15" fmla="*/ 197366 h 330816"/>
                  <a:gd name="connsiteX16" fmla="*/ 291529 w 315913"/>
                  <a:gd name="connsiteY16" fmla="*/ 196076 h 330816"/>
                  <a:gd name="connsiteX17" fmla="*/ 296863 w 315913"/>
                  <a:gd name="connsiteY17" fmla="*/ 183178 h 330816"/>
                  <a:gd name="connsiteX18" fmla="*/ 291529 w 315913"/>
                  <a:gd name="connsiteY18" fmla="*/ 168989 h 330816"/>
                  <a:gd name="connsiteX19" fmla="*/ 278694 w 315913"/>
                  <a:gd name="connsiteY19" fmla="*/ 164152 h 330816"/>
                  <a:gd name="connsiteX20" fmla="*/ 19050 w 315913"/>
                  <a:gd name="connsiteY20" fmla="*/ 149840 h 330816"/>
                  <a:gd name="connsiteX21" fmla="*/ 19050 w 315913"/>
                  <a:gd name="connsiteY21" fmla="*/ 157778 h 330816"/>
                  <a:gd name="connsiteX22" fmla="*/ 247650 w 315913"/>
                  <a:gd name="connsiteY22" fmla="*/ 157778 h 330816"/>
                  <a:gd name="connsiteX23" fmla="*/ 247650 w 315913"/>
                  <a:gd name="connsiteY23" fmla="*/ 149840 h 330816"/>
                  <a:gd name="connsiteX24" fmla="*/ 10358 w 315913"/>
                  <a:gd name="connsiteY24" fmla="*/ 132378 h 330816"/>
                  <a:gd name="connsiteX25" fmla="*/ 256356 w 315913"/>
                  <a:gd name="connsiteY25" fmla="*/ 132378 h 330816"/>
                  <a:gd name="connsiteX26" fmla="*/ 265419 w 315913"/>
                  <a:gd name="connsiteY26" fmla="*/ 141398 h 330816"/>
                  <a:gd name="connsiteX27" fmla="*/ 265419 w 315913"/>
                  <a:gd name="connsiteY27" fmla="*/ 147841 h 330816"/>
                  <a:gd name="connsiteX28" fmla="*/ 304261 w 315913"/>
                  <a:gd name="connsiteY28" fmla="*/ 156861 h 330816"/>
                  <a:gd name="connsiteX29" fmla="*/ 315913 w 315913"/>
                  <a:gd name="connsiteY29" fmla="*/ 183921 h 330816"/>
                  <a:gd name="connsiteX30" fmla="*/ 304261 w 315913"/>
                  <a:gd name="connsiteY30" fmla="*/ 209692 h 330816"/>
                  <a:gd name="connsiteX31" fmla="*/ 278366 w 315913"/>
                  <a:gd name="connsiteY31" fmla="*/ 221289 h 330816"/>
                  <a:gd name="connsiteX32" fmla="*/ 260240 w 315913"/>
                  <a:gd name="connsiteY32" fmla="*/ 216135 h 330816"/>
                  <a:gd name="connsiteX33" fmla="*/ 199388 w 315913"/>
                  <a:gd name="connsiteY33" fmla="*/ 285717 h 330816"/>
                  <a:gd name="connsiteX34" fmla="*/ 256356 w 315913"/>
                  <a:gd name="connsiteY34" fmla="*/ 285717 h 330816"/>
                  <a:gd name="connsiteX35" fmla="*/ 264124 w 315913"/>
                  <a:gd name="connsiteY35" fmla="*/ 290871 h 330816"/>
                  <a:gd name="connsiteX36" fmla="*/ 264124 w 315913"/>
                  <a:gd name="connsiteY36" fmla="*/ 299891 h 330816"/>
                  <a:gd name="connsiteX37" fmla="*/ 247293 w 315913"/>
                  <a:gd name="connsiteY37" fmla="*/ 325662 h 330816"/>
                  <a:gd name="connsiteX38" fmla="*/ 239524 w 315913"/>
                  <a:gd name="connsiteY38" fmla="*/ 330816 h 330816"/>
                  <a:gd name="connsiteX39" fmla="*/ 25894 w 315913"/>
                  <a:gd name="connsiteY39" fmla="*/ 330816 h 330816"/>
                  <a:gd name="connsiteX40" fmla="*/ 18126 w 315913"/>
                  <a:gd name="connsiteY40" fmla="*/ 325662 h 330816"/>
                  <a:gd name="connsiteX41" fmla="*/ 1294 w 315913"/>
                  <a:gd name="connsiteY41" fmla="*/ 299891 h 330816"/>
                  <a:gd name="connsiteX42" fmla="*/ 1294 w 315913"/>
                  <a:gd name="connsiteY42" fmla="*/ 290871 h 330816"/>
                  <a:gd name="connsiteX43" fmla="*/ 10358 w 315913"/>
                  <a:gd name="connsiteY43" fmla="*/ 285717 h 330816"/>
                  <a:gd name="connsiteX44" fmla="*/ 66031 w 315913"/>
                  <a:gd name="connsiteY44" fmla="*/ 285717 h 330816"/>
                  <a:gd name="connsiteX45" fmla="*/ 0 w 315913"/>
                  <a:gd name="connsiteY45" fmla="*/ 178766 h 330816"/>
                  <a:gd name="connsiteX46" fmla="*/ 0 w 315913"/>
                  <a:gd name="connsiteY46" fmla="*/ 141398 h 330816"/>
                  <a:gd name="connsiteX47" fmla="*/ 10358 w 315913"/>
                  <a:gd name="connsiteY47" fmla="*/ 132378 h 330816"/>
                  <a:gd name="connsiteX48" fmla="*/ 73314 w 315913"/>
                  <a:gd name="connsiteY48" fmla="*/ 36546 h 330816"/>
                  <a:gd name="connsiteX49" fmla="*/ 86302 w 315913"/>
                  <a:gd name="connsiteY49" fmla="*/ 37843 h 330816"/>
                  <a:gd name="connsiteX50" fmla="*/ 86302 w 315913"/>
                  <a:gd name="connsiteY50" fmla="*/ 50807 h 330816"/>
                  <a:gd name="connsiteX51" fmla="*/ 82406 w 315913"/>
                  <a:gd name="connsiteY51" fmla="*/ 62476 h 330816"/>
                  <a:gd name="connsiteX52" fmla="*/ 86302 w 315913"/>
                  <a:gd name="connsiteY52" fmla="*/ 65068 h 330816"/>
                  <a:gd name="connsiteX53" fmla="*/ 97992 w 315913"/>
                  <a:gd name="connsiteY53" fmla="*/ 75440 h 330816"/>
                  <a:gd name="connsiteX54" fmla="*/ 99291 w 315913"/>
                  <a:gd name="connsiteY54" fmla="*/ 75440 h 330816"/>
                  <a:gd name="connsiteX55" fmla="*/ 90199 w 315913"/>
                  <a:gd name="connsiteY55" fmla="*/ 107852 h 330816"/>
                  <a:gd name="connsiteX56" fmla="*/ 82406 w 315913"/>
                  <a:gd name="connsiteY56" fmla="*/ 111741 h 330816"/>
                  <a:gd name="connsiteX57" fmla="*/ 75911 w 315913"/>
                  <a:gd name="connsiteY57" fmla="*/ 109148 h 330816"/>
                  <a:gd name="connsiteX58" fmla="*/ 75911 w 315913"/>
                  <a:gd name="connsiteY58" fmla="*/ 96184 h 330816"/>
                  <a:gd name="connsiteX59" fmla="*/ 82406 w 315913"/>
                  <a:gd name="connsiteY59" fmla="*/ 83219 h 330816"/>
                  <a:gd name="connsiteX60" fmla="*/ 78509 w 315913"/>
                  <a:gd name="connsiteY60" fmla="*/ 80626 h 330816"/>
                  <a:gd name="connsiteX61" fmla="*/ 68118 w 315913"/>
                  <a:gd name="connsiteY61" fmla="*/ 74144 h 330816"/>
                  <a:gd name="connsiteX62" fmla="*/ 73314 w 315913"/>
                  <a:gd name="connsiteY62" fmla="*/ 36546 h 330816"/>
                  <a:gd name="connsiteX63" fmla="*/ 172509 w 315913"/>
                  <a:gd name="connsiteY63" fmla="*/ 18829 h 330816"/>
                  <a:gd name="connsiteX64" fmla="*/ 185534 w 315913"/>
                  <a:gd name="connsiteY64" fmla="*/ 18829 h 330816"/>
                  <a:gd name="connsiteX65" fmla="*/ 185534 w 315913"/>
                  <a:gd name="connsiteY65" fmla="*/ 31915 h 330816"/>
                  <a:gd name="connsiteX66" fmla="*/ 180324 w 315913"/>
                  <a:gd name="connsiteY66" fmla="*/ 51545 h 330816"/>
                  <a:gd name="connsiteX67" fmla="*/ 185534 w 315913"/>
                  <a:gd name="connsiteY67" fmla="*/ 55471 h 330816"/>
                  <a:gd name="connsiteX68" fmla="*/ 199862 w 315913"/>
                  <a:gd name="connsiteY68" fmla="*/ 68557 h 330816"/>
                  <a:gd name="connsiteX69" fmla="*/ 201165 w 315913"/>
                  <a:gd name="connsiteY69" fmla="*/ 68557 h 330816"/>
                  <a:gd name="connsiteX70" fmla="*/ 189442 w 315913"/>
                  <a:gd name="connsiteY70" fmla="*/ 107815 h 330816"/>
                  <a:gd name="connsiteX71" fmla="*/ 182929 w 315913"/>
                  <a:gd name="connsiteY71" fmla="*/ 111741 h 330816"/>
                  <a:gd name="connsiteX72" fmla="*/ 176416 w 315913"/>
                  <a:gd name="connsiteY72" fmla="*/ 109124 h 330816"/>
                  <a:gd name="connsiteX73" fmla="*/ 175114 w 315913"/>
                  <a:gd name="connsiteY73" fmla="*/ 96038 h 330816"/>
                  <a:gd name="connsiteX74" fmla="*/ 184232 w 315913"/>
                  <a:gd name="connsiteY74" fmla="*/ 76408 h 330816"/>
                  <a:gd name="connsiteX75" fmla="*/ 177719 w 315913"/>
                  <a:gd name="connsiteY75" fmla="*/ 72483 h 330816"/>
                  <a:gd name="connsiteX76" fmla="*/ 165996 w 315913"/>
                  <a:gd name="connsiteY76" fmla="*/ 63322 h 330816"/>
                  <a:gd name="connsiteX77" fmla="*/ 172509 w 315913"/>
                  <a:gd name="connsiteY77" fmla="*/ 18829 h 330816"/>
                  <a:gd name="connsiteX78" fmla="*/ 117908 w 315913"/>
                  <a:gd name="connsiteY78" fmla="*/ 2914 h 330816"/>
                  <a:gd name="connsiteX79" fmla="*/ 130896 w 315913"/>
                  <a:gd name="connsiteY79" fmla="*/ 2914 h 330816"/>
                  <a:gd name="connsiteX80" fmla="*/ 130896 w 315913"/>
                  <a:gd name="connsiteY80" fmla="*/ 15870 h 330816"/>
                  <a:gd name="connsiteX81" fmla="*/ 124402 w 315913"/>
                  <a:gd name="connsiteY81" fmla="*/ 43077 h 330816"/>
                  <a:gd name="connsiteX82" fmla="*/ 132195 w 315913"/>
                  <a:gd name="connsiteY82" fmla="*/ 46964 h 330816"/>
                  <a:gd name="connsiteX83" fmla="*/ 149080 w 315913"/>
                  <a:gd name="connsiteY83" fmla="*/ 62510 h 330816"/>
                  <a:gd name="connsiteX84" fmla="*/ 136092 w 315913"/>
                  <a:gd name="connsiteY84" fmla="*/ 107855 h 330816"/>
                  <a:gd name="connsiteX85" fmla="*/ 129597 w 315913"/>
                  <a:gd name="connsiteY85" fmla="*/ 111741 h 330816"/>
                  <a:gd name="connsiteX86" fmla="*/ 123103 w 315913"/>
                  <a:gd name="connsiteY86" fmla="*/ 109150 h 330816"/>
                  <a:gd name="connsiteX87" fmla="*/ 123103 w 315913"/>
                  <a:gd name="connsiteY87" fmla="*/ 96195 h 330816"/>
                  <a:gd name="connsiteX88" fmla="*/ 132195 w 315913"/>
                  <a:gd name="connsiteY88" fmla="*/ 70284 h 330816"/>
                  <a:gd name="connsiteX89" fmla="*/ 124402 w 315913"/>
                  <a:gd name="connsiteY89" fmla="*/ 63806 h 330816"/>
                  <a:gd name="connsiteX90" fmla="*/ 110115 w 315913"/>
                  <a:gd name="connsiteY90" fmla="*/ 53441 h 330816"/>
                  <a:gd name="connsiteX91" fmla="*/ 117908 w 315913"/>
                  <a:gd name="connsiteY91" fmla="*/ 2914 h 3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15913" h="330816">
                    <a:moveTo>
                      <a:pt x="25400" y="303828"/>
                    </a:moveTo>
                    <a:lnTo>
                      <a:pt x="31750" y="311766"/>
                    </a:lnTo>
                    <a:lnTo>
                      <a:pt x="234951" y="311766"/>
                    </a:lnTo>
                    <a:lnTo>
                      <a:pt x="239713" y="303828"/>
                    </a:lnTo>
                    <a:close/>
                    <a:moveTo>
                      <a:pt x="19050" y="176828"/>
                    </a:moveTo>
                    <a:cubicBezTo>
                      <a:pt x="19050" y="176828"/>
                      <a:pt x="19050" y="176828"/>
                      <a:pt x="19050" y="179408"/>
                    </a:cubicBezTo>
                    <a:cubicBezTo>
                      <a:pt x="19050" y="234871"/>
                      <a:pt x="64510" y="280016"/>
                      <a:pt x="120361" y="280016"/>
                    </a:cubicBezTo>
                    <a:cubicBezTo>
                      <a:pt x="120361" y="280016"/>
                      <a:pt x="120361" y="280016"/>
                      <a:pt x="146338" y="280016"/>
                    </a:cubicBezTo>
                    <a:cubicBezTo>
                      <a:pt x="202190" y="280016"/>
                      <a:pt x="247650" y="234871"/>
                      <a:pt x="247650" y="179408"/>
                    </a:cubicBezTo>
                    <a:cubicBezTo>
                      <a:pt x="247650" y="179408"/>
                      <a:pt x="247650" y="179408"/>
                      <a:pt x="247650" y="176828"/>
                    </a:cubicBezTo>
                    <a:cubicBezTo>
                      <a:pt x="247650" y="176828"/>
                      <a:pt x="247650" y="176828"/>
                      <a:pt x="19050" y="176828"/>
                    </a:cubicBezTo>
                    <a:close/>
                    <a:moveTo>
                      <a:pt x="278694" y="164152"/>
                    </a:moveTo>
                    <a:cubicBezTo>
                      <a:pt x="273860" y="164152"/>
                      <a:pt x="268859" y="165765"/>
                      <a:pt x="264859" y="168989"/>
                    </a:cubicBezTo>
                    <a:cubicBezTo>
                      <a:pt x="264859" y="168989"/>
                      <a:pt x="264859" y="168989"/>
                      <a:pt x="264859" y="178018"/>
                    </a:cubicBezTo>
                    <a:cubicBezTo>
                      <a:pt x="264859" y="184468"/>
                      <a:pt x="264859" y="190917"/>
                      <a:pt x="263525" y="196076"/>
                    </a:cubicBezTo>
                    <a:cubicBezTo>
                      <a:pt x="264859" y="196076"/>
                      <a:pt x="264859" y="196076"/>
                      <a:pt x="264859" y="197366"/>
                    </a:cubicBezTo>
                    <a:cubicBezTo>
                      <a:pt x="272860" y="203815"/>
                      <a:pt x="284862" y="202525"/>
                      <a:pt x="291529" y="196076"/>
                    </a:cubicBezTo>
                    <a:cubicBezTo>
                      <a:pt x="295530" y="192207"/>
                      <a:pt x="296863" y="188337"/>
                      <a:pt x="296863" y="183178"/>
                    </a:cubicBezTo>
                    <a:cubicBezTo>
                      <a:pt x="296863" y="178018"/>
                      <a:pt x="295530" y="172859"/>
                      <a:pt x="291529" y="168989"/>
                    </a:cubicBezTo>
                    <a:cubicBezTo>
                      <a:pt x="288195" y="165765"/>
                      <a:pt x="283528" y="164152"/>
                      <a:pt x="278694" y="164152"/>
                    </a:cubicBezTo>
                    <a:close/>
                    <a:moveTo>
                      <a:pt x="19050" y="149840"/>
                    </a:moveTo>
                    <a:lnTo>
                      <a:pt x="19050" y="157778"/>
                    </a:lnTo>
                    <a:lnTo>
                      <a:pt x="247650" y="157778"/>
                    </a:lnTo>
                    <a:lnTo>
                      <a:pt x="247650" y="149840"/>
                    </a:lnTo>
                    <a:close/>
                    <a:moveTo>
                      <a:pt x="10358" y="132378"/>
                    </a:moveTo>
                    <a:cubicBezTo>
                      <a:pt x="10358" y="132378"/>
                      <a:pt x="10358" y="132378"/>
                      <a:pt x="256356" y="132378"/>
                    </a:cubicBezTo>
                    <a:cubicBezTo>
                      <a:pt x="261535" y="132378"/>
                      <a:pt x="265419" y="136244"/>
                      <a:pt x="265419" y="141398"/>
                    </a:cubicBezTo>
                    <a:cubicBezTo>
                      <a:pt x="265419" y="141398"/>
                      <a:pt x="265419" y="141398"/>
                      <a:pt x="265419" y="147841"/>
                    </a:cubicBezTo>
                    <a:cubicBezTo>
                      <a:pt x="278366" y="143975"/>
                      <a:pt x="293903" y="146552"/>
                      <a:pt x="304261" y="156861"/>
                    </a:cubicBezTo>
                    <a:cubicBezTo>
                      <a:pt x="312029" y="164592"/>
                      <a:pt x="315913" y="173612"/>
                      <a:pt x="315913" y="183921"/>
                    </a:cubicBezTo>
                    <a:cubicBezTo>
                      <a:pt x="315913" y="192940"/>
                      <a:pt x="312029" y="203249"/>
                      <a:pt x="304261" y="209692"/>
                    </a:cubicBezTo>
                    <a:cubicBezTo>
                      <a:pt x="297787" y="217423"/>
                      <a:pt x="287429" y="221289"/>
                      <a:pt x="278366" y="221289"/>
                    </a:cubicBezTo>
                    <a:cubicBezTo>
                      <a:pt x="271893" y="221289"/>
                      <a:pt x="265419" y="218712"/>
                      <a:pt x="260240" y="216135"/>
                    </a:cubicBezTo>
                    <a:cubicBezTo>
                      <a:pt x="249882" y="245771"/>
                      <a:pt x="227872" y="271543"/>
                      <a:pt x="199388" y="285717"/>
                    </a:cubicBezTo>
                    <a:cubicBezTo>
                      <a:pt x="199388" y="285717"/>
                      <a:pt x="199388" y="285717"/>
                      <a:pt x="256356" y="285717"/>
                    </a:cubicBezTo>
                    <a:cubicBezTo>
                      <a:pt x="260240" y="285717"/>
                      <a:pt x="262829" y="287005"/>
                      <a:pt x="264124" y="290871"/>
                    </a:cubicBezTo>
                    <a:cubicBezTo>
                      <a:pt x="266714" y="293448"/>
                      <a:pt x="265419" y="297314"/>
                      <a:pt x="264124" y="299891"/>
                    </a:cubicBezTo>
                    <a:cubicBezTo>
                      <a:pt x="264124" y="299891"/>
                      <a:pt x="264124" y="299891"/>
                      <a:pt x="247293" y="325662"/>
                    </a:cubicBezTo>
                    <a:cubicBezTo>
                      <a:pt x="245998" y="328239"/>
                      <a:pt x="243409" y="330816"/>
                      <a:pt x="239524" y="330816"/>
                    </a:cubicBezTo>
                    <a:cubicBezTo>
                      <a:pt x="239524" y="330816"/>
                      <a:pt x="239524" y="330816"/>
                      <a:pt x="25894" y="330816"/>
                    </a:cubicBezTo>
                    <a:cubicBezTo>
                      <a:pt x="23305" y="330816"/>
                      <a:pt x="20715" y="328239"/>
                      <a:pt x="18126" y="325662"/>
                    </a:cubicBezTo>
                    <a:cubicBezTo>
                      <a:pt x="18126" y="325662"/>
                      <a:pt x="18126" y="325662"/>
                      <a:pt x="1294" y="299891"/>
                    </a:cubicBezTo>
                    <a:cubicBezTo>
                      <a:pt x="0" y="297314"/>
                      <a:pt x="0" y="293448"/>
                      <a:pt x="1294" y="290871"/>
                    </a:cubicBezTo>
                    <a:cubicBezTo>
                      <a:pt x="3884" y="287005"/>
                      <a:pt x="6473" y="285717"/>
                      <a:pt x="10358" y="285717"/>
                    </a:cubicBezTo>
                    <a:cubicBezTo>
                      <a:pt x="10358" y="285717"/>
                      <a:pt x="10358" y="285717"/>
                      <a:pt x="66031" y="285717"/>
                    </a:cubicBezTo>
                    <a:cubicBezTo>
                      <a:pt x="27189" y="266388"/>
                      <a:pt x="0" y="225154"/>
                      <a:pt x="0" y="178766"/>
                    </a:cubicBezTo>
                    <a:cubicBezTo>
                      <a:pt x="0" y="178766"/>
                      <a:pt x="0" y="178766"/>
                      <a:pt x="0" y="141398"/>
                    </a:cubicBezTo>
                    <a:cubicBezTo>
                      <a:pt x="0" y="136244"/>
                      <a:pt x="5179" y="132378"/>
                      <a:pt x="10358" y="132378"/>
                    </a:cubicBezTo>
                    <a:close/>
                    <a:moveTo>
                      <a:pt x="73314" y="36546"/>
                    </a:moveTo>
                    <a:cubicBezTo>
                      <a:pt x="77210" y="33953"/>
                      <a:pt x="83705" y="33953"/>
                      <a:pt x="86302" y="37843"/>
                    </a:cubicBezTo>
                    <a:cubicBezTo>
                      <a:pt x="90199" y="40436"/>
                      <a:pt x="90199" y="46918"/>
                      <a:pt x="86302" y="50807"/>
                    </a:cubicBezTo>
                    <a:cubicBezTo>
                      <a:pt x="85003" y="52104"/>
                      <a:pt x="79808" y="57290"/>
                      <a:pt x="82406" y="62476"/>
                    </a:cubicBezTo>
                    <a:cubicBezTo>
                      <a:pt x="83705" y="62476"/>
                      <a:pt x="85003" y="63772"/>
                      <a:pt x="86302" y="65068"/>
                    </a:cubicBezTo>
                    <a:cubicBezTo>
                      <a:pt x="90199" y="66365"/>
                      <a:pt x="95394" y="68958"/>
                      <a:pt x="97992" y="75440"/>
                    </a:cubicBezTo>
                    <a:cubicBezTo>
                      <a:pt x="97992" y="75440"/>
                      <a:pt x="97992" y="75440"/>
                      <a:pt x="99291" y="75440"/>
                    </a:cubicBezTo>
                    <a:cubicBezTo>
                      <a:pt x="101889" y="83219"/>
                      <a:pt x="103188" y="94887"/>
                      <a:pt x="90199" y="107852"/>
                    </a:cubicBezTo>
                    <a:cubicBezTo>
                      <a:pt x="87601" y="110445"/>
                      <a:pt x="85003" y="111741"/>
                      <a:pt x="82406" y="111741"/>
                    </a:cubicBezTo>
                    <a:cubicBezTo>
                      <a:pt x="81107" y="111741"/>
                      <a:pt x="78509" y="110445"/>
                      <a:pt x="75911" y="109148"/>
                    </a:cubicBezTo>
                    <a:cubicBezTo>
                      <a:pt x="73314" y="105259"/>
                      <a:pt x="73314" y="98777"/>
                      <a:pt x="75911" y="96184"/>
                    </a:cubicBezTo>
                    <a:cubicBezTo>
                      <a:pt x="78509" y="92294"/>
                      <a:pt x="83705" y="87108"/>
                      <a:pt x="82406" y="83219"/>
                    </a:cubicBezTo>
                    <a:cubicBezTo>
                      <a:pt x="81107" y="83219"/>
                      <a:pt x="79808" y="81923"/>
                      <a:pt x="78509" y="80626"/>
                    </a:cubicBezTo>
                    <a:cubicBezTo>
                      <a:pt x="74612" y="79330"/>
                      <a:pt x="70716" y="78033"/>
                      <a:pt x="68118" y="74144"/>
                    </a:cubicBezTo>
                    <a:cubicBezTo>
                      <a:pt x="60325" y="62476"/>
                      <a:pt x="61624" y="48214"/>
                      <a:pt x="73314" y="36546"/>
                    </a:cubicBezTo>
                    <a:close/>
                    <a:moveTo>
                      <a:pt x="172509" y="18829"/>
                    </a:moveTo>
                    <a:cubicBezTo>
                      <a:pt x="176416" y="14903"/>
                      <a:pt x="181627" y="14903"/>
                      <a:pt x="185534" y="18829"/>
                    </a:cubicBezTo>
                    <a:cubicBezTo>
                      <a:pt x="189442" y="22755"/>
                      <a:pt x="189442" y="27989"/>
                      <a:pt x="185534" y="31915"/>
                    </a:cubicBezTo>
                    <a:cubicBezTo>
                      <a:pt x="182929" y="34533"/>
                      <a:pt x="173811" y="43693"/>
                      <a:pt x="180324" y="51545"/>
                    </a:cubicBezTo>
                    <a:cubicBezTo>
                      <a:pt x="181627" y="52853"/>
                      <a:pt x="182929" y="54162"/>
                      <a:pt x="185534" y="55471"/>
                    </a:cubicBezTo>
                    <a:cubicBezTo>
                      <a:pt x="190744" y="58088"/>
                      <a:pt x="197257" y="60705"/>
                      <a:pt x="199862" y="68557"/>
                    </a:cubicBezTo>
                    <a:cubicBezTo>
                      <a:pt x="199862" y="68557"/>
                      <a:pt x="199862" y="68557"/>
                      <a:pt x="201165" y="68557"/>
                    </a:cubicBezTo>
                    <a:cubicBezTo>
                      <a:pt x="205073" y="77717"/>
                      <a:pt x="206375" y="90803"/>
                      <a:pt x="189442" y="107815"/>
                    </a:cubicBezTo>
                    <a:cubicBezTo>
                      <a:pt x="186837" y="110433"/>
                      <a:pt x="185534" y="111741"/>
                      <a:pt x="182929" y="111741"/>
                    </a:cubicBezTo>
                    <a:cubicBezTo>
                      <a:pt x="180324" y="111741"/>
                      <a:pt x="177719" y="110433"/>
                      <a:pt x="176416" y="109124"/>
                    </a:cubicBezTo>
                    <a:cubicBezTo>
                      <a:pt x="172509" y="105198"/>
                      <a:pt x="172509" y="98655"/>
                      <a:pt x="175114" y="96038"/>
                    </a:cubicBezTo>
                    <a:cubicBezTo>
                      <a:pt x="182929" y="88186"/>
                      <a:pt x="185534" y="81643"/>
                      <a:pt x="184232" y="76408"/>
                    </a:cubicBezTo>
                    <a:cubicBezTo>
                      <a:pt x="182929" y="75100"/>
                      <a:pt x="180324" y="73791"/>
                      <a:pt x="177719" y="72483"/>
                    </a:cubicBezTo>
                    <a:cubicBezTo>
                      <a:pt x="173811" y="69865"/>
                      <a:pt x="168601" y="67248"/>
                      <a:pt x="165996" y="63322"/>
                    </a:cubicBezTo>
                    <a:cubicBezTo>
                      <a:pt x="155575" y="50236"/>
                      <a:pt x="158180" y="31915"/>
                      <a:pt x="172509" y="18829"/>
                    </a:cubicBezTo>
                    <a:close/>
                    <a:moveTo>
                      <a:pt x="117908" y="2914"/>
                    </a:moveTo>
                    <a:cubicBezTo>
                      <a:pt x="121804" y="-972"/>
                      <a:pt x="128299" y="-972"/>
                      <a:pt x="130896" y="2914"/>
                    </a:cubicBezTo>
                    <a:cubicBezTo>
                      <a:pt x="134793" y="6801"/>
                      <a:pt x="134793" y="11983"/>
                      <a:pt x="130896" y="15870"/>
                    </a:cubicBezTo>
                    <a:cubicBezTo>
                      <a:pt x="128299" y="19757"/>
                      <a:pt x="116609" y="31417"/>
                      <a:pt x="124402" y="43077"/>
                    </a:cubicBezTo>
                    <a:cubicBezTo>
                      <a:pt x="127000" y="44373"/>
                      <a:pt x="129597" y="45668"/>
                      <a:pt x="132195" y="46964"/>
                    </a:cubicBezTo>
                    <a:cubicBezTo>
                      <a:pt x="138690" y="50850"/>
                      <a:pt x="145184" y="53441"/>
                      <a:pt x="149080" y="62510"/>
                    </a:cubicBezTo>
                    <a:cubicBezTo>
                      <a:pt x="154276" y="72875"/>
                      <a:pt x="155575" y="88421"/>
                      <a:pt x="136092" y="107855"/>
                    </a:cubicBezTo>
                    <a:cubicBezTo>
                      <a:pt x="134793" y="110446"/>
                      <a:pt x="132195" y="111741"/>
                      <a:pt x="129597" y="111741"/>
                    </a:cubicBezTo>
                    <a:cubicBezTo>
                      <a:pt x="127000" y="111741"/>
                      <a:pt x="124402" y="110446"/>
                      <a:pt x="123103" y="109150"/>
                    </a:cubicBezTo>
                    <a:cubicBezTo>
                      <a:pt x="119207" y="105263"/>
                      <a:pt x="119207" y="98786"/>
                      <a:pt x="123103" y="96195"/>
                    </a:cubicBezTo>
                    <a:cubicBezTo>
                      <a:pt x="132195" y="85830"/>
                      <a:pt x="136092" y="76761"/>
                      <a:pt x="132195" y="70284"/>
                    </a:cubicBezTo>
                    <a:cubicBezTo>
                      <a:pt x="130896" y="67692"/>
                      <a:pt x="128299" y="66397"/>
                      <a:pt x="124402" y="63806"/>
                    </a:cubicBezTo>
                    <a:cubicBezTo>
                      <a:pt x="119207" y="61215"/>
                      <a:pt x="114011" y="58624"/>
                      <a:pt x="110115" y="53441"/>
                    </a:cubicBezTo>
                    <a:cubicBezTo>
                      <a:pt x="98425" y="39190"/>
                      <a:pt x="102321" y="18462"/>
                      <a:pt x="117908" y="2914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987432" y="5004745"/>
            <a:ext cx="4772820" cy="1014020"/>
            <a:chOff x="5221447" y="3556945"/>
            <a:chExt cx="4772820" cy="1014020"/>
          </a:xfrm>
        </p:grpSpPr>
        <p:sp>
          <p:nvSpPr>
            <p:cNvPr id="20" name="Subtitle 2"/>
            <p:cNvSpPr txBox="1"/>
            <p:nvPr/>
          </p:nvSpPr>
          <p:spPr bwMode="auto">
            <a:xfrm>
              <a:off x="6022799" y="3556945"/>
              <a:ext cx="3971468" cy="101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221447" y="3752805"/>
              <a:ext cx="622300" cy="622300"/>
              <a:chOff x="7596347" y="281990"/>
              <a:chExt cx="622300" cy="6223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596347" y="281990"/>
                <a:ext cx="622300" cy="622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hot-coffee-cup_82068"/>
              <p:cNvSpPr>
                <a:spLocks noChangeAspect="1"/>
              </p:cNvSpPr>
              <p:nvPr/>
            </p:nvSpPr>
            <p:spPr bwMode="auto">
              <a:xfrm>
                <a:off x="7727609" y="358921"/>
                <a:ext cx="410577" cy="443038"/>
              </a:xfrm>
              <a:custGeom>
                <a:avLst/>
                <a:gdLst>
                  <a:gd name="connsiteX0" fmla="*/ 25400 w 315913"/>
                  <a:gd name="connsiteY0" fmla="*/ 303828 h 330816"/>
                  <a:gd name="connsiteX1" fmla="*/ 31750 w 315913"/>
                  <a:gd name="connsiteY1" fmla="*/ 311766 h 330816"/>
                  <a:gd name="connsiteX2" fmla="*/ 234951 w 315913"/>
                  <a:gd name="connsiteY2" fmla="*/ 311766 h 330816"/>
                  <a:gd name="connsiteX3" fmla="*/ 239713 w 315913"/>
                  <a:gd name="connsiteY3" fmla="*/ 303828 h 330816"/>
                  <a:gd name="connsiteX4" fmla="*/ 19050 w 315913"/>
                  <a:gd name="connsiteY4" fmla="*/ 176828 h 330816"/>
                  <a:gd name="connsiteX5" fmla="*/ 19050 w 315913"/>
                  <a:gd name="connsiteY5" fmla="*/ 179408 h 330816"/>
                  <a:gd name="connsiteX6" fmla="*/ 120361 w 315913"/>
                  <a:gd name="connsiteY6" fmla="*/ 280016 h 330816"/>
                  <a:gd name="connsiteX7" fmla="*/ 146338 w 315913"/>
                  <a:gd name="connsiteY7" fmla="*/ 280016 h 330816"/>
                  <a:gd name="connsiteX8" fmla="*/ 247650 w 315913"/>
                  <a:gd name="connsiteY8" fmla="*/ 179408 h 330816"/>
                  <a:gd name="connsiteX9" fmla="*/ 247650 w 315913"/>
                  <a:gd name="connsiteY9" fmla="*/ 176828 h 330816"/>
                  <a:gd name="connsiteX10" fmla="*/ 19050 w 315913"/>
                  <a:gd name="connsiteY10" fmla="*/ 176828 h 330816"/>
                  <a:gd name="connsiteX11" fmla="*/ 278694 w 315913"/>
                  <a:gd name="connsiteY11" fmla="*/ 164152 h 330816"/>
                  <a:gd name="connsiteX12" fmla="*/ 264859 w 315913"/>
                  <a:gd name="connsiteY12" fmla="*/ 168989 h 330816"/>
                  <a:gd name="connsiteX13" fmla="*/ 264859 w 315913"/>
                  <a:gd name="connsiteY13" fmla="*/ 178018 h 330816"/>
                  <a:gd name="connsiteX14" fmla="*/ 263525 w 315913"/>
                  <a:gd name="connsiteY14" fmla="*/ 196076 h 330816"/>
                  <a:gd name="connsiteX15" fmla="*/ 264859 w 315913"/>
                  <a:gd name="connsiteY15" fmla="*/ 197366 h 330816"/>
                  <a:gd name="connsiteX16" fmla="*/ 291529 w 315913"/>
                  <a:gd name="connsiteY16" fmla="*/ 196076 h 330816"/>
                  <a:gd name="connsiteX17" fmla="*/ 296863 w 315913"/>
                  <a:gd name="connsiteY17" fmla="*/ 183178 h 330816"/>
                  <a:gd name="connsiteX18" fmla="*/ 291529 w 315913"/>
                  <a:gd name="connsiteY18" fmla="*/ 168989 h 330816"/>
                  <a:gd name="connsiteX19" fmla="*/ 278694 w 315913"/>
                  <a:gd name="connsiteY19" fmla="*/ 164152 h 330816"/>
                  <a:gd name="connsiteX20" fmla="*/ 19050 w 315913"/>
                  <a:gd name="connsiteY20" fmla="*/ 149840 h 330816"/>
                  <a:gd name="connsiteX21" fmla="*/ 19050 w 315913"/>
                  <a:gd name="connsiteY21" fmla="*/ 157778 h 330816"/>
                  <a:gd name="connsiteX22" fmla="*/ 247650 w 315913"/>
                  <a:gd name="connsiteY22" fmla="*/ 157778 h 330816"/>
                  <a:gd name="connsiteX23" fmla="*/ 247650 w 315913"/>
                  <a:gd name="connsiteY23" fmla="*/ 149840 h 330816"/>
                  <a:gd name="connsiteX24" fmla="*/ 10358 w 315913"/>
                  <a:gd name="connsiteY24" fmla="*/ 132378 h 330816"/>
                  <a:gd name="connsiteX25" fmla="*/ 256356 w 315913"/>
                  <a:gd name="connsiteY25" fmla="*/ 132378 h 330816"/>
                  <a:gd name="connsiteX26" fmla="*/ 265419 w 315913"/>
                  <a:gd name="connsiteY26" fmla="*/ 141398 h 330816"/>
                  <a:gd name="connsiteX27" fmla="*/ 265419 w 315913"/>
                  <a:gd name="connsiteY27" fmla="*/ 147841 h 330816"/>
                  <a:gd name="connsiteX28" fmla="*/ 304261 w 315913"/>
                  <a:gd name="connsiteY28" fmla="*/ 156861 h 330816"/>
                  <a:gd name="connsiteX29" fmla="*/ 315913 w 315913"/>
                  <a:gd name="connsiteY29" fmla="*/ 183921 h 330816"/>
                  <a:gd name="connsiteX30" fmla="*/ 304261 w 315913"/>
                  <a:gd name="connsiteY30" fmla="*/ 209692 h 330816"/>
                  <a:gd name="connsiteX31" fmla="*/ 278366 w 315913"/>
                  <a:gd name="connsiteY31" fmla="*/ 221289 h 330816"/>
                  <a:gd name="connsiteX32" fmla="*/ 260240 w 315913"/>
                  <a:gd name="connsiteY32" fmla="*/ 216135 h 330816"/>
                  <a:gd name="connsiteX33" fmla="*/ 199388 w 315913"/>
                  <a:gd name="connsiteY33" fmla="*/ 285717 h 330816"/>
                  <a:gd name="connsiteX34" fmla="*/ 256356 w 315913"/>
                  <a:gd name="connsiteY34" fmla="*/ 285717 h 330816"/>
                  <a:gd name="connsiteX35" fmla="*/ 264124 w 315913"/>
                  <a:gd name="connsiteY35" fmla="*/ 290871 h 330816"/>
                  <a:gd name="connsiteX36" fmla="*/ 264124 w 315913"/>
                  <a:gd name="connsiteY36" fmla="*/ 299891 h 330816"/>
                  <a:gd name="connsiteX37" fmla="*/ 247293 w 315913"/>
                  <a:gd name="connsiteY37" fmla="*/ 325662 h 330816"/>
                  <a:gd name="connsiteX38" fmla="*/ 239524 w 315913"/>
                  <a:gd name="connsiteY38" fmla="*/ 330816 h 330816"/>
                  <a:gd name="connsiteX39" fmla="*/ 25894 w 315913"/>
                  <a:gd name="connsiteY39" fmla="*/ 330816 h 330816"/>
                  <a:gd name="connsiteX40" fmla="*/ 18126 w 315913"/>
                  <a:gd name="connsiteY40" fmla="*/ 325662 h 330816"/>
                  <a:gd name="connsiteX41" fmla="*/ 1294 w 315913"/>
                  <a:gd name="connsiteY41" fmla="*/ 299891 h 330816"/>
                  <a:gd name="connsiteX42" fmla="*/ 1294 w 315913"/>
                  <a:gd name="connsiteY42" fmla="*/ 290871 h 330816"/>
                  <a:gd name="connsiteX43" fmla="*/ 10358 w 315913"/>
                  <a:gd name="connsiteY43" fmla="*/ 285717 h 330816"/>
                  <a:gd name="connsiteX44" fmla="*/ 66031 w 315913"/>
                  <a:gd name="connsiteY44" fmla="*/ 285717 h 330816"/>
                  <a:gd name="connsiteX45" fmla="*/ 0 w 315913"/>
                  <a:gd name="connsiteY45" fmla="*/ 178766 h 330816"/>
                  <a:gd name="connsiteX46" fmla="*/ 0 w 315913"/>
                  <a:gd name="connsiteY46" fmla="*/ 141398 h 330816"/>
                  <a:gd name="connsiteX47" fmla="*/ 10358 w 315913"/>
                  <a:gd name="connsiteY47" fmla="*/ 132378 h 330816"/>
                  <a:gd name="connsiteX48" fmla="*/ 73314 w 315913"/>
                  <a:gd name="connsiteY48" fmla="*/ 36546 h 330816"/>
                  <a:gd name="connsiteX49" fmla="*/ 86302 w 315913"/>
                  <a:gd name="connsiteY49" fmla="*/ 37843 h 330816"/>
                  <a:gd name="connsiteX50" fmla="*/ 86302 w 315913"/>
                  <a:gd name="connsiteY50" fmla="*/ 50807 h 330816"/>
                  <a:gd name="connsiteX51" fmla="*/ 82406 w 315913"/>
                  <a:gd name="connsiteY51" fmla="*/ 62476 h 330816"/>
                  <a:gd name="connsiteX52" fmla="*/ 86302 w 315913"/>
                  <a:gd name="connsiteY52" fmla="*/ 65068 h 330816"/>
                  <a:gd name="connsiteX53" fmla="*/ 97992 w 315913"/>
                  <a:gd name="connsiteY53" fmla="*/ 75440 h 330816"/>
                  <a:gd name="connsiteX54" fmla="*/ 99291 w 315913"/>
                  <a:gd name="connsiteY54" fmla="*/ 75440 h 330816"/>
                  <a:gd name="connsiteX55" fmla="*/ 90199 w 315913"/>
                  <a:gd name="connsiteY55" fmla="*/ 107852 h 330816"/>
                  <a:gd name="connsiteX56" fmla="*/ 82406 w 315913"/>
                  <a:gd name="connsiteY56" fmla="*/ 111741 h 330816"/>
                  <a:gd name="connsiteX57" fmla="*/ 75911 w 315913"/>
                  <a:gd name="connsiteY57" fmla="*/ 109148 h 330816"/>
                  <a:gd name="connsiteX58" fmla="*/ 75911 w 315913"/>
                  <a:gd name="connsiteY58" fmla="*/ 96184 h 330816"/>
                  <a:gd name="connsiteX59" fmla="*/ 82406 w 315913"/>
                  <a:gd name="connsiteY59" fmla="*/ 83219 h 330816"/>
                  <a:gd name="connsiteX60" fmla="*/ 78509 w 315913"/>
                  <a:gd name="connsiteY60" fmla="*/ 80626 h 330816"/>
                  <a:gd name="connsiteX61" fmla="*/ 68118 w 315913"/>
                  <a:gd name="connsiteY61" fmla="*/ 74144 h 330816"/>
                  <a:gd name="connsiteX62" fmla="*/ 73314 w 315913"/>
                  <a:gd name="connsiteY62" fmla="*/ 36546 h 330816"/>
                  <a:gd name="connsiteX63" fmla="*/ 172509 w 315913"/>
                  <a:gd name="connsiteY63" fmla="*/ 18829 h 330816"/>
                  <a:gd name="connsiteX64" fmla="*/ 185534 w 315913"/>
                  <a:gd name="connsiteY64" fmla="*/ 18829 h 330816"/>
                  <a:gd name="connsiteX65" fmla="*/ 185534 w 315913"/>
                  <a:gd name="connsiteY65" fmla="*/ 31915 h 330816"/>
                  <a:gd name="connsiteX66" fmla="*/ 180324 w 315913"/>
                  <a:gd name="connsiteY66" fmla="*/ 51545 h 330816"/>
                  <a:gd name="connsiteX67" fmla="*/ 185534 w 315913"/>
                  <a:gd name="connsiteY67" fmla="*/ 55471 h 330816"/>
                  <a:gd name="connsiteX68" fmla="*/ 199862 w 315913"/>
                  <a:gd name="connsiteY68" fmla="*/ 68557 h 330816"/>
                  <a:gd name="connsiteX69" fmla="*/ 201165 w 315913"/>
                  <a:gd name="connsiteY69" fmla="*/ 68557 h 330816"/>
                  <a:gd name="connsiteX70" fmla="*/ 189442 w 315913"/>
                  <a:gd name="connsiteY70" fmla="*/ 107815 h 330816"/>
                  <a:gd name="connsiteX71" fmla="*/ 182929 w 315913"/>
                  <a:gd name="connsiteY71" fmla="*/ 111741 h 330816"/>
                  <a:gd name="connsiteX72" fmla="*/ 176416 w 315913"/>
                  <a:gd name="connsiteY72" fmla="*/ 109124 h 330816"/>
                  <a:gd name="connsiteX73" fmla="*/ 175114 w 315913"/>
                  <a:gd name="connsiteY73" fmla="*/ 96038 h 330816"/>
                  <a:gd name="connsiteX74" fmla="*/ 184232 w 315913"/>
                  <a:gd name="connsiteY74" fmla="*/ 76408 h 330816"/>
                  <a:gd name="connsiteX75" fmla="*/ 177719 w 315913"/>
                  <a:gd name="connsiteY75" fmla="*/ 72483 h 330816"/>
                  <a:gd name="connsiteX76" fmla="*/ 165996 w 315913"/>
                  <a:gd name="connsiteY76" fmla="*/ 63322 h 330816"/>
                  <a:gd name="connsiteX77" fmla="*/ 172509 w 315913"/>
                  <a:gd name="connsiteY77" fmla="*/ 18829 h 330816"/>
                  <a:gd name="connsiteX78" fmla="*/ 117908 w 315913"/>
                  <a:gd name="connsiteY78" fmla="*/ 2914 h 330816"/>
                  <a:gd name="connsiteX79" fmla="*/ 130896 w 315913"/>
                  <a:gd name="connsiteY79" fmla="*/ 2914 h 330816"/>
                  <a:gd name="connsiteX80" fmla="*/ 130896 w 315913"/>
                  <a:gd name="connsiteY80" fmla="*/ 15870 h 330816"/>
                  <a:gd name="connsiteX81" fmla="*/ 124402 w 315913"/>
                  <a:gd name="connsiteY81" fmla="*/ 43077 h 330816"/>
                  <a:gd name="connsiteX82" fmla="*/ 132195 w 315913"/>
                  <a:gd name="connsiteY82" fmla="*/ 46964 h 330816"/>
                  <a:gd name="connsiteX83" fmla="*/ 149080 w 315913"/>
                  <a:gd name="connsiteY83" fmla="*/ 62510 h 330816"/>
                  <a:gd name="connsiteX84" fmla="*/ 136092 w 315913"/>
                  <a:gd name="connsiteY84" fmla="*/ 107855 h 330816"/>
                  <a:gd name="connsiteX85" fmla="*/ 129597 w 315913"/>
                  <a:gd name="connsiteY85" fmla="*/ 111741 h 330816"/>
                  <a:gd name="connsiteX86" fmla="*/ 123103 w 315913"/>
                  <a:gd name="connsiteY86" fmla="*/ 109150 h 330816"/>
                  <a:gd name="connsiteX87" fmla="*/ 123103 w 315913"/>
                  <a:gd name="connsiteY87" fmla="*/ 96195 h 330816"/>
                  <a:gd name="connsiteX88" fmla="*/ 132195 w 315913"/>
                  <a:gd name="connsiteY88" fmla="*/ 70284 h 330816"/>
                  <a:gd name="connsiteX89" fmla="*/ 124402 w 315913"/>
                  <a:gd name="connsiteY89" fmla="*/ 63806 h 330816"/>
                  <a:gd name="connsiteX90" fmla="*/ 110115 w 315913"/>
                  <a:gd name="connsiteY90" fmla="*/ 53441 h 330816"/>
                  <a:gd name="connsiteX91" fmla="*/ 117908 w 315913"/>
                  <a:gd name="connsiteY91" fmla="*/ 2914 h 3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15913" h="330816">
                    <a:moveTo>
                      <a:pt x="25400" y="303828"/>
                    </a:moveTo>
                    <a:lnTo>
                      <a:pt x="31750" y="311766"/>
                    </a:lnTo>
                    <a:lnTo>
                      <a:pt x="234951" y="311766"/>
                    </a:lnTo>
                    <a:lnTo>
                      <a:pt x="239713" y="303828"/>
                    </a:lnTo>
                    <a:close/>
                    <a:moveTo>
                      <a:pt x="19050" y="176828"/>
                    </a:moveTo>
                    <a:cubicBezTo>
                      <a:pt x="19050" y="176828"/>
                      <a:pt x="19050" y="176828"/>
                      <a:pt x="19050" y="179408"/>
                    </a:cubicBezTo>
                    <a:cubicBezTo>
                      <a:pt x="19050" y="234871"/>
                      <a:pt x="64510" y="280016"/>
                      <a:pt x="120361" y="280016"/>
                    </a:cubicBezTo>
                    <a:cubicBezTo>
                      <a:pt x="120361" y="280016"/>
                      <a:pt x="120361" y="280016"/>
                      <a:pt x="146338" y="280016"/>
                    </a:cubicBezTo>
                    <a:cubicBezTo>
                      <a:pt x="202190" y="280016"/>
                      <a:pt x="247650" y="234871"/>
                      <a:pt x="247650" y="179408"/>
                    </a:cubicBezTo>
                    <a:cubicBezTo>
                      <a:pt x="247650" y="179408"/>
                      <a:pt x="247650" y="179408"/>
                      <a:pt x="247650" y="176828"/>
                    </a:cubicBezTo>
                    <a:cubicBezTo>
                      <a:pt x="247650" y="176828"/>
                      <a:pt x="247650" y="176828"/>
                      <a:pt x="19050" y="176828"/>
                    </a:cubicBezTo>
                    <a:close/>
                    <a:moveTo>
                      <a:pt x="278694" y="164152"/>
                    </a:moveTo>
                    <a:cubicBezTo>
                      <a:pt x="273860" y="164152"/>
                      <a:pt x="268859" y="165765"/>
                      <a:pt x="264859" y="168989"/>
                    </a:cubicBezTo>
                    <a:cubicBezTo>
                      <a:pt x="264859" y="168989"/>
                      <a:pt x="264859" y="168989"/>
                      <a:pt x="264859" y="178018"/>
                    </a:cubicBezTo>
                    <a:cubicBezTo>
                      <a:pt x="264859" y="184468"/>
                      <a:pt x="264859" y="190917"/>
                      <a:pt x="263525" y="196076"/>
                    </a:cubicBezTo>
                    <a:cubicBezTo>
                      <a:pt x="264859" y="196076"/>
                      <a:pt x="264859" y="196076"/>
                      <a:pt x="264859" y="197366"/>
                    </a:cubicBezTo>
                    <a:cubicBezTo>
                      <a:pt x="272860" y="203815"/>
                      <a:pt x="284862" y="202525"/>
                      <a:pt x="291529" y="196076"/>
                    </a:cubicBezTo>
                    <a:cubicBezTo>
                      <a:pt x="295530" y="192207"/>
                      <a:pt x="296863" y="188337"/>
                      <a:pt x="296863" y="183178"/>
                    </a:cubicBezTo>
                    <a:cubicBezTo>
                      <a:pt x="296863" y="178018"/>
                      <a:pt x="295530" y="172859"/>
                      <a:pt x="291529" y="168989"/>
                    </a:cubicBezTo>
                    <a:cubicBezTo>
                      <a:pt x="288195" y="165765"/>
                      <a:pt x="283528" y="164152"/>
                      <a:pt x="278694" y="164152"/>
                    </a:cubicBezTo>
                    <a:close/>
                    <a:moveTo>
                      <a:pt x="19050" y="149840"/>
                    </a:moveTo>
                    <a:lnTo>
                      <a:pt x="19050" y="157778"/>
                    </a:lnTo>
                    <a:lnTo>
                      <a:pt x="247650" y="157778"/>
                    </a:lnTo>
                    <a:lnTo>
                      <a:pt x="247650" y="149840"/>
                    </a:lnTo>
                    <a:close/>
                    <a:moveTo>
                      <a:pt x="10358" y="132378"/>
                    </a:moveTo>
                    <a:cubicBezTo>
                      <a:pt x="10358" y="132378"/>
                      <a:pt x="10358" y="132378"/>
                      <a:pt x="256356" y="132378"/>
                    </a:cubicBezTo>
                    <a:cubicBezTo>
                      <a:pt x="261535" y="132378"/>
                      <a:pt x="265419" y="136244"/>
                      <a:pt x="265419" y="141398"/>
                    </a:cubicBezTo>
                    <a:cubicBezTo>
                      <a:pt x="265419" y="141398"/>
                      <a:pt x="265419" y="141398"/>
                      <a:pt x="265419" y="147841"/>
                    </a:cubicBezTo>
                    <a:cubicBezTo>
                      <a:pt x="278366" y="143975"/>
                      <a:pt x="293903" y="146552"/>
                      <a:pt x="304261" y="156861"/>
                    </a:cubicBezTo>
                    <a:cubicBezTo>
                      <a:pt x="312029" y="164592"/>
                      <a:pt x="315913" y="173612"/>
                      <a:pt x="315913" y="183921"/>
                    </a:cubicBezTo>
                    <a:cubicBezTo>
                      <a:pt x="315913" y="192940"/>
                      <a:pt x="312029" y="203249"/>
                      <a:pt x="304261" y="209692"/>
                    </a:cubicBezTo>
                    <a:cubicBezTo>
                      <a:pt x="297787" y="217423"/>
                      <a:pt x="287429" y="221289"/>
                      <a:pt x="278366" y="221289"/>
                    </a:cubicBezTo>
                    <a:cubicBezTo>
                      <a:pt x="271893" y="221289"/>
                      <a:pt x="265419" y="218712"/>
                      <a:pt x="260240" y="216135"/>
                    </a:cubicBezTo>
                    <a:cubicBezTo>
                      <a:pt x="249882" y="245771"/>
                      <a:pt x="227872" y="271543"/>
                      <a:pt x="199388" y="285717"/>
                    </a:cubicBezTo>
                    <a:cubicBezTo>
                      <a:pt x="199388" y="285717"/>
                      <a:pt x="199388" y="285717"/>
                      <a:pt x="256356" y="285717"/>
                    </a:cubicBezTo>
                    <a:cubicBezTo>
                      <a:pt x="260240" y="285717"/>
                      <a:pt x="262829" y="287005"/>
                      <a:pt x="264124" y="290871"/>
                    </a:cubicBezTo>
                    <a:cubicBezTo>
                      <a:pt x="266714" y="293448"/>
                      <a:pt x="265419" y="297314"/>
                      <a:pt x="264124" y="299891"/>
                    </a:cubicBezTo>
                    <a:cubicBezTo>
                      <a:pt x="264124" y="299891"/>
                      <a:pt x="264124" y="299891"/>
                      <a:pt x="247293" y="325662"/>
                    </a:cubicBezTo>
                    <a:cubicBezTo>
                      <a:pt x="245998" y="328239"/>
                      <a:pt x="243409" y="330816"/>
                      <a:pt x="239524" y="330816"/>
                    </a:cubicBezTo>
                    <a:cubicBezTo>
                      <a:pt x="239524" y="330816"/>
                      <a:pt x="239524" y="330816"/>
                      <a:pt x="25894" y="330816"/>
                    </a:cubicBezTo>
                    <a:cubicBezTo>
                      <a:pt x="23305" y="330816"/>
                      <a:pt x="20715" y="328239"/>
                      <a:pt x="18126" y="325662"/>
                    </a:cubicBezTo>
                    <a:cubicBezTo>
                      <a:pt x="18126" y="325662"/>
                      <a:pt x="18126" y="325662"/>
                      <a:pt x="1294" y="299891"/>
                    </a:cubicBezTo>
                    <a:cubicBezTo>
                      <a:pt x="0" y="297314"/>
                      <a:pt x="0" y="293448"/>
                      <a:pt x="1294" y="290871"/>
                    </a:cubicBezTo>
                    <a:cubicBezTo>
                      <a:pt x="3884" y="287005"/>
                      <a:pt x="6473" y="285717"/>
                      <a:pt x="10358" y="285717"/>
                    </a:cubicBezTo>
                    <a:cubicBezTo>
                      <a:pt x="10358" y="285717"/>
                      <a:pt x="10358" y="285717"/>
                      <a:pt x="66031" y="285717"/>
                    </a:cubicBezTo>
                    <a:cubicBezTo>
                      <a:pt x="27189" y="266388"/>
                      <a:pt x="0" y="225154"/>
                      <a:pt x="0" y="178766"/>
                    </a:cubicBezTo>
                    <a:cubicBezTo>
                      <a:pt x="0" y="178766"/>
                      <a:pt x="0" y="178766"/>
                      <a:pt x="0" y="141398"/>
                    </a:cubicBezTo>
                    <a:cubicBezTo>
                      <a:pt x="0" y="136244"/>
                      <a:pt x="5179" y="132378"/>
                      <a:pt x="10358" y="132378"/>
                    </a:cubicBezTo>
                    <a:close/>
                    <a:moveTo>
                      <a:pt x="73314" y="36546"/>
                    </a:moveTo>
                    <a:cubicBezTo>
                      <a:pt x="77210" y="33953"/>
                      <a:pt x="83705" y="33953"/>
                      <a:pt x="86302" y="37843"/>
                    </a:cubicBezTo>
                    <a:cubicBezTo>
                      <a:pt x="90199" y="40436"/>
                      <a:pt x="90199" y="46918"/>
                      <a:pt x="86302" y="50807"/>
                    </a:cubicBezTo>
                    <a:cubicBezTo>
                      <a:pt x="85003" y="52104"/>
                      <a:pt x="79808" y="57290"/>
                      <a:pt x="82406" y="62476"/>
                    </a:cubicBezTo>
                    <a:cubicBezTo>
                      <a:pt x="83705" y="62476"/>
                      <a:pt x="85003" y="63772"/>
                      <a:pt x="86302" y="65068"/>
                    </a:cubicBezTo>
                    <a:cubicBezTo>
                      <a:pt x="90199" y="66365"/>
                      <a:pt x="95394" y="68958"/>
                      <a:pt x="97992" y="75440"/>
                    </a:cubicBezTo>
                    <a:cubicBezTo>
                      <a:pt x="97992" y="75440"/>
                      <a:pt x="97992" y="75440"/>
                      <a:pt x="99291" y="75440"/>
                    </a:cubicBezTo>
                    <a:cubicBezTo>
                      <a:pt x="101889" y="83219"/>
                      <a:pt x="103188" y="94887"/>
                      <a:pt x="90199" y="107852"/>
                    </a:cubicBezTo>
                    <a:cubicBezTo>
                      <a:pt x="87601" y="110445"/>
                      <a:pt x="85003" y="111741"/>
                      <a:pt x="82406" y="111741"/>
                    </a:cubicBezTo>
                    <a:cubicBezTo>
                      <a:pt x="81107" y="111741"/>
                      <a:pt x="78509" y="110445"/>
                      <a:pt x="75911" y="109148"/>
                    </a:cubicBezTo>
                    <a:cubicBezTo>
                      <a:pt x="73314" y="105259"/>
                      <a:pt x="73314" y="98777"/>
                      <a:pt x="75911" y="96184"/>
                    </a:cubicBezTo>
                    <a:cubicBezTo>
                      <a:pt x="78509" y="92294"/>
                      <a:pt x="83705" y="87108"/>
                      <a:pt x="82406" y="83219"/>
                    </a:cubicBezTo>
                    <a:cubicBezTo>
                      <a:pt x="81107" y="83219"/>
                      <a:pt x="79808" y="81923"/>
                      <a:pt x="78509" y="80626"/>
                    </a:cubicBezTo>
                    <a:cubicBezTo>
                      <a:pt x="74612" y="79330"/>
                      <a:pt x="70716" y="78033"/>
                      <a:pt x="68118" y="74144"/>
                    </a:cubicBezTo>
                    <a:cubicBezTo>
                      <a:pt x="60325" y="62476"/>
                      <a:pt x="61624" y="48214"/>
                      <a:pt x="73314" y="36546"/>
                    </a:cubicBezTo>
                    <a:close/>
                    <a:moveTo>
                      <a:pt x="172509" y="18829"/>
                    </a:moveTo>
                    <a:cubicBezTo>
                      <a:pt x="176416" y="14903"/>
                      <a:pt x="181627" y="14903"/>
                      <a:pt x="185534" y="18829"/>
                    </a:cubicBezTo>
                    <a:cubicBezTo>
                      <a:pt x="189442" y="22755"/>
                      <a:pt x="189442" y="27989"/>
                      <a:pt x="185534" y="31915"/>
                    </a:cubicBezTo>
                    <a:cubicBezTo>
                      <a:pt x="182929" y="34533"/>
                      <a:pt x="173811" y="43693"/>
                      <a:pt x="180324" y="51545"/>
                    </a:cubicBezTo>
                    <a:cubicBezTo>
                      <a:pt x="181627" y="52853"/>
                      <a:pt x="182929" y="54162"/>
                      <a:pt x="185534" y="55471"/>
                    </a:cubicBezTo>
                    <a:cubicBezTo>
                      <a:pt x="190744" y="58088"/>
                      <a:pt x="197257" y="60705"/>
                      <a:pt x="199862" y="68557"/>
                    </a:cubicBezTo>
                    <a:cubicBezTo>
                      <a:pt x="199862" y="68557"/>
                      <a:pt x="199862" y="68557"/>
                      <a:pt x="201165" y="68557"/>
                    </a:cubicBezTo>
                    <a:cubicBezTo>
                      <a:pt x="205073" y="77717"/>
                      <a:pt x="206375" y="90803"/>
                      <a:pt x="189442" y="107815"/>
                    </a:cubicBezTo>
                    <a:cubicBezTo>
                      <a:pt x="186837" y="110433"/>
                      <a:pt x="185534" y="111741"/>
                      <a:pt x="182929" y="111741"/>
                    </a:cubicBezTo>
                    <a:cubicBezTo>
                      <a:pt x="180324" y="111741"/>
                      <a:pt x="177719" y="110433"/>
                      <a:pt x="176416" y="109124"/>
                    </a:cubicBezTo>
                    <a:cubicBezTo>
                      <a:pt x="172509" y="105198"/>
                      <a:pt x="172509" y="98655"/>
                      <a:pt x="175114" y="96038"/>
                    </a:cubicBezTo>
                    <a:cubicBezTo>
                      <a:pt x="182929" y="88186"/>
                      <a:pt x="185534" y="81643"/>
                      <a:pt x="184232" y="76408"/>
                    </a:cubicBezTo>
                    <a:cubicBezTo>
                      <a:pt x="182929" y="75100"/>
                      <a:pt x="180324" y="73791"/>
                      <a:pt x="177719" y="72483"/>
                    </a:cubicBezTo>
                    <a:cubicBezTo>
                      <a:pt x="173811" y="69865"/>
                      <a:pt x="168601" y="67248"/>
                      <a:pt x="165996" y="63322"/>
                    </a:cubicBezTo>
                    <a:cubicBezTo>
                      <a:pt x="155575" y="50236"/>
                      <a:pt x="158180" y="31915"/>
                      <a:pt x="172509" y="18829"/>
                    </a:cubicBezTo>
                    <a:close/>
                    <a:moveTo>
                      <a:pt x="117908" y="2914"/>
                    </a:moveTo>
                    <a:cubicBezTo>
                      <a:pt x="121804" y="-972"/>
                      <a:pt x="128299" y="-972"/>
                      <a:pt x="130896" y="2914"/>
                    </a:cubicBezTo>
                    <a:cubicBezTo>
                      <a:pt x="134793" y="6801"/>
                      <a:pt x="134793" y="11983"/>
                      <a:pt x="130896" y="15870"/>
                    </a:cubicBezTo>
                    <a:cubicBezTo>
                      <a:pt x="128299" y="19757"/>
                      <a:pt x="116609" y="31417"/>
                      <a:pt x="124402" y="43077"/>
                    </a:cubicBezTo>
                    <a:cubicBezTo>
                      <a:pt x="127000" y="44373"/>
                      <a:pt x="129597" y="45668"/>
                      <a:pt x="132195" y="46964"/>
                    </a:cubicBezTo>
                    <a:cubicBezTo>
                      <a:pt x="138690" y="50850"/>
                      <a:pt x="145184" y="53441"/>
                      <a:pt x="149080" y="62510"/>
                    </a:cubicBezTo>
                    <a:cubicBezTo>
                      <a:pt x="154276" y="72875"/>
                      <a:pt x="155575" y="88421"/>
                      <a:pt x="136092" y="107855"/>
                    </a:cubicBezTo>
                    <a:cubicBezTo>
                      <a:pt x="134793" y="110446"/>
                      <a:pt x="132195" y="111741"/>
                      <a:pt x="129597" y="111741"/>
                    </a:cubicBezTo>
                    <a:cubicBezTo>
                      <a:pt x="127000" y="111741"/>
                      <a:pt x="124402" y="110446"/>
                      <a:pt x="123103" y="109150"/>
                    </a:cubicBezTo>
                    <a:cubicBezTo>
                      <a:pt x="119207" y="105263"/>
                      <a:pt x="119207" y="98786"/>
                      <a:pt x="123103" y="96195"/>
                    </a:cubicBezTo>
                    <a:cubicBezTo>
                      <a:pt x="132195" y="85830"/>
                      <a:pt x="136092" y="76761"/>
                      <a:pt x="132195" y="70284"/>
                    </a:cubicBezTo>
                    <a:cubicBezTo>
                      <a:pt x="130896" y="67692"/>
                      <a:pt x="128299" y="66397"/>
                      <a:pt x="124402" y="63806"/>
                    </a:cubicBezTo>
                    <a:cubicBezTo>
                      <a:pt x="119207" y="61215"/>
                      <a:pt x="114011" y="58624"/>
                      <a:pt x="110115" y="53441"/>
                    </a:cubicBezTo>
                    <a:cubicBezTo>
                      <a:pt x="98425" y="39190"/>
                      <a:pt x="102321" y="18462"/>
                      <a:pt x="117908" y="2914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6763" y="1290794"/>
            <a:ext cx="2989382" cy="1507836"/>
            <a:chOff x="646763" y="1609221"/>
            <a:chExt cx="2989382" cy="1507836"/>
          </a:xfrm>
        </p:grpSpPr>
        <p:sp>
          <p:nvSpPr>
            <p:cNvPr id="52227" name="Shape 539"/>
            <p:cNvSpPr/>
            <p:nvPr/>
          </p:nvSpPr>
          <p:spPr bwMode="auto">
            <a:xfrm>
              <a:off x="646763" y="1609221"/>
              <a:ext cx="2989382" cy="1507836"/>
            </a:xfrm>
            <a:custGeom>
              <a:avLst/>
              <a:gdLst>
                <a:gd name="T0" fmla="*/ 5499 w 21600"/>
                <a:gd name="T1" fmla="*/ 0 h 21600"/>
                <a:gd name="T2" fmla="*/ 364703 w 21600"/>
                <a:gd name="T3" fmla="*/ 641336 h 21600"/>
                <a:gd name="T4" fmla="*/ 0 w 21600"/>
                <a:gd name="T5" fmla="*/ 1274763 h 21600"/>
                <a:gd name="T6" fmla="*/ 2169851 w 21600"/>
                <a:gd name="T7" fmla="*/ 1274763 h 21600"/>
                <a:gd name="T8" fmla="*/ 2527300 w 21600"/>
                <a:gd name="T9" fmla="*/ 647001 h 21600"/>
                <a:gd name="T10" fmla="*/ 2184593 w 21600"/>
                <a:gd name="T11" fmla="*/ 1062 h 21600"/>
                <a:gd name="T12" fmla="*/ 5499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 extrusionOk="0">
                  <a:moveTo>
                    <a:pt x="47" y="0"/>
                  </a:moveTo>
                  <a:lnTo>
                    <a:pt x="3117" y="10867"/>
                  </a:lnTo>
                  <a:lnTo>
                    <a:pt x="0" y="21600"/>
                  </a:lnTo>
                  <a:lnTo>
                    <a:pt x="18545" y="21600"/>
                  </a:lnTo>
                  <a:lnTo>
                    <a:pt x="21600" y="10963"/>
                  </a:lnTo>
                  <a:lnTo>
                    <a:pt x="18671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Shape 542"/>
            <p:cNvSpPr/>
            <p:nvPr/>
          </p:nvSpPr>
          <p:spPr bwMode="auto">
            <a:xfrm>
              <a:off x="1788436" y="2044974"/>
              <a:ext cx="666603" cy="630697"/>
            </a:xfrm>
            <a:custGeom>
              <a:avLst/>
              <a:gdLst>
                <a:gd name="connsiteX0" fmla="*/ 284030 w 330200"/>
                <a:gd name="connsiteY0" fmla="*/ 144138 h 312414"/>
                <a:gd name="connsiteX1" fmla="*/ 271462 w 330200"/>
                <a:gd name="connsiteY1" fmla="*/ 188897 h 312414"/>
                <a:gd name="connsiteX2" fmla="*/ 277746 w 330200"/>
                <a:gd name="connsiteY2" fmla="*/ 190176 h 312414"/>
                <a:gd name="connsiteX3" fmla="*/ 301625 w 330200"/>
                <a:gd name="connsiteY3" fmla="*/ 165878 h 312414"/>
                <a:gd name="connsiteX4" fmla="*/ 284030 w 330200"/>
                <a:gd name="connsiteY4" fmla="*/ 144138 h 312414"/>
                <a:gd name="connsiteX5" fmla="*/ 29782 w 330200"/>
                <a:gd name="connsiteY5" fmla="*/ 113976 h 312414"/>
                <a:gd name="connsiteX6" fmla="*/ 266750 w 330200"/>
                <a:gd name="connsiteY6" fmla="*/ 113976 h 312414"/>
                <a:gd name="connsiteX7" fmla="*/ 277109 w 330200"/>
                <a:gd name="connsiteY7" fmla="*/ 113976 h 312414"/>
                <a:gd name="connsiteX8" fmla="*/ 330200 w 330200"/>
                <a:gd name="connsiteY8" fmla="*/ 165518 h 312414"/>
                <a:gd name="connsiteX9" fmla="*/ 277109 w 330200"/>
                <a:gd name="connsiteY9" fmla="*/ 218349 h 312414"/>
                <a:gd name="connsiteX10" fmla="*/ 258980 w 330200"/>
                <a:gd name="connsiteY10" fmla="*/ 215772 h 312414"/>
                <a:gd name="connsiteX11" fmla="*/ 248621 w 330200"/>
                <a:gd name="connsiteY11" fmla="*/ 233812 h 312414"/>
                <a:gd name="connsiteX12" fmla="*/ 253801 w 330200"/>
                <a:gd name="connsiteY12" fmla="*/ 235101 h 312414"/>
                <a:gd name="connsiteX13" fmla="*/ 299123 w 330200"/>
                <a:gd name="connsiteY13" fmla="*/ 267315 h 312414"/>
                <a:gd name="connsiteX14" fmla="*/ 253801 w 330200"/>
                <a:gd name="connsiteY14" fmla="*/ 299529 h 312414"/>
                <a:gd name="connsiteX15" fmla="*/ 150208 w 330200"/>
                <a:gd name="connsiteY15" fmla="*/ 312414 h 312414"/>
                <a:gd name="connsiteX16" fmla="*/ 45321 w 330200"/>
                <a:gd name="connsiteY16" fmla="*/ 299529 h 312414"/>
                <a:gd name="connsiteX17" fmla="*/ 0 w 330200"/>
                <a:gd name="connsiteY17" fmla="*/ 267315 h 312414"/>
                <a:gd name="connsiteX18" fmla="*/ 45321 w 330200"/>
                <a:gd name="connsiteY18" fmla="*/ 235101 h 312414"/>
                <a:gd name="connsiteX19" fmla="*/ 51796 w 330200"/>
                <a:gd name="connsiteY19" fmla="*/ 233812 h 312414"/>
                <a:gd name="connsiteX20" fmla="*/ 14244 w 330200"/>
                <a:gd name="connsiteY20" fmla="*/ 135881 h 312414"/>
                <a:gd name="connsiteX21" fmla="*/ 18128 w 330200"/>
                <a:gd name="connsiteY21" fmla="*/ 119130 h 312414"/>
                <a:gd name="connsiteX22" fmla="*/ 29782 w 330200"/>
                <a:gd name="connsiteY22" fmla="*/ 113976 h 312414"/>
                <a:gd name="connsiteX23" fmla="*/ 194252 w 330200"/>
                <a:gd name="connsiteY23" fmla="*/ 16827 h 312414"/>
                <a:gd name="connsiteX24" fmla="*/ 200746 w 330200"/>
                <a:gd name="connsiteY24" fmla="*/ 16827 h 312414"/>
                <a:gd name="connsiteX25" fmla="*/ 211137 w 330200"/>
                <a:gd name="connsiteY25" fmla="*/ 33418 h 312414"/>
                <a:gd name="connsiteX26" fmla="*/ 204642 w 330200"/>
                <a:gd name="connsiteY26" fmla="*/ 55114 h 312414"/>
                <a:gd name="connsiteX27" fmla="*/ 202045 w 330200"/>
                <a:gd name="connsiteY27" fmla="*/ 72981 h 312414"/>
                <a:gd name="connsiteX28" fmla="*/ 202045 w 330200"/>
                <a:gd name="connsiteY28" fmla="*/ 74258 h 312414"/>
                <a:gd name="connsiteX29" fmla="*/ 196849 w 330200"/>
                <a:gd name="connsiteY29" fmla="*/ 80639 h 312414"/>
                <a:gd name="connsiteX30" fmla="*/ 194252 w 330200"/>
                <a:gd name="connsiteY30" fmla="*/ 79363 h 312414"/>
                <a:gd name="connsiteX31" fmla="*/ 183861 w 330200"/>
                <a:gd name="connsiteY31" fmla="*/ 62772 h 312414"/>
                <a:gd name="connsiteX32" fmla="*/ 187757 w 330200"/>
                <a:gd name="connsiteY32" fmla="*/ 44904 h 312414"/>
                <a:gd name="connsiteX33" fmla="*/ 191654 w 330200"/>
                <a:gd name="connsiteY33" fmla="*/ 23208 h 312414"/>
                <a:gd name="connsiteX34" fmla="*/ 194252 w 330200"/>
                <a:gd name="connsiteY34" fmla="*/ 16827 h 312414"/>
                <a:gd name="connsiteX35" fmla="*/ 100590 w 330200"/>
                <a:gd name="connsiteY35" fmla="*/ 16827 h 312414"/>
                <a:gd name="connsiteX36" fmla="*/ 105785 w 330200"/>
                <a:gd name="connsiteY36" fmla="*/ 16827 h 312414"/>
                <a:gd name="connsiteX37" fmla="*/ 116176 w 330200"/>
                <a:gd name="connsiteY37" fmla="*/ 33418 h 312414"/>
                <a:gd name="connsiteX38" fmla="*/ 110980 w 330200"/>
                <a:gd name="connsiteY38" fmla="*/ 55114 h 312414"/>
                <a:gd name="connsiteX39" fmla="*/ 108383 w 330200"/>
                <a:gd name="connsiteY39" fmla="*/ 72981 h 312414"/>
                <a:gd name="connsiteX40" fmla="*/ 108383 w 330200"/>
                <a:gd name="connsiteY40" fmla="*/ 74258 h 312414"/>
                <a:gd name="connsiteX41" fmla="*/ 103187 w 330200"/>
                <a:gd name="connsiteY41" fmla="*/ 80639 h 312414"/>
                <a:gd name="connsiteX42" fmla="*/ 100590 w 330200"/>
                <a:gd name="connsiteY42" fmla="*/ 79363 h 312414"/>
                <a:gd name="connsiteX43" fmla="*/ 90199 w 330200"/>
                <a:gd name="connsiteY43" fmla="*/ 62772 h 312414"/>
                <a:gd name="connsiteX44" fmla="*/ 94095 w 330200"/>
                <a:gd name="connsiteY44" fmla="*/ 44904 h 312414"/>
                <a:gd name="connsiteX45" fmla="*/ 97992 w 330200"/>
                <a:gd name="connsiteY45" fmla="*/ 23208 h 312414"/>
                <a:gd name="connsiteX46" fmla="*/ 100590 w 330200"/>
                <a:gd name="connsiteY46" fmla="*/ 16827 h 312414"/>
                <a:gd name="connsiteX47" fmla="*/ 146106 w 330200"/>
                <a:gd name="connsiteY47" fmla="*/ 970 h 312414"/>
                <a:gd name="connsiteX48" fmla="*/ 152626 w 330200"/>
                <a:gd name="connsiteY48" fmla="*/ 970 h 312414"/>
                <a:gd name="connsiteX49" fmla="*/ 165667 w 330200"/>
                <a:gd name="connsiteY49" fmla="*/ 21681 h 312414"/>
                <a:gd name="connsiteX50" fmla="*/ 159147 w 330200"/>
                <a:gd name="connsiteY50" fmla="*/ 50159 h 312414"/>
                <a:gd name="connsiteX51" fmla="*/ 155234 w 330200"/>
                <a:gd name="connsiteY51" fmla="*/ 77342 h 312414"/>
                <a:gd name="connsiteX52" fmla="*/ 155234 w 330200"/>
                <a:gd name="connsiteY52" fmla="*/ 78636 h 312414"/>
                <a:gd name="connsiteX53" fmla="*/ 150018 w 330200"/>
                <a:gd name="connsiteY53" fmla="*/ 83814 h 312414"/>
                <a:gd name="connsiteX54" fmla="*/ 146106 w 330200"/>
                <a:gd name="connsiteY54" fmla="*/ 83814 h 312414"/>
                <a:gd name="connsiteX55" fmla="*/ 133066 w 330200"/>
                <a:gd name="connsiteY55" fmla="*/ 61809 h 312414"/>
                <a:gd name="connsiteX56" fmla="*/ 138282 w 330200"/>
                <a:gd name="connsiteY56" fmla="*/ 38509 h 312414"/>
                <a:gd name="connsiteX57" fmla="*/ 143498 w 330200"/>
                <a:gd name="connsiteY57" fmla="*/ 6148 h 312414"/>
                <a:gd name="connsiteX58" fmla="*/ 146106 w 330200"/>
                <a:gd name="connsiteY58" fmla="*/ 970 h 3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30200" h="312414">
                  <a:moveTo>
                    <a:pt x="284030" y="144138"/>
                  </a:moveTo>
                  <a:cubicBezTo>
                    <a:pt x="281517" y="159484"/>
                    <a:pt x="276489" y="174830"/>
                    <a:pt x="271462" y="188897"/>
                  </a:cubicBezTo>
                  <a:cubicBezTo>
                    <a:pt x="273976" y="190176"/>
                    <a:pt x="276489" y="190176"/>
                    <a:pt x="277746" y="190176"/>
                  </a:cubicBezTo>
                  <a:cubicBezTo>
                    <a:pt x="291571" y="190176"/>
                    <a:pt x="301625" y="179945"/>
                    <a:pt x="301625" y="165878"/>
                  </a:cubicBezTo>
                  <a:cubicBezTo>
                    <a:pt x="301625" y="155648"/>
                    <a:pt x="294084" y="146696"/>
                    <a:pt x="284030" y="144138"/>
                  </a:cubicBezTo>
                  <a:close/>
                  <a:moveTo>
                    <a:pt x="29782" y="113976"/>
                  </a:moveTo>
                  <a:cubicBezTo>
                    <a:pt x="29782" y="113976"/>
                    <a:pt x="29782" y="113976"/>
                    <a:pt x="266750" y="113976"/>
                  </a:cubicBezTo>
                  <a:cubicBezTo>
                    <a:pt x="270634" y="113976"/>
                    <a:pt x="273225" y="113976"/>
                    <a:pt x="277109" y="113976"/>
                  </a:cubicBezTo>
                  <a:cubicBezTo>
                    <a:pt x="306892" y="113976"/>
                    <a:pt x="330200" y="137170"/>
                    <a:pt x="330200" y="165518"/>
                  </a:cubicBezTo>
                  <a:cubicBezTo>
                    <a:pt x="330200" y="195155"/>
                    <a:pt x="306892" y="218349"/>
                    <a:pt x="277109" y="218349"/>
                  </a:cubicBezTo>
                  <a:cubicBezTo>
                    <a:pt x="270634" y="218349"/>
                    <a:pt x="265455" y="217061"/>
                    <a:pt x="258980" y="215772"/>
                  </a:cubicBezTo>
                  <a:cubicBezTo>
                    <a:pt x="256390" y="222215"/>
                    <a:pt x="252506" y="228658"/>
                    <a:pt x="248621" y="233812"/>
                  </a:cubicBezTo>
                  <a:cubicBezTo>
                    <a:pt x="251211" y="235101"/>
                    <a:pt x="252506" y="235101"/>
                    <a:pt x="253801" y="235101"/>
                  </a:cubicBezTo>
                  <a:cubicBezTo>
                    <a:pt x="283584" y="244121"/>
                    <a:pt x="299123" y="254429"/>
                    <a:pt x="299123" y="267315"/>
                  </a:cubicBezTo>
                  <a:cubicBezTo>
                    <a:pt x="299123" y="280200"/>
                    <a:pt x="283584" y="291797"/>
                    <a:pt x="253801" y="299529"/>
                  </a:cubicBezTo>
                  <a:cubicBezTo>
                    <a:pt x="226608" y="308548"/>
                    <a:pt x="189055" y="312414"/>
                    <a:pt x="150208" y="312414"/>
                  </a:cubicBezTo>
                  <a:cubicBezTo>
                    <a:pt x="110066" y="312414"/>
                    <a:pt x="73809" y="308548"/>
                    <a:pt x="45321" y="299529"/>
                  </a:cubicBezTo>
                  <a:cubicBezTo>
                    <a:pt x="15539" y="291797"/>
                    <a:pt x="0" y="280200"/>
                    <a:pt x="0" y="267315"/>
                  </a:cubicBezTo>
                  <a:cubicBezTo>
                    <a:pt x="0" y="254429"/>
                    <a:pt x="15539" y="244121"/>
                    <a:pt x="45321" y="235101"/>
                  </a:cubicBezTo>
                  <a:cubicBezTo>
                    <a:pt x="46616" y="235101"/>
                    <a:pt x="49206" y="235101"/>
                    <a:pt x="51796" y="233812"/>
                  </a:cubicBezTo>
                  <a:cubicBezTo>
                    <a:pt x="27193" y="199021"/>
                    <a:pt x="18128" y="156499"/>
                    <a:pt x="14244" y="135881"/>
                  </a:cubicBezTo>
                  <a:cubicBezTo>
                    <a:pt x="14244" y="130727"/>
                    <a:pt x="14244" y="124284"/>
                    <a:pt x="18128" y="119130"/>
                  </a:cubicBezTo>
                  <a:cubicBezTo>
                    <a:pt x="20718" y="116553"/>
                    <a:pt x="24603" y="113976"/>
                    <a:pt x="29782" y="113976"/>
                  </a:cubicBezTo>
                  <a:close/>
                  <a:moveTo>
                    <a:pt x="194252" y="16827"/>
                  </a:moveTo>
                  <a:cubicBezTo>
                    <a:pt x="195550" y="15551"/>
                    <a:pt x="198148" y="15551"/>
                    <a:pt x="200746" y="16827"/>
                  </a:cubicBezTo>
                  <a:cubicBezTo>
                    <a:pt x="205941" y="20656"/>
                    <a:pt x="209838" y="25761"/>
                    <a:pt x="211137" y="33418"/>
                  </a:cubicBezTo>
                  <a:cubicBezTo>
                    <a:pt x="211137" y="39799"/>
                    <a:pt x="209838" y="48733"/>
                    <a:pt x="204642" y="55114"/>
                  </a:cubicBezTo>
                  <a:cubicBezTo>
                    <a:pt x="200746" y="58943"/>
                    <a:pt x="200746" y="65324"/>
                    <a:pt x="202045" y="72981"/>
                  </a:cubicBezTo>
                  <a:cubicBezTo>
                    <a:pt x="202045" y="74258"/>
                    <a:pt x="202045" y="74258"/>
                    <a:pt x="202045" y="74258"/>
                  </a:cubicBezTo>
                  <a:cubicBezTo>
                    <a:pt x="202045" y="78086"/>
                    <a:pt x="200746" y="80639"/>
                    <a:pt x="196849" y="80639"/>
                  </a:cubicBezTo>
                  <a:cubicBezTo>
                    <a:pt x="195550" y="80639"/>
                    <a:pt x="195550" y="79363"/>
                    <a:pt x="194252" y="79363"/>
                  </a:cubicBezTo>
                  <a:cubicBezTo>
                    <a:pt x="187757" y="75534"/>
                    <a:pt x="185159" y="69153"/>
                    <a:pt x="183861" y="62772"/>
                  </a:cubicBezTo>
                  <a:cubicBezTo>
                    <a:pt x="182562" y="56390"/>
                    <a:pt x="183861" y="50009"/>
                    <a:pt x="187757" y="44904"/>
                  </a:cubicBezTo>
                  <a:cubicBezTo>
                    <a:pt x="191654" y="35971"/>
                    <a:pt x="194252" y="30866"/>
                    <a:pt x="191654" y="23208"/>
                  </a:cubicBezTo>
                  <a:cubicBezTo>
                    <a:pt x="191654" y="20656"/>
                    <a:pt x="192953" y="18103"/>
                    <a:pt x="194252" y="16827"/>
                  </a:cubicBezTo>
                  <a:close/>
                  <a:moveTo>
                    <a:pt x="100590" y="16827"/>
                  </a:moveTo>
                  <a:cubicBezTo>
                    <a:pt x="101888" y="15551"/>
                    <a:pt x="104486" y="15551"/>
                    <a:pt x="105785" y="16827"/>
                  </a:cubicBezTo>
                  <a:cubicBezTo>
                    <a:pt x="112279" y="20656"/>
                    <a:pt x="116176" y="25761"/>
                    <a:pt x="116176" y="33418"/>
                  </a:cubicBezTo>
                  <a:cubicBezTo>
                    <a:pt x="117475" y="39799"/>
                    <a:pt x="116176" y="48733"/>
                    <a:pt x="110980" y="55114"/>
                  </a:cubicBezTo>
                  <a:cubicBezTo>
                    <a:pt x="107084" y="58943"/>
                    <a:pt x="107084" y="65324"/>
                    <a:pt x="108383" y="72981"/>
                  </a:cubicBezTo>
                  <a:cubicBezTo>
                    <a:pt x="108383" y="74258"/>
                    <a:pt x="108383" y="74258"/>
                    <a:pt x="108383" y="74258"/>
                  </a:cubicBezTo>
                  <a:cubicBezTo>
                    <a:pt x="108383" y="78086"/>
                    <a:pt x="105785" y="80639"/>
                    <a:pt x="103187" y="80639"/>
                  </a:cubicBezTo>
                  <a:cubicBezTo>
                    <a:pt x="101888" y="80639"/>
                    <a:pt x="101888" y="79363"/>
                    <a:pt x="100590" y="79363"/>
                  </a:cubicBezTo>
                  <a:cubicBezTo>
                    <a:pt x="94095" y="75534"/>
                    <a:pt x="91497" y="69153"/>
                    <a:pt x="90199" y="62772"/>
                  </a:cubicBezTo>
                  <a:cubicBezTo>
                    <a:pt x="88900" y="56390"/>
                    <a:pt x="90199" y="50009"/>
                    <a:pt x="94095" y="44904"/>
                  </a:cubicBezTo>
                  <a:cubicBezTo>
                    <a:pt x="97992" y="35971"/>
                    <a:pt x="100590" y="30866"/>
                    <a:pt x="97992" y="23208"/>
                  </a:cubicBezTo>
                  <a:cubicBezTo>
                    <a:pt x="97992" y="20656"/>
                    <a:pt x="97992" y="18103"/>
                    <a:pt x="100590" y="16827"/>
                  </a:cubicBezTo>
                  <a:close/>
                  <a:moveTo>
                    <a:pt x="146106" y="970"/>
                  </a:moveTo>
                  <a:cubicBezTo>
                    <a:pt x="148714" y="-324"/>
                    <a:pt x="151322" y="-324"/>
                    <a:pt x="152626" y="970"/>
                  </a:cubicBezTo>
                  <a:cubicBezTo>
                    <a:pt x="160451" y="4854"/>
                    <a:pt x="164363" y="12620"/>
                    <a:pt x="165667" y="21681"/>
                  </a:cubicBezTo>
                  <a:cubicBezTo>
                    <a:pt x="168275" y="30742"/>
                    <a:pt x="165667" y="41098"/>
                    <a:pt x="159147" y="50159"/>
                  </a:cubicBezTo>
                  <a:cubicBezTo>
                    <a:pt x="153930" y="56631"/>
                    <a:pt x="152626" y="65692"/>
                    <a:pt x="155234" y="77342"/>
                  </a:cubicBezTo>
                  <a:cubicBezTo>
                    <a:pt x="155234" y="77342"/>
                    <a:pt x="155234" y="78636"/>
                    <a:pt x="155234" y="78636"/>
                  </a:cubicBezTo>
                  <a:cubicBezTo>
                    <a:pt x="155234" y="81225"/>
                    <a:pt x="152626" y="83814"/>
                    <a:pt x="150018" y="83814"/>
                  </a:cubicBezTo>
                  <a:cubicBezTo>
                    <a:pt x="148714" y="83814"/>
                    <a:pt x="147410" y="83814"/>
                    <a:pt x="146106" y="83814"/>
                  </a:cubicBezTo>
                  <a:cubicBezTo>
                    <a:pt x="138282" y="78636"/>
                    <a:pt x="134370" y="70870"/>
                    <a:pt x="133066" y="61809"/>
                  </a:cubicBezTo>
                  <a:cubicBezTo>
                    <a:pt x="131762" y="54042"/>
                    <a:pt x="133066" y="44981"/>
                    <a:pt x="138282" y="38509"/>
                  </a:cubicBezTo>
                  <a:cubicBezTo>
                    <a:pt x="144802" y="26859"/>
                    <a:pt x="147410" y="19092"/>
                    <a:pt x="143498" y="6148"/>
                  </a:cubicBezTo>
                  <a:cubicBezTo>
                    <a:pt x="143498" y="4854"/>
                    <a:pt x="144802" y="2265"/>
                    <a:pt x="146106" y="9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79372" y="1288917"/>
            <a:ext cx="2991260" cy="1509713"/>
            <a:chOff x="3279372" y="1607344"/>
            <a:chExt cx="2991260" cy="1509713"/>
          </a:xfrm>
        </p:grpSpPr>
        <p:sp>
          <p:nvSpPr>
            <p:cNvPr id="52229" name="Shape 544"/>
            <p:cNvSpPr/>
            <p:nvPr/>
          </p:nvSpPr>
          <p:spPr bwMode="auto">
            <a:xfrm>
              <a:off x="3279372" y="1607344"/>
              <a:ext cx="2991260" cy="1509713"/>
            </a:xfrm>
            <a:custGeom>
              <a:avLst/>
              <a:gdLst>
                <a:gd name="T0" fmla="*/ 5503 w 21600"/>
                <a:gd name="T1" fmla="*/ 0 h 21600"/>
                <a:gd name="T2" fmla="*/ 364933 w 21600"/>
                <a:gd name="T3" fmla="*/ 642134 h 21600"/>
                <a:gd name="T4" fmla="*/ 0 w 21600"/>
                <a:gd name="T5" fmla="*/ 1276350 h 21600"/>
                <a:gd name="T6" fmla="*/ 2171214 w 21600"/>
                <a:gd name="T7" fmla="*/ 1276350 h 21600"/>
                <a:gd name="T8" fmla="*/ 2528888 w 21600"/>
                <a:gd name="T9" fmla="*/ 647807 h 21600"/>
                <a:gd name="T10" fmla="*/ 2185966 w 21600"/>
                <a:gd name="T11" fmla="*/ 1064 h 21600"/>
                <a:gd name="T12" fmla="*/ 5503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 extrusionOk="0">
                  <a:moveTo>
                    <a:pt x="47" y="0"/>
                  </a:moveTo>
                  <a:lnTo>
                    <a:pt x="3117" y="10867"/>
                  </a:lnTo>
                  <a:lnTo>
                    <a:pt x="0" y="21600"/>
                  </a:lnTo>
                  <a:lnTo>
                    <a:pt x="18545" y="21600"/>
                  </a:lnTo>
                  <a:lnTo>
                    <a:pt x="21600" y="10963"/>
                  </a:lnTo>
                  <a:lnTo>
                    <a:pt x="18671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Shape 547"/>
            <p:cNvSpPr/>
            <p:nvPr/>
          </p:nvSpPr>
          <p:spPr bwMode="auto">
            <a:xfrm>
              <a:off x="4454845" y="2033210"/>
              <a:ext cx="692891" cy="663613"/>
            </a:xfrm>
            <a:custGeom>
              <a:avLst/>
              <a:gdLst>
                <a:gd name="connsiteX0" fmla="*/ 145365 w 338138"/>
                <a:gd name="connsiteY0" fmla="*/ 277812 h 323850"/>
                <a:gd name="connsiteX1" fmla="*/ 111125 w 338138"/>
                <a:gd name="connsiteY1" fmla="*/ 292364 h 323850"/>
                <a:gd name="connsiteX2" fmla="*/ 169069 w 338138"/>
                <a:gd name="connsiteY2" fmla="*/ 309562 h 323850"/>
                <a:gd name="connsiteX3" fmla="*/ 227013 w 338138"/>
                <a:gd name="connsiteY3" fmla="*/ 292364 h 323850"/>
                <a:gd name="connsiteX4" fmla="*/ 192774 w 338138"/>
                <a:gd name="connsiteY4" fmla="*/ 277812 h 323850"/>
                <a:gd name="connsiteX5" fmla="*/ 192774 w 338138"/>
                <a:gd name="connsiteY5" fmla="*/ 289718 h 323850"/>
                <a:gd name="connsiteX6" fmla="*/ 186189 w 338138"/>
                <a:gd name="connsiteY6" fmla="*/ 296333 h 323850"/>
                <a:gd name="connsiteX7" fmla="*/ 151949 w 338138"/>
                <a:gd name="connsiteY7" fmla="*/ 296333 h 323850"/>
                <a:gd name="connsiteX8" fmla="*/ 145365 w 338138"/>
                <a:gd name="connsiteY8" fmla="*/ 289718 h 323850"/>
                <a:gd name="connsiteX9" fmla="*/ 145365 w 338138"/>
                <a:gd name="connsiteY9" fmla="*/ 277812 h 323850"/>
                <a:gd name="connsiteX10" fmla="*/ 158750 w 338138"/>
                <a:gd name="connsiteY10" fmla="*/ 179387 h 323850"/>
                <a:gd name="connsiteX11" fmla="*/ 158750 w 338138"/>
                <a:gd name="connsiteY11" fmla="*/ 282575 h 323850"/>
                <a:gd name="connsiteX12" fmla="*/ 179388 w 338138"/>
                <a:gd name="connsiteY12" fmla="*/ 282575 h 323850"/>
                <a:gd name="connsiteX13" fmla="*/ 179388 w 338138"/>
                <a:gd name="connsiteY13" fmla="*/ 179387 h 323850"/>
                <a:gd name="connsiteX14" fmla="*/ 14287 w 338138"/>
                <a:gd name="connsiteY14" fmla="*/ 92075 h 323850"/>
                <a:gd name="connsiteX15" fmla="*/ 14287 w 338138"/>
                <a:gd name="connsiteY15" fmla="*/ 116058 h 323850"/>
                <a:gd name="connsiteX16" fmla="*/ 15605 w 338138"/>
                <a:gd name="connsiteY16" fmla="*/ 116058 h 323850"/>
                <a:gd name="connsiteX17" fmla="*/ 169862 w 338138"/>
                <a:gd name="connsiteY17" fmla="*/ 166688 h 323850"/>
                <a:gd name="connsiteX18" fmla="*/ 324119 w 338138"/>
                <a:gd name="connsiteY18" fmla="*/ 116058 h 323850"/>
                <a:gd name="connsiteX19" fmla="*/ 325437 w 338138"/>
                <a:gd name="connsiteY19" fmla="*/ 116058 h 323850"/>
                <a:gd name="connsiteX20" fmla="*/ 325437 w 338138"/>
                <a:gd name="connsiteY20" fmla="*/ 92075 h 323850"/>
                <a:gd name="connsiteX21" fmla="*/ 169862 w 338138"/>
                <a:gd name="connsiteY21" fmla="*/ 130714 h 323850"/>
                <a:gd name="connsiteX22" fmla="*/ 14287 w 338138"/>
                <a:gd name="connsiteY22" fmla="*/ 92075 h 323850"/>
                <a:gd name="connsiteX23" fmla="*/ 135540 w 338138"/>
                <a:gd name="connsiteY23" fmla="*/ 39211 h 323850"/>
                <a:gd name="connsiteX24" fmla="*/ 144736 w 338138"/>
                <a:gd name="connsiteY24" fmla="*/ 40560 h 323850"/>
                <a:gd name="connsiteX25" fmla="*/ 142109 w 338138"/>
                <a:gd name="connsiteY25" fmla="*/ 51355 h 323850"/>
                <a:gd name="connsiteX26" fmla="*/ 80361 w 338138"/>
                <a:gd name="connsiteY26" fmla="*/ 89138 h 323850"/>
                <a:gd name="connsiteX27" fmla="*/ 76419 w 338138"/>
                <a:gd name="connsiteY27" fmla="*/ 90487 h 323850"/>
                <a:gd name="connsiteX28" fmla="*/ 71164 w 338138"/>
                <a:gd name="connsiteY28" fmla="*/ 87788 h 323850"/>
                <a:gd name="connsiteX29" fmla="*/ 73792 w 338138"/>
                <a:gd name="connsiteY29" fmla="*/ 76993 h 323850"/>
                <a:gd name="connsiteX30" fmla="*/ 135540 w 338138"/>
                <a:gd name="connsiteY30" fmla="*/ 39211 h 323850"/>
                <a:gd name="connsiteX31" fmla="*/ 96295 w 338138"/>
                <a:gd name="connsiteY31" fmla="*/ 31514 h 323850"/>
                <a:gd name="connsiteX32" fmla="*/ 105360 w 338138"/>
                <a:gd name="connsiteY32" fmla="*/ 34219 h 323850"/>
                <a:gd name="connsiteX33" fmla="*/ 102770 w 338138"/>
                <a:gd name="connsiteY33" fmla="*/ 43685 h 323850"/>
                <a:gd name="connsiteX34" fmla="*/ 69097 w 338138"/>
                <a:gd name="connsiteY34" fmla="*/ 65323 h 323850"/>
                <a:gd name="connsiteX35" fmla="*/ 66507 w 338138"/>
                <a:gd name="connsiteY35" fmla="*/ 66675 h 323850"/>
                <a:gd name="connsiteX36" fmla="*/ 60032 w 338138"/>
                <a:gd name="connsiteY36" fmla="*/ 62618 h 323850"/>
                <a:gd name="connsiteX37" fmla="*/ 62622 w 338138"/>
                <a:gd name="connsiteY37" fmla="*/ 53152 h 323850"/>
                <a:gd name="connsiteX38" fmla="*/ 96295 w 338138"/>
                <a:gd name="connsiteY38" fmla="*/ 31514 h 323850"/>
                <a:gd name="connsiteX39" fmla="*/ 169862 w 338138"/>
                <a:gd name="connsiteY39" fmla="*/ 14287 h 323850"/>
                <a:gd name="connsiteX40" fmla="*/ 14287 w 338138"/>
                <a:gd name="connsiteY40" fmla="*/ 65881 h 323850"/>
                <a:gd name="connsiteX41" fmla="*/ 169862 w 338138"/>
                <a:gd name="connsiteY41" fmla="*/ 117475 h 323850"/>
                <a:gd name="connsiteX42" fmla="*/ 325437 w 338138"/>
                <a:gd name="connsiteY42" fmla="*/ 65881 h 323850"/>
                <a:gd name="connsiteX43" fmla="*/ 169862 w 338138"/>
                <a:gd name="connsiteY43" fmla="*/ 14287 h 323850"/>
                <a:gd name="connsiteX44" fmla="*/ 169069 w 338138"/>
                <a:gd name="connsiteY44" fmla="*/ 0 h 323850"/>
                <a:gd name="connsiteX45" fmla="*/ 338138 w 338138"/>
                <a:gd name="connsiteY45" fmla="*/ 65823 h 323850"/>
                <a:gd name="connsiteX46" fmla="*/ 336817 w 338138"/>
                <a:gd name="connsiteY46" fmla="*/ 72405 h 323850"/>
                <a:gd name="connsiteX47" fmla="*/ 338138 w 338138"/>
                <a:gd name="connsiteY47" fmla="*/ 76355 h 323850"/>
                <a:gd name="connsiteX48" fmla="*/ 338138 w 338138"/>
                <a:gd name="connsiteY48" fmla="*/ 117165 h 323850"/>
                <a:gd name="connsiteX49" fmla="*/ 336817 w 338138"/>
                <a:gd name="connsiteY49" fmla="*/ 119798 h 323850"/>
                <a:gd name="connsiteX50" fmla="*/ 192845 w 338138"/>
                <a:gd name="connsiteY50" fmla="*/ 179039 h 323850"/>
                <a:gd name="connsiteX51" fmla="*/ 192845 w 338138"/>
                <a:gd name="connsiteY51" fmla="*/ 263293 h 323850"/>
                <a:gd name="connsiteX52" fmla="*/ 241716 w 338138"/>
                <a:gd name="connsiteY52" fmla="*/ 292255 h 323850"/>
                <a:gd name="connsiteX53" fmla="*/ 169069 w 338138"/>
                <a:gd name="connsiteY53" fmla="*/ 323850 h 323850"/>
                <a:gd name="connsiteX54" fmla="*/ 96422 w 338138"/>
                <a:gd name="connsiteY54" fmla="*/ 292255 h 323850"/>
                <a:gd name="connsiteX55" fmla="*/ 145294 w 338138"/>
                <a:gd name="connsiteY55" fmla="*/ 263293 h 323850"/>
                <a:gd name="connsiteX56" fmla="*/ 145294 w 338138"/>
                <a:gd name="connsiteY56" fmla="*/ 179039 h 323850"/>
                <a:gd name="connsiteX57" fmla="*/ 1321 w 338138"/>
                <a:gd name="connsiteY57" fmla="*/ 119798 h 323850"/>
                <a:gd name="connsiteX58" fmla="*/ 0 w 338138"/>
                <a:gd name="connsiteY58" fmla="*/ 117165 h 323850"/>
                <a:gd name="connsiteX59" fmla="*/ 0 w 338138"/>
                <a:gd name="connsiteY59" fmla="*/ 76355 h 323850"/>
                <a:gd name="connsiteX60" fmla="*/ 1321 w 338138"/>
                <a:gd name="connsiteY60" fmla="*/ 72405 h 323850"/>
                <a:gd name="connsiteX61" fmla="*/ 0 w 338138"/>
                <a:gd name="connsiteY61" fmla="*/ 65823 h 323850"/>
                <a:gd name="connsiteX62" fmla="*/ 169069 w 338138"/>
                <a:gd name="connsiteY62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38138" h="323850">
                  <a:moveTo>
                    <a:pt x="145365" y="277812"/>
                  </a:moveTo>
                  <a:cubicBezTo>
                    <a:pt x="121661" y="280458"/>
                    <a:pt x="111125" y="288395"/>
                    <a:pt x="111125" y="292364"/>
                  </a:cubicBezTo>
                  <a:cubicBezTo>
                    <a:pt x="111125" y="298979"/>
                    <a:pt x="132196" y="309562"/>
                    <a:pt x="169069" y="309562"/>
                  </a:cubicBezTo>
                  <a:cubicBezTo>
                    <a:pt x="205943" y="309562"/>
                    <a:pt x="227013" y="298979"/>
                    <a:pt x="227013" y="292364"/>
                  </a:cubicBezTo>
                  <a:cubicBezTo>
                    <a:pt x="227013" y="288395"/>
                    <a:pt x="217795" y="280458"/>
                    <a:pt x="192774" y="277812"/>
                  </a:cubicBezTo>
                  <a:cubicBezTo>
                    <a:pt x="192774" y="277812"/>
                    <a:pt x="192774" y="277812"/>
                    <a:pt x="192774" y="289718"/>
                  </a:cubicBezTo>
                  <a:cubicBezTo>
                    <a:pt x="192774" y="293687"/>
                    <a:pt x="190140" y="296333"/>
                    <a:pt x="186189" y="296333"/>
                  </a:cubicBezTo>
                  <a:cubicBezTo>
                    <a:pt x="186189" y="296333"/>
                    <a:pt x="186189" y="296333"/>
                    <a:pt x="151949" y="296333"/>
                  </a:cubicBezTo>
                  <a:cubicBezTo>
                    <a:pt x="147999" y="296333"/>
                    <a:pt x="145365" y="293687"/>
                    <a:pt x="145365" y="289718"/>
                  </a:cubicBezTo>
                  <a:cubicBezTo>
                    <a:pt x="145365" y="289718"/>
                    <a:pt x="145365" y="289718"/>
                    <a:pt x="145365" y="277812"/>
                  </a:cubicBezTo>
                  <a:close/>
                  <a:moveTo>
                    <a:pt x="158750" y="179387"/>
                  </a:moveTo>
                  <a:lnTo>
                    <a:pt x="158750" y="282575"/>
                  </a:lnTo>
                  <a:lnTo>
                    <a:pt x="179388" y="282575"/>
                  </a:lnTo>
                  <a:lnTo>
                    <a:pt x="179388" y="179387"/>
                  </a:lnTo>
                  <a:close/>
                  <a:moveTo>
                    <a:pt x="14287" y="92075"/>
                  </a:moveTo>
                  <a:cubicBezTo>
                    <a:pt x="14287" y="92075"/>
                    <a:pt x="14287" y="92075"/>
                    <a:pt x="14287" y="116058"/>
                  </a:cubicBezTo>
                  <a:cubicBezTo>
                    <a:pt x="15605" y="116058"/>
                    <a:pt x="15605" y="116058"/>
                    <a:pt x="15605" y="116058"/>
                  </a:cubicBezTo>
                  <a:cubicBezTo>
                    <a:pt x="18242" y="140041"/>
                    <a:pt x="81527" y="166688"/>
                    <a:pt x="169862" y="166688"/>
                  </a:cubicBezTo>
                  <a:cubicBezTo>
                    <a:pt x="258197" y="166688"/>
                    <a:pt x="321482" y="140041"/>
                    <a:pt x="324119" y="116058"/>
                  </a:cubicBezTo>
                  <a:cubicBezTo>
                    <a:pt x="324119" y="116058"/>
                    <a:pt x="324119" y="116058"/>
                    <a:pt x="325437" y="116058"/>
                  </a:cubicBezTo>
                  <a:cubicBezTo>
                    <a:pt x="325437" y="116058"/>
                    <a:pt x="325437" y="116058"/>
                    <a:pt x="325437" y="92075"/>
                  </a:cubicBezTo>
                  <a:cubicBezTo>
                    <a:pt x="299069" y="116058"/>
                    <a:pt x="241058" y="130714"/>
                    <a:pt x="169862" y="130714"/>
                  </a:cubicBezTo>
                  <a:cubicBezTo>
                    <a:pt x="98667" y="130714"/>
                    <a:pt x="40655" y="116058"/>
                    <a:pt x="14287" y="92075"/>
                  </a:cubicBezTo>
                  <a:close/>
                  <a:moveTo>
                    <a:pt x="135540" y="39211"/>
                  </a:moveTo>
                  <a:cubicBezTo>
                    <a:pt x="138167" y="36512"/>
                    <a:pt x="142109" y="37861"/>
                    <a:pt x="144736" y="40560"/>
                  </a:cubicBezTo>
                  <a:cubicBezTo>
                    <a:pt x="146050" y="44608"/>
                    <a:pt x="146050" y="48656"/>
                    <a:pt x="142109" y="51355"/>
                  </a:cubicBezTo>
                  <a:cubicBezTo>
                    <a:pt x="142109" y="51355"/>
                    <a:pt x="142109" y="51355"/>
                    <a:pt x="80361" y="89138"/>
                  </a:cubicBezTo>
                  <a:cubicBezTo>
                    <a:pt x="79047" y="90487"/>
                    <a:pt x="77733" y="90487"/>
                    <a:pt x="76419" y="90487"/>
                  </a:cubicBezTo>
                  <a:cubicBezTo>
                    <a:pt x="75105" y="90487"/>
                    <a:pt x="72478" y="89138"/>
                    <a:pt x="71164" y="87788"/>
                  </a:cubicBezTo>
                  <a:cubicBezTo>
                    <a:pt x="69850" y="83740"/>
                    <a:pt x="69850" y="79692"/>
                    <a:pt x="73792" y="76993"/>
                  </a:cubicBezTo>
                  <a:cubicBezTo>
                    <a:pt x="73792" y="76993"/>
                    <a:pt x="73792" y="76993"/>
                    <a:pt x="135540" y="39211"/>
                  </a:cubicBezTo>
                  <a:close/>
                  <a:moveTo>
                    <a:pt x="96295" y="31514"/>
                  </a:moveTo>
                  <a:cubicBezTo>
                    <a:pt x="100180" y="30162"/>
                    <a:pt x="104065" y="31514"/>
                    <a:pt x="105360" y="34219"/>
                  </a:cubicBezTo>
                  <a:cubicBezTo>
                    <a:pt x="107950" y="38276"/>
                    <a:pt x="106655" y="42333"/>
                    <a:pt x="102770" y="43685"/>
                  </a:cubicBezTo>
                  <a:cubicBezTo>
                    <a:pt x="102770" y="43685"/>
                    <a:pt x="102770" y="43685"/>
                    <a:pt x="69097" y="65323"/>
                  </a:cubicBezTo>
                  <a:cubicBezTo>
                    <a:pt x="67802" y="66675"/>
                    <a:pt x="67802" y="66675"/>
                    <a:pt x="66507" y="66675"/>
                  </a:cubicBezTo>
                  <a:cubicBezTo>
                    <a:pt x="63917" y="66675"/>
                    <a:pt x="61327" y="65323"/>
                    <a:pt x="60032" y="62618"/>
                  </a:cubicBezTo>
                  <a:cubicBezTo>
                    <a:pt x="58737" y="59913"/>
                    <a:pt x="58737" y="55856"/>
                    <a:pt x="62622" y="53152"/>
                  </a:cubicBezTo>
                  <a:cubicBezTo>
                    <a:pt x="62622" y="53152"/>
                    <a:pt x="62622" y="53152"/>
                    <a:pt x="96295" y="31514"/>
                  </a:cubicBezTo>
                  <a:close/>
                  <a:moveTo>
                    <a:pt x="169862" y="14287"/>
                  </a:moveTo>
                  <a:cubicBezTo>
                    <a:pt x="83940" y="14287"/>
                    <a:pt x="14287" y="37386"/>
                    <a:pt x="14287" y="65881"/>
                  </a:cubicBezTo>
                  <a:cubicBezTo>
                    <a:pt x="14287" y="94376"/>
                    <a:pt x="83940" y="117475"/>
                    <a:pt x="169862" y="117475"/>
                  </a:cubicBezTo>
                  <a:cubicBezTo>
                    <a:pt x="255784" y="117475"/>
                    <a:pt x="325437" y="94376"/>
                    <a:pt x="325437" y="65881"/>
                  </a:cubicBezTo>
                  <a:cubicBezTo>
                    <a:pt x="325437" y="37386"/>
                    <a:pt x="255784" y="14287"/>
                    <a:pt x="169862" y="14287"/>
                  </a:cubicBezTo>
                  <a:close/>
                  <a:moveTo>
                    <a:pt x="169069" y="0"/>
                  </a:moveTo>
                  <a:cubicBezTo>
                    <a:pt x="265491" y="0"/>
                    <a:pt x="338138" y="28962"/>
                    <a:pt x="338138" y="65823"/>
                  </a:cubicBezTo>
                  <a:cubicBezTo>
                    <a:pt x="338138" y="68456"/>
                    <a:pt x="338138" y="69773"/>
                    <a:pt x="336817" y="72405"/>
                  </a:cubicBezTo>
                  <a:cubicBezTo>
                    <a:pt x="338138" y="73722"/>
                    <a:pt x="338138" y="75038"/>
                    <a:pt x="338138" y="76355"/>
                  </a:cubicBezTo>
                  <a:cubicBezTo>
                    <a:pt x="338138" y="76355"/>
                    <a:pt x="338138" y="76355"/>
                    <a:pt x="338138" y="117165"/>
                  </a:cubicBezTo>
                  <a:cubicBezTo>
                    <a:pt x="338138" y="118482"/>
                    <a:pt x="338138" y="119798"/>
                    <a:pt x="336817" y="119798"/>
                  </a:cubicBezTo>
                  <a:cubicBezTo>
                    <a:pt x="330213" y="151393"/>
                    <a:pt x="270775" y="173773"/>
                    <a:pt x="192845" y="179039"/>
                  </a:cubicBezTo>
                  <a:cubicBezTo>
                    <a:pt x="192845" y="179039"/>
                    <a:pt x="192845" y="179039"/>
                    <a:pt x="192845" y="263293"/>
                  </a:cubicBezTo>
                  <a:cubicBezTo>
                    <a:pt x="223224" y="267242"/>
                    <a:pt x="241716" y="277774"/>
                    <a:pt x="241716" y="292255"/>
                  </a:cubicBezTo>
                  <a:cubicBezTo>
                    <a:pt x="241716" y="313318"/>
                    <a:pt x="204732" y="323850"/>
                    <a:pt x="169069" y="323850"/>
                  </a:cubicBezTo>
                  <a:cubicBezTo>
                    <a:pt x="133406" y="323850"/>
                    <a:pt x="96422" y="313318"/>
                    <a:pt x="96422" y="292255"/>
                  </a:cubicBezTo>
                  <a:cubicBezTo>
                    <a:pt x="96422" y="276457"/>
                    <a:pt x="120198" y="267242"/>
                    <a:pt x="145294" y="263293"/>
                  </a:cubicBezTo>
                  <a:cubicBezTo>
                    <a:pt x="145294" y="263293"/>
                    <a:pt x="145294" y="263293"/>
                    <a:pt x="145294" y="179039"/>
                  </a:cubicBezTo>
                  <a:cubicBezTo>
                    <a:pt x="67363" y="173773"/>
                    <a:pt x="7925" y="151393"/>
                    <a:pt x="1321" y="119798"/>
                  </a:cubicBezTo>
                  <a:cubicBezTo>
                    <a:pt x="0" y="119798"/>
                    <a:pt x="0" y="118482"/>
                    <a:pt x="0" y="117165"/>
                  </a:cubicBezTo>
                  <a:cubicBezTo>
                    <a:pt x="0" y="117165"/>
                    <a:pt x="0" y="117165"/>
                    <a:pt x="0" y="76355"/>
                  </a:cubicBezTo>
                  <a:cubicBezTo>
                    <a:pt x="0" y="75038"/>
                    <a:pt x="0" y="73722"/>
                    <a:pt x="1321" y="72405"/>
                  </a:cubicBezTo>
                  <a:cubicBezTo>
                    <a:pt x="0" y="69773"/>
                    <a:pt x="0" y="68456"/>
                    <a:pt x="0" y="65823"/>
                  </a:cubicBezTo>
                  <a:cubicBezTo>
                    <a:pt x="0" y="28962"/>
                    <a:pt x="72647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17615" y="1288917"/>
            <a:ext cx="2989382" cy="1509713"/>
            <a:chOff x="5917615" y="1607344"/>
            <a:chExt cx="2989382" cy="1509713"/>
          </a:xfrm>
        </p:grpSpPr>
        <p:sp>
          <p:nvSpPr>
            <p:cNvPr id="52231" name="Shape 549"/>
            <p:cNvSpPr/>
            <p:nvPr/>
          </p:nvSpPr>
          <p:spPr bwMode="auto">
            <a:xfrm>
              <a:off x="5917615" y="1607344"/>
              <a:ext cx="2989382" cy="1509713"/>
            </a:xfrm>
            <a:custGeom>
              <a:avLst/>
              <a:gdLst>
                <a:gd name="T0" fmla="*/ 5499 w 21600"/>
                <a:gd name="T1" fmla="*/ 0 h 21600"/>
                <a:gd name="T2" fmla="*/ 364703 w 21600"/>
                <a:gd name="T3" fmla="*/ 642134 h 21600"/>
                <a:gd name="T4" fmla="*/ 0 w 21600"/>
                <a:gd name="T5" fmla="*/ 1276350 h 21600"/>
                <a:gd name="T6" fmla="*/ 2169851 w 21600"/>
                <a:gd name="T7" fmla="*/ 1276350 h 21600"/>
                <a:gd name="T8" fmla="*/ 2527300 w 21600"/>
                <a:gd name="T9" fmla="*/ 647807 h 21600"/>
                <a:gd name="T10" fmla="*/ 2184593 w 21600"/>
                <a:gd name="T11" fmla="*/ 1064 h 21600"/>
                <a:gd name="T12" fmla="*/ 5499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 extrusionOk="0">
                  <a:moveTo>
                    <a:pt x="47" y="0"/>
                  </a:moveTo>
                  <a:lnTo>
                    <a:pt x="3117" y="10867"/>
                  </a:lnTo>
                  <a:lnTo>
                    <a:pt x="0" y="21600"/>
                  </a:lnTo>
                  <a:lnTo>
                    <a:pt x="18545" y="21600"/>
                  </a:lnTo>
                  <a:lnTo>
                    <a:pt x="21600" y="10963"/>
                  </a:lnTo>
                  <a:lnTo>
                    <a:pt x="18671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Shape 553"/>
            <p:cNvSpPr/>
            <p:nvPr/>
          </p:nvSpPr>
          <p:spPr bwMode="auto">
            <a:xfrm>
              <a:off x="7157699" y="2005428"/>
              <a:ext cx="674457" cy="691013"/>
            </a:xfrm>
            <a:custGeom>
              <a:avLst/>
              <a:gdLst>
                <a:gd name="connsiteX0" fmla="*/ 179880 w 323839"/>
                <a:gd name="connsiteY0" fmla="*/ 102539 h 331788"/>
                <a:gd name="connsiteX1" fmla="*/ 111113 w 323839"/>
                <a:gd name="connsiteY1" fmla="*/ 122003 h 331788"/>
                <a:gd name="connsiteX2" fmla="*/ 104627 w 323839"/>
                <a:gd name="connsiteY2" fmla="*/ 177624 h 331788"/>
                <a:gd name="connsiteX3" fmla="*/ 87765 w 323839"/>
                <a:gd name="connsiteY3" fmla="*/ 193146 h 331788"/>
                <a:gd name="connsiteX4" fmla="*/ 87765 w 323839"/>
                <a:gd name="connsiteY4" fmla="*/ 202201 h 331788"/>
                <a:gd name="connsiteX5" fmla="*/ 92953 w 323839"/>
                <a:gd name="connsiteY5" fmla="*/ 204788 h 331788"/>
                <a:gd name="connsiteX6" fmla="*/ 98142 w 323839"/>
                <a:gd name="connsiteY6" fmla="*/ 202201 h 331788"/>
                <a:gd name="connsiteX7" fmla="*/ 113707 w 323839"/>
                <a:gd name="connsiteY7" fmla="*/ 186679 h 331788"/>
                <a:gd name="connsiteX8" fmla="*/ 169483 w 323839"/>
                <a:gd name="connsiteY8" fmla="*/ 180211 h 331788"/>
                <a:gd name="connsiteX9" fmla="*/ 188940 w 323839"/>
                <a:gd name="connsiteY9" fmla="*/ 102600 h 331788"/>
                <a:gd name="connsiteX10" fmla="*/ 179880 w 323839"/>
                <a:gd name="connsiteY10" fmla="*/ 102539 h 331788"/>
                <a:gd name="connsiteX11" fmla="*/ 257338 w 323839"/>
                <a:gd name="connsiteY11" fmla="*/ 77788 h 331788"/>
                <a:gd name="connsiteX12" fmla="*/ 247096 w 323839"/>
                <a:gd name="connsiteY12" fmla="*/ 168276 h 331788"/>
                <a:gd name="connsiteX13" fmla="*/ 271421 w 323839"/>
                <a:gd name="connsiteY13" fmla="*/ 168276 h 331788"/>
                <a:gd name="connsiteX14" fmla="*/ 276542 w 323839"/>
                <a:gd name="connsiteY14" fmla="*/ 163105 h 331788"/>
                <a:gd name="connsiteX15" fmla="*/ 286784 w 323839"/>
                <a:gd name="connsiteY15" fmla="*/ 80373 h 331788"/>
                <a:gd name="connsiteX16" fmla="*/ 285504 w 323839"/>
                <a:gd name="connsiteY16" fmla="*/ 77788 h 331788"/>
                <a:gd name="connsiteX17" fmla="*/ 284224 w 323839"/>
                <a:gd name="connsiteY17" fmla="*/ 77788 h 331788"/>
                <a:gd name="connsiteX18" fmla="*/ 18540 w 323839"/>
                <a:gd name="connsiteY18" fmla="*/ 0 h 331788"/>
                <a:gd name="connsiteX19" fmla="*/ 244743 w 323839"/>
                <a:gd name="connsiteY19" fmla="*/ 0 h 331788"/>
                <a:gd name="connsiteX20" fmla="*/ 264133 w 323839"/>
                <a:gd name="connsiteY20" fmla="*/ 22033 h 331788"/>
                <a:gd name="connsiteX21" fmla="*/ 261547 w 323839"/>
                <a:gd name="connsiteY21" fmla="*/ 37585 h 331788"/>
                <a:gd name="connsiteX22" fmla="*/ 284814 w 323839"/>
                <a:gd name="connsiteY22" fmla="*/ 37585 h 331788"/>
                <a:gd name="connsiteX23" fmla="*/ 314544 w 323839"/>
                <a:gd name="connsiteY23" fmla="*/ 50546 h 331788"/>
                <a:gd name="connsiteX24" fmla="*/ 323592 w 323839"/>
                <a:gd name="connsiteY24" fmla="*/ 81651 h 331788"/>
                <a:gd name="connsiteX25" fmla="*/ 314544 w 323839"/>
                <a:gd name="connsiteY25" fmla="*/ 167190 h 331788"/>
                <a:gd name="connsiteX26" fmla="*/ 270595 w 323839"/>
                <a:gd name="connsiteY26" fmla="*/ 206071 h 331788"/>
                <a:gd name="connsiteX27" fmla="*/ 240865 w 323839"/>
                <a:gd name="connsiteY27" fmla="*/ 206071 h 331788"/>
                <a:gd name="connsiteX28" fmla="*/ 227940 w 323839"/>
                <a:gd name="connsiteY28" fmla="*/ 309755 h 331788"/>
                <a:gd name="connsiteX29" fmla="*/ 203380 w 323839"/>
                <a:gd name="connsiteY29" fmla="*/ 331788 h 331788"/>
                <a:gd name="connsiteX30" fmla="*/ 67659 w 323839"/>
                <a:gd name="connsiteY30" fmla="*/ 331788 h 331788"/>
                <a:gd name="connsiteX31" fmla="*/ 43099 w 323839"/>
                <a:gd name="connsiteY31" fmla="*/ 309755 h 331788"/>
                <a:gd name="connsiteX32" fmla="*/ 444 w 323839"/>
                <a:gd name="connsiteY32" fmla="*/ 22033 h 331788"/>
                <a:gd name="connsiteX33" fmla="*/ 18540 w 323839"/>
                <a:gd name="connsiteY3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839" h="331788">
                  <a:moveTo>
                    <a:pt x="179880" y="102539"/>
                  </a:moveTo>
                  <a:cubicBezTo>
                    <a:pt x="163160" y="102843"/>
                    <a:pt x="127651" y="105510"/>
                    <a:pt x="111113" y="122003"/>
                  </a:cubicBezTo>
                  <a:cubicBezTo>
                    <a:pt x="91656" y="141406"/>
                    <a:pt x="92953" y="162102"/>
                    <a:pt x="104627" y="177624"/>
                  </a:cubicBezTo>
                  <a:cubicBezTo>
                    <a:pt x="104627" y="177624"/>
                    <a:pt x="104627" y="177624"/>
                    <a:pt x="87765" y="193146"/>
                  </a:cubicBezTo>
                  <a:cubicBezTo>
                    <a:pt x="85171" y="195733"/>
                    <a:pt x="85171" y="199614"/>
                    <a:pt x="87765" y="202201"/>
                  </a:cubicBezTo>
                  <a:cubicBezTo>
                    <a:pt x="89062" y="203495"/>
                    <a:pt x="91656" y="204788"/>
                    <a:pt x="92953" y="204788"/>
                  </a:cubicBezTo>
                  <a:cubicBezTo>
                    <a:pt x="94251" y="204788"/>
                    <a:pt x="96845" y="203495"/>
                    <a:pt x="98142" y="202201"/>
                  </a:cubicBezTo>
                  <a:cubicBezTo>
                    <a:pt x="98142" y="202201"/>
                    <a:pt x="98142" y="202201"/>
                    <a:pt x="113707" y="186679"/>
                  </a:cubicBezTo>
                  <a:cubicBezTo>
                    <a:pt x="129272" y="198320"/>
                    <a:pt x="148729" y="199614"/>
                    <a:pt x="169483" y="180211"/>
                  </a:cubicBezTo>
                  <a:cubicBezTo>
                    <a:pt x="191534" y="158221"/>
                    <a:pt x="188940" y="102600"/>
                    <a:pt x="188940" y="102600"/>
                  </a:cubicBezTo>
                  <a:cubicBezTo>
                    <a:pt x="188940" y="102600"/>
                    <a:pt x="185454" y="102438"/>
                    <a:pt x="179880" y="102539"/>
                  </a:cubicBezTo>
                  <a:close/>
                  <a:moveTo>
                    <a:pt x="257338" y="77788"/>
                  </a:moveTo>
                  <a:cubicBezTo>
                    <a:pt x="257338" y="77788"/>
                    <a:pt x="257338" y="77788"/>
                    <a:pt x="247096" y="168276"/>
                  </a:cubicBezTo>
                  <a:cubicBezTo>
                    <a:pt x="247096" y="168276"/>
                    <a:pt x="247096" y="168276"/>
                    <a:pt x="271421" y="168276"/>
                  </a:cubicBezTo>
                  <a:cubicBezTo>
                    <a:pt x="273982" y="168276"/>
                    <a:pt x="276542" y="165691"/>
                    <a:pt x="276542" y="163105"/>
                  </a:cubicBezTo>
                  <a:cubicBezTo>
                    <a:pt x="276542" y="163105"/>
                    <a:pt x="276542" y="163105"/>
                    <a:pt x="286784" y="80373"/>
                  </a:cubicBezTo>
                  <a:cubicBezTo>
                    <a:pt x="286784" y="79081"/>
                    <a:pt x="286784" y="79081"/>
                    <a:pt x="285504" y="77788"/>
                  </a:cubicBezTo>
                  <a:cubicBezTo>
                    <a:pt x="285504" y="77788"/>
                    <a:pt x="284224" y="77788"/>
                    <a:pt x="284224" y="77788"/>
                  </a:cubicBezTo>
                  <a:close/>
                  <a:moveTo>
                    <a:pt x="18540" y="0"/>
                  </a:moveTo>
                  <a:cubicBezTo>
                    <a:pt x="18540" y="0"/>
                    <a:pt x="18540" y="0"/>
                    <a:pt x="244743" y="0"/>
                  </a:cubicBezTo>
                  <a:cubicBezTo>
                    <a:pt x="256377" y="0"/>
                    <a:pt x="265425" y="10368"/>
                    <a:pt x="264133" y="22033"/>
                  </a:cubicBezTo>
                  <a:cubicBezTo>
                    <a:pt x="264133" y="22033"/>
                    <a:pt x="264133" y="22033"/>
                    <a:pt x="261547" y="37585"/>
                  </a:cubicBezTo>
                  <a:cubicBezTo>
                    <a:pt x="261547" y="37585"/>
                    <a:pt x="261547" y="37585"/>
                    <a:pt x="284814" y="37585"/>
                  </a:cubicBezTo>
                  <a:cubicBezTo>
                    <a:pt x="296447" y="37585"/>
                    <a:pt x="306788" y="42770"/>
                    <a:pt x="314544" y="50546"/>
                  </a:cubicBezTo>
                  <a:cubicBezTo>
                    <a:pt x="321006" y="58322"/>
                    <a:pt x="324884" y="69986"/>
                    <a:pt x="323592" y="81651"/>
                  </a:cubicBezTo>
                  <a:cubicBezTo>
                    <a:pt x="323592" y="81651"/>
                    <a:pt x="323592" y="81651"/>
                    <a:pt x="314544" y="167190"/>
                  </a:cubicBezTo>
                  <a:cubicBezTo>
                    <a:pt x="311958" y="189223"/>
                    <a:pt x="292570" y="206071"/>
                    <a:pt x="270595" y="206071"/>
                  </a:cubicBezTo>
                  <a:cubicBezTo>
                    <a:pt x="270595" y="206071"/>
                    <a:pt x="270595" y="206071"/>
                    <a:pt x="240865" y="206071"/>
                  </a:cubicBezTo>
                  <a:cubicBezTo>
                    <a:pt x="240865" y="206071"/>
                    <a:pt x="240865" y="206071"/>
                    <a:pt x="227940" y="309755"/>
                  </a:cubicBezTo>
                  <a:cubicBezTo>
                    <a:pt x="226647" y="321420"/>
                    <a:pt x="215014" y="331788"/>
                    <a:pt x="203380" y="331788"/>
                  </a:cubicBezTo>
                  <a:cubicBezTo>
                    <a:pt x="203380" y="331788"/>
                    <a:pt x="203380" y="331788"/>
                    <a:pt x="67659" y="331788"/>
                  </a:cubicBezTo>
                  <a:cubicBezTo>
                    <a:pt x="56025" y="331788"/>
                    <a:pt x="44392" y="321420"/>
                    <a:pt x="43099" y="309755"/>
                  </a:cubicBezTo>
                  <a:cubicBezTo>
                    <a:pt x="43099" y="309755"/>
                    <a:pt x="43099" y="309755"/>
                    <a:pt x="444" y="22033"/>
                  </a:cubicBezTo>
                  <a:cubicBezTo>
                    <a:pt x="-2141" y="10368"/>
                    <a:pt x="6907" y="0"/>
                    <a:pt x="18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53979" y="1288917"/>
            <a:ext cx="2991259" cy="1509713"/>
            <a:chOff x="8553979" y="1607344"/>
            <a:chExt cx="2991259" cy="1509713"/>
          </a:xfrm>
        </p:grpSpPr>
        <p:sp>
          <p:nvSpPr>
            <p:cNvPr id="52233" name="Shape 555"/>
            <p:cNvSpPr/>
            <p:nvPr/>
          </p:nvSpPr>
          <p:spPr bwMode="auto">
            <a:xfrm>
              <a:off x="8553979" y="1607344"/>
              <a:ext cx="2991259" cy="1509713"/>
            </a:xfrm>
            <a:custGeom>
              <a:avLst/>
              <a:gdLst>
                <a:gd name="T0" fmla="*/ 5503 w 21600"/>
                <a:gd name="T1" fmla="*/ 0 h 21600"/>
                <a:gd name="T2" fmla="*/ 364932 w 21600"/>
                <a:gd name="T3" fmla="*/ 642134 h 21600"/>
                <a:gd name="T4" fmla="*/ 0 w 21600"/>
                <a:gd name="T5" fmla="*/ 1276350 h 21600"/>
                <a:gd name="T6" fmla="*/ 2171213 w 21600"/>
                <a:gd name="T7" fmla="*/ 1276350 h 21600"/>
                <a:gd name="T8" fmla="*/ 2528887 w 21600"/>
                <a:gd name="T9" fmla="*/ 647807 h 21600"/>
                <a:gd name="T10" fmla="*/ 2185965 w 21600"/>
                <a:gd name="T11" fmla="*/ 1064 h 21600"/>
                <a:gd name="T12" fmla="*/ 5503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 extrusionOk="0">
                  <a:moveTo>
                    <a:pt x="47" y="0"/>
                  </a:moveTo>
                  <a:lnTo>
                    <a:pt x="3117" y="10867"/>
                  </a:lnTo>
                  <a:lnTo>
                    <a:pt x="0" y="21600"/>
                  </a:lnTo>
                  <a:lnTo>
                    <a:pt x="18545" y="21600"/>
                  </a:lnTo>
                  <a:lnTo>
                    <a:pt x="21600" y="10963"/>
                  </a:lnTo>
                  <a:lnTo>
                    <a:pt x="18671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Shape 559"/>
            <p:cNvSpPr/>
            <p:nvPr/>
          </p:nvSpPr>
          <p:spPr bwMode="auto">
            <a:xfrm>
              <a:off x="9822658" y="2006366"/>
              <a:ext cx="574079" cy="677868"/>
            </a:xfrm>
            <a:custGeom>
              <a:avLst/>
              <a:gdLst>
                <a:gd name="connsiteX0" fmla="*/ 140495 w 280988"/>
                <a:gd name="connsiteY0" fmla="*/ 101600 h 331788"/>
                <a:gd name="connsiteX1" fmla="*/ 71438 w 280988"/>
                <a:gd name="connsiteY1" fmla="*/ 169863 h 331788"/>
                <a:gd name="connsiteX2" fmla="*/ 140495 w 280988"/>
                <a:gd name="connsiteY2" fmla="*/ 238126 h 331788"/>
                <a:gd name="connsiteX3" fmla="*/ 209552 w 280988"/>
                <a:gd name="connsiteY3" fmla="*/ 169863 h 331788"/>
                <a:gd name="connsiteX4" fmla="*/ 140495 w 280988"/>
                <a:gd name="connsiteY4" fmla="*/ 101600 h 331788"/>
                <a:gd name="connsiteX5" fmla="*/ 63158 w 280988"/>
                <a:gd name="connsiteY5" fmla="*/ 0 h 331788"/>
                <a:gd name="connsiteX6" fmla="*/ 217830 w 280988"/>
                <a:gd name="connsiteY6" fmla="*/ 0 h 331788"/>
                <a:gd name="connsiteX7" fmla="*/ 230720 w 280988"/>
                <a:gd name="connsiteY7" fmla="*/ 7776 h 331788"/>
                <a:gd name="connsiteX8" fmla="*/ 247476 w 280988"/>
                <a:gd name="connsiteY8" fmla="*/ 38881 h 331788"/>
                <a:gd name="connsiteX9" fmla="*/ 266810 w 280988"/>
                <a:gd name="connsiteY9" fmla="*/ 38881 h 331788"/>
                <a:gd name="connsiteX10" fmla="*/ 280988 w 280988"/>
                <a:gd name="connsiteY10" fmla="*/ 53138 h 331788"/>
                <a:gd name="connsiteX11" fmla="*/ 266810 w 280988"/>
                <a:gd name="connsiteY11" fmla="*/ 68690 h 331788"/>
                <a:gd name="connsiteX12" fmla="*/ 250054 w 280988"/>
                <a:gd name="connsiteY12" fmla="*/ 68690 h 331788"/>
                <a:gd name="connsiteX13" fmla="*/ 224275 w 280988"/>
                <a:gd name="connsiteY13" fmla="*/ 309755 h 331788"/>
                <a:gd name="connsiteX14" fmla="*/ 199785 w 280988"/>
                <a:gd name="connsiteY14" fmla="*/ 331788 h 331788"/>
                <a:gd name="connsiteX15" fmla="*/ 81203 w 280988"/>
                <a:gd name="connsiteY15" fmla="*/ 331788 h 331788"/>
                <a:gd name="connsiteX16" fmla="*/ 56713 w 280988"/>
                <a:gd name="connsiteY16" fmla="*/ 309755 h 331788"/>
                <a:gd name="connsiteX17" fmla="*/ 30934 w 280988"/>
                <a:gd name="connsiteY17" fmla="*/ 68690 h 331788"/>
                <a:gd name="connsiteX18" fmla="*/ 14178 w 280988"/>
                <a:gd name="connsiteY18" fmla="*/ 68690 h 331788"/>
                <a:gd name="connsiteX19" fmla="*/ 0 w 280988"/>
                <a:gd name="connsiteY19" fmla="*/ 53138 h 331788"/>
                <a:gd name="connsiteX20" fmla="*/ 14178 w 280988"/>
                <a:gd name="connsiteY20" fmla="*/ 38881 h 331788"/>
                <a:gd name="connsiteX21" fmla="*/ 33512 w 280988"/>
                <a:gd name="connsiteY21" fmla="*/ 38881 h 331788"/>
                <a:gd name="connsiteX22" fmla="*/ 50268 w 280988"/>
                <a:gd name="connsiteY22" fmla="*/ 7776 h 331788"/>
                <a:gd name="connsiteX23" fmla="*/ 63158 w 280988"/>
                <a:gd name="connsiteY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0988" h="331788">
                  <a:moveTo>
                    <a:pt x="140495" y="101600"/>
                  </a:moveTo>
                  <a:cubicBezTo>
                    <a:pt x="102356" y="101600"/>
                    <a:pt x="71438" y="132162"/>
                    <a:pt x="71438" y="169863"/>
                  </a:cubicBezTo>
                  <a:cubicBezTo>
                    <a:pt x="71438" y="207564"/>
                    <a:pt x="102356" y="238126"/>
                    <a:pt x="140495" y="238126"/>
                  </a:cubicBezTo>
                  <a:cubicBezTo>
                    <a:pt x="178634" y="238126"/>
                    <a:pt x="209552" y="207564"/>
                    <a:pt x="209552" y="169863"/>
                  </a:cubicBezTo>
                  <a:cubicBezTo>
                    <a:pt x="209552" y="132162"/>
                    <a:pt x="178634" y="101600"/>
                    <a:pt x="140495" y="101600"/>
                  </a:cubicBezTo>
                  <a:close/>
                  <a:moveTo>
                    <a:pt x="63158" y="0"/>
                  </a:moveTo>
                  <a:cubicBezTo>
                    <a:pt x="63158" y="0"/>
                    <a:pt x="63158" y="0"/>
                    <a:pt x="217830" y="0"/>
                  </a:cubicBezTo>
                  <a:cubicBezTo>
                    <a:pt x="222986" y="0"/>
                    <a:pt x="228142" y="2592"/>
                    <a:pt x="230720" y="7776"/>
                  </a:cubicBezTo>
                  <a:cubicBezTo>
                    <a:pt x="230720" y="7776"/>
                    <a:pt x="230720" y="7776"/>
                    <a:pt x="247476" y="38881"/>
                  </a:cubicBezTo>
                  <a:cubicBezTo>
                    <a:pt x="247476" y="38881"/>
                    <a:pt x="247476" y="38881"/>
                    <a:pt x="266810" y="38881"/>
                  </a:cubicBezTo>
                  <a:cubicBezTo>
                    <a:pt x="274543" y="38881"/>
                    <a:pt x="280988" y="45362"/>
                    <a:pt x="280988" y="53138"/>
                  </a:cubicBezTo>
                  <a:cubicBezTo>
                    <a:pt x="280988" y="62210"/>
                    <a:pt x="274543" y="68690"/>
                    <a:pt x="266810" y="68690"/>
                  </a:cubicBezTo>
                  <a:cubicBezTo>
                    <a:pt x="266810" y="68690"/>
                    <a:pt x="266810" y="68690"/>
                    <a:pt x="250054" y="68690"/>
                  </a:cubicBezTo>
                  <a:cubicBezTo>
                    <a:pt x="250054" y="68690"/>
                    <a:pt x="250054" y="68690"/>
                    <a:pt x="224275" y="309755"/>
                  </a:cubicBezTo>
                  <a:cubicBezTo>
                    <a:pt x="222986" y="322716"/>
                    <a:pt x="212675" y="331788"/>
                    <a:pt x="199785" y="331788"/>
                  </a:cubicBezTo>
                  <a:cubicBezTo>
                    <a:pt x="199785" y="331788"/>
                    <a:pt x="199785" y="331788"/>
                    <a:pt x="81203" y="331788"/>
                  </a:cubicBezTo>
                  <a:cubicBezTo>
                    <a:pt x="68313" y="331788"/>
                    <a:pt x="58002" y="322716"/>
                    <a:pt x="56713" y="309755"/>
                  </a:cubicBezTo>
                  <a:cubicBezTo>
                    <a:pt x="56713" y="309755"/>
                    <a:pt x="56713" y="309755"/>
                    <a:pt x="30934" y="68690"/>
                  </a:cubicBezTo>
                  <a:cubicBezTo>
                    <a:pt x="30934" y="68690"/>
                    <a:pt x="30934" y="68690"/>
                    <a:pt x="14178" y="68690"/>
                  </a:cubicBezTo>
                  <a:cubicBezTo>
                    <a:pt x="6445" y="68690"/>
                    <a:pt x="0" y="62210"/>
                    <a:pt x="0" y="53138"/>
                  </a:cubicBezTo>
                  <a:cubicBezTo>
                    <a:pt x="0" y="45362"/>
                    <a:pt x="6445" y="38881"/>
                    <a:pt x="14178" y="38881"/>
                  </a:cubicBezTo>
                  <a:cubicBezTo>
                    <a:pt x="14178" y="38881"/>
                    <a:pt x="14178" y="38881"/>
                    <a:pt x="33512" y="38881"/>
                  </a:cubicBezTo>
                  <a:cubicBezTo>
                    <a:pt x="33512" y="38881"/>
                    <a:pt x="33512" y="38881"/>
                    <a:pt x="50268" y="7776"/>
                  </a:cubicBezTo>
                  <a:cubicBezTo>
                    <a:pt x="52846" y="2592"/>
                    <a:pt x="58002" y="0"/>
                    <a:pt x="631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Subtitle 2"/>
          <p:cNvSpPr txBox="1"/>
          <p:nvPr/>
        </p:nvSpPr>
        <p:spPr bwMode="auto">
          <a:xfrm>
            <a:off x="817895" y="3234383"/>
            <a:ext cx="2647118" cy="233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8775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26" name="Subtitle 2"/>
          <p:cNvSpPr txBox="1"/>
          <p:nvPr/>
        </p:nvSpPr>
        <p:spPr bwMode="auto">
          <a:xfrm>
            <a:off x="3451443" y="3234383"/>
            <a:ext cx="2647118" cy="233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8775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6088747" y="3234383"/>
            <a:ext cx="2647118" cy="233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8775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28" name="Subtitle 2"/>
          <p:cNvSpPr txBox="1"/>
          <p:nvPr/>
        </p:nvSpPr>
        <p:spPr bwMode="auto">
          <a:xfrm>
            <a:off x="8726049" y="3234383"/>
            <a:ext cx="2647118" cy="233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8775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4327" y="3330851"/>
            <a:ext cx="349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+mn-ea"/>
              </a:rPr>
              <a:t>PART 03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327" y="4279258"/>
            <a:ext cx="559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请点击此处输入您的标题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327" y="4925589"/>
            <a:ext cx="520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Please Click Here To Enter Your Title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4115682"/>
            <a:ext cx="256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82729" r="53874"/>
          <a:stretch>
            <a:fillRect/>
          </a:stretch>
        </p:blipFill>
        <p:spPr>
          <a:xfrm>
            <a:off x="7941597" y="5648632"/>
            <a:ext cx="3362632" cy="1209368"/>
          </a:xfrm>
          <a:custGeom>
            <a:avLst/>
            <a:gdLst>
              <a:gd name="connsiteX0" fmla="*/ 0 w 3362632"/>
              <a:gd name="connsiteY0" fmla="*/ 0 h 1209368"/>
              <a:gd name="connsiteX1" fmla="*/ 3362632 w 3362632"/>
              <a:gd name="connsiteY1" fmla="*/ 0 h 1209368"/>
              <a:gd name="connsiteX2" fmla="*/ 3362632 w 3362632"/>
              <a:gd name="connsiteY2" fmla="*/ 1209368 h 1209368"/>
              <a:gd name="connsiteX3" fmla="*/ 0 w 3362632"/>
              <a:gd name="connsiteY3" fmla="*/ 1209368 h 12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2" h="1209368">
                <a:moveTo>
                  <a:pt x="0" y="0"/>
                </a:moveTo>
                <a:lnTo>
                  <a:pt x="3362632" y="0"/>
                </a:lnTo>
                <a:lnTo>
                  <a:pt x="3362632" y="1209368"/>
                </a:lnTo>
                <a:lnTo>
                  <a:pt x="0" y="120936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2061" r="53874" b="80668"/>
          <a:stretch>
            <a:fillRect/>
          </a:stretch>
        </p:blipFill>
        <p:spPr>
          <a:xfrm>
            <a:off x="7941597" y="0"/>
            <a:ext cx="3362632" cy="1209368"/>
          </a:xfrm>
          <a:custGeom>
            <a:avLst/>
            <a:gdLst>
              <a:gd name="connsiteX0" fmla="*/ 0 w 3362632"/>
              <a:gd name="connsiteY0" fmla="*/ 0 h 1209368"/>
              <a:gd name="connsiteX1" fmla="*/ 3362632 w 3362632"/>
              <a:gd name="connsiteY1" fmla="*/ 0 h 1209368"/>
              <a:gd name="connsiteX2" fmla="*/ 3362632 w 3362632"/>
              <a:gd name="connsiteY2" fmla="*/ 1209368 h 1209368"/>
              <a:gd name="connsiteX3" fmla="*/ 0 w 3362632"/>
              <a:gd name="connsiteY3" fmla="*/ 1209368 h 12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2" h="1209368">
                <a:moveTo>
                  <a:pt x="0" y="0"/>
                </a:moveTo>
                <a:lnTo>
                  <a:pt x="3362632" y="0"/>
                </a:lnTo>
                <a:lnTo>
                  <a:pt x="3362632" y="1209368"/>
                </a:lnTo>
                <a:lnTo>
                  <a:pt x="0" y="1209368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7941597" y="1533832"/>
            <a:ext cx="3362632" cy="3805084"/>
            <a:chOff x="7941597" y="1533832"/>
            <a:chExt cx="3362632" cy="380508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0" t="23966" r="53874" b="21694"/>
            <a:stretch>
              <a:fillRect/>
            </a:stretch>
          </p:blipFill>
          <p:spPr>
            <a:xfrm>
              <a:off x="7941597" y="1533832"/>
              <a:ext cx="3362632" cy="3805084"/>
            </a:xfrm>
            <a:custGeom>
              <a:avLst/>
              <a:gdLst>
                <a:gd name="connsiteX0" fmla="*/ 0 w 3362632"/>
                <a:gd name="connsiteY0" fmla="*/ 0 h 3805084"/>
                <a:gd name="connsiteX1" fmla="*/ 3362632 w 3362632"/>
                <a:gd name="connsiteY1" fmla="*/ 0 h 3805084"/>
                <a:gd name="connsiteX2" fmla="*/ 3362632 w 3362632"/>
                <a:gd name="connsiteY2" fmla="*/ 3805084 h 3805084"/>
                <a:gd name="connsiteX3" fmla="*/ 0 w 3362632"/>
                <a:gd name="connsiteY3" fmla="*/ 3805084 h 38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632" h="3805084">
                  <a:moveTo>
                    <a:pt x="0" y="0"/>
                  </a:moveTo>
                  <a:lnTo>
                    <a:pt x="3362632" y="0"/>
                  </a:lnTo>
                  <a:lnTo>
                    <a:pt x="3362632" y="3805084"/>
                  </a:lnTo>
                  <a:lnTo>
                    <a:pt x="0" y="3805084"/>
                  </a:lnTo>
                  <a:close/>
                </a:path>
              </a:pathLst>
            </a:custGeom>
          </p:spPr>
        </p:pic>
        <p:sp>
          <p:nvSpPr>
            <p:cNvPr id="6" name="矩形 5"/>
            <p:cNvSpPr/>
            <p:nvPr/>
          </p:nvSpPr>
          <p:spPr>
            <a:xfrm>
              <a:off x="7941597" y="1533832"/>
              <a:ext cx="3362632" cy="3805084"/>
            </a:xfrm>
            <a:prstGeom prst="rect">
              <a:avLst/>
            </a:prstGeom>
            <a:noFill/>
            <a:ln w="76200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AutoShape 7"/>
          <p:cNvSpPr/>
          <p:nvPr/>
        </p:nvSpPr>
        <p:spPr bwMode="auto">
          <a:xfrm>
            <a:off x="7233095" y="3833593"/>
            <a:ext cx="476645" cy="562817"/>
          </a:xfrm>
          <a:custGeom>
            <a:avLst/>
            <a:gdLst>
              <a:gd name="connsiteX0" fmla="*/ 36513 w 280988"/>
              <a:gd name="connsiteY0" fmla="*/ 290512 h 331787"/>
              <a:gd name="connsiteX1" fmla="*/ 244476 w 280988"/>
              <a:gd name="connsiteY1" fmla="*/ 290512 h 331787"/>
              <a:gd name="connsiteX2" fmla="*/ 241301 w 280988"/>
              <a:gd name="connsiteY2" fmla="*/ 331787 h 331787"/>
              <a:gd name="connsiteX3" fmla="*/ 39688 w 280988"/>
              <a:gd name="connsiteY3" fmla="*/ 331787 h 331787"/>
              <a:gd name="connsiteX4" fmla="*/ 26988 w 280988"/>
              <a:gd name="connsiteY4" fmla="*/ 127000 h 331787"/>
              <a:gd name="connsiteX5" fmla="*/ 254001 w 280988"/>
              <a:gd name="connsiteY5" fmla="*/ 127000 h 331787"/>
              <a:gd name="connsiteX6" fmla="*/ 246064 w 280988"/>
              <a:gd name="connsiteY6" fmla="*/ 268288 h 331787"/>
              <a:gd name="connsiteX7" fmla="*/ 36513 w 280988"/>
              <a:gd name="connsiteY7" fmla="*/ 268288 h 331787"/>
              <a:gd name="connsiteX8" fmla="*/ 0 w 280988"/>
              <a:gd name="connsiteY8" fmla="*/ 53975 h 331787"/>
              <a:gd name="connsiteX9" fmla="*/ 280988 w 280988"/>
              <a:gd name="connsiteY9" fmla="*/ 53975 h 331787"/>
              <a:gd name="connsiteX10" fmla="*/ 280988 w 280988"/>
              <a:gd name="connsiteY10" fmla="*/ 76200 h 331787"/>
              <a:gd name="connsiteX11" fmla="*/ 257175 w 280988"/>
              <a:gd name="connsiteY11" fmla="*/ 76200 h 331787"/>
              <a:gd name="connsiteX12" fmla="*/ 255588 w 280988"/>
              <a:gd name="connsiteY12" fmla="*/ 104775 h 331787"/>
              <a:gd name="connsiteX13" fmla="*/ 25400 w 280988"/>
              <a:gd name="connsiteY13" fmla="*/ 104775 h 331787"/>
              <a:gd name="connsiteX14" fmla="*/ 23813 w 280988"/>
              <a:gd name="connsiteY14" fmla="*/ 76200 h 331787"/>
              <a:gd name="connsiteX15" fmla="*/ 0 w 280988"/>
              <a:gd name="connsiteY15" fmla="*/ 76200 h 331787"/>
              <a:gd name="connsiteX16" fmla="*/ 22225 w 280988"/>
              <a:gd name="connsiteY16" fmla="*/ 0 h 331787"/>
              <a:gd name="connsiteX17" fmla="*/ 258763 w 280988"/>
              <a:gd name="connsiteY17" fmla="*/ 0 h 331787"/>
              <a:gd name="connsiteX18" fmla="*/ 258763 w 280988"/>
              <a:gd name="connsiteY18" fmla="*/ 31750 h 331787"/>
              <a:gd name="connsiteX19" fmla="*/ 22225 w 280988"/>
              <a:gd name="connsiteY19" fmla="*/ 3175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988" h="331787">
                <a:moveTo>
                  <a:pt x="36513" y="290512"/>
                </a:moveTo>
                <a:lnTo>
                  <a:pt x="244476" y="290512"/>
                </a:lnTo>
                <a:lnTo>
                  <a:pt x="241301" y="331787"/>
                </a:lnTo>
                <a:lnTo>
                  <a:pt x="39688" y="331787"/>
                </a:lnTo>
                <a:close/>
                <a:moveTo>
                  <a:pt x="26988" y="127000"/>
                </a:moveTo>
                <a:lnTo>
                  <a:pt x="254001" y="127000"/>
                </a:lnTo>
                <a:lnTo>
                  <a:pt x="246064" y="268288"/>
                </a:lnTo>
                <a:lnTo>
                  <a:pt x="36513" y="268288"/>
                </a:lnTo>
                <a:close/>
                <a:moveTo>
                  <a:pt x="0" y="53975"/>
                </a:moveTo>
                <a:lnTo>
                  <a:pt x="280988" y="53975"/>
                </a:lnTo>
                <a:lnTo>
                  <a:pt x="280988" y="76200"/>
                </a:lnTo>
                <a:lnTo>
                  <a:pt x="257175" y="76200"/>
                </a:lnTo>
                <a:lnTo>
                  <a:pt x="255588" y="104775"/>
                </a:lnTo>
                <a:lnTo>
                  <a:pt x="25400" y="104775"/>
                </a:lnTo>
                <a:lnTo>
                  <a:pt x="23813" y="76200"/>
                </a:lnTo>
                <a:lnTo>
                  <a:pt x="0" y="76200"/>
                </a:lnTo>
                <a:close/>
                <a:moveTo>
                  <a:pt x="22225" y="0"/>
                </a:moveTo>
                <a:lnTo>
                  <a:pt x="258763" y="0"/>
                </a:lnTo>
                <a:lnTo>
                  <a:pt x="258763" y="31750"/>
                </a:lnTo>
                <a:lnTo>
                  <a:pt x="22225" y="3175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0" y="4403236"/>
            <a:ext cx="6248400" cy="600165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0" y="4955657"/>
            <a:ext cx="3708052" cy="38325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Subtitle 2"/>
          <p:cNvSpPr txBox="1"/>
          <p:nvPr/>
        </p:nvSpPr>
        <p:spPr bwMode="auto">
          <a:xfrm>
            <a:off x="286582" y="2819573"/>
            <a:ext cx="5961818" cy="10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2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6582" y="2357908"/>
            <a:ext cx="397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A1A1A"/>
                </a:solidFill>
                <a:latin typeface="+mn-ea"/>
              </a:rPr>
              <a:t>点击此处输入标题</a:t>
            </a:r>
            <a:endParaRPr lang="zh-CN" altLang="en-US" sz="2400" b="1" dirty="0">
              <a:solidFill>
                <a:srgbClr val="1A1A1A"/>
              </a:solidFill>
              <a:latin typeface="+mn-ea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"/>
          <a:stretch>
            <a:fillRect/>
          </a:stretch>
        </p:blipFill>
        <p:spPr>
          <a:xfrm>
            <a:off x="1371600" y="1755346"/>
            <a:ext cx="2267077" cy="15473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46276" y="3605578"/>
            <a:ext cx="2990724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1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"/>
          <a:stretch>
            <a:fillRect/>
          </a:stretch>
        </p:blipFill>
        <p:spPr>
          <a:xfrm>
            <a:off x="5025962" y="1755346"/>
            <a:ext cx="2267077" cy="15473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600638" y="3605578"/>
            <a:ext cx="2990724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1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"/>
          <a:stretch>
            <a:fillRect/>
          </a:stretch>
        </p:blipFill>
        <p:spPr>
          <a:xfrm>
            <a:off x="8680324" y="1755346"/>
            <a:ext cx="2267077" cy="15473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8255000" y="3605578"/>
            <a:ext cx="2990724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1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08308" y="836227"/>
            <a:ext cx="37753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3C7832"/>
                </a:solidFill>
                <a:latin typeface="造字工房悦黑（非商用）常规体" pitchFamily="50" charset="-122"/>
                <a:ea typeface="造字工房悦黑（非商用）常规体" pitchFamily="50" charset="-122"/>
              </a:defRPr>
            </a:lvl1pPr>
          </a:lstStyle>
          <a:p>
            <a:r>
              <a:rPr lang="zh-CN" altLang="en-US" b="1" dirty="0">
                <a:solidFill>
                  <a:srgbClr val="1A1A1A"/>
                </a:solidFill>
                <a:latin typeface="+mn-ea"/>
                <a:ea typeface="+mn-ea"/>
              </a:rPr>
              <a:t>点击此处输入图表标题</a:t>
            </a:r>
            <a:endParaRPr lang="zh-CN" altLang="zh-CN" b="1" dirty="0">
              <a:solidFill>
                <a:srgbClr val="1A1A1A"/>
              </a:solidFill>
              <a:latin typeface="+mn-ea"/>
              <a:ea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94065" y="2225100"/>
            <a:ext cx="10363200" cy="3568700"/>
            <a:chOff x="1117600" y="2235200"/>
            <a:chExt cx="10363200" cy="35687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17600" y="223520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117600" y="259207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17600" y="294894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17600" y="330581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117600" y="366268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17600" y="401955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17600" y="437642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17600" y="473329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117600" y="509016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17600" y="544703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17600" y="5803900"/>
              <a:ext cx="10363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208671" y="5443162"/>
            <a:ext cx="340596" cy="350637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94065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29" name="矩形 28"/>
          <p:cNvSpPr/>
          <p:nvPr/>
        </p:nvSpPr>
        <p:spPr>
          <a:xfrm>
            <a:off x="2152077" y="5073828"/>
            <a:ext cx="340596" cy="71997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837471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32" name="矩形 31"/>
          <p:cNvSpPr/>
          <p:nvPr/>
        </p:nvSpPr>
        <p:spPr>
          <a:xfrm>
            <a:off x="3095483" y="4716958"/>
            <a:ext cx="340596" cy="107684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780877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35" name="矩形 34"/>
          <p:cNvSpPr/>
          <p:nvPr/>
        </p:nvSpPr>
        <p:spPr>
          <a:xfrm>
            <a:off x="4038889" y="4360088"/>
            <a:ext cx="340596" cy="143371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3724283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38" name="矩形 37"/>
          <p:cNvSpPr/>
          <p:nvPr/>
        </p:nvSpPr>
        <p:spPr>
          <a:xfrm>
            <a:off x="4982295" y="4003218"/>
            <a:ext cx="340596" cy="179058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667689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41" name="矩形 40"/>
          <p:cNvSpPr/>
          <p:nvPr/>
        </p:nvSpPr>
        <p:spPr>
          <a:xfrm>
            <a:off x="5925701" y="3652580"/>
            <a:ext cx="340596" cy="214122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5611095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44" name="矩形 43"/>
          <p:cNvSpPr/>
          <p:nvPr/>
        </p:nvSpPr>
        <p:spPr>
          <a:xfrm>
            <a:off x="6869107" y="3289479"/>
            <a:ext cx="340596" cy="250432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554501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47" name="矩形 46"/>
          <p:cNvSpPr/>
          <p:nvPr/>
        </p:nvSpPr>
        <p:spPr>
          <a:xfrm>
            <a:off x="7812513" y="2932609"/>
            <a:ext cx="340596" cy="286119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497907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50" name="矩形 49"/>
          <p:cNvSpPr/>
          <p:nvPr/>
        </p:nvSpPr>
        <p:spPr>
          <a:xfrm>
            <a:off x="8755919" y="2575739"/>
            <a:ext cx="340596" cy="321806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441313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53" name="矩形 52"/>
          <p:cNvSpPr/>
          <p:nvPr/>
        </p:nvSpPr>
        <p:spPr>
          <a:xfrm>
            <a:off x="9699325" y="2396550"/>
            <a:ext cx="340596" cy="339725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9384719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  <p:sp>
        <p:nvSpPr>
          <p:cNvPr id="56" name="矩形 55"/>
          <p:cNvSpPr/>
          <p:nvPr/>
        </p:nvSpPr>
        <p:spPr>
          <a:xfrm>
            <a:off x="10642734" y="2225100"/>
            <a:ext cx="340596" cy="35687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10328128" y="5787569"/>
            <a:ext cx="9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A1A1A"/>
                </a:solidFill>
              </a:rPr>
              <a:t>类别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9" grpId="0" animBg="1"/>
      <p:bldP spid="30" grpId="0"/>
      <p:bldP spid="32" grpId="0" animBg="1"/>
      <p:bldP spid="33" grpId="0"/>
      <p:bldP spid="35" grpId="0" animBg="1"/>
      <p:bldP spid="36" grpId="0"/>
      <p:bldP spid="38" grpId="0" animBg="1"/>
      <p:bldP spid="39" grpId="0"/>
      <p:bldP spid="41" grpId="0" animBg="1"/>
      <p:bldP spid="42" grpId="0"/>
      <p:bldP spid="44" grpId="0" animBg="1"/>
      <p:bldP spid="45" grpId="0"/>
      <p:bldP spid="47" grpId="0" animBg="1"/>
      <p:bldP spid="48" grpId="0"/>
      <p:bldP spid="50" grpId="0" animBg="1"/>
      <p:bldP spid="51" grpId="0"/>
      <p:bldP spid="53" grpId="0" animBg="1"/>
      <p:bldP spid="54" grpId="0"/>
      <p:bldP spid="56" grpId="0" animBg="1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7" t="9958" b="7771"/>
          <a:stretch>
            <a:fillRect/>
          </a:stretch>
        </p:blipFill>
        <p:spPr>
          <a:xfrm>
            <a:off x="515939" y="3475204"/>
            <a:ext cx="2709696" cy="2709696"/>
          </a:xfrm>
          <a:custGeom>
            <a:avLst/>
            <a:gdLst>
              <a:gd name="connsiteX0" fmla="*/ 0 w 2709696"/>
              <a:gd name="connsiteY0" fmla="*/ 0 h 2709696"/>
              <a:gd name="connsiteX1" fmla="*/ 2709696 w 2709696"/>
              <a:gd name="connsiteY1" fmla="*/ 0 h 2709696"/>
              <a:gd name="connsiteX2" fmla="*/ 2709696 w 2709696"/>
              <a:gd name="connsiteY2" fmla="*/ 2709696 h 2709696"/>
              <a:gd name="connsiteX3" fmla="*/ 0 w 2709696"/>
              <a:gd name="connsiteY3" fmla="*/ 2709696 h 2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696" h="2709696">
                <a:moveTo>
                  <a:pt x="0" y="0"/>
                </a:moveTo>
                <a:lnTo>
                  <a:pt x="2709696" y="0"/>
                </a:lnTo>
                <a:lnTo>
                  <a:pt x="2709696" y="2709696"/>
                </a:lnTo>
                <a:lnTo>
                  <a:pt x="0" y="270969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7" t="9958" b="7771"/>
          <a:stretch>
            <a:fillRect/>
          </a:stretch>
        </p:blipFill>
        <p:spPr>
          <a:xfrm>
            <a:off x="3421063" y="3475204"/>
            <a:ext cx="2709696" cy="2709696"/>
          </a:xfrm>
          <a:custGeom>
            <a:avLst/>
            <a:gdLst>
              <a:gd name="connsiteX0" fmla="*/ 0 w 2709696"/>
              <a:gd name="connsiteY0" fmla="*/ 0 h 2709696"/>
              <a:gd name="connsiteX1" fmla="*/ 2709696 w 2709696"/>
              <a:gd name="connsiteY1" fmla="*/ 0 h 2709696"/>
              <a:gd name="connsiteX2" fmla="*/ 2709696 w 2709696"/>
              <a:gd name="connsiteY2" fmla="*/ 2709696 h 2709696"/>
              <a:gd name="connsiteX3" fmla="*/ 0 w 2709696"/>
              <a:gd name="connsiteY3" fmla="*/ 2709696 h 2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696" h="2709696">
                <a:moveTo>
                  <a:pt x="0" y="0"/>
                </a:moveTo>
                <a:lnTo>
                  <a:pt x="2709696" y="0"/>
                </a:lnTo>
                <a:lnTo>
                  <a:pt x="2709696" y="2709696"/>
                </a:lnTo>
                <a:lnTo>
                  <a:pt x="0" y="2709696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7731" r="35226" b="4259"/>
          <a:stretch>
            <a:fillRect/>
          </a:stretch>
        </p:blipFill>
        <p:spPr>
          <a:xfrm>
            <a:off x="6326189" y="835026"/>
            <a:ext cx="5349875" cy="5349875"/>
          </a:xfrm>
          <a:custGeom>
            <a:avLst/>
            <a:gdLst>
              <a:gd name="connsiteX0" fmla="*/ 0 w 5349875"/>
              <a:gd name="connsiteY0" fmla="*/ 0 h 5349875"/>
              <a:gd name="connsiteX1" fmla="*/ 5349875 w 5349875"/>
              <a:gd name="connsiteY1" fmla="*/ 0 h 5349875"/>
              <a:gd name="connsiteX2" fmla="*/ 5349875 w 5349875"/>
              <a:gd name="connsiteY2" fmla="*/ 5349875 h 5349875"/>
              <a:gd name="connsiteX3" fmla="*/ 0 w 5349875"/>
              <a:gd name="connsiteY3" fmla="*/ 5349875 h 534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9875" h="5349875">
                <a:moveTo>
                  <a:pt x="0" y="0"/>
                </a:moveTo>
                <a:lnTo>
                  <a:pt x="5349875" y="0"/>
                </a:lnTo>
                <a:lnTo>
                  <a:pt x="5349875" y="5349875"/>
                </a:lnTo>
                <a:lnTo>
                  <a:pt x="0" y="5349875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18224" y="1193442"/>
            <a:ext cx="5810250" cy="1820394"/>
            <a:chOff x="515939" y="1053742"/>
            <a:chExt cx="5810250" cy="1820394"/>
          </a:xfrm>
        </p:grpSpPr>
        <p:sp>
          <p:nvSpPr>
            <p:cNvPr id="15" name="Subtitle 2"/>
            <p:cNvSpPr txBox="1"/>
            <p:nvPr/>
          </p:nvSpPr>
          <p:spPr bwMode="auto">
            <a:xfrm>
              <a:off x="515939" y="1638517"/>
              <a:ext cx="5810250" cy="123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5939" y="1053742"/>
              <a:ext cx="3947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请点击此处输入标题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4327" y="3330851"/>
            <a:ext cx="349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+mn-ea"/>
              </a:rPr>
              <a:t>PART 04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327" y="4279258"/>
            <a:ext cx="559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请点击此处输入您的标题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327" y="4925589"/>
            <a:ext cx="520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Please Click Here To Enter Your Title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4115682"/>
            <a:ext cx="264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 flipH="1">
            <a:off x="0" y="0"/>
            <a:ext cx="9660650" cy="6858000"/>
            <a:chOff x="2531350" y="0"/>
            <a:chExt cx="9660650" cy="68580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17" t="7771" r="23" b="7791"/>
            <a:stretch>
              <a:fillRect/>
            </a:stretch>
          </p:blipFill>
          <p:spPr>
            <a:xfrm>
              <a:off x="4367808" y="0"/>
              <a:ext cx="7824192" cy="6858000"/>
            </a:xfrm>
            <a:custGeom>
              <a:avLst/>
              <a:gdLst>
                <a:gd name="connsiteX0" fmla="*/ 0 w 7824192"/>
                <a:gd name="connsiteY0" fmla="*/ 0 h 6858000"/>
                <a:gd name="connsiteX1" fmla="*/ 7824192 w 7824192"/>
                <a:gd name="connsiteY1" fmla="*/ 0 h 6858000"/>
                <a:gd name="connsiteX2" fmla="*/ 7824192 w 7824192"/>
                <a:gd name="connsiteY2" fmla="*/ 6858000 h 6858000"/>
                <a:gd name="connsiteX3" fmla="*/ 0 w 782419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4192" h="6858000">
                  <a:moveTo>
                    <a:pt x="0" y="0"/>
                  </a:moveTo>
                  <a:lnTo>
                    <a:pt x="7824192" y="0"/>
                  </a:lnTo>
                  <a:lnTo>
                    <a:pt x="782419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5" name="Freeform: Shape 32"/>
            <p:cNvSpPr>
              <a:spLocks noChangeAspect="1" noAdjustHandles="1"/>
            </p:cNvSpPr>
            <p:nvPr/>
          </p:nvSpPr>
          <p:spPr bwMode="auto">
            <a:xfrm flipV="1">
              <a:off x="2531350" y="0"/>
              <a:ext cx="6179931" cy="6858000"/>
            </a:xfrm>
            <a:custGeom>
              <a:avLst/>
              <a:gdLst>
                <a:gd name="connsiteX0" fmla="*/ 0 w 6179931"/>
                <a:gd name="connsiteY0" fmla="*/ 6858000 h 6858000"/>
                <a:gd name="connsiteX1" fmla="*/ 2890289 w 6179931"/>
                <a:gd name="connsiteY1" fmla="*/ 6858000 h 6858000"/>
                <a:gd name="connsiteX2" fmla="*/ 2890290 w 6179931"/>
                <a:gd name="connsiteY2" fmla="*/ 6858000 h 6858000"/>
                <a:gd name="connsiteX3" fmla="*/ 6179931 w 6179931"/>
                <a:gd name="connsiteY3" fmla="*/ 6858000 h 6858000"/>
                <a:gd name="connsiteX4" fmla="*/ 2890290 w 6179931"/>
                <a:gd name="connsiteY4" fmla="*/ 2 h 6858000"/>
                <a:gd name="connsiteX5" fmla="*/ 2890290 w 6179931"/>
                <a:gd name="connsiteY5" fmla="*/ 0 h 6858000"/>
                <a:gd name="connsiteX6" fmla="*/ 2890289 w 6179931"/>
                <a:gd name="connsiteY6" fmla="*/ 0 h 6858000"/>
                <a:gd name="connsiteX7" fmla="*/ 0 w 6179931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931" h="6858000">
                  <a:moveTo>
                    <a:pt x="0" y="6858000"/>
                  </a:moveTo>
                  <a:lnTo>
                    <a:pt x="2890289" y="6858000"/>
                  </a:lnTo>
                  <a:lnTo>
                    <a:pt x="2890290" y="6858000"/>
                  </a:lnTo>
                  <a:lnTo>
                    <a:pt x="6179931" y="6858000"/>
                  </a:lnTo>
                  <a:lnTo>
                    <a:pt x="2890290" y="2"/>
                  </a:lnTo>
                  <a:lnTo>
                    <a:pt x="2890290" y="0"/>
                  </a:lnTo>
                  <a:lnTo>
                    <a:pt x="28902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3822033" y="2514600"/>
            <a:ext cx="2107496" cy="914400"/>
            <a:chOff x="6262471" y="2514600"/>
            <a:chExt cx="2107496" cy="914400"/>
          </a:xfrm>
        </p:grpSpPr>
        <p:sp>
          <p:nvSpPr>
            <p:cNvPr id="6" name="Parallelogram 5"/>
            <p:cNvSpPr/>
            <p:nvPr/>
          </p:nvSpPr>
          <p:spPr>
            <a:xfrm>
              <a:off x="6262471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/>
            <p:nvPr/>
          </p:nvSpPr>
          <p:spPr bwMode="auto">
            <a:xfrm>
              <a:off x="7083650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3212556" y="1310315"/>
            <a:ext cx="2107496" cy="914400"/>
            <a:chOff x="6871948" y="1310315"/>
            <a:chExt cx="2107496" cy="914400"/>
          </a:xfrm>
        </p:grpSpPr>
        <p:sp>
          <p:nvSpPr>
            <p:cNvPr id="8" name="Parallelogram 8"/>
            <p:cNvSpPr/>
            <p:nvPr/>
          </p:nvSpPr>
          <p:spPr>
            <a:xfrm>
              <a:off x="6871948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7693127" y="1549630"/>
              <a:ext cx="465138" cy="43576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27" name="Freeform: Shape 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 flipH="1">
            <a:off x="5040987" y="4923170"/>
            <a:ext cx="2107496" cy="914400"/>
            <a:chOff x="5043517" y="4923170"/>
            <a:chExt cx="2107496" cy="914400"/>
          </a:xfrm>
        </p:grpSpPr>
        <p:sp>
          <p:nvSpPr>
            <p:cNvPr id="10" name="Parallelogram 13"/>
            <p:cNvSpPr/>
            <p:nvPr/>
          </p:nvSpPr>
          <p:spPr>
            <a:xfrm>
              <a:off x="5043517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4"/>
            <p:cNvGrpSpPr/>
            <p:nvPr/>
          </p:nvGrpSpPr>
          <p:grpSpPr>
            <a:xfrm>
              <a:off x="5937721" y="5147801"/>
              <a:ext cx="319088" cy="46513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5" name="Freeform: Shape 15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6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 flipH="1">
            <a:off x="4431510" y="3718885"/>
            <a:ext cx="2107496" cy="914400"/>
            <a:chOff x="5652994" y="3718885"/>
            <a:chExt cx="2107496" cy="914400"/>
          </a:xfrm>
        </p:grpSpPr>
        <p:sp>
          <p:nvSpPr>
            <p:cNvPr id="12" name="Parallelogram 18"/>
            <p:cNvSpPr/>
            <p:nvPr/>
          </p:nvSpPr>
          <p:spPr>
            <a:xfrm>
              <a:off x="5652994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6474173" y="3980425"/>
              <a:ext cx="465138" cy="391319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22" name="Freeform: Shape 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125424" y="1355248"/>
            <a:ext cx="5947699" cy="707886"/>
            <a:chOff x="526473" y="1132257"/>
            <a:chExt cx="5947699" cy="707886"/>
          </a:xfrm>
        </p:grpSpPr>
        <p:sp>
          <p:nvSpPr>
            <p:cNvPr id="32" name="文本框 31"/>
            <p:cNvSpPr txBox="1"/>
            <p:nvPr/>
          </p:nvSpPr>
          <p:spPr>
            <a:xfrm>
              <a:off x="526473" y="1132257"/>
              <a:ext cx="10714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+mn-ea"/>
                </a:rPr>
                <a:t>01</a:t>
              </a:r>
              <a:endParaRPr lang="zh-CN" altLang="en-US" sz="4000" b="1" dirty="0">
                <a:latin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7891" y="1224590"/>
              <a:ext cx="4876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请点击此处输入标题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65212" y="2570444"/>
            <a:ext cx="5947699" cy="707886"/>
            <a:chOff x="526473" y="1132257"/>
            <a:chExt cx="5947699" cy="707886"/>
          </a:xfrm>
        </p:grpSpPr>
        <p:sp>
          <p:nvSpPr>
            <p:cNvPr id="40" name="文本框 39"/>
            <p:cNvSpPr txBox="1"/>
            <p:nvPr/>
          </p:nvSpPr>
          <p:spPr>
            <a:xfrm>
              <a:off x="526473" y="1132257"/>
              <a:ext cx="10714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+mn-ea"/>
                </a:rPr>
                <a:t>02</a:t>
              </a:r>
              <a:endParaRPr lang="zh-CN" altLang="en-US" sz="4000" b="1" dirty="0"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97891" y="1224590"/>
              <a:ext cx="4876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请点击此处输入标题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05000" y="3785640"/>
            <a:ext cx="5947699" cy="707886"/>
            <a:chOff x="526473" y="1132257"/>
            <a:chExt cx="5947699" cy="707886"/>
          </a:xfrm>
        </p:grpSpPr>
        <p:sp>
          <p:nvSpPr>
            <p:cNvPr id="43" name="文本框 42"/>
            <p:cNvSpPr txBox="1"/>
            <p:nvPr/>
          </p:nvSpPr>
          <p:spPr>
            <a:xfrm>
              <a:off x="526473" y="1132257"/>
              <a:ext cx="10714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+mn-ea"/>
                </a:rPr>
                <a:t>03</a:t>
              </a:r>
              <a:endParaRPr lang="zh-CN" altLang="en-US" sz="4000" b="1" dirty="0">
                <a:latin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97891" y="1224590"/>
              <a:ext cx="4876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请点击此处输入标题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44789" y="5000836"/>
            <a:ext cx="5947699" cy="707886"/>
            <a:chOff x="526473" y="1132257"/>
            <a:chExt cx="5947699" cy="707886"/>
          </a:xfrm>
        </p:grpSpPr>
        <p:sp>
          <p:nvSpPr>
            <p:cNvPr id="46" name="文本框 45"/>
            <p:cNvSpPr txBox="1"/>
            <p:nvPr/>
          </p:nvSpPr>
          <p:spPr>
            <a:xfrm>
              <a:off x="526473" y="1132257"/>
              <a:ext cx="10714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+mn-ea"/>
                </a:rPr>
                <a:t>04</a:t>
              </a:r>
              <a:endParaRPr lang="zh-CN" altLang="en-US" sz="4000" b="1" dirty="0">
                <a:latin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97891" y="1224590"/>
              <a:ext cx="4876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请点击此处输入标题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8751" y="-182203"/>
            <a:ext cx="2252212" cy="1743953"/>
            <a:chOff x="7376530" y="674031"/>
            <a:chExt cx="5876789" cy="4550568"/>
          </a:xfrm>
          <a:solidFill>
            <a:srgbClr val="1A1A1A"/>
          </a:solidFill>
        </p:grpSpPr>
        <p:sp>
          <p:nvSpPr>
            <p:cNvPr id="52" name="任意多边形 51"/>
            <p:cNvSpPr/>
            <p:nvPr/>
          </p:nvSpPr>
          <p:spPr>
            <a:xfrm rot="5400000" flipV="1">
              <a:off x="7376530" y="674031"/>
              <a:ext cx="2754969" cy="2754969"/>
            </a:xfrm>
            <a:custGeom>
              <a:avLst/>
              <a:gdLst>
                <a:gd name="connsiteX0" fmla="*/ 0 w 4343400"/>
                <a:gd name="connsiteY0" fmla="*/ 0 h 4343400"/>
                <a:gd name="connsiteX1" fmla="*/ 4343400 w 4343400"/>
                <a:gd name="connsiteY1" fmla="*/ 4343400 h 4343400"/>
                <a:gd name="connsiteX2" fmla="*/ 3486149 w 4343400"/>
                <a:gd name="connsiteY2" fmla="*/ 4343400 h 4343400"/>
                <a:gd name="connsiteX3" fmla="*/ 0 w 4343400"/>
                <a:gd name="connsiteY3" fmla="*/ 857251 h 4343400"/>
                <a:gd name="connsiteX4" fmla="*/ 0 w 43434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00" h="4343400">
                  <a:moveTo>
                    <a:pt x="0" y="0"/>
                  </a:moveTo>
                  <a:lnTo>
                    <a:pt x="4343400" y="4343400"/>
                  </a:lnTo>
                  <a:lnTo>
                    <a:pt x="3486149" y="4343400"/>
                  </a:lnTo>
                  <a:lnTo>
                    <a:pt x="0" y="85725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131500" y="2102780"/>
              <a:ext cx="3121819" cy="3121819"/>
            </a:xfrm>
            <a:custGeom>
              <a:avLst/>
              <a:gdLst>
                <a:gd name="connsiteX0" fmla="*/ 0 w 4343400"/>
                <a:gd name="connsiteY0" fmla="*/ 0 h 4343400"/>
                <a:gd name="connsiteX1" fmla="*/ 4343400 w 4343400"/>
                <a:gd name="connsiteY1" fmla="*/ 4343400 h 4343400"/>
                <a:gd name="connsiteX2" fmla="*/ 3486149 w 4343400"/>
                <a:gd name="connsiteY2" fmla="*/ 4343400 h 4343400"/>
                <a:gd name="connsiteX3" fmla="*/ 0 w 4343400"/>
                <a:gd name="connsiteY3" fmla="*/ 857251 h 4343400"/>
                <a:gd name="connsiteX4" fmla="*/ 0 w 43434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00" h="4343400">
                  <a:moveTo>
                    <a:pt x="0" y="0"/>
                  </a:moveTo>
                  <a:lnTo>
                    <a:pt x="4343400" y="4343400"/>
                  </a:lnTo>
                  <a:lnTo>
                    <a:pt x="3486149" y="4343400"/>
                  </a:lnTo>
                  <a:lnTo>
                    <a:pt x="0" y="85725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0" y="5661599"/>
            <a:ext cx="1196401" cy="1196401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3512410" y="2922372"/>
            <a:ext cx="1013257" cy="1013257"/>
            <a:chOff x="3497934" y="3230413"/>
            <a:chExt cx="1013257" cy="1013257"/>
          </a:xfrm>
        </p:grpSpPr>
        <p:sp>
          <p:nvSpPr>
            <p:cNvPr id="79" name="矩形 78"/>
            <p:cNvSpPr/>
            <p:nvPr/>
          </p:nvSpPr>
          <p:spPr>
            <a:xfrm rot="13403634">
              <a:off x="3497934" y="3230413"/>
              <a:ext cx="1013257" cy="101325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0" name="Group 68"/>
            <p:cNvGrpSpPr/>
            <p:nvPr/>
          </p:nvGrpSpPr>
          <p:grpSpPr>
            <a:xfrm>
              <a:off x="3685507" y="3534936"/>
              <a:ext cx="619100" cy="468564"/>
              <a:chOff x="3509963" y="3549704"/>
              <a:chExt cx="465138" cy="387243"/>
            </a:xfrm>
            <a:solidFill>
              <a:schemeClr val="bg1"/>
            </a:solidFill>
          </p:grpSpPr>
          <p:sp>
            <p:nvSpPr>
              <p:cNvPr id="81" name="AutoShape 113"/>
              <p:cNvSpPr/>
              <p:nvPr/>
            </p:nvSpPr>
            <p:spPr bwMode="auto">
              <a:xfrm>
                <a:off x="3509963" y="3549704"/>
                <a:ext cx="465138" cy="387243"/>
              </a:xfrm>
              <a:custGeom>
                <a:avLst/>
                <a:gdLst>
                  <a:gd name="connsiteX0" fmla="*/ 105856 w 331788"/>
                  <a:gd name="connsiteY0" fmla="*/ 41275 h 276225"/>
                  <a:gd name="connsiteX1" fmla="*/ 96837 w 331788"/>
                  <a:gd name="connsiteY1" fmla="*/ 50313 h 276225"/>
                  <a:gd name="connsiteX2" fmla="*/ 96837 w 331788"/>
                  <a:gd name="connsiteY2" fmla="*/ 162645 h 276225"/>
                  <a:gd name="connsiteX3" fmla="*/ 176718 w 331788"/>
                  <a:gd name="connsiteY3" fmla="*/ 234950 h 276225"/>
                  <a:gd name="connsiteX4" fmla="*/ 185737 w 331788"/>
                  <a:gd name="connsiteY4" fmla="*/ 225912 h 276225"/>
                  <a:gd name="connsiteX5" fmla="*/ 176718 w 331788"/>
                  <a:gd name="connsiteY5" fmla="*/ 216874 h 276225"/>
                  <a:gd name="connsiteX6" fmla="*/ 114875 w 331788"/>
                  <a:gd name="connsiteY6" fmla="*/ 162645 h 276225"/>
                  <a:gd name="connsiteX7" fmla="*/ 114875 w 331788"/>
                  <a:gd name="connsiteY7" fmla="*/ 50313 h 276225"/>
                  <a:gd name="connsiteX8" fmla="*/ 105856 w 331788"/>
                  <a:gd name="connsiteY8" fmla="*/ 41275 h 276225"/>
                  <a:gd name="connsiteX9" fmla="*/ 68262 w 331788"/>
                  <a:gd name="connsiteY9" fmla="*/ 30163 h 276225"/>
                  <a:gd name="connsiteX10" fmla="*/ 26987 w 331788"/>
                  <a:gd name="connsiteY10" fmla="*/ 76428 h 276225"/>
                  <a:gd name="connsiteX11" fmla="*/ 26987 w 331788"/>
                  <a:gd name="connsiteY11" fmla="*/ 118837 h 276225"/>
                  <a:gd name="connsiteX12" fmla="*/ 68262 w 331788"/>
                  <a:gd name="connsiteY12" fmla="*/ 165101 h 276225"/>
                  <a:gd name="connsiteX13" fmla="*/ 67394 w 331788"/>
                  <a:gd name="connsiteY13" fmla="*/ 0 h 276225"/>
                  <a:gd name="connsiteX14" fmla="*/ 331788 w 331788"/>
                  <a:gd name="connsiteY14" fmla="*/ 0 h 276225"/>
                  <a:gd name="connsiteX15" fmla="*/ 331788 w 331788"/>
                  <a:gd name="connsiteY15" fmla="*/ 191034 h 276225"/>
                  <a:gd name="connsiteX16" fmla="*/ 247545 w 331788"/>
                  <a:gd name="connsiteY16" fmla="*/ 276225 h 276225"/>
                  <a:gd name="connsiteX17" fmla="*/ 152934 w 331788"/>
                  <a:gd name="connsiteY17" fmla="*/ 276225 h 276225"/>
                  <a:gd name="connsiteX18" fmla="*/ 67394 w 331788"/>
                  <a:gd name="connsiteY18" fmla="*/ 191034 h 276225"/>
                  <a:gd name="connsiteX19" fmla="*/ 67394 w 331788"/>
                  <a:gd name="connsiteY19" fmla="*/ 189743 h 276225"/>
                  <a:gd name="connsiteX20" fmla="*/ 0 w 331788"/>
                  <a:gd name="connsiteY20" fmla="*/ 118751 h 276225"/>
                  <a:gd name="connsiteX21" fmla="*/ 0 w 331788"/>
                  <a:gd name="connsiteY21" fmla="*/ 76156 h 276225"/>
                  <a:gd name="connsiteX22" fmla="*/ 67394 w 331788"/>
                  <a:gd name="connsiteY22" fmla="*/ 3872 h 276225"/>
                  <a:gd name="connsiteX23" fmla="*/ 67394 w 331788"/>
                  <a:gd name="connsiteY23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1788" h="276225">
                    <a:moveTo>
                      <a:pt x="105856" y="41275"/>
                    </a:moveTo>
                    <a:cubicBezTo>
                      <a:pt x="100702" y="41275"/>
                      <a:pt x="96837" y="45149"/>
                      <a:pt x="96837" y="50313"/>
                    </a:cubicBezTo>
                    <a:cubicBezTo>
                      <a:pt x="96837" y="50313"/>
                      <a:pt x="96837" y="50313"/>
                      <a:pt x="96837" y="162645"/>
                    </a:cubicBezTo>
                    <a:cubicBezTo>
                      <a:pt x="96837" y="162645"/>
                      <a:pt x="98126" y="234950"/>
                      <a:pt x="176718" y="234950"/>
                    </a:cubicBezTo>
                    <a:cubicBezTo>
                      <a:pt x="181872" y="234950"/>
                      <a:pt x="185737" y="231077"/>
                      <a:pt x="185737" y="225912"/>
                    </a:cubicBezTo>
                    <a:cubicBezTo>
                      <a:pt x="185737" y="220747"/>
                      <a:pt x="181872" y="216874"/>
                      <a:pt x="176718" y="216874"/>
                    </a:cubicBezTo>
                    <a:cubicBezTo>
                      <a:pt x="117452" y="216874"/>
                      <a:pt x="114875" y="167809"/>
                      <a:pt x="114875" y="162645"/>
                    </a:cubicBezTo>
                    <a:cubicBezTo>
                      <a:pt x="114875" y="162645"/>
                      <a:pt x="114875" y="162645"/>
                      <a:pt x="114875" y="50313"/>
                    </a:cubicBezTo>
                    <a:cubicBezTo>
                      <a:pt x="114875" y="45149"/>
                      <a:pt x="111010" y="41275"/>
                      <a:pt x="105856" y="41275"/>
                    </a:cubicBezTo>
                    <a:close/>
                    <a:moveTo>
                      <a:pt x="68262" y="30163"/>
                    </a:moveTo>
                    <a:cubicBezTo>
                      <a:pt x="45045" y="32733"/>
                      <a:pt x="26987" y="52010"/>
                      <a:pt x="26987" y="76428"/>
                    </a:cubicBezTo>
                    <a:cubicBezTo>
                      <a:pt x="26987" y="76428"/>
                      <a:pt x="26987" y="76428"/>
                      <a:pt x="26987" y="118837"/>
                    </a:cubicBezTo>
                    <a:cubicBezTo>
                      <a:pt x="26987" y="141969"/>
                      <a:pt x="45045" y="162531"/>
                      <a:pt x="68262" y="165101"/>
                    </a:cubicBezTo>
                    <a:close/>
                    <a:moveTo>
                      <a:pt x="67394" y="0"/>
                    </a:moveTo>
                    <a:lnTo>
                      <a:pt x="331788" y="0"/>
                    </a:lnTo>
                    <a:cubicBezTo>
                      <a:pt x="331788" y="0"/>
                      <a:pt x="331788" y="0"/>
                      <a:pt x="331788" y="191034"/>
                    </a:cubicBezTo>
                    <a:cubicBezTo>
                      <a:pt x="331788" y="237502"/>
                      <a:pt x="294203" y="276225"/>
                      <a:pt x="247545" y="276225"/>
                    </a:cubicBezTo>
                    <a:cubicBezTo>
                      <a:pt x="247545" y="276225"/>
                      <a:pt x="247545" y="276225"/>
                      <a:pt x="152934" y="276225"/>
                    </a:cubicBezTo>
                    <a:cubicBezTo>
                      <a:pt x="104980" y="276225"/>
                      <a:pt x="67394" y="237502"/>
                      <a:pt x="67394" y="191034"/>
                    </a:cubicBezTo>
                    <a:cubicBezTo>
                      <a:pt x="67394" y="191034"/>
                      <a:pt x="67394" y="191034"/>
                      <a:pt x="67394" y="189743"/>
                    </a:cubicBezTo>
                    <a:cubicBezTo>
                      <a:pt x="29809" y="187162"/>
                      <a:pt x="0" y="156183"/>
                      <a:pt x="0" y="118751"/>
                    </a:cubicBezTo>
                    <a:cubicBezTo>
                      <a:pt x="0" y="118751"/>
                      <a:pt x="0" y="118751"/>
                      <a:pt x="0" y="76156"/>
                    </a:cubicBezTo>
                    <a:cubicBezTo>
                      <a:pt x="0" y="37432"/>
                      <a:pt x="29809" y="6454"/>
                      <a:pt x="67394" y="3872"/>
                    </a:cubicBezTo>
                    <a:cubicBezTo>
                      <a:pt x="67394" y="3872"/>
                      <a:pt x="67394" y="3872"/>
                      <a:pt x="673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534482" y="1133828"/>
            <a:ext cx="2969113" cy="1382429"/>
            <a:chOff x="2598395" y="1441869"/>
            <a:chExt cx="2969113" cy="1382429"/>
          </a:xfrm>
        </p:grpSpPr>
        <p:sp>
          <p:nvSpPr>
            <p:cNvPr id="60" name="Subtitle 2"/>
            <p:cNvSpPr txBox="1"/>
            <p:nvPr/>
          </p:nvSpPr>
          <p:spPr bwMode="auto">
            <a:xfrm>
              <a:off x="2598395" y="1724807"/>
              <a:ext cx="2969113" cy="109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zh-CN" altLang="en-US" sz="1050" dirty="0">
                  <a:solidFill>
                    <a:srgbClr val="1A1A1A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10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51279" y="1441869"/>
              <a:ext cx="226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1A1A1A"/>
                  </a:solidFill>
                  <a:latin typeface="+mn-ea"/>
                </a:rPr>
                <a:t>点击此处输入标题</a:t>
              </a:r>
              <a:endParaRPr lang="zh-CN" altLang="en-US" b="1" dirty="0">
                <a:solidFill>
                  <a:srgbClr val="1A1A1A"/>
                </a:solidFill>
                <a:latin typeface="+mn-ea"/>
                <a:cs typeface="华文黑体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666332" y="2922372"/>
            <a:ext cx="1013257" cy="1013257"/>
            <a:chOff x="7667246" y="3230413"/>
            <a:chExt cx="1013257" cy="1013257"/>
          </a:xfrm>
        </p:grpSpPr>
        <p:sp>
          <p:nvSpPr>
            <p:cNvPr id="90" name="矩形 89"/>
            <p:cNvSpPr/>
            <p:nvPr/>
          </p:nvSpPr>
          <p:spPr>
            <a:xfrm rot="13403634">
              <a:off x="7667246" y="3230413"/>
              <a:ext cx="1013257" cy="101325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AutoShape 7"/>
            <p:cNvSpPr/>
            <p:nvPr/>
          </p:nvSpPr>
          <p:spPr bwMode="auto">
            <a:xfrm>
              <a:off x="7970609" y="3493934"/>
              <a:ext cx="476645" cy="562817"/>
            </a:xfrm>
            <a:custGeom>
              <a:avLst/>
              <a:gdLst>
                <a:gd name="connsiteX0" fmla="*/ 36513 w 280988"/>
                <a:gd name="connsiteY0" fmla="*/ 290512 h 331787"/>
                <a:gd name="connsiteX1" fmla="*/ 244476 w 280988"/>
                <a:gd name="connsiteY1" fmla="*/ 290512 h 331787"/>
                <a:gd name="connsiteX2" fmla="*/ 241301 w 280988"/>
                <a:gd name="connsiteY2" fmla="*/ 331787 h 331787"/>
                <a:gd name="connsiteX3" fmla="*/ 39688 w 280988"/>
                <a:gd name="connsiteY3" fmla="*/ 331787 h 331787"/>
                <a:gd name="connsiteX4" fmla="*/ 26988 w 280988"/>
                <a:gd name="connsiteY4" fmla="*/ 127000 h 331787"/>
                <a:gd name="connsiteX5" fmla="*/ 254001 w 280988"/>
                <a:gd name="connsiteY5" fmla="*/ 127000 h 331787"/>
                <a:gd name="connsiteX6" fmla="*/ 246064 w 280988"/>
                <a:gd name="connsiteY6" fmla="*/ 268288 h 331787"/>
                <a:gd name="connsiteX7" fmla="*/ 36513 w 280988"/>
                <a:gd name="connsiteY7" fmla="*/ 268288 h 331787"/>
                <a:gd name="connsiteX8" fmla="*/ 0 w 280988"/>
                <a:gd name="connsiteY8" fmla="*/ 53975 h 331787"/>
                <a:gd name="connsiteX9" fmla="*/ 280988 w 280988"/>
                <a:gd name="connsiteY9" fmla="*/ 53975 h 331787"/>
                <a:gd name="connsiteX10" fmla="*/ 280988 w 280988"/>
                <a:gd name="connsiteY10" fmla="*/ 76200 h 331787"/>
                <a:gd name="connsiteX11" fmla="*/ 257175 w 280988"/>
                <a:gd name="connsiteY11" fmla="*/ 76200 h 331787"/>
                <a:gd name="connsiteX12" fmla="*/ 255588 w 280988"/>
                <a:gd name="connsiteY12" fmla="*/ 104775 h 331787"/>
                <a:gd name="connsiteX13" fmla="*/ 25400 w 280988"/>
                <a:gd name="connsiteY13" fmla="*/ 104775 h 331787"/>
                <a:gd name="connsiteX14" fmla="*/ 23813 w 280988"/>
                <a:gd name="connsiteY14" fmla="*/ 76200 h 331787"/>
                <a:gd name="connsiteX15" fmla="*/ 0 w 280988"/>
                <a:gd name="connsiteY15" fmla="*/ 76200 h 331787"/>
                <a:gd name="connsiteX16" fmla="*/ 22225 w 280988"/>
                <a:gd name="connsiteY16" fmla="*/ 0 h 331787"/>
                <a:gd name="connsiteX17" fmla="*/ 258763 w 280988"/>
                <a:gd name="connsiteY17" fmla="*/ 0 h 331787"/>
                <a:gd name="connsiteX18" fmla="*/ 258763 w 280988"/>
                <a:gd name="connsiteY18" fmla="*/ 31750 h 331787"/>
                <a:gd name="connsiteX19" fmla="*/ 22225 w 280988"/>
                <a:gd name="connsiteY19" fmla="*/ 3175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988" h="331787">
                  <a:moveTo>
                    <a:pt x="36513" y="290512"/>
                  </a:moveTo>
                  <a:lnTo>
                    <a:pt x="244476" y="290512"/>
                  </a:lnTo>
                  <a:lnTo>
                    <a:pt x="241301" y="331787"/>
                  </a:lnTo>
                  <a:lnTo>
                    <a:pt x="39688" y="331787"/>
                  </a:lnTo>
                  <a:close/>
                  <a:moveTo>
                    <a:pt x="26988" y="127000"/>
                  </a:moveTo>
                  <a:lnTo>
                    <a:pt x="254001" y="127000"/>
                  </a:lnTo>
                  <a:lnTo>
                    <a:pt x="246064" y="268288"/>
                  </a:lnTo>
                  <a:lnTo>
                    <a:pt x="36513" y="268288"/>
                  </a:lnTo>
                  <a:close/>
                  <a:moveTo>
                    <a:pt x="0" y="53975"/>
                  </a:moveTo>
                  <a:lnTo>
                    <a:pt x="280988" y="53975"/>
                  </a:lnTo>
                  <a:lnTo>
                    <a:pt x="280988" y="76200"/>
                  </a:lnTo>
                  <a:lnTo>
                    <a:pt x="257175" y="76200"/>
                  </a:lnTo>
                  <a:lnTo>
                    <a:pt x="255588" y="104775"/>
                  </a:lnTo>
                  <a:lnTo>
                    <a:pt x="25400" y="104775"/>
                  </a:lnTo>
                  <a:lnTo>
                    <a:pt x="23813" y="76200"/>
                  </a:lnTo>
                  <a:lnTo>
                    <a:pt x="0" y="76200"/>
                  </a:lnTo>
                  <a:close/>
                  <a:moveTo>
                    <a:pt x="22225" y="0"/>
                  </a:moveTo>
                  <a:lnTo>
                    <a:pt x="258763" y="0"/>
                  </a:lnTo>
                  <a:lnTo>
                    <a:pt x="258763" y="31750"/>
                  </a:lnTo>
                  <a:lnTo>
                    <a:pt x="22225" y="31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88404" y="1133828"/>
            <a:ext cx="2969113" cy="1382429"/>
            <a:chOff x="2598395" y="1441869"/>
            <a:chExt cx="2969113" cy="1382429"/>
          </a:xfrm>
        </p:grpSpPr>
        <p:sp>
          <p:nvSpPr>
            <p:cNvPr id="62" name="Subtitle 2"/>
            <p:cNvSpPr txBox="1"/>
            <p:nvPr/>
          </p:nvSpPr>
          <p:spPr bwMode="auto">
            <a:xfrm>
              <a:off x="2598395" y="1724807"/>
              <a:ext cx="2969113" cy="109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zh-CN" altLang="en-US" sz="1050" dirty="0">
                  <a:solidFill>
                    <a:srgbClr val="1A1A1A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10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951279" y="1441869"/>
              <a:ext cx="226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1A1A1A"/>
                  </a:solidFill>
                  <a:latin typeface="+mn-ea"/>
                </a:rPr>
                <a:t>点击此处输入标题</a:t>
              </a:r>
              <a:endParaRPr lang="zh-CN" altLang="en-US" b="1" dirty="0">
                <a:solidFill>
                  <a:srgbClr val="1A1A1A"/>
                </a:solidFill>
                <a:latin typeface="+mn-ea"/>
                <a:cs typeface="华文黑体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435449" y="2922372"/>
            <a:ext cx="1013257" cy="1013257"/>
            <a:chOff x="1414278" y="3230413"/>
            <a:chExt cx="1013257" cy="1013257"/>
          </a:xfrm>
        </p:grpSpPr>
        <p:sp>
          <p:nvSpPr>
            <p:cNvPr id="74" name="矩形 73"/>
            <p:cNvSpPr/>
            <p:nvPr/>
          </p:nvSpPr>
          <p:spPr>
            <a:xfrm rot="13403634">
              <a:off x="1414278" y="3230413"/>
              <a:ext cx="1013257" cy="101325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1607570" y="3476275"/>
              <a:ext cx="562817" cy="527884"/>
              <a:chOff x="2580878" y="3525192"/>
              <a:chExt cx="465138" cy="436268"/>
            </a:xfrm>
            <a:solidFill>
              <a:schemeClr val="bg1"/>
            </a:solidFill>
          </p:grpSpPr>
          <p:sp>
            <p:nvSpPr>
              <p:cNvPr id="76" name="AutoShape 115"/>
              <p:cNvSpPr/>
              <p:nvPr/>
            </p:nvSpPr>
            <p:spPr bwMode="auto">
              <a:xfrm>
                <a:off x="2580878" y="3525192"/>
                <a:ext cx="465138" cy="436268"/>
              </a:xfrm>
              <a:custGeom>
                <a:avLst/>
                <a:gdLst>
                  <a:gd name="connsiteX0" fmla="*/ 263905 w 331788"/>
                  <a:gd name="connsiteY0" fmla="*/ 134982 h 311195"/>
                  <a:gd name="connsiteX1" fmla="*/ 263905 w 331788"/>
                  <a:gd name="connsiteY1" fmla="*/ 180572 h 311195"/>
                  <a:gd name="connsiteX2" fmla="*/ 252413 w 331788"/>
                  <a:gd name="connsiteY2" fmla="*/ 236582 h 311195"/>
                  <a:gd name="connsiteX3" fmla="*/ 311151 w 331788"/>
                  <a:gd name="connsiteY3" fmla="*/ 168849 h 311195"/>
                  <a:gd name="connsiteX4" fmla="*/ 284336 w 331788"/>
                  <a:gd name="connsiteY4" fmla="*/ 134982 h 311195"/>
                  <a:gd name="connsiteX5" fmla="*/ 263905 w 331788"/>
                  <a:gd name="connsiteY5" fmla="*/ 134982 h 311195"/>
                  <a:gd name="connsiteX6" fmla="*/ 19050 w 331788"/>
                  <a:gd name="connsiteY6" fmla="*/ 134982 h 311195"/>
                  <a:gd name="connsiteX7" fmla="*/ 19050 w 331788"/>
                  <a:gd name="connsiteY7" fmla="*/ 180443 h 311195"/>
                  <a:gd name="connsiteX8" fmla="*/ 130467 w 331788"/>
                  <a:gd name="connsiteY8" fmla="*/ 292145 h 311195"/>
                  <a:gd name="connsiteX9" fmla="*/ 133058 w 331788"/>
                  <a:gd name="connsiteY9" fmla="*/ 292145 h 311195"/>
                  <a:gd name="connsiteX10" fmla="*/ 244475 w 331788"/>
                  <a:gd name="connsiteY10" fmla="*/ 180443 h 311195"/>
                  <a:gd name="connsiteX11" fmla="*/ 244475 w 331788"/>
                  <a:gd name="connsiteY11" fmla="*/ 134982 h 311195"/>
                  <a:gd name="connsiteX12" fmla="*/ 19050 w 331788"/>
                  <a:gd name="connsiteY12" fmla="*/ 134982 h 311195"/>
                  <a:gd name="connsiteX13" fmla="*/ 9072 w 331788"/>
                  <a:gd name="connsiteY13" fmla="*/ 115932 h 311195"/>
                  <a:gd name="connsiteX14" fmla="*/ 285130 w 331788"/>
                  <a:gd name="connsiteY14" fmla="*/ 115932 h 311195"/>
                  <a:gd name="connsiteX15" fmla="*/ 331788 w 331788"/>
                  <a:gd name="connsiteY15" fmla="*/ 168951 h 311195"/>
                  <a:gd name="connsiteX16" fmla="*/ 234585 w 331788"/>
                  <a:gd name="connsiteY16" fmla="*/ 263349 h 311195"/>
                  <a:gd name="connsiteX17" fmla="*/ 202183 w 331788"/>
                  <a:gd name="connsiteY17" fmla="*/ 291798 h 311195"/>
                  <a:gd name="connsiteX18" fmla="*/ 229400 w 331788"/>
                  <a:gd name="connsiteY18" fmla="*/ 291798 h 311195"/>
                  <a:gd name="connsiteX19" fmla="*/ 238473 w 331788"/>
                  <a:gd name="connsiteY19" fmla="*/ 300850 h 311195"/>
                  <a:gd name="connsiteX20" fmla="*/ 229400 w 331788"/>
                  <a:gd name="connsiteY20" fmla="*/ 311195 h 311195"/>
                  <a:gd name="connsiteX21" fmla="*/ 34993 w 331788"/>
                  <a:gd name="connsiteY21" fmla="*/ 311195 h 311195"/>
                  <a:gd name="connsiteX22" fmla="*/ 25921 w 331788"/>
                  <a:gd name="connsiteY22" fmla="*/ 300850 h 311195"/>
                  <a:gd name="connsiteX23" fmla="*/ 34993 w 331788"/>
                  <a:gd name="connsiteY23" fmla="*/ 291798 h 311195"/>
                  <a:gd name="connsiteX24" fmla="*/ 62210 w 331788"/>
                  <a:gd name="connsiteY24" fmla="*/ 291798 h 311195"/>
                  <a:gd name="connsiteX25" fmla="*/ 0 w 331788"/>
                  <a:gd name="connsiteY25" fmla="*/ 180589 h 311195"/>
                  <a:gd name="connsiteX26" fmla="*/ 0 w 331788"/>
                  <a:gd name="connsiteY26" fmla="*/ 124984 h 311195"/>
                  <a:gd name="connsiteX27" fmla="*/ 9072 w 331788"/>
                  <a:gd name="connsiteY27" fmla="*/ 115932 h 311195"/>
                  <a:gd name="connsiteX28" fmla="*/ 181426 w 331788"/>
                  <a:gd name="connsiteY28" fmla="*/ 556 h 311195"/>
                  <a:gd name="connsiteX29" fmla="*/ 188827 w 331788"/>
                  <a:gd name="connsiteY29" fmla="*/ 1040 h 311195"/>
                  <a:gd name="connsiteX30" fmla="*/ 192689 w 331788"/>
                  <a:gd name="connsiteY30" fmla="*/ 13956 h 311195"/>
                  <a:gd name="connsiteX31" fmla="*/ 166946 w 331788"/>
                  <a:gd name="connsiteY31" fmla="*/ 69491 h 311195"/>
                  <a:gd name="connsiteX32" fmla="*/ 157935 w 331788"/>
                  <a:gd name="connsiteY32" fmla="*/ 74657 h 311195"/>
                  <a:gd name="connsiteX33" fmla="*/ 154074 w 331788"/>
                  <a:gd name="connsiteY33" fmla="*/ 73366 h 311195"/>
                  <a:gd name="connsiteX34" fmla="*/ 148925 w 331788"/>
                  <a:gd name="connsiteY34" fmla="*/ 61742 h 311195"/>
                  <a:gd name="connsiteX35" fmla="*/ 175956 w 331788"/>
                  <a:gd name="connsiteY35" fmla="*/ 4915 h 311195"/>
                  <a:gd name="connsiteX36" fmla="*/ 181426 w 331788"/>
                  <a:gd name="connsiteY36" fmla="*/ 556 h 311195"/>
                  <a:gd name="connsiteX37" fmla="*/ 122604 w 331788"/>
                  <a:gd name="connsiteY37" fmla="*/ 556 h 311195"/>
                  <a:gd name="connsiteX38" fmla="*/ 130050 w 331788"/>
                  <a:gd name="connsiteY38" fmla="*/ 1040 h 311195"/>
                  <a:gd name="connsiteX39" fmla="*/ 133936 w 331788"/>
                  <a:gd name="connsiteY39" fmla="*/ 13956 h 311195"/>
                  <a:gd name="connsiteX40" fmla="*/ 106739 w 331788"/>
                  <a:gd name="connsiteY40" fmla="*/ 69491 h 311195"/>
                  <a:gd name="connsiteX41" fmla="*/ 98969 w 331788"/>
                  <a:gd name="connsiteY41" fmla="*/ 74657 h 311195"/>
                  <a:gd name="connsiteX42" fmla="*/ 95083 w 331788"/>
                  <a:gd name="connsiteY42" fmla="*/ 73366 h 311195"/>
                  <a:gd name="connsiteX43" fmla="*/ 89903 w 331788"/>
                  <a:gd name="connsiteY43" fmla="*/ 61742 h 311195"/>
                  <a:gd name="connsiteX44" fmla="*/ 117100 w 331788"/>
                  <a:gd name="connsiteY44" fmla="*/ 4915 h 311195"/>
                  <a:gd name="connsiteX45" fmla="*/ 122604 w 331788"/>
                  <a:gd name="connsiteY45" fmla="*/ 556 h 31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31788" h="311195">
                    <a:moveTo>
                      <a:pt x="263905" y="134982"/>
                    </a:moveTo>
                    <a:cubicBezTo>
                      <a:pt x="263905" y="134982"/>
                      <a:pt x="263905" y="134982"/>
                      <a:pt x="263905" y="180572"/>
                    </a:cubicBezTo>
                    <a:cubicBezTo>
                      <a:pt x="263905" y="200110"/>
                      <a:pt x="260075" y="219649"/>
                      <a:pt x="252413" y="236582"/>
                    </a:cubicBezTo>
                    <a:cubicBezTo>
                      <a:pt x="276674" y="223557"/>
                      <a:pt x="311151" y="201413"/>
                      <a:pt x="311151" y="168849"/>
                    </a:cubicBezTo>
                    <a:cubicBezTo>
                      <a:pt x="311151" y="138890"/>
                      <a:pt x="303490" y="134982"/>
                      <a:pt x="284336" y="134982"/>
                    </a:cubicBezTo>
                    <a:cubicBezTo>
                      <a:pt x="284336" y="134982"/>
                      <a:pt x="284336" y="134982"/>
                      <a:pt x="263905" y="134982"/>
                    </a:cubicBezTo>
                    <a:close/>
                    <a:moveTo>
                      <a:pt x="19050" y="134982"/>
                    </a:moveTo>
                    <a:cubicBezTo>
                      <a:pt x="19050" y="134982"/>
                      <a:pt x="19050" y="134982"/>
                      <a:pt x="19050" y="180443"/>
                    </a:cubicBezTo>
                    <a:cubicBezTo>
                      <a:pt x="19050" y="241489"/>
                      <a:pt x="68281" y="292145"/>
                      <a:pt x="130467" y="292145"/>
                    </a:cubicBezTo>
                    <a:cubicBezTo>
                      <a:pt x="130467" y="292145"/>
                      <a:pt x="130467" y="292145"/>
                      <a:pt x="133058" y="292145"/>
                    </a:cubicBezTo>
                    <a:cubicBezTo>
                      <a:pt x="195244" y="292145"/>
                      <a:pt x="244475" y="241489"/>
                      <a:pt x="244475" y="180443"/>
                    </a:cubicBezTo>
                    <a:cubicBezTo>
                      <a:pt x="244475" y="180443"/>
                      <a:pt x="244475" y="180443"/>
                      <a:pt x="244475" y="134982"/>
                    </a:cubicBezTo>
                    <a:cubicBezTo>
                      <a:pt x="244475" y="134982"/>
                      <a:pt x="244475" y="134982"/>
                      <a:pt x="19050" y="134982"/>
                    </a:cubicBezTo>
                    <a:close/>
                    <a:moveTo>
                      <a:pt x="9072" y="115932"/>
                    </a:moveTo>
                    <a:cubicBezTo>
                      <a:pt x="9072" y="115932"/>
                      <a:pt x="9072" y="115932"/>
                      <a:pt x="285130" y="115932"/>
                    </a:cubicBezTo>
                    <a:cubicBezTo>
                      <a:pt x="317532" y="115932"/>
                      <a:pt x="331788" y="132743"/>
                      <a:pt x="331788" y="168951"/>
                    </a:cubicBezTo>
                    <a:cubicBezTo>
                      <a:pt x="331788" y="227142"/>
                      <a:pt x="251433" y="258177"/>
                      <a:pt x="234585" y="263349"/>
                    </a:cubicBezTo>
                    <a:cubicBezTo>
                      <a:pt x="225512" y="274988"/>
                      <a:pt x="213848" y="284039"/>
                      <a:pt x="202183" y="291798"/>
                    </a:cubicBezTo>
                    <a:cubicBezTo>
                      <a:pt x="202183" y="291798"/>
                      <a:pt x="202183" y="291798"/>
                      <a:pt x="229400" y="291798"/>
                    </a:cubicBezTo>
                    <a:cubicBezTo>
                      <a:pt x="234585" y="291798"/>
                      <a:pt x="238473" y="295678"/>
                      <a:pt x="238473" y="300850"/>
                    </a:cubicBezTo>
                    <a:cubicBezTo>
                      <a:pt x="238473" y="306023"/>
                      <a:pt x="234585" y="311195"/>
                      <a:pt x="229400" y="311195"/>
                    </a:cubicBezTo>
                    <a:cubicBezTo>
                      <a:pt x="229400" y="311195"/>
                      <a:pt x="229400" y="311195"/>
                      <a:pt x="34993" y="311195"/>
                    </a:cubicBezTo>
                    <a:cubicBezTo>
                      <a:pt x="29809" y="311195"/>
                      <a:pt x="25921" y="306023"/>
                      <a:pt x="25921" y="300850"/>
                    </a:cubicBezTo>
                    <a:cubicBezTo>
                      <a:pt x="25921" y="295678"/>
                      <a:pt x="29809" y="291798"/>
                      <a:pt x="34993" y="291798"/>
                    </a:cubicBezTo>
                    <a:cubicBezTo>
                      <a:pt x="34993" y="291798"/>
                      <a:pt x="34993" y="291798"/>
                      <a:pt x="62210" y="291798"/>
                    </a:cubicBezTo>
                    <a:cubicBezTo>
                      <a:pt x="24625" y="268522"/>
                      <a:pt x="0" y="227142"/>
                      <a:pt x="0" y="180589"/>
                    </a:cubicBezTo>
                    <a:cubicBezTo>
                      <a:pt x="0" y="180589"/>
                      <a:pt x="0" y="180589"/>
                      <a:pt x="0" y="124984"/>
                    </a:cubicBezTo>
                    <a:cubicBezTo>
                      <a:pt x="0" y="119812"/>
                      <a:pt x="3888" y="115932"/>
                      <a:pt x="9072" y="115932"/>
                    </a:cubicBezTo>
                    <a:close/>
                    <a:moveTo>
                      <a:pt x="181426" y="556"/>
                    </a:moveTo>
                    <a:cubicBezTo>
                      <a:pt x="183679" y="-251"/>
                      <a:pt x="186253" y="-251"/>
                      <a:pt x="188827" y="1040"/>
                    </a:cubicBezTo>
                    <a:cubicBezTo>
                      <a:pt x="193976" y="3623"/>
                      <a:pt x="195263" y="8789"/>
                      <a:pt x="192689" y="13956"/>
                    </a:cubicBezTo>
                    <a:cubicBezTo>
                      <a:pt x="192689" y="13956"/>
                      <a:pt x="192689" y="13956"/>
                      <a:pt x="166946" y="69491"/>
                    </a:cubicBezTo>
                    <a:cubicBezTo>
                      <a:pt x="164371" y="72074"/>
                      <a:pt x="161797" y="74657"/>
                      <a:pt x="157935" y="74657"/>
                    </a:cubicBezTo>
                    <a:cubicBezTo>
                      <a:pt x="156648" y="74657"/>
                      <a:pt x="155361" y="74657"/>
                      <a:pt x="154074" y="73366"/>
                    </a:cubicBezTo>
                    <a:cubicBezTo>
                      <a:pt x="148925" y="72074"/>
                      <a:pt x="147638" y="65617"/>
                      <a:pt x="148925" y="61742"/>
                    </a:cubicBezTo>
                    <a:cubicBezTo>
                      <a:pt x="148925" y="61742"/>
                      <a:pt x="148925" y="61742"/>
                      <a:pt x="175956" y="4915"/>
                    </a:cubicBezTo>
                    <a:cubicBezTo>
                      <a:pt x="177243" y="2978"/>
                      <a:pt x="179174" y="1363"/>
                      <a:pt x="181426" y="556"/>
                    </a:cubicBezTo>
                    <a:close/>
                    <a:moveTo>
                      <a:pt x="122604" y="556"/>
                    </a:moveTo>
                    <a:cubicBezTo>
                      <a:pt x="124870" y="-251"/>
                      <a:pt x="127460" y="-251"/>
                      <a:pt x="130050" y="1040"/>
                    </a:cubicBezTo>
                    <a:cubicBezTo>
                      <a:pt x="133936" y="3623"/>
                      <a:pt x="136526" y="8789"/>
                      <a:pt x="133936" y="13956"/>
                    </a:cubicBezTo>
                    <a:cubicBezTo>
                      <a:pt x="133936" y="13956"/>
                      <a:pt x="133936" y="13956"/>
                      <a:pt x="106739" y="69491"/>
                    </a:cubicBezTo>
                    <a:cubicBezTo>
                      <a:pt x="105444" y="72074"/>
                      <a:pt x="102854" y="74657"/>
                      <a:pt x="98969" y="74657"/>
                    </a:cubicBezTo>
                    <a:cubicBezTo>
                      <a:pt x="97674" y="74657"/>
                      <a:pt x="96378" y="74657"/>
                      <a:pt x="95083" y="73366"/>
                    </a:cubicBezTo>
                    <a:cubicBezTo>
                      <a:pt x="89903" y="72074"/>
                      <a:pt x="87313" y="65617"/>
                      <a:pt x="89903" y="61742"/>
                    </a:cubicBezTo>
                    <a:cubicBezTo>
                      <a:pt x="89903" y="61742"/>
                      <a:pt x="89903" y="61742"/>
                      <a:pt x="117100" y="4915"/>
                    </a:cubicBezTo>
                    <a:cubicBezTo>
                      <a:pt x="118395" y="2978"/>
                      <a:pt x="120337" y="1363"/>
                      <a:pt x="122604" y="55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7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810405" y="4341744"/>
            <a:ext cx="226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A1A1A"/>
                </a:solidFill>
                <a:latin typeface="+mn-ea"/>
              </a:rPr>
              <a:t>点击此处输入标题</a:t>
            </a:r>
            <a:endParaRPr lang="zh-CN" altLang="en-US" b="1" dirty="0">
              <a:solidFill>
                <a:srgbClr val="1A1A1A"/>
              </a:solidFill>
              <a:latin typeface="+mn-ea"/>
              <a:cs typeface="华文黑体" pitchFamily="2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5589371" y="2922372"/>
            <a:ext cx="1013257" cy="1013257"/>
            <a:chOff x="5597687" y="3230413"/>
            <a:chExt cx="1013257" cy="1013257"/>
          </a:xfrm>
        </p:grpSpPr>
        <p:sp>
          <p:nvSpPr>
            <p:cNvPr id="84" name="矩形 83"/>
            <p:cNvSpPr/>
            <p:nvPr/>
          </p:nvSpPr>
          <p:spPr>
            <a:xfrm rot="13403634">
              <a:off x="5597687" y="3230413"/>
              <a:ext cx="1013257" cy="101325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AutoShape 123"/>
            <p:cNvSpPr/>
            <p:nvPr/>
          </p:nvSpPr>
          <p:spPr bwMode="auto">
            <a:xfrm>
              <a:off x="5916137" y="3456594"/>
              <a:ext cx="376362" cy="561856"/>
            </a:xfrm>
            <a:custGeom>
              <a:avLst/>
              <a:gdLst>
                <a:gd name="connsiteX0" fmla="*/ 84138 w 222250"/>
                <a:gd name="connsiteY0" fmla="*/ 258762 h 331788"/>
                <a:gd name="connsiteX1" fmla="*/ 84138 w 222250"/>
                <a:gd name="connsiteY1" fmla="*/ 314325 h 331788"/>
                <a:gd name="connsiteX2" fmla="*/ 101601 w 222250"/>
                <a:gd name="connsiteY2" fmla="*/ 314325 h 331788"/>
                <a:gd name="connsiteX3" fmla="*/ 101601 w 222250"/>
                <a:gd name="connsiteY3" fmla="*/ 258762 h 331788"/>
                <a:gd name="connsiteX4" fmla="*/ 119974 w 222250"/>
                <a:gd name="connsiteY4" fmla="*/ 134937 h 331788"/>
                <a:gd name="connsiteX5" fmla="*/ 97915 w 222250"/>
                <a:gd name="connsiteY5" fmla="*/ 143992 h 331788"/>
                <a:gd name="connsiteX6" fmla="*/ 64177 w 222250"/>
                <a:gd name="connsiteY6" fmla="*/ 155633 h 331788"/>
                <a:gd name="connsiteX7" fmla="*/ 31737 w 222250"/>
                <a:gd name="connsiteY7" fmla="*/ 143992 h 331788"/>
                <a:gd name="connsiteX8" fmla="*/ 17463 w 222250"/>
                <a:gd name="connsiteY8" fmla="*/ 136231 h 331788"/>
                <a:gd name="connsiteX9" fmla="*/ 17463 w 222250"/>
                <a:gd name="connsiteY9" fmla="*/ 193145 h 331788"/>
                <a:gd name="connsiteX10" fmla="*/ 65474 w 222250"/>
                <a:gd name="connsiteY10" fmla="*/ 239712 h 331788"/>
                <a:gd name="connsiteX11" fmla="*/ 119974 w 222250"/>
                <a:gd name="connsiteY11" fmla="*/ 239712 h 331788"/>
                <a:gd name="connsiteX12" fmla="*/ 166688 w 222250"/>
                <a:gd name="connsiteY12" fmla="*/ 193145 h 331788"/>
                <a:gd name="connsiteX13" fmla="*/ 166688 w 222250"/>
                <a:gd name="connsiteY13" fmla="*/ 154340 h 331788"/>
                <a:gd name="connsiteX14" fmla="*/ 142033 w 222250"/>
                <a:gd name="connsiteY14" fmla="*/ 143992 h 331788"/>
                <a:gd name="connsiteX15" fmla="*/ 119974 w 222250"/>
                <a:gd name="connsiteY15" fmla="*/ 134937 h 331788"/>
                <a:gd name="connsiteX16" fmla="*/ 184150 w 222250"/>
                <a:gd name="connsiteY16" fmla="*/ 117475 h 331788"/>
                <a:gd name="connsiteX17" fmla="*/ 184150 w 222250"/>
                <a:gd name="connsiteY17" fmla="*/ 184150 h 331788"/>
                <a:gd name="connsiteX18" fmla="*/ 204788 w 222250"/>
                <a:gd name="connsiteY18" fmla="*/ 184150 h 331788"/>
                <a:gd name="connsiteX19" fmla="*/ 204788 w 222250"/>
                <a:gd name="connsiteY19" fmla="*/ 117475 h 331788"/>
                <a:gd name="connsiteX20" fmla="*/ 17463 w 222250"/>
                <a:gd name="connsiteY20" fmla="*/ 82550 h 331788"/>
                <a:gd name="connsiteX21" fmla="*/ 17463 w 222250"/>
                <a:gd name="connsiteY21" fmla="*/ 118731 h 331788"/>
                <a:gd name="connsiteX22" fmla="*/ 42117 w 222250"/>
                <a:gd name="connsiteY22" fmla="*/ 130360 h 331788"/>
                <a:gd name="connsiteX23" fmla="*/ 64177 w 222250"/>
                <a:gd name="connsiteY23" fmla="*/ 138113 h 331788"/>
                <a:gd name="connsiteX24" fmla="*/ 87534 w 222250"/>
                <a:gd name="connsiteY24" fmla="*/ 130360 h 331788"/>
                <a:gd name="connsiteX25" fmla="*/ 119974 w 222250"/>
                <a:gd name="connsiteY25" fmla="*/ 118731 h 331788"/>
                <a:gd name="connsiteX26" fmla="*/ 152414 w 222250"/>
                <a:gd name="connsiteY26" fmla="*/ 130360 h 331788"/>
                <a:gd name="connsiteX27" fmla="*/ 166688 w 222250"/>
                <a:gd name="connsiteY27" fmla="*/ 136821 h 331788"/>
                <a:gd name="connsiteX28" fmla="*/ 166688 w 222250"/>
                <a:gd name="connsiteY28" fmla="*/ 82550 h 331788"/>
                <a:gd name="connsiteX29" fmla="*/ 17463 w 222250"/>
                <a:gd name="connsiteY29" fmla="*/ 82550 h 331788"/>
                <a:gd name="connsiteX30" fmla="*/ 65474 w 222250"/>
                <a:gd name="connsiteY30" fmla="*/ 19050 h 331788"/>
                <a:gd name="connsiteX31" fmla="*/ 17463 w 222250"/>
                <a:gd name="connsiteY31" fmla="*/ 63500 h 331788"/>
                <a:gd name="connsiteX32" fmla="*/ 166688 w 222250"/>
                <a:gd name="connsiteY32" fmla="*/ 63500 h 331788"/>
                <a:gd name="connsiteX33" fmla="*/ 119974 w 222250"/>
                <a:gd name="connsiteY33" fmla="*/ 19050 h 331788"/>
                <a:gd name="connsiteX34" fmla="*/ 65474 w 222250"/>
                <a:gd name="connsiteY34" fmla="*/ 19050 h 331788"/>
                <a:gd name="connsiteX35" fmla="*/ 65900 w 222250"/>
                <a:gd name="connsiteY35" fmla="*/ 0 h 331788"/>
                <a:gd name="connsiteX36" fmla="*/ 120170 w 222250"/>
                <a:gd name="connsiteY36" fmla="*/ 0 h 331788"/>
                <a:gd name="connsiteX37" fmla="*/ 183485 w 222250"/>
                <a:gd name="connsiteY37" fmla="*/ 64802 h 331788"/>
                <a:gd name="connsiteX38" fmla="*/ 183485 w 222250"/>
                <a:gd name="connsiteY38" fmla="*/ 101092 h 331788"/>
                <a:gd name="connsiteX39" fmla="*/ 213205 w 222250"/>
                <a:gd name="connsiteY39" fmla="*/ 101092 h 331788"/>
                <a:gd name="connsiteX40" fmla="*/ 222250 w 222250"/>
                <a:gd name="connsiteY40" fmla="*/ 108868 h 331788"/>
                <a:gd name="connsiteX41" fmla="*/ 222250 w 222250"/>
                <a:gd name="connsiteY41" fmla="*/ 193111 h 331788"/>
                <a:gd name="connsiteX42" fmla="*/ 213205 w 222250"/>
                <a:gd name="connsiteY42" fmla="*/ 202183 h 331788"/>
                <a:gd name="connsiteX43" fmla="*/ 183485 w 222250"/>
                <a:gd name="connsiteY43" fmla="*/ 202183 h 331788"/>
                <a:gd name="connsiteX44" fmla="*/ 118878 w 222250"/>
                <a:gd name="connsiteY44" fmla="*/ 257913 h 331788"/>
                <a:gd name="connsiteX45" fmla="*/ 118878 w 222250"/>
                <a:gd name="connsiteY45" fmla="*/ 313643 h 331788"/>
                <a:gd name="connsiteX46" fmla="*/ 153766 w 222250"/>
                <a:gd name="connsiteY46" fmla="*/ 313643 h 331788"/>
                <a:gd name="connsiteX47" fmla="*/ 162811 w 222250"/>
                <a:gd name="connsiteY47" fmla="*/ 322716 h 331788"/>
                <a:gd name="connsiteX48" fmla="*/ 153766 w 222250"/>
                <a:gd name="connsiteY48" fmla="*/ 331788 h 331788"/>
                <a:gd name="connsiteX49" fmla="*/ 32304 w 222250"/>
                <a:gd name="connsiteY49" fmla="*/ 331788 h 331788"/>
                <a:gd name="connsiteX50" fmla="*/ 23259 w 222250"/>
                <a:gd name="connsiteY50" fmla="*/ 322716 h 331788"/>
                <a:gd name="connsiteX51" fmla="*/ 32304 w 222250"/>
                <a:gd name="connsiteY51" fmla="*/ 313643 h 331788"/>
                <a:gd name="connsiteX52" fmla="*/ 65900 w 222250"/>
                <a:gd name="connsiteY52" fmla="*/ 313643 h 331788"/>
                <a:gd name="connsiteX53" fmla="*/ 65900 w 222250"/>
                <a:gd name="connsiteY53" fmla="*/ 257913 h 331788"/>
                <a:gd name="connsiteX54" fmla="*/ 0 w 222250"/>
                <a:gd name="connsiteY54" fmla="*/ 193111 h 331788"/>
                <a:gd name="connsiteX55" fmla="*/ 0 w 222250"/>
                <a:gd name="connsiteY55" fmla="*/ 64802 h 331788"/>
                <a:gd name="connsiteX56" fmla="*/ 65900 w 222250"/>
                <a:gd name="connsiteY56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2250" h="331788">
                  <a:moveTo>
                    <a:pt x="84138" y="258762"/>
                  </a:moveTo>
                  <a:lnTo>
                    <a:pt x="84138" y="314325"/>
                  </a:lnTo>
                  <a:lnTo>
                    <a:pt x="101601" y="314325"/>
                  </a:lnTo>
                  <a:lnTo>
                    <a:pt x="101601" y="258762"/>
                  </a:lnTo>
                  <a:close/>
                  <a:moveTo>
                    <a:pt x="119974" y="134937"/>
                  </a:moveTo>
                  <a:cubicBezTo>
                    <a:pt x="108295" y="134937"/>
                    <a:pt x="104403" y="138818"/>
                    <a:pt x="97915" y="143992"/>
                  </a:cubicBezTo>
                  <a:cubicBezTo>
                    <a:pt x="90129" y="149166"/>
                    <a:pt x="81046" y="155633"/>
                    <a:pt x="64177" y="155633"/>
                  </a:cubicBezTo>
                  <a:cubicBezTo>
                    <a:pt x="48605" y="155633"/>
                    <a:pt x="39522" y="149166"/>
                    <a:pt x="31737" y="143992"/>
                  </a:cubicBezTo>
                  <a:cubicBezTo>
                    <a:pt x="27844" y="140111"/>
                    <a:pt x="23951" y="137524"/>
                    <a:pt x="17463" y="136231"/>
                  </a:cubicBezTo>
                  <a:cubicBezTo>
                    <a:pt x="17463" y="136231"/>
                    <a:pt x="17463" y="136231"/>
                    <a:pt x="17463" y="193145"/>
                  </a:cubicBezTo>
                  <a:cubicBezTo>
                    <a:pt x="17463" y="219016"/>
                    <a:pt x="44713" y="239712"/>
                    <a:pt x="65474" y="239712"/>
                  </a:cubicBezTo>
                  <a:cubicBezTo>
                    <a:pt x="65474" y="239712"/>
                    <a:pt x="65474" y="239712"/>
                    <a:pt x="119974" y="239712"/>
                  </a:cubicBezTo>
                  <a:cubicBezTo>
                    <a:pt x="145926" y="239712"/>
                    <a:pt x="166688" y="219016"/>
                    <a:pt x="166688" y="193145"/>
                  </a:cubicBezTo>
                  <a:lnTo>
                    <a:pt x="166688" y="154340"/>
                  </a:lnTo>
                  <a:cubicBezTo>
                    <a:pt x="155009" y="153046"/>
                    <a:pt x="147224" y="147872"/>
                    <a:pt x="142033" y="143992"/>
                  </a:cubicBezTo>
                  <a:cubicBezTo>
                    <a:pt x="135545" y="138818"/>
                    <a:pt x="130355" y="134937"/>
                    <a:pt x="119974" y="134937"/>
                  </a:cubicBezTo>
                  <a:close/>
                  <a:moveTo>
                    <a:pt x="184150" y="117475"/>
                  </a:moveTo>
                  <a:lnTo>
                    <a:pt x="184150" y="184150"/>
                  </a:lnTo>
                  <a:lnTo>
                    <a:pt x="204788" y="184150"/>
                  </a:lnTo>
                  <a:lnTo>
                    <a:pt x="204788" y="117475"/>
                  </a:lnTo>
                  <a:close/>
                  <a:moveTo>
                    <a:pt x="17463" y="82550"/>
                  </a:moveTo>
                  <a:lnTo>
                    <a:pt x="17463" y="118731"/>
                  </a:lnTo>
                  <a:cubicBezTo>
                    <a:pt x="30439" y="120023"/>
                    <a:pt x="36927" y="125191"/>
                    <a:pt x="42117" y="130360"/>
                  </a:cubicBezTo>
                  <a:cubicBezTo>
                    <a:pt x="48605" y="134237"/>
                    <a:pt x="53796" y="138113"/>
                    <a:pt x="64177" y="138113"/>
                  </a:cubicBezTo>
                  <a:cubicBezTo>
                    <a:pt x="75855" y="138113"/>
                    <a:pt x="81046" y="134237"/>
                    <a:pt x="87534" y="130360"/>
                  </a:cubicBezTo>
                  <a:cubicBezTo>
                    <a:pt x="94022" y="125191"/>
                    <a:pt x="103105" y="118731"/>
                    <a:pt x="119974" y="118731"/>
                  </a:cubicBezTo>
                  <a:cubicBezTo>
                    <a:pt x="135545" y="118731"/>
                    <a:pt x="144629" y="125191"/>
                    <a:pt x="152414" y="130360"/>
                  </a:cubicBezTo>
                  <a:cubicBezTo>
                    <a:pt x="156307" y="132944"/>
                    <a:pt x="160200" y="135529"/>
                    <a:pt x="166688" y="136821"/>
                  </a:cubicBezTo>
                  <a:cubicBezTo>
                    <a:pt x="166688" y="136821"/>
                    <a:pt x="166688" y="136821"/>
                    <a:pt x="166688" y="82550"/>
                  </a:cubicBezTo>
                  <a:cubicBezTo>
                    <a:pt x="166688" y="82550"/>
                    <a:pt x="166688" y="82550"/>
                    <a:pt x="17463" y="82550"/>
                  </a:cubicBezTo>
                  <a:close/>
                  <a:moveTo>
                    <a:pt x="65474" y="19050"/>
                  </a:moveTo>
                  <a:cubicBezTo>
                    <a:pt x="39522" y="19050"/>
                    <a:pt x="18760" y="39370"/>
                    <a:pt x="17463" y="63500"/>
                  </a:cubicBezTo>
                  <a:cubicBezTo>
                    <a:pt x="17463" y="63500"/>
                    <a:pt x="17463" y="63500"/>
                    <a:pt x="166688" y="63500"/>
                  </a:cubicBezTo>
                  <a:cubicBezTo>
                    <a:pt x="165390" y="39370"/>
                    <a:pt x="144629" y="19050"/>
                    <a:pt x="119974" y="19050"/>
                  </a:cubicBezTo>
                  <a:cubicBezTo>
                    <a:pt x="119974" y="19050"/>
                    <a:pt x="119974" y="19050"/>
                    <a:pt x="65474" y="19050"/>
                  </a:cubicBezTo>
                  <a:close/>
                  <a:moveTo>
                    <a:pt x="65900" y="0"/>
                  </a:moveTo>
                  <a:cubicBezTo>
                    <a:pt x="65900" y="0"/>
                    <a:pt x="65900" y="0"/>
                    <a:pt x="120170" y="0"/>
                  </a:cubicBezTo>
                  <a:cubicBezTo>
                    <a:pt x="155058" y="0"/>
                    <a:pt x="183485" y="28513"/>
                    <a:pt x="183485" y="64802"/>
                  </a:cubicBezTo>
                  <a:cubicBezTo>
                    <a:pt x="183485" y="64802"/>
                    <a:pt x="183485" y="64802"/>
                    <a:pt x="183485" y="101092"/>
                  </a:cubicBezTo>
                  <a:cubicBezTo>
                    <a:pt x="183485" y="101092"/>
                    <a:pt x="183485" y="101092"/>
                    <a:pt x="213205" y="101092"/>
                  </a:cubicBezTo>
                  <a:cubicBezTo>
                    <a:pt x="218374" y="101092"/>
                    <a:pt x="222250" y="104980"/>
                    <a:pt x="222250" y="108868"/>
                  </a:cubicBezTo>
                  <a:cubicBezTo>
                    <a:pt x="222250" y="108868"/>
                    <a:pt x="222250" y="108868"/>
                    <a:pt x="222250" y="193111"/>
                  </a:cubicBezTo>
                  <a:cubicBezTo>
                    <a:pt x="222250" y="198295"/>
                    <a:pt x="218374" y="202183"/>
                    <a:pt x="213205" y="202183"/>
                  </a:cubicBezTo>
                  <a:cubicBezTo>
                    <a:pt x="213205" y="202183"/>
                    <a:pt x="213205" y="202183"/>
                    <a:pt x="183485" y="202183"/>
                  </a:cubicBezTo>
                  <a:cubicBezTo>
                    <a:pt x="179609" y="233289"/>
                    <a:pt x="152474" y="257913"/>
                    <a:pt x="118878" y="257913"/>
                  </a:cubicBezTo>
                  <a:cubicBezTo>
                    <a:pt x="118878" y="257913"/>
                    <a:pt x="118878" y="257913"/>
                    <a:pt x="118878" y="313643"/>
                  </a:cubicBezTo>
                  <a:cubicBezTo>
                    <a:pt x="118878" y="313643"/>
                    <a:pt x="118878" y="313643"/>
                    <a:pt x="153766" y="313643"/>
                  </a:cubicBezTo>
                  <a:cubicBezTo>
                    <a:pt x="158934" y="313643"/>
                    <a:pt x="162811" y="317532"/>
                    <a:pt x="162811" y="322716"/>
                  </a:cubicBezTo>
                  <a:cubicBezTo>
                    <a:pt x="162811" y="327900"/>
                    <a:pt x="158934" y="331788"/>
                    <a:pt x="153766" y="331788"/>
                  </a:cubicBezTo>
                  <a:cubicBezTo>
                    <a:pt x="153766" y="331788"/>
                    <a:pt x="153766" y="331788"/>
                    <a:pt x="32304" y="331788"/>
                  </a:cubicBezTo>
                  <a:cubicBezTo>
                    <a:pt x="27135" y="331788"/>
                    <a:pt x="23259" y="327900"/>
                    <a:pt x="23259" y="322716"/>
                  </a:cubicBezTo>
                  <a:cubicBezTo>
                    <a:pt x="23259" y="317532"/>
                    <a:pt x="27135" y="313643"/>
                    <a:pt x="32304" y="313643"/>
                  </a:cubicBezTo>
                  <a:cubicBezTo>
                    <a:pt x="32304" y="313643"/>
                    <a:pt x="32304" y="313643"/>
                    <a:pt x="65900" y="313643"/>
                  </a:cubicBezTo>
                  <a:cubicBezTo>
                    <a:pt x="65900" y="313643"/>
                    <a:pt x="65900" y="313643"/>
                    <a:pt x="65900" y="257913"/>
                  </a:cubicBezTo>
                  <a:cubicBezTo>
                    <a:pt x="31012" y="257913"/>
                    <a:pt x="0" y="229400"/>
                    <a:pt x="0" y="193111"/>
                  </a:cubicBezTo>
                  <a:cubicBezTo>
                    <a:pt x="0" y="193111"/>
                    <a:pt x="0" y="193111"/>
                    <a:pt x="0" y="64802"/>
                  </a:cubicBezTo>
                  <a:cubicBezTo>
                    <a:pt x="0" y="28513"/>
                    <a:pt x="29719" y="0"/>
                    <a:pt x="65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4964327" y="4341744"/>
            <a:ext cx="226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A1A1A"/>
                </a:solidFill>
                <a:latin typeface="+mn-ea"/>
              </a:rPr>
              <a:t>点击此处输入标题</a:t>
            </a:r>
            <a:endParaRPr lang="zh-CN" altLang="en-US" b="1" dirty="0">
              <a:solidFill>
                <a:srgbClr val="1A1A1A"/>
              </a:solidFill>
              <a:latin typeface="+mn-ea"/>
              <a:cs typeface="华文黑体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9743294" y="2922372"/>
            <a:ext cx="1013257" cy="1013257"/>
            <a:chOff x="9736806" y="3230413"/>
            <a:chExt cx="1013257" cy="1013257"/>
          </a:xfrm>
        </p:grpSpPr>
        <p:sp>
          <p:nvSpPr>
            <p:cNvPr id="99" name="矩形 98"/>
            <p:cNvSpPr/>
            <p:nvPr/>
          </p:nvSpPr>
          <p:spPr>
            <a:xfrm rot="13403634">
              <a:off x="9736806" y="3230413"/>
              <a:ext cx="1013257" cy="101325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0" name="Group 102"/>
            <p:cNvGrpSpPr/>
            <p:nvPr/>
          </p:nvGrpSpPr>
          <p:grpSpPr>
            <a:xfrm>
              <a:off x="10027683" y="3425465"/>
              <a:ext cx="433240" cy="510778"/>
              <a:chOff x="4470548" y="1652588"/>
              <a:chExt cx="433240" cy="464344"/>
            </a:xfrm>
            <a:solidFill>
              <a:schemeClr val="bg1"/>
            </a:solidFill>
          </p:grpSpPr>
          <p:sp>
            <p:nvSpPr>
              <p:cNvPr id="10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2" name="AutoShape 137"/>
              <p:cNvSpPr/>
              <p:nvPr/>
            </p:nvSpPr>
            <p:spPr bwMode="auto">
              <a:xfrm>
                <a:off x="4470548" y="1652588"/>
                <a:ext cx="402135" cy="464344"/>
              </a:xfrm>
              <a:custGeom>
                <a:avLst/>
                <a:gdLst>
                  <a:gd name="connsiteX0" fmla="*/ 68262 w 287338"/>
                  <a:gd name="connsiteY0" fmla="*/ 179387 h 331788"/>
                  <a:gd name="connsiteX1" fmla="*/ 68262 w 287338"/>
                  <a:gd name="connsiteY1" fmla="*/ 211137 h 331788"/>
                  <a:gd name="connsiteX2" fmla="*/ 136525 w 287338"/>
                  <a:gd name="connsiteY2" fmla="*/ 211137 h 331788"/>
                  <a:gd name="connsiteX3" fmla="*/ 136525 w 287338"/>
                  <a:gd name="connsiteY3" fmla="*/ 179387 h 331788"/>
                  <a:gd name="connsiteX4" fmla="*/ 50800 w 287338"/>
                  <a:gd name="connsiteY4" fmla="*/ 112712 h 331788"/>
                  <a:gd name="connsiteX5" fmla="*/ 53402 w 287338"/>
                  <a:gd name="connsiteY5" fmla="*/ 138710 h 331788"/>
                  <a:gd name="connsiteX6" fmla="*/ 176984 w 287338"/>
                  <a:gd name="connsiteY6" fmla="*/ 138710 h 331788"/>
                  <a:gd name="connsiteX7" fmla="*/ 176984 w 287338"/>
                  <a:gd name="connsiteY7" fmla="*/ 251803 h 331788"/>
                  <a:gd name="connsiteX8" fmla="*/ 58605 w 287338"/>
                  <a:gd name="connsiteY8" fmla="*/ 251803 h 331788"/>
                  <a:gd name="connsiteX9" fmla="*/ 59906 w 287338"/>
                  <a:gd name="connsiteY9" fmla="*/ 277801 h 331788"/>
                  <a:gd name="connsiteX10" fmla="*/ 78118 w 287338"/>
                  <a:gd name="connsiteY10" fmla="*/ 292100 h 331788"/>
                  <a:gd name="connsiteX11" fmla="*/ 210807 w 287338"/>
                  <a:gd name="connsiteY11" fmla="*/ 292100 h 331788"/>
                  <a:gd name="connsiteX12" fmla="*/ 229019 w 287338"/>
                  <a:gd name="connsiteY12" fmla="*/ 277801 h 331788"/>
                  <a:gd name="connsiteX13" fmla="*/ 238125 w 287338"/>
                  <a:gd name="connsiteY13" fmla="*/ 112712 h 331788"/>
                  <a:gd name="connsiteX14" fmla="*/ 50800 w 287338"/>
                  <a:gd name="connsiteY14" fmla="*/ 112712 h 331788"/>
                  <a:gd name="connsiteX15" fmla="*/ 87085 w 287338"/>
                  <a:gd name="connsiteY15" fmla="*/ 41275 h 331788"/>
                  <a:gd name="connsiteX16" fmla="*/ 75349 w 287338"/>
                  <a:gd name="connsiteY16" fmla="*/ 51435 h 331788"/>
                  <a:gd name="connsiteX17" fmla="*/ 71437 w 287338"/>
                  <a:gd name="connsiteY17" fmla="*/ 73025 h 331788"/>
                  <a:gd name="connsiteX18" fmla="*/ 217487 w 287338"/>
                  <a:gd name="connsiteY18" fmla="*/ 73025 h 331788"/>
                  <a:gd name="connsiteX19" fmla="*/ 213575 w 287338"/>
                  <a:gd name="connsiteY19" fmla="*/ 51435 h 331788"/>
                  <a:gd name="connsiteX20" fmla="*/ 201839 w 287338"/>
                  <a:gd name="connsiteY20" fmla="*/ 41275 h 331788"/>
                  <a:gd name="connsiteX21" fmla="*/ 87085 w 287338"/>
                  <a:gd name="connsiteY21" fmla="*/ 41275 h 331788"/>
                  <a:gd name="connsiteX22" fmla="*/ 86719 w 287338"/>
                  <a:gd name="connsiteY22" fmla="*/ 0 h 331788"/>
                  <a:gd name="connsiteX23" fmla="*/ 200619 w 287338"/>
                  <a:gd name="connsiteY23" fmla="*/ 0 h 331788"/>
                  <a:gd name="connsiteX24" fmla="*/ 251097 w 287338"/>
                  <a:gd name="connsiteY24" fmla="*/ 44066 h 331788"/>
                  <a:gd name="connsiteX25" fmla="*/ 256275 w 287338"/>
                  <a:gd name="connsiteY25" fmla="*/ 72579 h 331788"/>
                  <a:gd name="connsiteX26" fmla="*/ 287338 w 287338"/>
                  <a:gd name="connsiteY26" fmla="*/ 72579 h 331788"/>
                  <a:gd name="connsiteX27" fmla="*/ 287338 w 287338"/>
                  <a:gd name="connsiteY27" fmla="*/ 112756 h 331788"/>
                  <a:gd name="connsiteX28" fmla="*/ 276984 w 287338"/>
                  <a:gd name="connsiteY28" fmla="*/ 112756 h 331788"/>
                  <a:gd name="connsiteX29" fmla="*/ 267923 w 287338"/>
                  <a:gd name="connsiteY29" fmla="*/ 282538 h 331788"/>
                  <a:gd name="connsiteX30" fmla="*/ 266629 w 287338"/>
                  <a:gd name="connsiteY30" fmla="*/ 283834 h 331788"/>
                  <a:gd name="connsiteX31" fmla="*/ 209679 w 287338"/>
                  <a:gd name="connsiteY31" fmla="*/ 331788 h 331788"/>
                  <a:gd name="connsiteX32" fmla="*/ 77659 w 287338"/>
                  <a:gd name="connsiteY32" fmla="*/ 331788 h 331788"/>
                  <a:gd name="connsiteX33" fmla="*/ 20709 w 287338"/>
                  <a:gd name="connsiteY33" fmla="*/ 283834 h 331788"/>
                  <a:gd name="connsiteX34" fmla="*/ 19415 w 287338"/>
                  <a:gd name="connsiteY34" fmla="*/ 282538 h 331788"/>
                  <a:gd name="connsiteX35" fmla="*/ 19415 w 287338"/>
                  <a:gd name="connsiteY35" fmla="*/ 281242 h 331788"/>
                  <a:gd name="connsiteX36" fmla="*/ 10354 w 287338"/>
                  <a:gd name="connsiteY36" fmla="*/ 112756 h 331788"/>
                  <a:gd name="connsiteX37" fmla="*/ 0 w 287338"/>
                  <a:gd name="connsiteY37" fmla="*/ 112756 h 331788"/>
                  <a:gd name="connsiteX38" fmla="*/ 0 w 287338"/>
                  <a:gd name="connsiteY38" fmla="*/ 72579 h 331788"/>
                  <a:gd name="connsiteX39" fmla="*/ 31063 w 287338"/>
                  <a:gd name="connsiteY39" fmla="*/ 72579 h 331788"/>
                  <a:gd name="connsiteX40" fmla="*/ 36241 w 287338"/>
                  <a:gd name="connsiteY40" fmla="*/ 44066 h 331788"/>
                  <a:gd name="connsiteX41" fmla="*/ 86719 w 287338"/>
                  <a:gd name="connsiteY41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338" h="331788">
                    <a:moveTo>
                      <a:pt x="68262" y="179387"/>
                    </a:moveTo>
                    <a:lnTo>
                      <a:pt x="68262" y="211137"/>
                    </a:lnTo>
                    <a:lnTo>
                      <a:pt x="136525" y="211137"/>
                    </a:lnTo>
                    <a:lnTo>
                      <a:pt x="136525" y="179387"/>
                    </a:lnTo>
                    <a:close/>
                    <a:moveTo>
                      <a:pt x="50800" y="112712"/>
                    </a:moveTo>
                    <a:cubicBezTo>
                      <a:pt x="50800" y="112712"/>
                      <a:pt x="50800" y="112712"/>
                      <a:pt x="53402" y="138710"/>
                    </a:cubicBezTo>
                    <a:cubicBezTo>
                      <a:pt x="53402" y="138710"/>
                      <a:pt x="53402" y="138710"/>
                      <a:pt x="176984" y="138710"/>
                    </a:cubicBezTo>
                    <a:cubicBezTo>
                      <a:pt x="176984" y="138710"/>
                      <a:pt x="176984" y="138710"/>
                      <a:pt x="176984" y="251803"/>
                    </a:cubicBezTo>
                    <a:cubicBezTo>
                      <a:pt x="176984" y="251803"/>
                      <a:pt x="176984" y="251803"/>
                      <a:pt x="58605" y="251803"/>
                    </a:cubicBezTo>
                    <a:cubicBezTo>
                      <a:pt x="58605" y="251803"/>
                      <a:pt x="58605" y="251803"/>
                      <a:pt x="59906" y="277801"/>
                    </a:cubicBezTo>
                    <a:cubicBezTo>
                      <a:pt x="62508" y="286900"/>
                      <a:pt x="69012" y="292100"/>
                      <a:pt x="78118" y="292100"/>
                    </a:cubicBezTo>
                    <a:cubicBezTo>
                      <a:pt x="78118" y="292100"/>
                      <a:pt x="78118" y="292100"/>
                      <a:pt x="210807" y="292100"/>
                    </a:cubicBezTo>
                    <a:cubicBezTo>
                      <a:pt x="219913" y="292100"/>
                      <a:pt x="226417" y="286900"/>
                      <a:pt x="229019" y="277801"/>
                    </a:cubicBezTo>
                    <a:lnTo>
                      <a:pt x="238125" y="112712"/>
                    </a:lnTo>
                    <a:cubicBezTo>
                      <a:pt x="238125" y="112712"/>
                      <a:pt x="238125" y="112712"/>
                      <a:pt x="50800" y="112712"/>
                    </a:cubicBezTo>
                    <a:close/>
                    <a:moveTo>
                      <a:pt x="87085" y="41275"/>
                    </a:moveTo>
                    <a:cubicBezTo>
                      <a:pt x="81869" y="41275"/>
                      <a:pt x="76653" y="45085"/>
                      <a:pt x="75349" y="51435"/>
                    </a:cubicBezTo>
                    <a:lnTo>
                      <a:pt x="71437" y="73025"/>
                    </a:lnTo>
                    <a:cubicBezTo>
                      <a:pt x="71437" y="73025"/>
                      <a:pt x="71437" y="73025"/>
                      <a:pt x="217487" y="73025"/>
                    </a:cubicBezTo>
                    <a:cubicBezTo>
                      <a:pt x="217487" y="73025"/>
                      <a:pt x="217487" y="73025"/>
                      <a:pt x="213575" y="51435"/>
                    </a:cubicBezTo>
                    <a:cubicBezTo>
                      <a:pt x="212271" y="45085"/>
                      <a:pt x="207055" y="41275"/>
                      <a:pt x="201839" y="41275"/>
                    </a:cubicBezTo>
                    <a:cubicBezTo>
                      <a:pt x="201839" y="41275"/>
                      <a:pt x="201839" y="41275"/>
                      <a:pt x="87085" y="41275"/>
                    </a:cubicBezTo>
                    <a:close/>
                    <a:moveTo>
                      <a:pt x="86719" y="0"/>
                    </a:moveTo>
                    <a:cubicBezTo>
                      <a:pt x="86719" y="0"/>
                      <a:pt x="86719" y="0"/>
                      <a:pt x="200619" y="0"/>
                    </a:cubicBezTo>
                    <a:cubicBezTo>
                      <a:pt x="226505" y="0"/>
                      <a:pt x="247214" y="18145"/>
                      <a:pt x="251097" y="44066"/>
                    </a:cubicBezTo>
                    <a:cubicBezTo>
                      <a:pt x="251097" y="44066"/>
                      <a:pt x="251097" y="44066"/>
                      <a:pt x="256275" y="72579"/>
                    </a:cubicBezTo>
                    <a:cubicBezTo>
                      <a:pt x="256275" y="72579"/>
                      <a:pt x="256275" y="72579"/>
                      <a:pt x="287338" y="72579"/>
                    </a:cubicBezTo>
                    <a:lnTo>
                      <a:pt x="287338" y="112756"/>
                    </a:lnTo>
                    <a:cubicBezTo>
                      <a:pt x="287338" y="112756"/>
                      <a:pt x="287338" y="112756"/>
                      <a:pt x="276984" y="112756"/>
                    </a:cubicBezTo>
                    <a:cubicBezTo>
                      <a:pt x="276984" y="112756"/>
                      <a:pt x="276984" y="112756"/>
                      <a:pt x="267923" y="282538"/>
                    </a:cubicBezTo>
                    <a:cubicBezTo>
                      <a:pt x="267923" y="282538"/>
                      <a:pt x="267923" y="282538"/>
                      <a:pt x="266629" y="283834"/>
                    </a:cubicBezTo>
                    <a:cubicBezTo>
                      <a:pt x="262746" y="311051"/>
                      <a:pt x="238154" y="331788"/>
                      <a:pt x="209679" y="331788"/>
                    </a:cubicBezTo>
                    <a:cubicBezTo>
                      <a:pt x="209679" y="331788"/>
                      <a:pt x="209679" y="331788"/>
                      <a:pt x="77659" y="331788"/>
                    </a:cubicBezTo>
                    <a:cubicBezTo>
                      <a:pt x="49184" y="331788"/>
                      <a:pt x="24592" y="311051"/>
                      <a:pt x="20709" y="283834"/>
                    </a:cubicBezTo>
                    <a:cubicBezTo>
                      <a:pt x="20709" y="283834"/>
                      <a:pt x="20709" y="283834"/>
                      <a:pt x="19415" y="282538"/>
                    </a:cubicBezTo>
                    <a:cubicBezTo>
                      <a:pt x="19415" y="282538"/>
                      <a:pt x="19415" y="282538"/>
                      <a:pt x="19415" y="281242"/>
                    </a:cubicBezTo>
                    <a:cubicBezTo>
                      <a:pt x="19415" y="281242"/>
                      <a:pt x="19415" y="281242"/>
                      <a:pt x="10354" y="112756"/>
                    </a:cubicBezTo>
                    <a:cubicBezTo>
                      <a:pt x="10354" y="112756"/>
                      <a:pt x="10354" y="112756"/>
                      <a:pt x="0" y="112756"/>
                    </a:cubicBezTo>
                    <a:cubicBezTo>
                      <a:pt x="0" y="112756"/>
                      <a:pt x="0" y="112756"/>
                      <a:pt x="0" y="72579"/>
                    </a:cubicBezTo>
                    <a:cubicBezTo>
                      <a:pt x="0" y="72579"/>
                      <a:pt x="0" y="72579"/>
                      <a:pt x="31063" y="72579"/>
                    </a:cubicBezTo>
                    <a:cubicBezTo>
                      <a:pt x="31063" y="72579"/>
                      <a:pt x="31063" y="72579"/>
                      <a:pt x="36241" y="44066"/>
                    </a:cubicBezTo>
                    <a:cubicBezTo>
                      <a:pt x="40124" y="18145"/>
                      <a:pt x="60833" y="0"/>
                      <a:pt x="867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72" name="文本框 71"/>
          <p:cNvSpPr txBox="1"/>
          <p:nvPr/>
        </p:nvSpPr>
        <p:spPr>
          <a:xfrm>
            <a:off x="9118250" y="4341744"/>
            <a:ext cx="226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A1A1A"/>
                </a:solidFill>
                <a:latin typeface="+mn-ea"/>
              </a:rPr>
              <a:t>点击此处输入标题</a:t>
            </a:r>
            <a:endParaRPr lang="zh-CN" altLang="en-US" b="1" dirty="0">
              <a:solidFill>
                <a:srgbClr val="1A1A1A"/>
              </a:solidFill>
              <a:latin typeface="+mn-ea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组合 197"/>
          <p:cNvGrpSpPr/>
          <p:nvPr/>
        </p:nvGrpSpPr>
        <p:grpSpPr>
          <a:xfrm>
            <a:off x="727692" y="4244832"/>
            <a:ext cx="10736616" cy="336030"/>
            <a:chOff x="2257433" y="10337467"/>
            <a:chExt cx="18611689" cy="630056"/>
          </a:xfrm>
          <a:solidFill>
            <a:srgbClr val="1A1A1A"/>
          </a:solidFill>
        </p:grpSpPr>
        <p:sp>
          <p:nvSpPr>
            <p:cNvPr id="158" name="圆角矩形 157"/>
            <p:cNvSpPr/>
            <p:nvPr/>
          </p:nvSpPr>
          <p:spPr>
            <a:xfrm>
              <a:off x="2257433" y="10516012"/>
              <a:ext cx="18611689" cy="272970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rgbClr val="1A1A1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9" name="圆角矩形 158"/>
            <p:cNvSpPr/>
            <p:nvPr/>
          </p:nvSpPr>
          <p:spPr>
            <a:xfrm>
              <a:off x="12573573" y="10537385"/>
              <a:ext cx="4571293" cy="272970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rgbClr val="1A1A1A"/>
              </a:solidFill>
            </a:ln>
            <a:effectLst>
              <a:innerShdw blurRad="101600" dist="381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390075" y="10337467"/>
              <a:ext cx="630056" cy="630056"/>
            </a:xfrm>
            <a:prstGeom prst="ellipse">
              <a:avLst/>
            </a:prstGeom>
            <a:grpFill/>
            <a:ln w="50800">
              <a:solidFill>
                <a:srgbClr val="1A1A1A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7466379" y="10337467"/>
              <a:ext cx="630056" cy="630056"/>
            </a:xfrm>
            <a:prstGeom prst="ellipse">
              <a:avLst/>
            </a:prstGeom>
            <a:grpFill/>
            <a:ln w="50800">
              <a:solidFill>
                <a:srgbClr val="1A1A1A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12172741" y="10337467"/>
              <a:ext cx="630056" cy="630056"/>
            </a:xfrm>
            <a:prstGeom prst="ellipse">
              <a:avLst/>
            </a:prstGeom>
            <a:grpFill/>
            <a:ln w="50800">
              <a:solidFill>
                <a:srgbClr val="1A1A1A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16982888" y="10337467"/>
              <a:ext cx="630056" cy="630056"/>
            </a:xfrm>
            <a:prstGeom prst="ellipse">
              <a:avLst/>
            </a:prstGeom>
            <a:grpFill/>
            <a:ln w="50800">
              <a:solidFill>
                <a:srgbClr val="1A1A1A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7680">
                <a:defRPr/>
              </a:pPr>
              <a:endParaRPr lang="zh-CN" altLang="en-US" sz="96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2" name="圆角矩形 71"/>
          <p:cNvSpPr/>
          <p:nvPr/>
        </p:nvSpPr>
        <p:spPr>
          <a:xfrm>
            <a:off x="1203965" y="1768722"/>
            <a:ext cx="9768676" cy="1660278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1A1A1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7680">
              <a:defRPr/>
            </a:pPr>
            <a:endParaRPr lang="zh-CN" altLang="en-US" sz="2135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338334" y="1900935"/>
            <a:ext cx="9499939" cy="1395849"/>
          </a:xfrm>
          <a:prstGeom prst="roundRect">
            <a:avLst>
              <a:gd name="adj" fmla="val 50000"/>
            </a:avLst>
          </a:prstGeom>
          <a:noFill/>
          <a:ln w="50800">
            <a:solidFill>
              <a:srgbClr val="1A1A1A"/>
            </a:solidFill>
          </a:ln>
          <a:effectLst/>
          <a:scene3d>
            <a:camera prst="orthographicFront"/>
            <a:lightRig rig="threePt" dir="t"/>
          </a:scene3d>
          <a:sp3d prstMaterial="softEdge"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7680">
              <a:defRPr/>
            </a:pPr>
            <a:endParaRPr lang="zh-CN" altLang="en-US" sz="213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984364" y="2163437"/>
            <a:ext cx="0" cy="803153"/>
          </a:xfrm>
          <a:prstGeom prst="line">
            <a:avLst/>
          </a:prstGeom>
          <a:ln w="952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088303" y="2163437"/>
            <a:ext cx="0" cy="803153"/>
          </a:xfrm>
          <a:prstGeom prst="line">
            <a:avLst/>
          </a:prstGeom>
          <a:ln w="952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192242" y="2163437"/>
            <a:ext cx="0" cy="803153"/>
          </a:xfrm>
          <a:prstGeom prst="line">
            <a:avLst/>
          </a:prstGeom>
          <a:ln w="952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229138" y="2255927"/>
            <a:ext cx="1425334" cy="834736"/>
            <a:chOff x="2229138" y="2255927"/>
            <a:chExt cx="1425334" cy="834736"/>
          </a:xfrm>
        </p:grpSpPr>
        <p:sp>
          <p:nvSpPr>
            <p:cNvPr id="82" name="Shape 2498"/>
            <p:cNvSpPr/>
            <p:nvPr/>
          </p:nvSpPr>
          <p:spPr>
            <a:xfrm>
              <a:off x="2751608" y="2255927"/>
              <a:ext cx="388895" cy="367947"/>
            </a:xfrm>
            <a:custGeom>
              <a:avLst/>
              <a:gdLst>
                <a:gd name="connsiteX0" fmla="*/ 284030 w 330200"/>
                <a:gd name="connsiteY0" fmla="*/ 144138 h 312414"/>
                <a:gd name="connsiteX1" fmla="*/ 271462 w 330200"/>
                <a:gd name="connsiteY1" fmla="*/ 188897 h 312414"/>
                <a:gd name="connsiteX2" fmla="*/ 277746 w 330200"/>
                <a:gd name="connsiteY2" fmla="*/ 190176 h 312414"/>
                <a:gd name="connsiteX3" fmla="*/ 301625 w 330200"/>
                <a:gd name="connsiteY3" fmla="*/ 165878 h 312414"/>
                <a:gd name="connsiteX4" fmla="*/ 284030 w 330200"/>
                <a:gd name="connsiteY4" fmla="*/ 144138 h 312414"/>
                <a:gd name="connsiteX5" fmla="*/ 29782 w 330200"/>
                <a:gd name="connsiteY5" fmla="*/ 113976 h 312414"/>
                <a:gd name="connsiteX6" fmla="*/ 266750 w 330200"/>
                <a:gd name="connsiteY6" fmla="*/ 113976 h 312414"/>
                <a:gd name="connsiteX7" fmla="*/ 277109 w 330200"/>
                <a:gd name="connsiteY7" fmla="*/ 113976 h 312414"/>
                <a:gd name="connsiteX8" fmla="*/ 330200 w 330200"/>
                <a:gd name="connsiteY8" fmla="*/ 165518 h 312414"/>
                <a:gd name="connsiteX9" fmla="*/ 277109 w 330200"/>
                <a:gd name="connsiteY9" fmla="*/ 218349 h 312414"/>
                <a:gd name="connsiteX10" fmla="*/ 258980 w 330200"/>
                <a:gd name="connsiteY10" fmla="*/ 215772 h 312414"/>
                <a:gd name="connsiteX11" fmla="*/ 248621 w 330200"/>
                <a:gd name="connsiteY11" fmla="*/ 233812 h 312414"/>
                <a:gd name="connsiteX12" fmla="*/ 253801 w 330200"/>
                <a:gd name="connsiteY12" fmla="*/ 235101 h 312414"/>
                <a:gd name="connsiteX13" fmla="*/ 299123 w 330200"/>
                <a:gd name="connsiteY13" fmla="*/ 267315 h 312414"/>
                <a:gd name="connsiteX14" fmla="*/ 253801 w 330200"/>
                <a:gd name="connsiteY14" fmla="*/ 299529 h 312414"/>
                <a:gd name="connsiteX15" fmla="*/ 150208 w 330200"/>
                <a:gd name="connsiteY15" fmla="*/ 312414 h 312414"/>
                <a:gd name="connsiteX16" fmla="*/ 45321 w 330200"/>
                <a:gd name="connsiteY16" fmla="*/ 299529 h 312414"/>
                <a:gd name="connsiteX17" fmla="*/ 0 w 330200"/>
                <a:gd name="connsiteY17" fmla="*/ 267315 h 312414"/>
                <a:gd name="connsiteX18" fmla="*/ 45321 w 330200"/>
                <a:gd name="connsiteY18" fmla="*/ 235101 h 312414"/>
                <a:gd name="connsiteX19" fmla="*/ 51796 w 330200"/>
                <a:gd name="connsiteY19" fmla="*/ 233812 h 312414"/>
                <a:gd name="connsiteX20" fmla="*/ 14244 w 330200"/>
                <a:gd name="connsiteY20" fmla="*/ 135881 h 312414"/>
                <a:gd name="connsiteX21" fmla="*/ 18128 w 330200"/>
                <a:gd name="connsiteY21" fmla="*/ 119130 h 312414"/>
                <a:gd name="connsiteX22" fmla="*/ 29782 w 330200"/>
                <a:gd name="connsiteY22" fmla="*/ 113976 h 312414"/>
                <a:gd name="connsiteX23" fmla="*/ 194252 w 330200"/>
                <a:gd name="connsiteY23" fmla="*/ 16827 h 312414"/>
                <a:gd name="connsiteX24" fmla="*/ 200746 w 330200"/>
                <a:gd name="connsiteY24" fmla="*/ 16827 h 312414"/>
                <a:gd name="connsiteX25" fmla="*/ 211137 w 330200"/>
                <a:gd name="connsiteY25" fmla="*/ 33418 h 312414"/>
                <a:gd name="connsiteX26" fmla="*/ 204642 w 330200"/>
                <a:gd name="connsiteY26" fmla="*/ 55114 h 312414"/>
                <a:gd name="connsiteX27" fmla="*/ 202045 w 330200"/>
                <a:gd name="connsiteY27" fmla="*/ 72981 h 312414"/>
                <a:gd name="connsiteX28" fmla="*/ 202045 w 330200"/>
                <a:gd name="connsiteY28" fmla="*/ 74258 h 312414"/>
                <a:gd name="connsiteX29" fmla="*/ 196849 w 330200"/>
                <a:gd name="connsiteY29" fmla="*/ 80639 h 312414"/>
                <a:gd name="connsiteX30" fmla="*/ 194252 w 330200"/>
                <a:gd name="connsiteY30" fmla="*/ 79363 h 312414"/>
                <a:gd name="connsiteX31" fmla="*/ 183861 w 330200"/>
                <a:gd name="connsiteY31" fmla="*/ 62772 h 312414"/>
                <a:gd name="connsiteX32" fmla="*/ 187757 w 330200"/>
                <a:gd name="connsiteY32" fmla="*/ 44904 h 312414"/>
                <a:gd name="connsiteX33" fmla="*/ 191654 w 330200"/>
                <a:gd name="connsiteY33" fmla="*/ 23208 h 312414"/>
                <a:gd name="connsiteX34" fmla="*/ 194252 w 330200"/>
                <a:gd name="connsiteY34" fmla="*/ 16827 h 312414"/>
                <a:gd name="connsiteX35" fmla="*/ 100590 w 330200"/>
                <a:gd name="connsiteY35" fmla="*/ 16827 h 312414"/>
                <a:gd name="connsiteX36" fmla="*/ 105785 w 330200"/>
                <a:gd name="connsiteY36" fmla="*/ 16827 h 312414"/>
                <a:gd name="connsiteX37" fmla="*/ 116176 w 330200"/>
                <a:gd name="connsiteY37" fmla="*/ 33418 h 312414"/>
                <a:gd name="connsiteX38" fmla="*/ 110980 w 330200"/>
                <a:gd name="connsiteY38" fmla="*/ 55114 h 312414"/>
                <a:gd name="connsiteX39" fmla="*/ 108383 w 330200"/>
                <a:gd name="connsiteY39" fmla="*/ 72981 h 312414"/>
                <a:gd name="connsiteX40" fmla="*/ 108383 w 330200"/>
                <a:gd name="connsiteY40" fmla="*/ 74258 h 312414"/>
                <a:gd name="connsiteX41" fmla="*/ 103187 w 330200"/>
                <a:gd name="connsiteY41" fmla="*/ 80639 h 312414"/>
                <a:gd name="connsiteX42" fmla="*/ 100590 w 330200"/>
                <a:gd name="connsiteY42" fmla="*/ 79363 h 312414"/>
                <a:gd name="connsiteX43" fmla="*/ 90199 w 330200"/>
                <a:gd name="connsiteY43" fmla="*/ 62772 h 312414"/>
                <a:gd name="connsiteX44" fmla="*/ 94095 w 330200"/>
                <a:gd name="connsiteY44" fmla="*/ 44904 h 312414"/>
                <a:gd name="connsiteX45" fmla="*/ 97992 w 330200"/>
                <a:gd name="connsiteY45" fmla="*/ 23208 h 312414"/>
                <a:gd name="connsiteX46" fmla="*/ 100590 w 330200"/>
                <a:gd name="connsiteY46" fmla="*/ 16827 h 312414"/>
                <a:gd name="connsiteX47" fmla="*/ 146106 w 330200"/>
                <a:gd name="connsiteY47" fmla="*/ 970 h 312414"/>
                <a:gd name="connsiteX48" fmla="*/ 152626 w 330200"/>
                <a:gd name="connsiteY48" fmla="*/ 970 h 312414"/>
                <a:gd name="connsiteX49" fmla="*/ 165667 w 330200"/>
                <a:gd name="connsiteY49" fmla="*/ 21681 h 312414"/>
                <a:gd name="connsiteX50" fmla="*/ 159147 w 330200"/>
                <a:gd name="connsiteY50" fmla="*/ 50159 h 312414"/>
                <a:gd name="connsiteX51" fmla="*/ 155234 w 330200"/>
                <a:gd name="connsiteY51" fmla="*/ 77342 h 312414"/>
                <a:gd name="connsiteX52" fmla="*/ 155234 w 330200"/>
                <a:gd name="connsiteY52" fmla="*/ 78636 h 312414"/>
                <a:gd name="connsiteX53" fmla="*/ 150018 w 330200"/>
                <a:gd name="connsiteY53" fmla="*/ 83814 h 312414"/>
                <a:gd name="connsiteX54" fmla="*/ 146106 w 330200"/>
                <a:gd name="connsiteY54" fmla="*/ 83814 h 312414"/>
                <a:gd name="connsiteX55" fmla="*/ 133066 w 330200"/>
                <a:gd name="connsiteY55" fmla="*/ 61809 h 312414"/>
                <a:gd name="connsiteX56" fmla="*/ 138282 w 330200"/>
                <a:gd name="connsiteY56" fmla="*/ 38509 h 312414"/>
                <a:gd name="connsiteX57" fmla="*/ 143498 w 330200"/>
                <a:gd name="connsiteY57" fmla="*/ 6148 h 312414"/>
                <a:gd name="connsiteX58" fmla="*/ 146106 w 330200"/>
                <a:gd name="connsiteY58" fmla="*/ 970 h 31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30200" h="312414">
                  <a:moveTo>
                    <a:pt x="284030" y="144138"/>
                  </a:moveTo>
                  <a:cubicBezTo>
                    <a:pt x="281517" y="159484"/>
                    <a:pt x="276489" y="174830"/>
                    <a:pt x="271462" y="188897"/>
                  </a:cubicBezTo>
                  <a:cubicBezTo>
                    <a:pt x="273976" y="190176"/>
                    <a:pt x="276489" y="190176"/>
                    <a:pt x="277746" y="190176"/>
                  </a:cubicBezTo>
                  <a:cubicBezTo>
                    <a:pt x="291571" y="190176"/>
                    <a:pt x="301625" y="179945"/>
                    <a:pt x="301625" y="165878"/>
                  </a:cubicBezTo>
                  <a:cubicBezTo>
                    <a:pt x="301625" y="155648"/>
                    <a:pt x="294084" y="146696"/>
                    <a:pt x="284030" y="144138"/>
                  </a:cubicBezTo>
                  <a:close/>
                  <a:moveTo>
                    <a:pt x="29782" y="113976"/>
                  </a:moveTo>
                  <a:cubicBezTo>
                    <a:pt x="29782" y="113976"/>
                    <a:pt x="29782" y="113976"/>
                    <a:pt x="266750" y="113976"/>
                  </a:cubicBezTo>
                  <a:cubicBezTo>
                    <a:pt x="270634" y="113976"/>
                    <a:pt x="273225" y="113976"/>
                    <a:pt x="277109" y="113976"/>
                  </a:cubicBezTo>
                  <a:cubicBezTo>
                    <a:pt x="306892" y="113976"/>
                    <a:pt x="330200" y="137170"/>
                    <a:pt x="330200" y="165518"/>
                  </a:cubicBezTo>
                  <a:cubicBezTo>
                    <a:pt x="330200" y="195155"/>
                    <a:pt x="306892" y="218349"/>
                    <a:pt x="277109" y="218349"/>
                  </a:cubicBezTo>
                  <a:cubicBezTo>
                    <a:pt x="270634" y="218349"/>
                    <a:pt x="265455" y="217061"/>
                    <a:pt x="258980" y="215772"/>
                  </a:cubicBezTo>
                  <a:cubicBezTo>
                    <a:pt x="256390" y="222215"/>
                    <a:pt x="252506" y="228658"/>
                    <a:pt x="248621" y="233812"/>
                  </a:cubicBezTo>
                  <a:cubicBezTo>
                    <a:pt x="251211" y="235101"/>
                    <a:pt x="252506" y="235101"/>
                    <a:pt x="253801" y="235101"/>
                  </a:cubicBezTo>
                  <a:cubicBezTo>
                    <a:pt x="283584" y="244121"/>
                    <a:pt x="299123" y="254429"/>
                    <a:pt x="299123" y="267315"/>
                  </a:cubicBezTo>
                  <a:cubicBezTo>
                    <a:pt x="299123" y="280200"/>
                    <a:pt x="283584" y="291797"/>
                    <a:pt x="253801" y="299529"/>
                  </a:cubicBezTo>
                  <a:cubicBezTo>
                    <a:pt x="226608" y="308548"/>
                    <a:pt x="189055" y="312414"/>
                    <a:pt x="150208" y="312414"/>
                  </a:cubicBezTo>
                  <a:cubicBezTo>
                    <a:pt x="110066" y="312414"/>
                    <a:pt x="73809" y="308548"/>
                    <a:pt x="45321" y="299529"/>
                  </a:cubicBezTo>
                  <a:cubicBezTo>
                    <a:pt x="15539" y="291797"/>
                    <a:pt x="0" y="280200"/>
                    <a:pt x="0" y="267315"/>
                  </a:cubicBezTo>
                  <a:cubicBezTo>
                    <a:pt x="0" y="254429"/>
                    <a:pt x="15539" y="244121"/>
                    <a:pt x="45321" y="235101"/>
                  </a:cubicBezTo>
                  <a:cubicBezTo>
                    <a:pt x="46616" y="235101"/>
                    <a:pt x="49206" y="235101"/>
                    <a:pt x="51796" y="233812"/>
                  </a:cubicBezTo>
                  <a:cubicBezTo>
                    <a:pt x="27193" y="199021"/>
                    <a:pt x="18128" y="156499"/>
                    <a:pt x="14244" y="135881"/>
                  </a:cubicBezTo>
                  <a:cubicBezTo>
                    <a:pt x="14244" y="130727"/>
                    <a:pt x="14244" y="124284"/>
                    <a:pt x="18128" y="119130"/>
                  </a:cubicBezTo>
                  <a:cubicBezTo>
                    <a:pt x="20718" y="116553"/>
                    <a:pt x="24603" y="113976"/>
                    <a:pt x="29782" y="113976"/>
                  </a:cubicBezTo>
                  <a:close/>
                  <a:moveTo>
                    <a:pt x="194252" y="16827"/>
                  </a:moveTo>
                  <a:cubicBezTo>
                    <a:pt x="195550" y="15551"/>
                    <a:pt x="198148" y="15551"/>
                    <a:pt x="200746" y="16827"/>
                  </a:cubicBezTo>
                  <a:cubicBezTo>
                    <a:pt x="205941" y="20656"/>
                    <a:pt x="209838" y="25761"/>
                    <a:pt x="211137" y="33418"/>
                  </a:cubicBezTo>
                  <a:cubicBezTo>
                    <a:pt x="211137" y="39799"/>
                    <a:pt x="209838" y="48733"/>
                    <a:pt x="204642" y="55114"/>
                  </a:cubicBezTo>
                  <a:cubicBezTo>
                    <a:pt x="200746" y="58943"/>
                    <a:pt x="200746" y="65324"/>
                    <a:pt x="202045" y="72981"/>
                  </a:cubicBezTo>
                  <a:cubicBezTo>
                    <a:pt x="202045" y="74258"/>
                    <a:pt x="202045" y="74258"/>
                    <a:pt x="202045" y="74258"/>
                  </a:cubicBezTo>
                  <a:cubicBezTo>
                    <a:pt x="202045" y="78086"/>
                    <a:pt x="200746" y="80639"/>
                    <a:pt x="196849" y="80639"/>
                  </a:cubicBezTo>
                  <a:cubicBezTo>
                    <a:pt x="195550" y="80639"/>
                    <a:pt x="195550" y="79363"/>
                    <a:pt x="194252" y="79363"/>
                  </a:cubicBezTo>
                  <a:cubicBezTo>
                    <a:pt x="187757" y="75534"/>
                    <a:pt x="185159" y="69153"/>
                    <a:pt x="183861" y="62772"/>
                  </a:cubicBezTo>
                  <a:cubicBezTo>
                    <a:pt x="182562" y="56390"/>
                    <a:pt x="183861" y="50009"/>
                    <a:pt x="187757" y="44904"/>
                  </a:cubicBezTo>
                  <a:cubicBezTo>
                    <a:pt x="191654" y="35971"/>
                    <a:pt x="194252" y="30866"/>
                    <a:pt x="191654" y="23208"/>
                  </a:cubicBezTo>
                  <a:cubicBezTo>
                    <a:pt x="191654" y="20656"/>
                    <a:pt x="192953" y="18103"/>
                    <a:pt x="194252" y="16827"/>
                  </a:cubicBezTo>
                  <a:close/>
                  <a:moveTo>
                    <a:pt x="100590" y="16827"/>
                  </a:moveTo>
                  <a:cubicBezTo>
                    <a:pt x="101888" y="15551"/>
                    <a:pt x="104486" y="15551"/>
                    <a:pt x="105785" y="16827"/>
                  </a:cubicBezTo>
                  <a:cubicBezTo>
                    <a:pt x="112279" y="20656"/>
                    <a:pt x="116176" y="25761"/>
                    <a:pt x="116176" y="33418"/>
                  </a:cubicBezTo>
                  <a:cubicBezTo>
                    <a:pt x="117475" y="39799"/>
                    <a:pt x="116176" y="48733"/>
                    <a:pt x="110980" y="55114"/>
                  </a:cubicBezTo>
                  <a:cubicBezTo>
                    <a:pt x="107084" y="58943"/>
                    <a:pt x="107084" y="65324"/>
                    <a:pt x="108383" y="72981"/>
                  </a:cubicBezTo>
                  <a:cubicBezTo>
                    <a:pt x="108383" y="74258"/>
                    <a:pt x="108383" y="74258"/>
                    <a:pt x="108383" y="74258"/>
                  </a:cubicBezTo>
                  <a:cubicBezTo>
                    <a:pt x="108383" y="78086"/>
                    <a:pt x="105785" y="80639"/>
                    <a:pt x="103187" y="80639"/>
                  </a:cubicBezTo>
                  <a:cubicBezTo>
                    <a:pt x="101888" y="80639"/>
                    <a:pt x="101888" y="79363"/>
                    <a:pt x="100590" y="79363"/>
                  </a:cubicBezTo>
                  <a:cubicBezTo>
                    <a:pt x="94095" y="75534"/>
                    <a:pt x="91497" y="69153"/>
                    <a:pt x="90199" y="62772"/>
                  </a:cubicBezTo>
                  <a:cubicBezTo>
                    <a:pt x="88900" y="56390"/>
                    <a:pt x="90199" y="50009"/>
                    <a:pt x="94095" y="44904"/>
                  </a:cubicBezTo>
                  <a:cubicBezTo>
                    <a:pt x="97992" y="35971"/>
                    <a:pt x="100590" y="30866"/>
                    <a:pt x="97992" y="23208"/>
                  </a:cubicBezTo>
                  <a:cubicBezTo>
                    <a:pt x="97992" y="20656"/>
                    <a:pt x="97992" y="18103"/>
                    <a:pt x="100590" y="16827"/>
                  </a:cubicBezTo>
                  <a:close/>
                  <a:moveTo>
                    <a:pt x="146106" y="970"/>
                  </a:moveTo>
                  <a:cubicBezTo>
                    <a:pt x="148714" y="-324"/>
                    <a:pt x="151322" y="-324"/>
                    <a:pt x="152626" y="970"/>
                  </a:cubicBezTo>
                  <a:cubicBezTo>
                    <a:pt x="160451" y="4854"/>
                    <a:pt x="164363" y="12620"/>
                    <a:pt x="165667" y="21681"/>
                  </a:cubicBezTo>
                  <a:cubicBezTo>
                    <a:pt x="168275" y="30742"/>
                    <a:pt x="165667" y="41098"/>
                    <a:pt x="159147" y="50159"/>
                  </a:cubicBezTo>
                  <a:cubicBezTo>
                    <a:pt x="153930" y="56631"/>
                    <a:pt x="152626" y="65692"/>
                    <a:pt x="155234" y="77342"/>
                  </a:cubicBezTo>
                  <a:cubicBezTo>
                    <a:pt x="155234" y="77342"/>
                    <a:pt x="155234" y="78636"/>
                    <a:pt x="155234" y="78636"/>
                  </a:cubicBezTo>
                  <a:cubicBezTo>
                    <a:pt x="155234" y="81225"/>
                    <a:pt x="152626" y="83814"/>
                    <a:pt x="150018" y="83814"/>
                  </a:cubicBezTo>
                  <a:cubicBezTo>
                    <a:pt x="148714" y="83814"/>
                    <a:pt x="147410" y="83814"/>
                    <a:pt x="146106" y="83814"/>
                  </a:cubicBezTo>
                  <a:cubicBezTo>
                    <a:pt x="138282" y="78636"/>
                    <a:pt x="134370" y="70870"/>
                    <a:pt x="133066" y="61809"/>
                  </a:cubicBezTo>
                  <a:cubicBezTo>
                    <a:pt x="131762" y="54042"/>
                    <a:pt x="133066" y="44981"/>
                    <a:pt x="138282" y="38509"/>
                  </a:cubicBezTo>
                  <a:cubicBezTo>
                    <a:pt x="144802" y="26859"/>
                    <a:pt x="147410" y="19092"/>
                    <a:pt x="143498" y="6148"/>
                  </a:cubicBezTo>
                  <a:cubicBezTo>
                    <a:pt x="143498" y="4854"/>
                    <a:pt x="144802" y="2265"/>
                    <a:pt x="146106" y="970"/>
                  </a:cubicBezTo>
                  <a:close/>
                </a:path>
              </a:pathLst>
            </a:custGeom>
            <a:solidFill>
              <a:srgbClr val="323B43"/>
            </a:solidFill>
            <a:ln w="12700">
              <a:miter lim="400000"/>
            </a:ln>
          </p:spPr>
          <p:txBody>
            <a:bodyPr lIns="19507" tIns="19507" rIns="19507" bIns="19507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343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Gill San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29138" y="2752109"/>
              <a:ext cx="1425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</a:rPr>
                <a:t>输入关键词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23667" y="2267402"/>
            <a:ext cx="1425334" cy="823261"/>
            <a:chOff x="4323667" y="2267402"/>
            <a:chExt cx="1425334" cy="823261"/>
          </a:xfrm>
        </p:grpSpPr>
        <p:sp>
          <p:nvSpPr>
            <p:cNvPr id="83" name="Shape 2532"/>
            <p:cNvSpPr/>
            <p:nvPr/>
          </p:nvSpPr>
          <p:spPr>
            <a:xfrm>
              <a:off x="4846439" y="2267402"/>
              <a:ext cx="388895" cy="274294"/>
            </a:xfrm>
            <a:custGeom>
              <a:avLst/>
              <a:gdLst>
                <a:gd name="connsiteX0" fmla="*/ 125412 w 328613"/>
                <a:gd name="connsiteY0" fmla="*/ 176213 h 231776"/>
                <a:gd name="connsiteX1" fmla="*/ 125412 w 328613"/>
                <a:gd name="connsiteY1" fmla="*/ 193676 h 231776"/>
                <a:gd name="connsiteX2" fmla="*/ 140945 w 328613"/>
                <a:gd name="connsiteY2" fmla="*/ 211138 h 231776"/>
                <a:gd name="connsiteX3" fmla="*/ 192722 w 328613"/>
                <a:gd name="connsiteY3" fmla="*/ 211138 h 231776"/>
                <a:gd name="connsiteX4" fmla="*/ 209550 w 328613"/>
                <a:gd name="connsiteY4" fmla="*/ 193676 h 231776"/>
                <a:gd name="connsiteX5" fmla="*/ 209550 w 328613"/>
                <a:gd name="connsiteY5" fmla="*/ 176213 h 231776"/>
                <a:gd name="connsiteX6" fmla="*/ 125412 w 328613"/>
                <a:gd name="connsiteY6" fmla="*/ 176213 h 231776"/>
                <a:gd name="connsiteX7" fmla="*/ 140945 w 328613"/>
                <a:gd name="connsiteY7" fmla="*/ 133350 h 231776"/>
                <a:gd name="connsiteX8" fmla="*/ 125412 w 328613"/>
                <a:gd name="connsiteY8" fmla="*/ 148590 h 231776"/>
                <a:gd name="connsiteX9" fmla="*/ 125412 w 328613"/>
                <a:gd name="connsiteY9" fmla="*/ 165100 h 231776"/>
                <a:gd name="connsiteX10" fmla="*/ 209550 w 328613"/>
                <a:gd name="connsiteY10" fmla="*/ 165100 h 231776"/>
                <a:gd name="connsiteX11" fmla="*/ 209550 w 328613"/>
                <a:gd name="connsiteY11" fmla="*/ 148590 h 231776"/>
                <a:gd name="connsiteX12" fmla="*/ 192722 w 328613"/>
                <a:gd name="connsiteY12" fmla="*/ 133350 h 231776"/>
                <a:gd name="connsiteX13" fmla="*/ 140945 w 328613"/>
                <a:gd name="connsiteY13" fmla="*/ 133350 h 231776"/>
                <a:gd name="connsiteX14" fmla="*/ 294640 w 328613"/>
                <a:gd name="connsiteY14" fmla="*/ 90488 h 231776"/>
                <a:gd name="connsiteX15" fmla="*/ 290830 w 328613"/>
                <a:gd name="connsiteY15" fmla="*/ 114944 h 231776"/>
                <a:gd name="connsiteX16" fmla="*/ 279400 w 328613"/>
                <a:gd name="connsiteY16" fmla="*/ 102073 h 231776"/>
                <a:gd name="connsiteX17" fmla="*/ 285750 w 328613"/>
                <a:gd name="connsiteY17" fmla="*/ 121380 h 231776"/>
                <a:gd name="connsiteX18" fmla="*/ 287020 w 328613"/>
                <a:gd name="connsiteY18" fmla="*/ 122667 h 231776"/>
                <a:gd name="connsiteX19" fmla="*/ 274320 w 328613"/>
                <a:gd name="connsiteY19" fmla="*/ 120093 h 231776"/>
                <a:gd name="connsiteX20" fmla="*/ 287020 w 328613"/>
                <a:gd name="connsiteY20" fmla="*/ 129103 h 231776"/>
                <a:gd name="connsiteX21" fmla="*/ 288290 w 328613"/>
                <a:gd name="connsiteY21" fmla="*/ 129103 h 231776"/>
                <a:gd name="connsiteX22" fmla="*/ 281940 w 328613"/>
                <a:gd name="connsiteY22" fmla="*/ 132965 h 231776"/>
                <a:gd name="connsiteX23" fmla="*/ 290830 w 328613"/>
                <a:gd name="connsiteY23" fmla="*/ 131677 h 231776"/>
                <a:gd name="connsiteX24" fmla="*/ 293370 w 328613"/>
                <a:gd name="connsiteY24" fmla="*/ 130390 h 231776"/>
                <a:gd name="connsiteX25" fmla="*/ 293370 w 328613"/>
                <a:gd name="connsiteY25" fmla="*/ 136826 h 231776"/>
                <a:gd name="connsiteX26" fmla="*/ 295910 w 328613"/>
                <a:gd name="connsiteY26" fmla="*/ 138113 h 231776"/>
                <a:gd name="connsiteX27" fmla="*/ 297180 w 328613"/>
                <a:gd name="connsiteY27" fmla="*/ 136826 h 231776"/>
                <a:gd name="connsiteX28" fmla="*/ 297180 w 328613"/>
                <a:gd name="connsiteY28" fmla="*/ 130390 h 231776"/>
                <a:gd name="connsiteX29" fmla="*/ 299720 w 328613"/>
                <a:gd name="connsiteY29" fmla="*/ 131677 h 231776"/>
                <a:gd name="connsiteX30" fmla="*/ 308610 w 328613"/>
                <a:gd name="connsiteY30" fmla="*/ 132965 h 231776"/>
                <a:gd name="connsiteX31" fmla="*/ 302260 w 328613"/>
                <a:gd name="connsiteY31" fmla="*/ 129103 h 231776"/>
                <a:gd name="connsiteX32" fmla="*/ 303530 w 328613"/>
                <a:gd name="connsiteY32" fmla="*/ 129103 h 231776"/>
                <a:gd name="connsiteX33" fmla="*/ 316230 w 328613"/>
                <a:gd name="connsiteY33" fmla="*/ 120093 h 231776"/>
                <a:gd name="connsiteX34" fmla="*/ 303530 w 328613"/>
                <a:gd name="connsiteY34" fmla="*/ 122667 h 231776"/>
                <a:gd name="connsiteX35" fmla="*/ 304800 w 328613"/>
                <a:gd name="connsiteY35" fmla="*/ 121380 h 231776"/>
                <a:gd name="connsiteX36" fmla="*/ 311150 w 328613"/>
                <a:gd name="connsiteY36" fmla="*/ 102073 h 231776"/>
                <a:gd name="connsiteX37" fmla="*/ 299720 w 328613"/>
                <a:gd name="connsiteY37" fmla="*/ 114944 h 231776"/>
                <a:gd name="connsiteX38" fmla="*/ 294640 w 328613"/>
                <a:gd name="connsiteY38" fmla="*/ 90488 h 231776"/>
                <a:gd name="connsiteX39" fmla="*/ 0 w 328613"/>
                <a:gd name="connsiteY39" fmla="*/ 36513 h 231776"/>
                <a:gd name="connsiteX40" fmla="*/ 248083 w 328613"/>
                <a:gd name="connsiteY40" fmla="*/ 36513 h 231776"/>
                <a:gd name="connsiteX41" fmla="*/ 248083 w 328613"/>
                <a:gd name="connsiteY41" fmla="*/ 70134 h 231776"/>
                <a:gd name="connsiteX42" fmla="*/ 262371 w 328613"/>
                <a:gd name="connsiteY42" fmla="*/ 70134 h 231776"/>
                <a:gd name="connsiteX43" fmla="*/ 283153 w 328613"/>
                <a:gd name="connsiteY43" fmla="*/ 53323 h 231776"/>
                <a:gd name="connsiteX44" fmla="*/ 307831 w 328613"/>
                <a:gd name="connsiteY44" fmla="*/ 53323 h 231776"/>
                <a:gd name="connsiteX45" fmla="*/ 328613 w 328613"/>
                <a:gd name="connsiteY45" fmla="*/ 75307 h 231776"/>
                <a:gd name="connsiteX46" fmla="*/ 328613 w 328613"/>
                <a:gd name="connsiteY46" fmla="*/ 152895 h 231776"/>
                <a:gd name="connsiteX47" fmla="*/ 307831 w 328613"/>
                <a:gd name="connsiteY47" fmla="*/ 174878 h 231776"/>
                <a:gd name="connsiteX48" fmla="*/ 283153 w 328613"/>
                <a:gd name="connsiteY48" fmla="*/ 174878 h 231776"/>
                <a:gd name="connsiteX49" fmla="*/ 262371 w 328613"/>
                <a:gd name="connsiteY49" fmla="*/ 156775 h 231776"/>
                <a:gd name="connsiteX50" fmla="*/ 240290 w 328613"/>
                <a:gd name="connsiteY50" fmla="*/ 156775 h 231776"/>
                <a:gd name="connsiteX51" fmla="*/ 240290 w 328613"/>
                <a:gd name="connsiteY51" fmla="*/ 214966 h 231776"/>
                <a:gd name="connsiteX52" fmla="*/ 223405 w 328613"/>
                <a:gd name="connsiteY52" fmla="*/ 231776 h 231776"/>
                <a:gd name="connsiteX53" fmla="*/ 96116 w 328613"/>
                <a:gd name="connsiteY53" fmla="*/ 231776 h 231776"/>
                <a:gd name="connsiteX54" fmla="*/ 96116 w 328613"/>
                <a:gd name="connsiteY54" fmla="*/ 177465 h 231776"/>
                <a:gd name="connsiteX55" fmla="*/ 75334 w 328613"/>
                <a:gd name="connsiteY55" fmla="*/ 156775 h 231776"/>
                <a:gd name="connsiteX56" fmla="*/ 58449 w 328613"/>
                <a:gd name="connsiteY56" fmla="*/ 156775 h 231776"/>
                <a:gd name="connsiteX57" fmla="*/ 37667 w 328613"/>
                <a:gd name="connsiteY57" fmla="*/ 177465 h 231776"/>
                <a:gd name="connsiteX58" fmla="*/ 37667 w 328613"/>
                <a:gd name="connsiteY58" fmla="*/ 231776 h 231776"/>
                <a:gd name="connsiteX59" fmla="*/ 20782 w 328613"/>
                <a:gd name="connsiteY59" fmla="*/ 231776 h 231776"/>
                <a:gd name="connsiteX60" fmla="*/ 3896 w 328613"/>
                <a:gd name="connsiteY60" fmla="*/ 214966 h 231776"/>
                <a:gd name="connsiteX61" fmla="*/ 3896 w 328613"/>
                <a:gd name="connsiteY61" fmla="*/ 103756 h 231776"/>
                <a:gd name="connsiteX62" fmla="*/ 31173 w 328613"/>
                <a:gd name="connsiteY62" fmla="*/ 114101 h 231776"/>
                <a:gd name="connsiteX63" fmla="*/ 58449 w 328613"/>
                <a:gd name="connsiteY63" fmla="*/ 103756 h 231776"/>
                <a:gd name="connsiteX64" fmla="*/ 64943 w 328613"/>
                <a:gd name="connsiteY64" fmla="*/ 103756 h 231776"/>
                <a:gd name="connsiteX65" fmla="*/ 93518 w 328613"/>
                <a:gd name="connsiteY65" fmla="*/ 114101 h 231776"/>
                <a:gd name="connsiteX66" fmla="*/ 120794 w 328613"/>
                <a:gd name="connsiteY66" fmla="*/ 103756 h 231776"/>
                <a:gd name="connsiteX67" fmla="*/ 127289 w 328613"/>
                <a:gd name="connsiteY67" fmla="*/ 103756 h 231776"/>
                <a:gd name="connsiteX68" fmla="*/ 154565 w 328613"/>
                <a:gd name="connsiteY68" fmla="*/ 114101 h 231776"/>
                <a:gd name="connsiteX69" fmla="*/ 183140 w 328613"/>
                <a:gd name="connsiteY69" fmla="*/ 103756 h 231776"/>
                <a:gd name="connsiteX70" fmla="*/ 188335 w 328613"/>
                <a:gd name="connsiteY70" fmla="*/ 103756 h 231776"/>
                <a:gd name="connsiteX71" fmla="*/ 216910 w 328613"/>
                <a:gd name="connsiteY71" fmla="*/ 114101 h 231776"/>
                <a:gd name="connsiteX72" fmla="*/ 240290 w 328613"/>
                <a:gd name="connsiteY72" fmla="*/ 106342 h 231776"/>
                <a:gd name="connsiteX73" fmla="*/ 240290 w 328613"/>
                <a:gd name="connsiteY73" fmla="*/ 143843 h 231776"/>
                <a:gd name="connsiteX74" fmla="*/ 261072 w 328613"/>
                <a:gd name="connsiteY74" fmla="*/ 143843 h 231776"/>
                <a:gd name="connsiteX75" fmla="*/ 261072 w 328613"/>
                <a:gd name="connsiteY75" fmla="*/ 84359 h 231776"/>
                <a:gd name="connsiteX76" fmla="*/ 245485 w 328613"/>
                <a:gd name="connsiteY76" fmla="*/ 84359 h 231776"/>
                <a:gd name="connsiteX77" fmla="*/ 216910 w 328613"/>
                <a:gd name="connsiteY77" fmla="*/ 102463 h 231776"/>
                <a:gd name="connsiteX78" fmla="*/ 188335 w 328613"/>
                <a:gd name="connsiteY78" fmla="*/ 86945 h 231776"/>
                <a:gd name="connsiteX79" fmla="*/ 183140 w 328613"/>
                <a:gd name="connsiteY79" fmla="*/ 86945 h 231776"/>
                <a:gd name="connsiteX80" fmla="*/ 179243 w 328613"/>
                <a:gd name="connsiteY80" fmla="*/ 92118 h 231776"/>
                <a:gd name="connsiteX81" fmla="*/ 154565 w 328613"/>
                <a:gd name="connsiteY81" fmla="*/ 102463 h 231776"/>
                <a:gd name="connsiteX82" fmla="*/ 127289 w 328613"/>
                <a:gd name="connsiteY82" fmla="*/ 86945 h 231776"/>
                <a:gd name="connsiteX83" fmla="*/ 120794 w 328613"/>
                <a:gd name="connsiteY83" fmla="*/ 86945 h 231776"/>
                <a:gd name="connsiteX84" fmla="*/ 116898 w 328613"/>
                <a:gd name="connsiteY84" fmla="*/ 92118 h 231776"/>
                <a:gd name="connsiteX85" fmla="*/ 93518 w 328613"/>
                <a:gd name="connsiteY85" fmla="*/ 102463 h 231776"/>
                <a:gd name="connsiteX86" fmla="*/ 64943 w 328613"/>
                <a:gd name="connsiteY86" fmla="*/ 86945 h 231776"/>
                <a:gd name="connsiteX87" fmla="*/ 59748 w 328613"/>
                <a:gd name="connsiteY87" fmla="*/ 86945 h 231776"/>
                <a:gd name="connsiteX88" fmla="*/ 55851 w 328613"/>
                <a:gd name="connsiteY88" fmla="*/ 92118 h 231776"/>
                <a:gd name="connsiteX89" fmla="*/ 31173 w 328613"/>
                <a:gd name="connsiteY89" fmla="*/ 102463 h 231776"/>
                <a:gd name="connsiteX90" fmla="*/ 0 w 328613"/>
                <a:gd name="connsiteY90" fmla="*/ 76600 h 231776"/>
                <a:gd name="connsiteX91" fmla="*/ 0 w 328613"/>
                <a:gd name="connsiteY91" fmla="*/ 36513 h 231776"/>
                <a:gd name="connsiteX92" fmla="*/ 24635 w 328613"/>
                <a:gd name="connsiteY92" fmla="*/ 0 h 231776"/>
                <a:gd name="connsiteX93" fmla="*/ 223014 w 328613"/>
                <a:gd name="connsiteY93" fmla="*/ 0 h 231776"/>
                <a:gd name="connsiteX94" fmla="*/ 247650 w 328613"/>
                <a:gd name="connsiteY94" fmla="*/ 25977 h 231776"/>
                <a:gd name="connsiteX95" fmla="*/ 247650 w 328613"/>
                <a:gd name="connsiteY95" fmla="*/ 28575 h 231776"/>
                <a:gd name="connsiteX96" fmla="*/ 0 w 328613"/>
                <a:gd name="connsiteY96" fmla="*/ 28575 h 231776"/>
                <a:gd name="connsiteX97" fmla="*/ 0 w 328613"/>
                <a:gd name="connsiteY97" fmla="*/ 25977 h 231776"/>
                <a:gd name="connsiteX98" fmla="*/ 24635 w 328613"/>
                <a:gd name="connsiteY98" fmla="*/ 0 h 23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28613" h="231776">
                  <a:moveTo>
                    <a:pt x="125412" y="176213"/>
                  </a:moveTo>
                  <a:cubicBezTo>
                    <a:pt x="125412" y="176213"/>
                    <a:pt x="125412" y="176213"/>
                    <a:pt x="125412" y="193676"/>
                  </a:cubicBezTo>
                  <a:cubicBezTo>
                    <a:pt x="125412" y="203079"/>
                    <a:pt x="131884" y="211138"/>
                    <a:pt x="140945" y="211138"/>
                  </a:cubicBezTo>
                  <a:cubicBezTo>
                    <a:pt x="140945" y="211138"/>
                    <a:pt x="140945" y="211138"/>
                    <a:pt x="192722" y="211138"/>
                  </a:cubicBezTo>
                  <a:cubicBezTo>
                    <a:pt x="201783" y="211138"/>
                    <a:pt x="209550" y="203079"/>
                    <a:pt x="209550" y="193676"/>
                  </a:cubicBezTo>
                  <a:lnTo>
                    <a:pt x="209550" y="176213"/>
                  </a:lnTo>
                  <a:cubicBezTo>
                    <a:pt x="209550" y="176213"/>
                    <a:pt x="209550" y="176213"/>
                    <a:pt x="125412" y="176213"/>
                  </a:cubicBezTo>
                  <a:close/>
                  <a:moveTo>
                    <a:pt x="140945" y="133350"/>
                  </a:moveTo>
                  <a:cubicBezTo>
                    <a:pt x="131884" y="133350"/>
                    <a:pt x="125412" y="139700"/>
                    <a:pt x="125412" y="148590"/>
                  </a:cubicBezTo>
                  <a:cubicBezTo>
                    <a:pt x="125412" y="148590"/>
                    <a:pt x="125412" y="148590"/>
                    <a:pt x="125412" y="165100"/>
                  </a:cubicBezTo>
                  <a:cubicBezTo>
                    <a:pt x="125412" y="165100"/>
                    <a:pt x="125412" y="165100"/>
                    <a:pt x="209550" y="165100"/>
                  </a:cubicBezTo>
                  <a:cubicBezTo>
                    <a:pt x="209550" y="165100"/>
                    <a:pt x="209550" y="165100"/>
                    <a:pt x="209550" y="148590"/>
                  </a:cubicBezTo>
                  <a:cubicBezTo>
                    <a:pt x="209550" y="139700"/>
                    <a:pt x="201783" y="133350"/>
                    <a:pt x="192722" y="133350"/>
                  </a:cubicBezTo>
                  <a:cubicBezTo>
                    <a:pt x="192722" y="133350"/>
                    <a:pt x="192722" y="133350"/>
                    <a:pt x="140945" y="133350"/>
                  </a:cubicBezTo>
                  <a:close/>
                  <a:moveTo>
                    <a:pt x="294640" y="90488"/>
                  </a:moveTo>
                  <a:cubicBezTo>
                    <a:pt x="293370" y="90488"/>
                    <a:pt x="290830" y="103360"/>
                    <a:pt x="290830" y="114944"/>
                  </a:cubicBezTo>
                  <a:cubicBezTo>
                    <a:pt x="285750" y="107221"/>
                    <a:pt x="280670" y="100786"/>
                    <a:pt x="279400" y="102073"/>
                  </a:cubicBezTo>
                  <a:cubicBezTo>
                    <a:pt x="276860" y="103360"/>
                    <a:pt x="281940" y="113657"/>
                    <a:pt x="285750" y="121380"/>
                  </a:cubicBezTo>
                  <a:cubicBezTo>
                    <a:pt x="285750" y="122667"/>
                    <a:pt x="287020" y="122667"/>
                    <a:pt x="287020" y="122667"/>
                  </a:cubicBezTo>
                  <a:cubicBezTo>
                    <a:pt x="281940" y="120093"/>
                    <a:pt x="274320" y="118806"/>
                    <a:pt x="274320" y="120093"/>
                  </a:cubicBezTo>
                  <a:cubicBezTo>
                    <a:pt x="273050" y="121380"/>
                    <a:pt x="280670" y="126529"/>
                    <a:pt x="287020" y="129103"/>
                  </a:cubicBezTo>
                  <a:cubicBezTo>
                    <a:pt x="287020" y="129103"/>
                    <a:pt x="287020" y="129103"/>
                    <a:pt x="288290" y="129103"/>
                  </a:cubicBezTo>
                  <a:cubicBezTo>
                    <a:pt x="285750" y="130390"/>
                    <a:pt x="281940" y="131677"/>
                    <a:pt x="281940" y="132965"/>
                  </a:cubicBezTo>
                  <a:cubicBezTo>
                    <a:pt x="283210" y="132965"/>
                    <a:pt x="287020" y="132965"/>
                    <a:pt x="290830" y="131677"/>
                  </a:cubicBezTo>
                  <a:cubicBezTo>
                    <a:pt x="292100" y="131677"/>
                    <a:pt x="293370" y="131677"/>
                    <a:pt x="293370" y="130390"/>
                  </a:cubicBezTo>
                  <a:cubicBezTo>
                    <a:pt x="293370" y="130390"/>
                    <a:pt x="293370" y="130390"/>
                    <a:pt x="293370" y="136826"/>
                  </a:cubicBezTo>
                  <a:cubicBezTo>
                    <a:pt x="293370" y="138113"/>
                    <a:pt x="294640" y="138113"/>
                    <a:pt x="295910" y="138113"/>
                  </a:cubicBezTo>
                  <a:cubicBezTo>
                    <a:pt x="295910" y="138113"/>
                    <a:pt x="297180" y="138113"/>
                    <a:pt x="297180" y="136826"/>
                  </a:cubicBezTo>
                  <a:cubicBezTo>
                    <a:pt x="297180" y="136826"/>
                    <a:pt x="297180" y="136826"/>
                    <a:pt x="297180" y="130390"/>
                  </a:cubicBezTo>
                  <a:cubicBezTo>
                    <a:pt x="297180" y="131677"/>
                    <a:pt x="298450" y="131677"/>
                    <a:pt x="299720" y="131677"/>
                  </a:cubicBezTo>
                  <a:cubicBezTo>
                    <a:pt x="303530" y="132965"/>
                    <a:pt x="307340" y="132965"/>
                    <a:pt x="308610" y="132965"/>
                  </a:cubicBezTo>
                  <a:cubicBezTo>
                    <a:pt x="308610" y="131677"/>
                    <a:pt x="304800" y="130390"/>
                    <a:pt x="302260" y="129103"/>
                  </a:cubicBezTo>
                  <a:cubicBezTo>
                    <a:pt x="302260" y="129103"/>
                    <a:pt x="303530" y="129103"/>
                    <a:pt x="303530" y="129103"/>
                  </a:cubicBezTo>
                  <a:cubicBezTo>
                    <a:pt x="309880" y="126529"/>
                    <a:pt x="317500" y="121380"/>
                    <a:pt x="316230" y="120093"/>
                  </a:cubicBezTo>
                  <a:cubicBezTo>
                    <a:pt x="316230" y="118806"/>
                    <a:pt x="308610" y="120093"/>
                    <a:pt x="303530" y="122667"/>
                  </a:cubicBezTo>
                  <a:cubicBezTo>
                    <a:pt x="303530" y="122667"/>
                    <a:pt x="303530" y="122667"/>
                    <a:pt x="304800" y="121380"/>
                  </a:cubicBezTo>
                  <a:cubicBezTo>
                    <a:pt x="308610" y="113657"/>
                    <a:pt x="313690" y="103360"/>
                    <a:pt x="311150" y="102073"/>
                  </a:cubicBezTo>
                  <a:cubicBezTo>
                    <a:pt x="309880" y="100786"/>
                    <a:pt x="304800" y="107221"/>
                    <a:pt x="299720" y="114944"/>
                  </a:cubicBezTo>
                  <a:cubicBezTo>
                    <a:pt x="299720" y="103360"/>
                    <a:pt x="297180" y="90488"/>
                    <a:pt x="294640" y="90488"/>
                  </a:cubicBezTo>
                  <a:close/>
                  <a:moveTo>
                    <a:pt x="0" y="36513"/>
                  </a:moveTo>
                  <a:cubicBezTo>
                    <a:pt x="0" y="36513"/>
                    <a:pt x="0" y="36513"/>
                    <a:pt x="248083" y="36513"/>
                  </a:cubicBezTo>
                  <a:cubicBezTo>
                    <a:pt x="248083" y="36513"/>
                    <a:pt x="248083" y="36513"/>
                    <a:pt x="248083" y="70134"/>
                  </a:cubicBezTo>
                  <a:cubicBezTo>
                    <a:pt x="248083" y="70134"/>
                    <a:pt x="248083" y="70134"/>
                    <a:pt x="262371" y="70134"/>
                  </a:cubicBezTo>
                  <a:cubicBezTo>
                    <a:pt x="264968" y="61082"/>
                    <a:pt x="272762" y="53323"/>
                    <a:pt x="283153" y="53323"/>
                  </a:cubicBezTo>
                  <a:cubicBezTo>
                    <a:pt x="283153" y="53323"/>
                    <a:pt x="283153" y="53323"/>
                    <a:pt x="307831" y="53323"/>
                  </a:cubicBezTo>
                  <a:cubicBezTo>
                    <a:pt x="319521" y="53323"/>
                    <a:pt x="328613" y="63669"/>
                    <a:pt x="328613" y="75307"/>
                  </a:cubicBezTo>
                  <a:cubicBezTo>
                    <a:pt x="328613" y="75307"/>
                    <a:pt x="328613" y="75307"/>
                    <a:pt x="328613" y="152895"/>
                  </a:cubicBezTo>
                  <a:cubicBezTo>
                    <a:pt x="328613" y="164533"/>
                    <a:pt x="319521" y="174878"/>
                    <a:pt x="307831" y="174878"/>
                  </a:cubicBezTo>
                  <a:cubicBezTo>
                    <a:pt x="307831" y="174878"/>
                    <a:pt x="307831" y="174878"/>
                    <a:pt x="283153" y="174878"/>
                  </a:cubicBezTo>
                  <a:cubicBezTo>
                    <a:pt x="272762" y="174878"/>
                    <a:pt x="263669" y="167120"/>
                    <a:pt x="262371" y="156775"/>
                  </a:cubicBezTo>
                  <a:cubicBezTo>
                    <a:pt x="262371" y="156775"/>
                    <a:pt x="262371" y="156775"/>
                    <a:pt x="240290" y="156775"/>
                  </a:cubicBezTo>
                  <a:cubicBezTo>
                    <a:pt x="240290" y="156775"/>
                    <a:pt x="240290" y="156775"/>
                    <a:pt x="240290" y="214966"/>
                  </a:cubicBezTo>
                  <a:cubicBezTo>
                    <a:pt x="240290" y="224017"/>
                    <a:pt x="232497" y="231776"/>
                    <a:pt x="223405" y="231776"/>
                  </a:cubicBezTo>
                  <a:cubicBezTo>
                    <a:pt x="223405" y="231776"/>
                    <a:pt x="223405" y="231776"/>
                    <a:pt x="96116" y="231776"/>
                  </a:cubicBezTo>
                  <a:cubicBezTo>
                    <a:pt x="96116" y="231776"/>
                    <a:pt x="96116" y="231776"/>
                    <a:pt x="96116" y="177465"/>
                  </a:cubicBezTo>
                  <a:cubicBezTo>
                    <a:pt x="96116" y="165826"/>
                    <a:pt x="87024" y="156775"/>
                    <a:pt x="75334" y="156775"/>
                  </a:cubicBezTo>
                  <a:cubicBezTo>
                    <a:pt x="75334" y="156775"/>
                    <a:pt x="75334" y="156775"/>
                    <a:pt x="58449" y="156775"/>
                  </a:cubicBezTo>
                  <a:cubicBezTo>
                    <a:pt x="46759" y="156775"/>
                    <a:pt x="37667" y="165826"/>
                    <a:pt x="37667" y="177465"/>
                  </a:cubicBezTo>
                  <a:cubicBezTo>
                    <a:pt x="37667" y="177465"/>
                    <a:pt x="37667" y="177465"/>
                    <a:pt x="37667" y="231776"/>
                  </a:cubicBezTo>
                  <a:cubicBezTo>
                    <a:pt x="37667" y="231776"/>
                    <a:pt x="37667" y="231776"/>
                    <a:pt x="20782" y="231776"/>
                  </a:cubicBezTo>
                  <a:cubicBezTo>
                    <a:pt x="11690" y="231776"/>
                    <a:pt x="3896" y="224017"/>
                    <a:pt x="3896" y="214966"/>
                  </a:cubicBezTo>
                  <a:cubicBezTo>
                    <a:pt x="3896" y="214966"/>
                    <a:pt x="3896" y="214966"/>
                    <a:pt x="3896" y="103756"/>
                  </a:cubicBezTo>
                  <a:cubicBezTo>
                    <a:pt x="10391" y="110222"/>
                    <a:pt x="20782" y="114101"/>
                    <a:pt x="31173" y="114101"/>
                  </a:cubicBezTo>
                  <a:cubicBezTo>
                    <a:pt x="41563" y="114101"/>
                    <a:pt x="51954" y="110222"/>
                    <a:pt x="58449" y="103756"/>
                  </a:cubicBezTo>
                  <a:cubicBezTo>
                    <a:pt x="61046" y="102463"/>
                    <a:pt x="63644" y="102463"/>
                    <a:pt x="64943" y="103756"/>
                  </a:cubicBezTo>
                  <a:cubicBezTo>
                    <a:pt x="72736" y="110222"/>
                    <a:pt x="83127" y="114101"/>
                    <a:pt x="93518" y="114101"/>
                  </a:cubicBezTo>
                  <a:cubicBezTo>
                    <a:pt x="103909" y="114101"/>
                    <a:pt x="113001" y="110222"/>
                    <a:pt x="120794" y="103756"/>
                  </a:cubicBezTo>
                  <a:cubicBezTo>
                    <a:pt x="122093" y="102463"/>
                    <a:pt x="125990" y="102463"/>
                    <a:pt x="127289" y="103756"/>
                  </a:cubicBezTo>
                  <a:cubicBezTo>
                    <a:pt x="135082" y="110222"/>
                    <a:pt x="144174" y="114101"/>
                    <a:pt x="154565" y="114101"/>
                  </a:cubicBezTo>
                  <a:cubicBezTo>
                    <a:pt x="164956" y="114101"/>
                    <a:pt x="175347" y="110222"/>
                    <a:pt x="183140" y="103756"/>
                  </a:cubicBezTo>
                  <a:cubicBezTo>
                    <a:pt x="184439" y="102463"/>
                    <a:pt x="187036" y="102463"/>
                    <a:pt x="188335" y="103756"/>
                  </a:cubicBezTo>
                  <a:cubicBezTo>
                    <a:pt x="196128" y="110222"/>
                    <a:pt x="206519" y="114101"/>
                    <a:pt x="216910" y="114101"/>
                  </a:cubicBezTo>
                  <a:cubicBezTo>
                    <a:pt x="226002" y="114101"/>
                    <a:pt x="233796" y="111515"/>
                    <a:pt x="240290" y="106342"/>
                  </a:cubicBezTo>
                  <a:cubicBezTo>
                    <a:pt x="240290" y="106342"/>
                    <a:pt x="240290" y="106342"/>
                    <a:pt x="240290" y="143843"/>
                  </a:cubicBezTo>
                  <a:cubicBezTo>
                    <a:pt x="240290" y="143843"/>
                    <a:pt x="240290" y="143843"/>
                    <a:pt x="261072" y="143843"/>
                  </a:cubicBezTo>
                  <a:cubicBezTo>
                    <a:pt x="261072" y="143843"/>
                    <a:pt x="261072" y="143843"/>
                    <a:pt x="261072" y="84359"/>
                  </a:cubicBezTo>
                  <a:cubicBezTo>
                    <a:pt x="261072" y="84359"/>
                    <a:pt x="261072" y="84359"/>
                    <a:pt x="245485" y="84359"/>
                  </a:cubicBezTo>
                  <a:cubicBezTo>
                    <a:pt x="240290" y="94704"/>
                    <a:pt x="229899" y="102463"/>
                    <a:pt x="216910" y="102463"/>
                  </a:cubicBezTo>
                  <a:cubicBezTo>
                    <a:pt x="205221" y="102463"/>
                    <a:pt x="194830" y="95997"/>
                    <a:pt x="188335" y="86945"/>
                  </a:cubicBezTo>
                  <a:cubicBezTo>
                    <a:pt x="187036" y="84359"/>
                    <a:pt x="184439" y="84359"/>
                    <a:pt x="183140" y="86945"/>
                  </a:cubicBezTo>
                  <a:cubicBezTo>
                    <a:pt x="181841" y="88238"/>
                    <a:pt x="180542" y="89531"/>
                    <a:pt x="179243" y="92118"/>
                  </a:cubicBezTo>
                  <a:cubicBezTo>
                    <a:pt x="172749" y="98584"/>
                    <a:pt x="164956" y="102463"/>
                    <a:pt x="154565" y="102463"/>
                  </a:cubicBezTo>
                  <a:cubicBezTo>
                    <a:pt x="142875" y="102463"/>
                    <a:pt x="132484" y="95997"/>
                    <a:pt x="127289" y="86945"/>
                  </a:cubicBezTo>
                  <a:cubicBezTo>
                    <a:pt x="125990" y="84359"/>
                    <a:pt x="122093" y="84359"/>
                    <a:pt x="120794" y="86945"/>
                  </a:cubicBezTo>
                  <a:cubicBezTo>
                    <a:pt x="119495" y="88238"/>
                    <a:pt x="118197" y="89531"/>
                    <a:pt x="116898" y="92118"/>
                  </a:cubicBezTo>
                  <a:cubicBezTo>
                    <a:pt x="111702" y="98584"/>
                    <a:pt x="102610" y="102463"/>
                    <a:pt x="93518" y="102463"/>
                  </a:cubicBezTo>
                  <a:cubicBezTo>
                    <a:pt x="81828" y="102463"/>
                    <a:pt x="71437" y="95997"/>
                    <a:pt x="64943" y="86945"/>
                  </a:cubicBezTo>
                  <a:cubicBezTo>
                    <a:pt x="63644" y="84359"/>
                    <a:pt x="61046" y="84359"/>
                    <a:pt x="59748" y="86945"/>
                  </a:cubicBezTo>
                  <a:cubicBezTo>
                    <a:pt x="58449" y="88238"/>
                    <a:pt x="57150" y="89531"/>
                    <a:pt x="55851" y="92118"/>
                  </a:cubicBezTo>
                  <a:cubicBezTo>
                    <a:pt x="49357" y="98584"/>
                    <a:pt x="41563" y="102463"/>
                    <a:pt x="31173" y="102463"/>
                  </a:cubicBezTo>
                  <a:cubicBezTo>
                    <a:pt x="15586" y="102463"/>
                    <a:pt x="2597" y="90825"/>
                    <a:pt x="0" y="76600"/>
                  </a:cubicBezTo>
                  <a:cubicBezTo>
                    <a:pt x="0" y="76600"/>
                    <a:pt x="0" y="76600"/>
                    <a:pt x="0" y="36513"/>
                  </a:cubicBezTo>
                  <a:close/>
                  <a:moveTo>
                    <a:pt x="24635" y="0"/>
                  </a:moveTo>
                  <a:cubicBezTo>
                    <a:pt x="24635" y="0"/>
                    <a:pt x="24635" y="0"/>
                    <a:pt x="223014" y="0"/>
                  </a:cubicBezTo>
                  <a:cubicBezTo>
                    <a:pt x="237277" y="0"/>
                    <a:pt x="247650" y="11690"/>
                    <a:pt x="247650" y="25977"/>
                  </a:cubicBezTo>
                  <a:lnTo>
                    <a:pt x="247650" y="28575"/>
                  </a:lnTo>
                  <a:cubicBezTo>
                    <a:pt x="247650" y="28575"/>
                    <a:pt x="247650" y="28575"/>
                    <a:pt x="0" y="28575"/>
                  </a:cubicBezTo>
                  <a:cubicBezTo>
                    <a:pt x="0" y="28575"/>
                    <a:pt x="0" y="28575"/>
                    <a:pt x="0" y="25977"/>
                  </a:cubicBezTo>
                  <a:cubicBezTo>
                    <a:pt x="0" y="11690"/>
                    <a:pt x="11669" y="0"/>
                    <a:pt x="24635" y="0"/>
                  </a:cubicBezTo>
                  <a:close/>
                </a:path>
              </a:pathLst>
            </a:custGeom>
            <a:solidFill>
              <a:srgbClr val="323B43"/>
            </a:solidFill>
            <a:ln w="12700">
              <a:miter lim="400000"/>
            </a:ln>
          </p:spPr>
          <p:txBody>
            <a:bodyPr lIns="19507" tIns="19507" rIns="19507" bIns="19507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343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Gill Sans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323667" y="2752109"/>
              <a:ext cx="1425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</a:rPr>
                <a:t>输入关键词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27606" y="2210102"/>
            <a:ext cx="1425334" cy="880561"/>
            <a:chOff x="6427606" y="2210102"/>
            <a:chExt cx="1425334" cy="880561"/>
          </a:xfrm>
        </p:grpSpPr>
        <p:sp>
          <p:nvSpPr>
            <p:cNvPr id="84" name="Shape 2539"/>
            <p:cNvSpPr/>
            <p:nvPr/>
          </p:nvSpPr>
          <p:spPr>
            <a:xfrm>
              <a:off x="6945929" y="2210102"/>
              <a:ext cx="379578" cy="388895"/>
            </a:xfrm>
            <a:custGeom>
              <a:avLst/>
              <a:gdLst>
                <a:gd name="connsiteX0" fmla="*/ 179880 w 323839"/>
                <a:gd name="connsiteY0" fmla="*/ 102539 h 331788"/>
                <a:gd name="connsiteX1" fmla="*/ 111113 w 323839"/>
                <a:gd name="connsiteY1" fmla="*/ 122003 h 331788"/>
                <a:gd name="connsiteX2" fmla="*/ 104627 w 323839"/>
                <a:gd name="connsiteY2" fmla="*/ 177624 h 331788"/>
                <a:gd name="connsiteX3" fmla="*/ 87765 w 323839"/>
                <a:gd name="connsiteY3" fmla="*/ 193146 h 331788"/>
                <a:gd name="connsiteX4" fmla="*/ 87765 w 323839"/>
                <a:gd name="connsiteY4" fmla="*/ 202201 h 331788"/>
                <a:gd name="connsiteX5" fmla="*/ 92953 w 323839"/>
                <a:gd name="connsiteY5" fmla="*/ 204788 h 331788"/>
                <a:gd name="connsiteX6" fmla="*/ 98142 w 323839"/>
                <a:gd name="connsiteY6" fmla="*/ 202201 h 331788"/>
                <a:gd name="connsiteX7" fmla="*/ 113707 w 323839"/>
                <a:gd name="connsiteY7" fmla="*/ 186679 h 331788"/>
                <a:gd name="connsiteX8" fmla="*/ 169483 w 323839"/>
                <a:gd name="connsiteY8" fmla="*/ 180211 h 331788"/>
                <a:gd name="connsiteX9" fmla="*/ 188940 w 323839"/>
                <a:gd name="connsiteY9" fmla="*/ 102600 h 331788"/>
                <a:gd name="connsiteX10" fmla="*/ 179880 w 323839"/>
                <a:gd name="connsiteY10" fmla="*/ 102539 h 331788"/>
                <a:gd name="connsiteX11" fmla="*/ 257338 w 323839"/>
                <a:gd name="connsiteY11" fmla="*/ 77788 h 331788"/>
                <a:gd name="connsiteX12" fmla="*/ 247096 w 323839"/>
                <a:gd name="connsiteY12" fmla="*/ 168276 h 331788"/>
                <a:gd name="connsiteX13" fmla="*/ 271421 w 323839"/>
                <a:gd name="connsiteY13" fmla="*/ 168276 h 331788"/>
                <a:gd name="connsiteX14" fmla="*/ 276542 w 323839"/>
                <a:gd name="connsiteY14" fmla="*/ 163105 h 331788"/>
                <a:gd name="connsiteX15" fmla="*/ 286784 w 323839"/>
                <a:gd name="connsiteY15" fmla="*/ 80373 h 331788"/>
                <a:gd name="connsiteX16" fmla="*/ 285504 w 323839"/>
                <a:gd name="connsiteY16" fmla="*/ 77788 h 331788"/>
                <a:gd name="connsiteX17" fmla="*/ 284224 w 323839"/>
                <a:gd name="connsiteY17" fmla="*/ 77788 h 331788"/>
                <a:gd name="connsiteX18" fmla="*/ 18540 w 323839"/>
                <a:gd name="connsiteY18" fmla="*/ 0 h 331788"/>
                <a:gd name="connsiteX19" fmla="*/ 244743 w 323839"/>
                <a:gd name="connsiteY19" fmla="*/ 0 h 331788"/>
                <a:gd name="connsiteX20" fmla="*/ 264133 w 323839"/>
                <a:gd name="connsiteY20" fmla="*/ 22033 h 331788"/>
                <a:gd name="connsiteX21" fmla="*/ 261547 w 323839"/>
                <a:gd name="connsiteY21" fmla="*/ 37585 h 331788"/>
                <a:gd name="connsiteX22" fmla="*/ 284814 w 323839"/>
                <a:gd name="connsiteY22" fmla="*/ 37585 h 331788"/>
                <a:gd name="connsiteX23" fmla="*/ 314544 w 323839"/>
                <a:gd name="connsiteY23" fmla="*/ 50546 h 331788"/>
                <a:gd name="connsiteX24" fmla="*/ 323592 w 323839"/>
                <a:gd name="connsiteY24" fmla="*/ 81651 h 331788"/>
                <a:gd name="connsiteX25" fmla="*/ 314544 w 323839"/>
                <a:gd name="connsiteY25" fmla="*/ 167190 h 331788"/>
                <a:gd name="connsiteX26" fmla="*/ 270595 w 323839"/>
                <a:gd name="connsiteY26" fmla="*/ 206071 h 331788"/>
                <a:gd name="connsiteX27" fmla="*/ 240865 w 323839"/>
                <a:gd name="connsiteY27" fmla="*/ 206071 h 331788"/>
                <a:gd name="connsiteX28" fmla="*/ 227940 w 323839"/>
                <a:gd name="connsiteY28" fmla="*/ 309755 h 331788"/>
                <a:gd name="connsiteX29" fmla="*/ 203380 w 323839"/>
                <a:gd name="connsiteY29" fmla="*/ 331788 h 331788"/>
                <a:gd name="connsiteX30" fmla="*/ 67659 w 323839"/>
                <a:gd name="connsiteY30" fmla="*/ 331788 h 331788"/>
                <a:gd name="connsiteX31" fmla="*/ 43099 w 323839"/>
                <a:gd name="connsiteY31" fmla="*/ 309755 h 331788"/>
                <a:gd name="connsiteX32" fmla="*/ 444 w 323839"/>
                <a:gd name="connsiteY32" fmla="*/ 22033 h 331788"/>
                <a:gd name="connsiteX33" fmla="*/ 18540 w 323839"/>
                <a:gd name="connsiteY3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839" h="331788">
                  <a:moveTo>
                    <a:pt x="179880" y="102539"/>
                  </a:moveTo>
                  <a:cubicBezTo>
                    <a:pt x="163160" y="102843"/>
                    <a:pt x="127651" y="105510"/>
                    <a:pt x="111113" y="122003"/>
                  </a:cubicBezTo>
                  <a:cubicBezTo>
                    <a:pt x="91656" y="141406"/>
                    <a:pt x="92953" y="162102"/>
                    <a:pt x="104627" y="177624"/>
                  </a:cubicBezTo>
                  <a:cubicBezTo>
                    <a:pt x="104627" y="177624"/>
                    <a:pt x="104627" y="177624"/>
                    <a:pt x="87765" y="193146"/>
                  </a:cubicBezTo>
                  <a:cubicBezTo>
                    <a:pt x="85171" y="195733"/>
                    <a:pt x="85171" y="199614"/>
                    <a:pt x="87765" y="202201"/>
                  </a:cubicBezTo>
                  <a:cubicBezTo>
                    <a:pt x="89062" y="203495"/>
                    <a:pt x="91656" y="204788"/>
                    <a:pt x="92953" y="204788"/>
                  </a:cubicBezTo>
                  <a:cubicBezTo>
                    <a:pt x="94251" y="204788"/>
                    <a:pt x="96845" y="203495"/>
                    <a:pt x="98142" y="202201"/>
                  </a:cubicBezTo>
                  <a:cubicBezTo>
                    <a:pt x="98142" y="202201"/>
                    <a:pt x="98142" y="202201"/>
                    <a:pt x="113707" y="186679"/>
                  </a:cubicBezTo>
                  <a:cubicBezTo>
                    <a:pt x="129272" y="198320"/>
                    <a:pt x="148729" y="199614"/>
                    <a:pt x="169483" y="180211"/>
                  </a:cubicBezTo>
                  <a:cubicBezTo>
                    <a:pt x="191534" y="158221"/>
                    <a:pt x="188940" y="102600"/>
                    <a:pt x="188940" y="102600"/>
                  </a:cubicBezTo>
                  <a:cubicBezTo>
                    <a:pt x="188940" y="102600"/>
                    <a:pt x="185454" y="102438"/>
                    <a:pt x="179880" y="102539"/>
                  </a:cubicBezTo>
                  <a:close/>
                  <a:moveTo>
                    <a:pt x="257338" y="77788"/>
                  </a:moveTo>
                  <a:cubicBezTo>
                    <a:pt x="257338" y="77788"/>
                    <a:pt x="257338" y="77788"/>
                    <a:pt x="247096" y="168276"/>
                  </a:cubicBezTo>
                  <a:cubicBezTo>
                    <a:pt x="247096" y="168276"/>
                    <a:pt x="247096" y="168276"/>
                    <a:pt x="271421" y="168276"/>
                  </a:cubicBezTo>
                  <a:cubicBezTo>
                    <a:pt x="273982" y="168276"/>
                    <a:pt x="276542" y="165691"/>
                    <a:pt x="276542" y="163105"/>
                  </a:cubicBezTo>
                  <a:cubicBezTo>
                    <a:pt x="276542" y="163105"/>
                    <a:pt x="276542" y="163105"/>
                    <a:pt x="286784" y="80373"/>
                  </a:cubicBezTo>
                  <a:cubicBezTo>
                    <a:pt x="286784" y="79081"/>
                    <a:pt x="286784" y="79081"/>
                    <a:pt x="285504" y="77788"/>
                  </a:cubicBezTo>
                  <a:cubicBezTo>
                    <a:pt x="285504" y="77788"/>
                    <a:pt x="284224" y="77788"/>
                    <a:pt x="284224" y="77788"/>
                  </a:cubicBezTo>
                  <a:close/>
                  <a:moveTo>
                    <a:pt x="18540" y="0"/>
                  </a:moveTo>
                  <a:cubicBezTo>
                    <a:pt x="18540" y="0"/>
                    <a:pt x="18540" y="0"/>
                    <a:pt x="244743" y="0"/>
                  </a:cubicBezTo>
                  <a:cubicBezTo>
                    <a:pt x="256377" y="0"/>
                    <a:pt x="265425" y="10368"/>
                    <a:pt x="264133" y="22033"/>
                  </a:cubicBezTo>
                  <a:cubicBezTo>
                    <a:pt x="264133" y="22033"/>
                    <a:pt x="264133" y="22033"/>
                    <a:pt x="261547" y="37585"/>
                  </a:cubicBezTo>
                  <a:cubicBezTo>
                    <a:pt x="261547" y="37585"/>
                    <a:pt x="261547" y="37585"/>
                    <a:pt x="284814" y="37585"/>
                  </a:cubicBezTo>
                  <a:cubicBezTo>
                    <a:pt x="296447" y="37585"/>
                    <a:pt x="306788" y="42770"/>
                    <a:pt x="314544" y="50546"/>
                  </a:cubicBezTo>
                  <a:cubicBezTo>
                    <a:pt x="321006" y="58322"/>
                    <a:pt x="324884" y="69986"/>
                    <a:pt x="323592" y="81651"/>
                  </a:cubicBezTo>
                  <a:cubicBezTo>
                    <a:pt x="323592" y="81651"/>
                    <a:pt x="323592" y="81651"/>
                    <a:pt x="314544" y="167190"/>
                  </a:cubicBezTo>
                  <a:cubicBezTo>
                    <a:pt x="311958" y="189223"/>
                    <a:pt x="292570" y="206071"/>
                    <a:pt x="270595" y="206071"/>
                  </a:cubicBezTo>
                  <a:cubicBezTo>
                    <a:pt x="270595" y="206071"/>
                    <a:pt x="270595" y="206071"/>
                    <a:pt x="240865" y="206071"/>
                  </a:cubicBezTo>
                  <a:cubicBezTo>
                    <a:pt x="240865" y="206071"/>
                    <a:pt x="240865" y="206071"/>
                    <a:pt x="227940" y="309755"/>
                  </a:cubicBezTo>
                  <a:cubicBezTo>
                    <a:pt x="226647" y="321420"/>
                    <a:pt x="215014" y="331788"/>
                    <a:pt x="203380" y="331788"/>
                  </a:cubicBezTo>
                  <a:cubicBezTo>
                    <a:pt x="203380" y="331788"/>
                    <a:pt x="203380" y="331788"/>
                    <a:pt x="67659" y="331788"/>
                  </a:cubicBezTo>
                  <a:cubicBezTo>
                    <a:pt x="56025" y="331788"/>
                    <a:pt x="44392" y="321420"/>
                    <a:pt x="43099" y="309755"/>
                  </a:cubicBezTo>
                  <a:cubicBezTo>
                    <a:pt x="43099" y="309755"/>
                    <a:pt x="43099" y="309755"/>
                    <a:pt x="444" y="22033"/>
                  </a:cubicBezTo>
                  <a:cubicBezTo>
                    <a:pt x="-2141" y="10368"/>
                    <a:pt x="6907" y="0"/>
                    <a:pt x="18540" y="0"/>
                  </a:cubicBezTo>
                  <a:close/>
                </a:path>
              </a:pathLst>
            </a:custGeom>
            <a:solidFill>
              <a:srgbClr val="323B43"/>
            </a:solidFill>
            <a:ln w="12700">
              <a:miter lim="400000"/>
            </a:ln>
          </p:spPr>
          <p:txBody>
            <a:bodyPr lIns="19507" tIns="19507" rIns="19507" bIns="19507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343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Gill San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427606" y="2752109"/>
              <a:ext cx="1425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</a:rPr>
                <a:t>输入关键词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17048" y="2215865"/>
            <a:ext cx="1425334" cy="874798"/>
            <a:chOff x="8517048" y="2215865"/>
            <a:chExt cx="1425334" cy="874798"/>
          </a:xfrm>
        </p:grpSpPr>
        <p:sp>
          <p:nvSpPr>
            <p:cNvPr id="81" name="Shape 2485"/>
            <p:cNvSpPr/>
            <p:nvPr/>
          </p:nvSpPr>
          <p:spPr>
            <a:xfrm>
              <a:off x="9065872" y="2215865"/>
              <a:ext cx="329351" cy="388895"/>
            </a:xfrm>
            <a:custGeom>
              <a:avLst/>
              <a:gdLst>
                <a:gd name="connsiteX0" fmla="*/ 140495 w 280988"/>
                <a:gd name="connsiteY0" fmla="*/ 101600 h 331788"/>
                <a:gd name="connsiteX1" fmla="*/ 71438 w 280988"/>
                <a:gd name="connsiteY1" fmla="*/ 169863 h 331788"/>
                <a:gd name="connsiteX2" fmla="*/ 140495 w 280988"/>
                <a:gd name="connsiteY2" fmla="*/ 238126 h 331788"/>
                <a:gd name="connsiteX3" fmla="*/ 209552 w 280988"/>
                <a:gd name="connsiteY3" fmla="*/ 169863 h 331788"/>
                <a:gd name="connsiteX4" fmla="*/ 140495 w 280988"/>
                <a:gd name="connsiteY4" fmla="*/ 101600 h 331788"/>
                <a:gd name="connsiteX5" fmla="*/ 63158 w 280988"/>
                <a:gd name="connsiteY5" fmla="*/ 0 h 331788"/>
                <a:gd name="connsiteX6" fmla="*/ 217830 w 280988"/>
                <a:gd name="connsiteY6" fmla="*/ 0 h 331788"/>
                <a:gd name="connsiteX7" fmla="*/ 230720 w 280988"/>
                <a:gd name="connsiteY7" fmla="*/ 7776 h 331788"/>
                <a:gd name="connsiteX8" fmla="*/ 247476 w 280988"/>
                <a:gd name="connsiteY8" fmla="*/ 38881 h 331788"/>
                <a:gd name="connsiteX9" fmla="*/ 266810 w 280988"/>
                <a:gd name="connsiteY9" fmla="*/ 38881 h 331788"/>
                <a:gd name="connsiteX10" fmla="*/ 280988 w 280988"/>
                <a:gd name="connsiteY10" fmla="*/ 53138 h 331788"/>
                <a:gd name="connsiteX11" fmla="*/ 266810 w 280988"/>
                <a:gd name="connsiteY11" fmla="*/ 68690 h 331788"/>
                <a:gd name="connsiteX12" fmla="*/ 250054 w 280988"/>
                <a:gd name="connsiteY12" fmla="*/ 68690 h 331788"/>
                <a:gd name="connsiteX13" fmla="*/ 224275 w 280988"/>
                <a:gd name="connsiteY13" fmla="*/ 309755 h 331788"/>
                <a:gd name="connsiteX14" fmla="*/ 199785 w 280988"/>
                <a:gd name="connsiteY14" fmla="*/ 331788 h 331788"/>
                <a:gd name="connsiteX15" fmla="*/ 81203 w 280988"/>
                <a:gd name="connsiteY15" fmla="*/ 331788 h 331788"/>
                <a:gd name="connsiteX16" fmla="*/ 56713 w 280988"/>
                <a:gd name="connsiteY16" fmla="*/ 309755 h 331788"/>
                <a:gd name="connsiteX17" fmla="*/ 30934 w 280988"/>
                <a:gd name="connsiteY17" fmla="*/ 68690 h 331788"/>
                <a:gd name="connsiteX18" fmla="*/ 14178 w 280988"/>
                <a:gd name="connsiteY18" fmla="*/ 68690 h 331788"/>
                <a:gd name="connsiteX19" fmla="*/ 0 w 280988"/>
                <a:gd name="connsiteY19" fmla="*/ 53138 h 331788"/>
                <a:gd name="connsiteX20" fmla="*/ 14178 w 280988"/>
                <a:gd name="connsiteY20" fmla="*/ 38881 h 331788"/>
                <a:gd name="connsiteX21" fmla="*/ 33512 w 280988"/>
                <a:gd name="connsiteY21" fmla="*/ 38881 h 331788"/>
                <a:gd name="connsiteX22" fmla="*/ 50268 w 280988"/>
                <a:gd name="connsiteY22" fmla="*/ 7776 h 331788"/>
                <a:gd name="connsiteX23" fmla="*/ 63158 w 280988"/>
                <a:gd name="connsiteY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0988" h="331788">
                  <a:moveTo>
                    <a:pt x="140495" y="101600"/>
                  </a:moveTo>
                  <a:cubicBezTo>
                    <a:pt x="102356" y="101600"/>
                    <a:pt x="71438" y="132162"/>
                    <a:pt x="71438" y="169863"/>
                  </a:cubicBezTo>
                  <a:cubicBezTo>
                    <a:pt x="71438" y="207564"/>
                    <a:pt x="102356" y="238126"/>
                    <a:pt x="140495" y="238126"/>
                  </a:cubicBezTo>
                  <a:cubicBezTo>
                    <a:pt x="178634" y="238126"/>
                    <a:pt x="209552" y="207564"/>
                    <a:pt x="209552" y="169863"/>
                  </a:cubicBezTo>
                  <a:cubicBezTo>
                    <a:pt x="209552" y="132162"/>
                    <a:pt x="178634" y="101600"/>
                    <a:pt x="140495" y="101600"/>
                  </a:cubicBezTo>
                  <a:close/>
                  <a:moveTo>
                    <a:pt x="63158" y="0"/>
                  </a:moveTo>
                  <a:cubicBezTo>
                    <a:pt x="63158" y="0"/>
                    <a:pt x="63158" y="0"/>
                    <a:pt x="217830" y="0"/>
                  </a:cubicBezTo>
                  <a:cubicBezTo>
                    <a:pt x="222986" y="0"/>
                    <a:pt x="228142" y="2592"/>
                    <a:pt x="230720" y="7776"/>
                  </a:cubicBezTo>
                  <a:cubicBezTo>
                    <a:pt x="230720" y="7776"/>
                    <a:pt x="230720" y="7776"/>
                    <a:pt x="247476" y="38881"/>
                  </a:cubicBezTo>
                  <a:cubicBezTo>
                    <a:pt x="247476" y="38881"/>
                    <a:pt x="247476" y="38881"/>
                    <a:pt x="266810" y="38881"/>
                  </a:cubicBezTo>
                  <a:cubicBezTo>
                    <a:pt x="274543" y="38881"/>
                    <a:pt x="280988" y="45362"/>
                    <a:pt x="280988" y="53138"/>
                  </a:cubicBezTo>
                  <a:cubicBezTo>
                    <a:pt x="280988" y="62210"/>
                    <a:pt x="274543" y="68690"/>
                    <a:pt x="266810" y="68690"/>
                  </a:cubicBezTo>
                  <a:cubicBezTo>
                    <a:pt x="266810" y="68690"/>
                    <a:pt x="266810" y="68690"/>
                    <a:pt x="250054" y="68690"/>
                  </a:cubicBezTo>
                  <a:cubicBezTo>
                    <a:pt x="250054" y="68690"/>
                    <a:pt x="250054" y="68690"/>
                    <a:pt x="224275" y="309755"/>
                  </a:cubicBezTo>
                  <a:cubicBezTo>
                    <a:pt x="222986" y="322716"/>
                    <a:pt x="212675" y="331788"/>
                    <a:pt x="199785" y="331788"/>
                  </a:cubicBezTo>
                  <a:cubicBezTo>
                    <a:pt x="199785" y="331788"/>
                    <a:pt x="199785" y="331788"/>
                    <a:pt x="81203" y="331788"/>
                  </a:cubicBezTo>
                  <a:cubicBezTo>
                    <a:pt x="68313" y="331788"/>
                    <a:pt x="58002" y="322716"/>
                    <a:pt x="56713" y="309755"/>
                  </a:cubicBezTo>
                  <a:cubicBezTo>
                    <a:pt x="56713" y="309755"/>
                    <a:pt x="56713" y="309755"/>
                    <a:pt x="30934" y="68690"/>
                  </a:cubicBezTo>
                  <a:cubicBezTo>
                    <a:pt x="30934" y="68690"/>
                    <a:pt x="30934" y="68690"/>
                    <a:pt x="14178" y="68690"/>
                  </a:cubicBezTo>
                  <a:cubicBezTo>
                    <a:pt x="6445" y="68690"/>
                    <a:pt x="0" y="62210"/>
                    <a:pt x="0" y="53138"/>
                  </a:cubicBezTo>
                  <a:cubicBezTo>
                    <a:pt x="0" y="45362"/>
                    <a:pt x="6445" y="38881"/>
                    <a:pt x="14178" y="38881"/>
                  </a:cubicBezTo>
                  <a:cubicBezTo>
                    <a:pt x="14178" y="38881"/>
                    <a:pt x="14178" y="38881"/>
                    <a:pt x="33512" y="38881"/>
                  </a:cubicBezTo>
                  <a:cubicBezTo>
                    <a:pt x="33512" y="38881"/>
                    <a:pt x="33512" y="38881"/>
                    <a:pt x="50268" y="7776"/>
                  </a:cubicBezTo>
                  <a:cubicBezTo>
                    <a:pt x="52846" y="2592"/>
                    <a:pt x="58002" y="0"/>
                    <a:pt x="63158" y="0"/>
                  </a:cubicBezTo>
                  <a:close/>
                </a:path>
              </a:pathLst>
            </a:custGeom>
            <a:solidFill>
              <a:srgbClr val="323B43"/>
            </a:solidFill>
            <a:ln w="12700">
              <a:miter lim="400000"/>
            </a:ln>
          </p:spPr>
          <p:txBody>
            <a:bodyPr lIns="19507" tIns="19507" rIns="19507" bIns="19507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343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00" kern="0"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Gill Sans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517048" y="2752109"/>
              <a:ext cx="1425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</a:rPr>
                <a:t>输入关键词</a:t>
              </a:r>
            </a:p>
          </p:txBody>
        </p:sp>
      </p:grpSp>
      <p:sp>
        <p:nvSpPr>
          <p:cNvPr id="90" name="Subtitle 2"/>
          <p:cNvSpPr txBox="1"/>
          <p:nvPr/>
        </p:nvSpPr>
        <p:spPr bwMode="auto">
          <a:xfrm>
            <a:off x="425440" y="4797867"/>
            <a:ext cx="2274751" cy="12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</a:r>
            <a:endParaRPr lang="en-US" altLang="zh-CN" sz="10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98" name="Subtitle 2"/>
          <p:cNvSpPr txBox="1"/>
          <p:nvPr/>
        </p:nvSpPr>
        <p:spPr bwMode="auto">
          <a:xfrm>
            <a:off x="2776957" y="4797867"/>
            <a:ext cx="2274751" cy="12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</a:r>
            <a:endParaRPr lang="en-US" altLang="zh-CN" sz="10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99" name="Subtitle 2"/>
          <p:cNvSpPr txBox="1"/>
          <p:nvPr/>
        </p:nvSpPr>
        <p:spPr bwMode="auto">
          <a:xfrm>
            <a:off x="5491939" y="4797867"/>
            <a:ext cx="2274751" cy="12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</a:r>
            <a:endParaRPr lang="en-US" altLang="zh-CN" sz="10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100" name="Subtitle 2"/>
          <p:cNvSpPr txBox="1"/>
          <p:nvPr/>
        </p:nvSpPr>
        <p:spPr bwMode="auto">
          <a:xfrm>
            <a:off x="8257847" y="4797867"/>
            <a:ext cx="2274751" cy="12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</a:r>
            <a:endParaRPr lang="en-US" altLang="zh-CN" sz="1000" dirty="0">
              <a:solidFill>
                <a:srgbClr val="1A1A1A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90" grpId="0"/>
      <p:bldP spid="98" grpId="0"/>
      <p:bldP spid="99" grpId="0"/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680"/>
            <a:ext cx="12186413" cy="691989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t="14439" r="6502" b="14985"/>
          <a:stretch>
            <a:fillRect/>
          </a:stretch>
        </p:blipFill>
        <p:spPr>
          <a:xfrm>
            <a:off x="6096001" y="3429001"/>
            <a:ext cx="6090413" cy="3449533"/>
          </a:xfrm>
          <a:custGeom>
            <a:avLst/>
            <a:gdLst>
              <a:gd name="connsiteX0" fmla="*/ 0 w 6090413"/>
              <a:gd name="connsiteY0" fmla="*/ 0 h 3449533"/>
              <a:gd name="connsiteX1" fmla="*/ 6090413 w 6090413"/>
              <a:gd name="connsiteY1" fmla="*/ 0 h 3449533"/>
              <a:gd name="connsiteX2" fmla="*/ 6090413 w 6090413"/>
              <a:gd name="connsiteY2" fmla="*/ 3449533 h 3449533"/>
              <a:gd name="connsiteX3" fmla="*/ 0 w 6090413"/>
              <a:gd name="connsiteY3" fmla="*/ 3449533 h 34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413" h="3449533">
                <a:moveTo>
                  <a:pt x="0" y="0"/>
                </a:moveTo>
                <a:lnTo>
                  <a:pt x="6090413" y="0"/>
                </a:lnTo>
                <a:lnTo>
                  <a:pt x="6090413" y="3449533"/>
                </a:lnTo>
                <a:lnTo>
                  <a:pt x="0" y="3449533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8510" r="3474" b="11830"/>
          <a:stretch>
            <a:fillRect/>
          </a:stretch>
        </p:blipFill>
        <p:spPr>
          <a:xfrm>
            <a:off x="1" y="1"/>
            <a:ext cx="6101587" cy="3429000"/>
          </a:xfrm>
          <a:custGeom>
            <a:avLst/>
            <a:gdLst>
              <a:gd name="connsiteX0" fmla="*/ 0 w 6101587"/>
              <a:gd name="connsiteY0" fmla="*/ 0 h 3429000"/>
              <a:gd name="connsiteX1" fmla="*/ 6101587 w 6101587"/>
              <a:gd name="connsiteY1" fmla="*/ 0 h 3429000"/>
              <a:gd name="connsiteX2" fmla="*/ 6101587 w 6101587"/>
              <a:gd name="connsiteY2" fmla="*/ 3429000 h 3429000"/>
              <a:gd name="connsiteX3" fmla="*/ 0 w 610158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87" h="3429000">
                <a:moveTo>
                  <a:pt x="0" y="0"/>
                </a:moveTo>
                <a:lnTo>
                  <a:pt x="6101587" y="0"/>
                </a:lnTo>
                <a:lnTo>
                  <a:pt x="6101587" y="3429000"/>
                </a:lnTo>
                <a:lnTo>
                  <a:pt x="0" y="342900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6238875" y="794911"/>
            <a:ext cx="5810250" cy="1839181"/>
            <a:chOff x="515939" y="1053742"/>
            <a:chExt cx="5810250" cy="1839181"/>
          </a:xfrm>
        </p:grpSpPr>
        <p:sp>
          <p:nvSpPr>
            <p:cNvPr id="10" name="Subtitle 2"/>
            <p:cNvSpPr txBox="1"/>
            <p:nvPr/>
          </p:nvSpPr>
          <p:spPr bwMode="auto">
            <a:xfrm>
              <a:off x="515939" y="1638517"/>
              <a:ext cx="5810250" cy="125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5939" y="1053742"/>
              <a:ext cx="3947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请点击此处输入标题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2876" y="4234177"/>
            <a:ext cx="5810250" cy="1839181"/>
            <a:chOff x="515939" y="1053742"/>
            <a:chExt cx="5810250" cy="1839181"/>
          </a:xfrm>
        </p:grpSpPr>
        <p:sp>
          <p:nvSpPr>
            <p:cNvPr id="13" name="Subtitle 2"/>
            <p:cNvSpPr txBox="1"/>
            <p:nvPr/>
          </p:nvSpPr>
          <p:spPr bwMode="auto">
            <a:xfrm>
              <a:off x="515939" y="1638517"/>
              <a:ext cx="5810250" cy="125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5939" y="1053742"/>
              <a:ext cx="3947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请点击此处输入标题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99306" y="1832208"/>
          <a:ext cx="10593388" cy="398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 bwMode="auto">
          <a:xfrm>
            <a:off x="218279" y="342900"/>
            <a:ext cx="635000" cy="635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36" name="组合 35"/>
          <p:cNvGrpSpPr/>
          <p:nvPr/>
        </p:nvGrpSpPr>
        <p:grpSpPr>
          <a:xfrm>
            <a:off x="350349" y="533728"/>
            <a:ext cx="370860" cy="246993"/>
            <a:chOff x="4806414" y="597345"/>
            <a:chExt cx="936362" cy="623618"/>
          </a:xfrm>
          <a:solidFill>
            <a:schemeClr val="bg1"/>
          </a:solidFill>
        </p:grpSpPr>
        <p:sp>
          <p:nvSpPr>
            <p:cNvPr id="37" name="Freeform 84"/>
            <p:cNvSpPr/>
            <p:nvPr/>
          </p:nvSpPr>
          <p:spPr bwMode="auto">
            <a:xfrm>
              <a:off x="4841996" y="677872"/>
              <a:ext cx="416681" cy="36237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5285831" y="597345"/>
              <a:ext cx="235963" cy="441027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39" name="Freeform 86"/>
            <p:cNvSpPr/>
            <p:nvPr/>
          </p:nvSpPr>
          <p:spPr bwMode="auto">
            <a:xfrm>
              <a:off x="5332649" y="966272"/>
              <a:ext cx="379227" cy="94573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0" name="Freeform 87"/>
            <p:cNvSpPr/>
            <p:nvPr/>
          </p:nvSpPr>
          <p:spPr bwMode="auto">
            <a:xfrm>
              <a:off x="4826078" y="1109536"/>
              <a:ext cx="897035" cy="91764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1" name="Freeform 88"/>
            <p:cNvSpPr>
              <a:spLocks noEditPoints="1"/>
            </p:cNvSpPr>
            <p:nvPr/>
          </p:nvSpPr>
          <p:spPr bwMode="auto">
            <a:xfrm>
              <a:off x="4806414" y="1087063"/>
              <a:ext cx="936362" cy="133900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2" name="Freeform 89"/>
            <p:cNvSpPr/>
            <p:nvPr/>
          </p:nvSpPr>
          <p:spPr bwMode="auto">
            <a:xfrm>
              <a:off x="4837314" y="964399"/>
              <a:ext cx="395145" cy="96446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3" name="Freeform 90"/>
            <p:cNvSpPr/>
            <p:nvPr/>
          </p:nvSpPr>
          <p:spPr bwMode="auto">
            <a:xfrm>
              <a:off x="5321413" y="691918"/>
              <a:ext cx="385781" cy="33709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8123" y="1370220"/>
            <a:ext cx="2802467" cy="4904961"/>
            <a:chOff x="2226732" y="1603905"/>
            <a:chExt cx="2802467" cy="4904961"/>
          </a:xfrm>
        </p:grpSpPr>
        <p:sp>
          <p:nvSpPr>
            <p:cNvPr id="3" name="Freeform 5"/>
            <p:cNvSpPr/>
            <p:nvPr/>
          </p:nvSpPr>
          <p:spPr bwMode="auto">
            <a:xfrm>
              <a:off x="2859993" y="5274583"/>
              <a:ext cx="1533642" cy="1234283"/>
            </a:xfrm>
            <a:custGeom>
              <a:avLst/>
              <a:gdLst>
                <a:gd name="T0" fmla="*/ 430 w 430"/>
                <a:gd name="T1" fmla="*/ 50 h 406"/>
                <a:gd name="T2" fmla="*/ 430 w 430"/>
                <a:gd name="T3" fmla="*/ 34 h 406"/>
                <a:gd name="T4" fmla="*/ 419 w 430"/>
                <a:gd name="T5" fmla="*/ 31 h 406"/>
                <a:gd name="T6" fmla="*/ 415 w 430"/>
                <a:gd name="T7" fmla="*/ 5 h 406"/>
                <a:gd name="T8" fmla="*/ 55 w 430"/>
                <a:gd name="T9" fmla="*/ 26 h 406"/>
                <a:gd name="T10" fmla="*/ 17 w 430"/>
                <a:gd name="T11" fmla="*/ 0 h 406"/>
                <a:gd name="T12" fmla="*/ 9 w 430"/>
                <a:gd name="T13" fmla="*/ 1 h 406"/>
                <a:gd name="T14" fmla="*/ 8 w 430"/>
                <a:gd name="T15" fmla="*/ 10 h 406"/>
                <a:gd name="T16" fmla="*/ 12 w 430"/>
                <a:gd name="T17" fmla="*/ 17 h 406"/>
                <a:gd name="T18" fmla="*/ 13 w 430"/>
                <a:gd name="T19" fmla="*/ 33 h 406"/>
                <a:gd name="T20" fmla="*/ 0 w 430"/>
                <a:gd name="T21" fmla="*/ 50 h 406"/>
                <a:gd name="T22" fmla="*/ 3 w 430"/>
                <a:gd name="T23" fmla="*/ 61 h 406"/>
                <a:gd name="T24" fmla="*/ 13 w 430"/>
                <a:gd name="T25" fmla="*/ 74 h 406"/>
                <a:gd name="T26" fmla="*/ 18 w 430"/>
                <a:gd name="T27" fmla="*/ 88 h 406"/>
                <a:gd name="T28" fmla="*/ 2 w 430"/>
                <a:gd name="T29" fmla="*/ 109 h 406"/>
                <a:gd name="T30" fmla="*/ 3 w 430"/>
                <a:gd name="T31" fmla="*/ 113 h 406"/>
                <a:gd name="T32" fmla="*/ 19 w 430"/>
                <a:gd name="T33" fmla="*/ 140 h 406"/>
                <a:gd name="T34" fmla="*/ 1 w 430"/>
                <a:gd name="T35" fmla="*/ 155 h 406"/>
                <a:gd name="T36" fmla="*/ 1 w 430"/>
                <a:gd name="T37" fmla="*/ 164 h 406"/>
                <a:gd name="T38" fmla="*/ 14 w 430"/>
                <a:gd name="T39" fmla="*/ 191 h 406"/>
                <a:gd name="T40" fmla="*/ 20 w 430"/>
                <a:gd name="T41" fmla="*/ 205 h 406"/>
                <a:gd name="T42" fmla="*/ 10 w 430"/>
                <a:gd name="T43" fmla="*/ 205 h 406"/>
                <a:gd name="T44" fmla="*/ 10 w 430"/>
                <a:gd name="T45" fmla="*/ 221 h 406"/>
                <a:gd name="T46" fmla="*/ 68 w 430"/>
                <a:gd name="T47" fmla="*/ 284 h 406"/>
                <a:gd name="T48" fmla="*/ 104 w 430"/>
                <a:gd name="T49" fmla="*/ 309 h 406"/>
                <a:gd name="T50" fmla="*/ 140 w 430"/>
                <a:gd name="T51" fmla="*/ 372 h 406"/>
                <a:gd name="T52" fmla="*/ 281 w 430"/>
                <a:gd name="T53" fmla="*/ 380 h 406"/>
                <a:gd name="T54" fmla="*/ 320 w 430"/>
                <a:gd name="T55" fmla="*/ 322 h 406"/>
                <a:gd name="T56" fmla="*/ 339 w 430"/>
                <a:gd name="T57" fmla="*/ 316 h 406"/>
                <a:gd name="T58" fmla="*/ 354 w 430"/>
                <a:gd name="T59" fmla="*/ 309 h 406"/>
                <a:gd name="T60" fmla="*/ 418 w 430"/>
                <a:gd name="T61" fmla="*/ 222 h 406"/>
                <a:gd name="T62" fmla="*/ 420 w 430"/>
                <a:gd name="T63" fmla="*/ 202 h 406"/>
                <a:gd name="T64" fmla="*/ 414 w 430"/>
                <a:gd name="T65" fmla="*/ 193 h 406"/>
                <a:gd name="T66" fmla="*/ 412 w 430"/>
                <a:gd name="T67" fmla="*/ 182 h 406"/>
                <a:gd name="T68" fmla="*/ 416 w 430"/>
                <a:gd name="T69" fmla="*/ 173 h 406"/>
                <a:gd name="T70" fmla="*/ 419 w 430"/>
                <a:gd name="T71" fmla="*/ 167 h 406"/>
                <a:gd name="T72" fmla="*/ 428 w 430"/>
                <a:gd name="T73" fmla="*/ 158 h 406"/>
                <a:gd name="T74" fmla="*/ 429 w 430"/>
                <a:gd name="T75" fmla="*/ 146 h 406"/>
                <a:gd name="T76" fmla="*/ 416 w 430"/>
                <a:gd name="T77" fmla="*/ 133 h 406"/>
                <a:gd name="T78" fmla="*/ 414 w 430"/>
                <a:gd name="T79" fmla="*/ 121 h 406"/>
                <a:gd name="T80" fmla="*/ 423 w 430"/>
                <a:gd name="T81" fmla="*/ 111 h 406"/>
                <a:gd name="T82" fmla="*/ 424 w 430"/>
                <a:gd name="T83" fmla="*/ 87 h 406"/>
                <a:gd name="T84" fmla="*/ 416 w 430"/>
                <a:gd name="T85" fmla="*/ 85 h 406"/>
                <a:gd name="T86" fmla="*/ 419 w 430"/>
                <a:gd name="T87" fmla="*/ 55 h 406"/>
                <a:gd name="T88" fmla="*/ 430 w 430"/>
                <a:gd name="T89" fmla="*/ 5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0" h="406">
                  <a:moveTo>
                    <a:pt x="430" y="50"/>
                  </a:moveTo>
                  <a:cubicBezTo>
                    <a:pt x="430" y="45"/>
                    <a:pt x="430" y="40"/>
                    <a:pt x="430" y="34"/>
                  </a:cubicBezTo>
                  <a:cubicBezTo>
                    <a:pt x="426" y="33"/>
                    <a:pt x="423" y="32"/>
                    <a:pt x="419" y="31"/>
                  </a:cubicBezTo>
                  <a:cubicBezTo>
                    <a:pt x="418" y="22"/>
                    <a:pt x="417" y="13"/>
                    <a:pt x="415" y="5"/>
                  </a:cubicBezTo>
                  <a:cubicBezTo>
                    <a:pt x="303" y="73"/>
                    <a:pt x="127" y="56"/>
                    <a:pt x="55" y="26"/>
                  </a:cubicBezTo>
                  <a:cubicBezTo>
                    <a:pt x="42" y="17"/>
                    <a:pt x="30" y="9"/>
                    <a:pt x="17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8" y="4"/>
                    <a:pt x="8" y="7"/>
                    <a:pt x="8" y="10"/>
                  </a:cubicBezTo>
                  <a:cubicBezTo>
                    <a:pt x="9" y="12"/>
                    <a:pt x="11" y="15"/>
                    <a:pt x="12" y="17"/>
                  </a:cubicBezTo>
                  <a:cubicBezTo>
                    <a:pt x="13" y="23"/>
                    <a:pt x="13" y="28"/>
                    <a:pt x="13" y="33"/>
                  </a:cubicBezTo>
                  <a:cubicBezTo>
                    <a:pt x="9" y="39"/>
                    <a:pt x="4" y="45"/>
                    <a:pt x="0" y="50"/>
                  </a:cubicBezTo>
                  <a:cubicBezTo>
                    <a:pt x="1" y="54"/>
                    <a:pt x="2" y="57"/>
                    <a:pt x="3" y="61"/>
                  </a:cubicBezTo>
                  <a:cubicBezTo>
                    <a:pt x="6" y="65"/>
                    <a:pt x="10" y="70"/>
                    <a:pt x="13" y="74"/>
                  </a:cubicBezTo>
                  <a:cubicBezTo>
                    <a:pt x="15" y="79"/>
                    <a:pt x="17" y="83"/>
                    <a:pt x="18" y="88"/>
                  </a:cubicBezTo>
                  <a:cubicBezTo>
                    <a:pt x="13" y="95"/>
                    <a:pt x="7" y="102"/>
                    <a:pt x="2" y="109"/>
                  </a:cubicBezTo>
                  <a:cubicBezTo>
                    <a:pt x="2" y="111"/>
                    <a:pt x="3" y="112"/>
                    <a:pt x="3" y="113"/>
                  </a:cubicBezTo>
                  <a:cubicBezTo>
                    <a:pt x="8" y="122"/>
                    <a:pt x="14" y="131"/>
                    <a:pt x="19" y="140"/>
                  </a:cubicBezTo>
                  <a:cubicBezTo>
                    <a:pt x="13" y="145"/>
                    <a:pt x="7" y="150"/>
                    <a:pt x="1" y="155"/>
                  </a:cubicBezTo>
                  <a:cubicBezTo>
                    <a:pt x="1" y="158"/>
                    <a:pt x="1" y="161"/>
                    <a:pt x="1" y="164"/>
                  </a:cubicBezTo>
                  <a:cubicBezTo>
                    <a:pt x="5" y="173"/>
                    <a:pt x="10" y="182"/>
                    <a:pt x="14" y="191"/>
                  </a:cubicBezTo>
                  <a:cubicBezTo>
                    <a:pt x="16" y="196"/>
                    <a:pt x="18" y="201"/>
                    <a:pt x="20" y="205"/>
                  </a:cubicBezTo>
                  <a:cubicBezTo>
                    <a:pt x="17" y="205"/>
                    <a:pt x="13" y="205"/>
                    <a:pt x="10" y="205"/>
                  </a:cubicBezTo>
                  <a:cubicBezTo>
                    <a:pt x="10" y="210"/>
                    <a:pt x="10" y="215"/>
                    <a:pt x="10" y="221"/>
                  </a:cubicBezTo>
                  <a:cubicBezTo>
                    <a:pt x="29" y="242"/>
                    <a:pt x="49" y="263"/>
                    <a:pt x="68" y="284"/>
                  </a:cubicBezTo>
                  <a:cubicBezTo>
                    <a:pt x="80" y="292"/>
                    <a:pt x="92" y="301"/>
                    <a:pt x="104" y="309"/>
                  </a:cubicBezTo>
                  <a:cubicBezTo>
                    <a:pt x="116" y="330"/>
                    <a:pt x="128" y="351"/>
                    <a:pt x="140" y="372"/>
                  </a:cubicBezTo>
                  <a:cubicBezTo>
                    <a:pt x="194" y="406"/>
                    <a:pt x="262" y="386"/>
                    <a:pt x="281" y="380"/>
                  </a:cubicBezTo>
                  <a:cubicBezTo>
                    <a:pt x="294" y="361"/>
                    <a:pt x="307" y="341"/>
                    <a:pt x="320" y="322"/>
                  </a:cubicBezTo>
                  <a:cubicBezTo>
                    <a:pt x="326" y="320"/>
                    <a:pt x="333" y="318"/>
                    <a:pt x="339" y="316"/>
                  </a:cubicBezTo>
                  <a:cubicBezTo>
                    <a:pt x="344" y="313"/>
                    <a:pt x="349" y="311"/>
                    <a:pt x="354" y="309"/>
                  </a:cubicBezTo>
                  <a:cubicBezTo>
                    <a:pt x="375" y="280"/>
                    <a:pt x="397" y="251"/>
                    <a:pt x="418" y="222"/>
                  </a:cubicBezTo>
                  <a:cubicBezTo>
                    <a:pt x="419" y="215"/>
                    <a:pt x="419" y="208"/>
                    <a:pt x="420" y="202"/>
                  </a:cubicBezTo>
                  <a:cubicBezTo>
                    <a:pt x="418" y="199"/>
                    <a:pt x="416" y="196"/>
                    <a:pt x="414" y="193"/>
                  </a:cubicBezTo>
                  <a:cubicBezTo>
                    <a:pt x="414" y="189"/>
                    <a:pt x="413" y="185"/>
                    <a:pt x="412" y="182"/>
                  </a:cubicBezTo>
                  <a:cubicBezTo>
                    <a:pt x="414" y="179"/>
                    <a:pt x="415" y="176"/>
                    <a:pt x="416" y="173"/>
                  </a:cubicBezTo>
                  <a:cubicBezTo>
                    <a:pt x="417" y="171"/>
                    <a:pt x="418" y="169"/>
                    <a:pt x="419" y="167"/>
                  </a:cubicBezTo>
                  <a:cubicBezTo>
                    <a:pt x="422" y="164"/>
                    <a:pt x="425" y="161"/>
                    <a:pt x="428" y="158"/>
                  </a:cubicBezTo>
                  <a:cubicBezTo>
                    <a:pt x="428" y="154"/>
                    <a:pt x="428" y="150"/>
                    <a:pt x="429" y="146"/>
                  </a:cubicBezTo>
                  <a:cubicBezTo>
                    <a:pt x="425" y="141"/>
                    <a:pt x="420" y="137"/>
                    <a:pt x="416" y="133"/>
                  </a:cubicBezTo>
                  <a:cubicBezTo>
                    <a:pt x="416" y="129"/>
                    <a:pt x="415" y="125"/>
                    <a:pt x="414" y="121"/>
                  </a:cubicBezTo>
                  <a:cubicBezTo>
                    <a:pt x="417" y="118"/>
                    <a:pt x="420" y="114"/>
                    <a:pt x="423" y="111"/>
                  </a:cubicBezTo>
                  <a:cubicBezTo>
                    <a:pt x="423" y="103"/>
                    <a:pt x="424" y="95"/>
                    <a:pt x="424" y="87"/>
                  </a:cubicBezTo>
                  <a:cubicBezTo>
                    <a:pt x="421" y="86"/>
                    <a:pt x="419" y="85"/>
                    <a:pt x="416" y="85"/>
                  </a:cubicBezTo>
                  <a:cubicBezTo>
                    <a:pt x="417" y="75"/>
                    <a:pt x="418" y="65"/>
                    <a:pt x="419" y="55"/>
                  </a:cubicBezTo>
                  <a:cubicBezTo>
                    <a:pt x="423" y="54"/>
                    <a:pt x="426" y="52"/>
                    <a:pt x="430" y="5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4057432" y="2461719"/>
              <a:ext cx="971767" cy="997099"/>
            </a:xfrm>
            <a:custGeom>
              <a:avLst/>
              <a:gdLst>
                <a:gd name="T0" fmla="*/ 0 w 291"/>
                <a:gd name="T1" fmla="*/ 0 h 298"/>
                <a:gd name="T2" fmla="*/ 596256 w 291"/>
                <a:gd name="T3" fmla="*/ 0 h 298"/>
                <a:gd name="T4" fmla="*/ 669925 w 291"/>
                <a:gd name="T5" fmla="*/ 279107 h 298"/>
                <a:gd name="T6" fmla="*/ 623882 w 291"/>
                <a:gd name="T7" fmla="*/ 687387 h 298"/>
                <a:gd name="T8" fmla="*/ 0 w 291"/>
                <a:gd name="T9" fmla="*/ 687387 h 298"/>
                <a:gd name="T10" fmla="*/ 0 w 291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298">
                  <a:moveTo>
                    <a:pt x="0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75" y="37"/>
                    <a:pt x="285" y="77"/>
                    <a:pt x="291" y="121"/>
                  </a:cubicBezTo>
                  <a:cubicBezTo>
                    <a:pt x="291" y="190"/>
                    <a:pt x="284" y="247"/>
                    <a:pt x="271" y="298"/>
                  </a:cubicBezTo>
                  <a:cubicBezTo>
                    <a:pt x="0" y="298"/>
                    <a:pt x="0" y="298"/>
                    <a:pt x="0" y="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226732" y="2461719"/>
              <a:ext cx="974071" cy="997099"/>
            </a:xfrm>
            <a:custGeom>
              <a:avLst/>
              <a:gdLst>
                <a:gd name="T0" fmla="*/ 46152 w 291"/>
                <a:gd name="T1" fmla="*/ 687387 h 298"/>
                <a:gd name="T2" fmla="*/ 0 w 291"/>
                <a:gd name="T3" fmla="*/ 279107 h 298"/>
                <a:gd name="T4" fmla="*/ 73843 w 291"/>
                <a:gd name="T5" fmla="*/ 0 h 298"/>
                <a:gd name="T6" fmla="*/ 671513 w 291"/>
                <a:gd name="T7" fmla="*/ 0 h 298"/>
                <a:gd name="T8" fmla="*/ 671513 w 291"/>
                <a:gd name="T9" fmla="*/ 687387 h 298"/>
                <a:gd name="T10" fmla="*/ 46152 w 291"/>
                <a:gd name="T11" fmla="*/ 687387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298">
                  <a:moveTo>
                    <a:pt x="20" y="298"/>
                  </a:moveTo>
                  <a:cubicBezTo>
                    <a:pt x="7" y="247"/>
                    <a:pt x="0" y="190"/>
                    <a:pt x="0" y="121"/>
                  </a:cubicBezTo>
                  <a:cubicBezTo>
                    <a:pt x="6" y="77"/>
                    <a:pt x="16" y="37"/>
                    <a:pt x="32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1" y="298"/>
                    <a:pt x="291" y="298"/>
                    <a:pt x="291" y="298"/>
                  </a:cubicBezTo>
                  <a:lnTo>
                    <a:pt x="20" y="29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057432" y="3468029"/>
              <a:ext cx="904986" cy="997097"/>
            </a:xfrm>
            <a:custGeom>
              <a:avLst/>
              <a:gdLst>
                <a:gd name="T0" fmla="*/ 0 w 271"/>
                <a:gd name="T1" fmla="*/ 0 h 298"/>
                <a:gd name="T2" fmla="*/ 623888 w 271"/>
                <a:gd name="T3" fmla="*/ 0 h 298"/>
                <a:gd name="T4" fmla="*/ 322304 w 271"/>
                <a:gd name="T5" fmla="*/ 687387 h 298"/>
                <a:gd name="T6" fmla="*/ 0 w 271"/>
                <a:gd name="T7" fmla="*/ 687387 h 298"/>
                <a:gd name="T8" fmla="*/ 0 w 271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" h="298">
                  <a:moveTo>
                    <a:pt x="0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39" y="131"/>
                    <a:pt x="176" y="212"/>
                    <a:pt x="140" y="298"/>
                  </a:cubicBezTo>
                  <a:cubicBezTo>
                    <a:pt x="0" y="298"/>
                    <a:pt x="0" y="298"/>
                    <a:pt x="0" y="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293513" y="3468029"/>
              <a:ext cx="907290" cy="997097"/>
            </a:xfrm>
            <a:custGeom>
              <a:avLst/>
              <a:gdLst>
                <a:gd name="T0" fmla="*/ 302351 w 271"/>
                <a:gd name="T1" fmla="*/ 687387 h 298"/>
                <a:gd name="T2" fmla="*/ 0 w 271"/>
                <a:gd name="T3" fmla="*/ 0 h 298"/>
                <a:gd name="T4" fmla="*/ 625475 w 271"/>
                <a:gd name="T5" fmla="*/ 0 h 298"/>
                <a:gd name="T6" fmla="*/ 625475 w 271"/>
                <a:gd name="T7" fmla="*/ 687387 h 298"/>
                <a:gd name="T8" fmla="*/ 302351 w 271"/>
                <a:gd name="T9" fmla="*/ 68738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" h="298">
                  <a:moveTo>
                    <a:pt x="131" y="298"/>
                  </a:moveTo>
                  <a:cubicBezTo>
                    <a:pt x="95" y="212"/>
                    <a:pt x="32" y="131"/>
                    <a:pt x="0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98"/>
                    <a:pt x="271" y="298"/>
                    <a:pt x="271" y="298"/>
                  </a:cubicBezTo>
                  <a:lnTo>
                    <a:pt x="131" y="29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057432" y="4474337"/>
              <a:ext cx="467461" cy="842812"/>
            </a:xfrm>
            <a:custGeom>
              <a:avLst/>
              <a:gdLst>
                <a:gd name="T0" fmla="*/ 0 w 140"/>
                <a:gd name="T1" fmla="*/ 0 h 252"/>
                <a:gd name="T2" fmla="*/ 322263 w 140"/>
                <a:gd name="T3" fmla="*/ 0 h 252"/>
                <a:gd name="T4" fmla="*/ 269320 w 140"/>
                <a:gd name="T5" fmla="*/ 159090 h 252"/>
                <a:gd name="T6" fmla="*/ 239395 w 140"/>
                <a:gd name="T7" fmla="*/ 405795 h 252"/>
                <a:gd name="T8" fmla="*/ 0 w 140"/>
                <a:gd name="T9" fmla="*/ 581025 h 252"/>
                <a:gd name="T10" fmla="*/ 0 w 140"/>
                <a:gd name="T11" fmla="*/ 0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252">
                  <a:moveTo>
                    <a:pt x="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0" y="23"/>
                    <a:pt x="122" y="45"/>
                    <a:pt x="117" y="69"/>
                  </a:cubicBezTo>
                  <a:cubicBezTo>
                    <a:pt x="101" y="100"/>
                    <a:pt x="112" y="141"/>
                    <a:pt x="104" y="176"/>
                  </a:cubicBezTo>
                  <a:cubicBezTo>
                    <a:pt x="96" y="212"/>
                    <a:pt x="55" y="237"/>
                    <a:pt x="0" y="2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731038" y="4474337"/>
              <a:ext cx="469764" cy="842812"/>
            </a:xfrm>
            <a:custGeom>
              <a:avLst/>
              <a:gdLst>
                <a:gd name="T0" fmla="*/ 83276 w 140"/>
                <a:gd name="T1" fmla="*/ 405795 h 252"/>
                <a:gd name="T2" fmla="*/ 53204 w 140"/>
                <a:gd name="T3" fmla="*/ 159090 h 252"/>
                <a:gd name="T4" fmla="*/ 0 w 140"/>
                <a:gd name="T5" fmla="*/ 0 h 252"/>
                <a:gd name="T6" fmla="*/ 323850 w 140"/>
                <a:gd name="T7" fmla="*/ 0 h 252"/>
                <a:gd name="T8" fmla="*/ 323850 w 140"/>
                <a:gd name="T9" fmla="*/ 581025 h 252"/>
                <a:gd name="T10" fmla="*/ 83276 w 140"/>
                <a:gd name="T11" fmla="*/ 405795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252">
                  <a:moveTo>
                    <a:pt x="36" y="176"/>
                  </a:moveTo>
                  <a:cubicBezTo>
                    <a:pt x="28" y="141"/>
                    <a:pt x="39" y="100"/>
                    <a:pt x="23" y="69"/>
                  </a:cubicBezTo>
                  <a:cubicBezTo>
                    <a:pt x="18" y="45"/>
                    <a:pt x="10" y="23"/>
                    <a:pt x="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85" y="238"/>
                    <a:pt x="44" y="212"/>
                    <a:pt x="36" y="17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057432" y="1675290"/>
              <a:ext cx="865840" cy="766822"/>
            </a:xfrm>
            <a:custGeom>
              <a:avLst/>
              <a:gdLst>
                <a:gd name="T0" fmla="*/ 0 w 259"/>
                <a:gd name="T1" fmla="*/ 0 h 230"/>
                <a:gd name="T2" fmla="*/ 596900 w 259"/>
                <a:gd name="T3" fmla="*/ 528637 h 230"/>
                <a:gd name="T4" fmla="*/ 0 w 259"/>
                <a:gd name="T5" fmla="*/ 528637 h 230"/>
                <a:gd name="T6" fmla="*/ 0 w 259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9" h="230">
                  <a:moveTo>
                    <a:pt x="0" y="0"/>
                  </a:moveTo>
                  <a:cubicBezTo>
                    <a:pt x="117" y="35"/>
                    <a:pt x="211" y="115"/>
                    <a:pt x="259" y="230"/>
                  </a:cubicBezTo>
                  <a:cubicBezTo>
                    <a:pt x="0" y="230"/>
                    <a:pt x="0" y="230"/>
                    <a:pt x="0" y="2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334963" y="1677594"/>
              <a:ext cx="865840" cy="764518"/>
            </a:xfrm>
            <a:custGeom>
              <a:avLst/>
              <a:gdLst>
                <a:gd name="T0" fmla="*/ 0 w 259"/>
                <a:gd name="T1" fmla="*/ 527050 h 229"/>
                <a:gd name="T2" fmla="*/ 596900 w 259"/>
                <a:gd name="T3" fmla="*/ 0 h 229"/>
                <a:gd name="T4" fmla="*/ 596900 w 259"/>
                <a:gd name="T5" fmla="*/ 527050 h 229"/>
                <a:gd name="T6" fmla="*/ 0 w 259"/>
                <a:gd name="T7" fmla="*/ 527050 h 2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9" h="229">
                  <a:moveTo>
                    <a:pt x="0" y="229"/>
                  </a:moveTo>
                  <a:cubicBezTo>
                    <a:pt x="47" y="114"/>
                    <a:pt x="140" y="36"/>
                    <a:pt x="259" y="0"/>
                  </a:cubicBezTo>
                  <a:cubicBezTo>
                    <a:pt x="259" y="229"/>
                    <a:pt x="259" y="229"/>
                    <a:pt x="259" y="229"/>
                  </a:cubicBezTo>
                  <a:lnTo>
                    <a:pt x="0" y="22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196197" y="2461719"/>
              <a:ext cx="863537" cy="997099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96197" y="3468029"/>
              <a:ext cx="863537" cy="99709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196197" y="4474337"/>
              <a:ext cx="863537" cy="916501"/>
            </a:xfrm>
            <a:custGeom>
              <a:avLst/>
              <a:gdLst>
                <a:gd name="T0" fmla="*/ 0 w 258"/>
                <a:gd name="T1" fmla="*/ 0 h 274"/>
                <a:gd name="T2" fmla="*/ 595313 w 258"/>
                <a:gd name="T3" fmla="*/ 0 h 274"/>
                <a:gd name="T4" fmla="*/ 595313 w 258"/>
                <a:gd name="T5" fmla="*/ 581095 h 274"/>
                <a:gd name="T6" fmla="*/ 0 w 258"/>
                <a:gd name="T7" fmla="*/ 581095 h 274"/>
                <a:gd name="T8" fmla="*/ 0 w 258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274">
                  <a:moveTo>
                    <a:pt x="0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181" y="274"/>
                    <a:pt x="77" y="274"/>
                    <a:pt x="0" y="2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196197" y="1603905"/>
              <a:ext cx="863537" cy="838207"/>
            </a:xfrm>
            <a:custGeom>
              <a:avLst/>
              <a:gdLst>
                <a:gd name="T0" fmla="*/ 0 w 258"/>
                <a:gd name="T1" fmla="*/ 50648 h 251"/>
                <a:gd name="T2" fmla="*/ 297657 w 258"/>
                <a:gd name="T3" fmla="*/ 0 h 251"/>
                <a:gd name="T4" fmla="*/ 595313 w 258"/>
                <a:gd name="T5" fmla="*/ 48346 h 251"/>
                <a:gd name="T6" fmla="*/ 595313 w 258"/>
                <a:gd name="T7" fmla="*/ 577850 h 251"/>
                <a:gd name="T8" fmla="*/ 0 w 258"/>
                <a:gd name="T9" fmla="*/ 577850 h 251"/>
                <a:gd name="T10" fmla="*/ 0 w 258"/>
                <a:gd name="T11" fmla="*/ 50648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" h="251">
                  <a:moveTo>
                    <a:pt x="0" y="22"/>
                  </a:moveTo>
                  <a:cubicBezTo>
                    <a:pt x="40" y="10"/>
                    <a:pt x="84" y="2"/>
                    <a:pt x="129" y="0"/>
                  </a:cubicBezTo>
                  <a:cubicBezTo>
                    <a:pt x="174" y="2"/>
                    <a:pt x="218" y="8"/>
                    <a:pt x="258" y="21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0" y="251"/>
                    <a:pt x="0" y="251"/>
                    <a:pt x="0" y="251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3385364" y="1958281"/>
              <a:ext cx="433200" cy="297461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3410648" y="2880352"/>
              <a:ext cx="382632" cy="325872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75" name="KSO_Shape"/>
            <p:cNvSpPr/>
            <p:nvPr/>
          </p:nvSpPr>
          <p:spPr bwMode="auto">
            <a:xfrm>
              <a:off x="3465542" y="3803501"/>
              <a:ext cx="353022" cy="380538"/>
            </a:xfrm>
            <a:custGeom>
              <a:avLst/>
              <a:gdLst>
                <a:gd name="T0" fmla="*/ 1234903 w 2578"/>
                <a:gd name="T1" fmla="*/ 1800397 h 2775"/>
                <a:gd name="T2" fmla="*/ 1186284 w 2578"/>
                <a:gd name="T3" fmla="*/ 928421 h 2775"/>
                <a:gd name="T4" fmla="*/ 1119515 w 2578"/>
                <a:gd name="T5" fmla="*/ 829156 h 2775"/>
                <a:gd name="T6" fmla="*/ 1329546 w 2578"/>
                <a:gd name="T7" fmla="*/ 753896 h 2775"/>
                <a:gd name="T8" fmla="*/ 1265370 w 2578"/>
                <a:gd name="T9" fmla="*/ 829156 h 2775"/>
                <a:gd name="T10" fmla="*/ 1498089 w 2578"/>
                <a:gd name="T11" fmla="*/ 1015359 h 2775"/>
                <a:gd name="T12" fmla="*/ 1669225 w 2578"/>
                <a:gd name="T13" fmla="*/ 1012764 h 2775"/>
                <a:gd name="T14" fmla="*/ 1671170 w 2578"/>
                <a:gd name="T15" fmla="*/ 1363111 h 2775"/>
                <a:gd name="T16" fmla="*/ 877721 w 2578"/>
                <a:gd name="T17" fmla="*/ 1363111 h 2775"/>
                <a:gd name="T18" fmla="*/ 1592084 w 2578"/>
                <a:gd name="T19" fmla="*/ 1363111 h 2775"/>
                <a:gd name="T20" fmla="*/ 1265370 w 2578"/>
                <a:gd name="T21" fmla="*/ 1431883 h 2775"/>
                <a:gd name="T22" fmla="*/ 1195360 w 2578"/>
                <a:gd name="T23" fmla="*/ 1479245 h 2775"/>
                <a:gd name="T24" fmla="*/ 1155817 w 2578"/>
                <a:gd name="T25" fmla="*/ 1363111 h 2775"/>
                <a:gd name="T26" fmla="*/ 1197953 w 2578"/>
                <a:gd name="T27" fmla="*/ 1118517 h 2775"/>
                <a:gd name="T28" fmla="*/ 1265370 w 2578"/>
                <a:gd name="T29" fmla="*/ 1294988 h 2775"/>
                <a:gd name="T30" fmla="*/ 1265370 w 2578"/>
                <a:gd name="T31" fmla="*/ 1431883 h 2775"/>
                <a:gd name="T32" fmla="*/ 726032 w 2578"/>
                <a:gd name="T33" fmla="*/ 1115922 h 2775"/>
                <a:gd name="T34" fmla="*/ 269669 w 2578"/>
                <a:gd name="T35" fmla="*/ 1223621 h 2775"/>
                <a:gd name="T36" fmla="*/ 269669 w 2578"/>
                <a:gd name="T37" fmla="*/ 1115922 h 2775"/>
                <a:gd name="T38" fmla="*/ 269669 w 2578"/>
                <a:gd name="T39" fmla="*/ 1043906 h 2775"/>
                <a:gd name="T40" fmla="*/ 269669 w 2578"/>
                <a:gd name="T41" fmla="*/ 935558 h 2775"/>
                <a:gd name="T42" fmla="*/ 768168 w 2578"/>
                <a:gd name="T43" fmla="*/ 1043906 h 2775"/>
                <a:gd name="T44" fmla="*/ 215865 w 2578"/>
                <a:gd name="T45" fmla="*/ 629977 h 2775"/>
                <a:gd name="T46" fmla="*/ 989219 w 2578"/>
                <a:gd name="T47" fmla="*/ 576127 h 2775"/>
                <a:gd name="T48" fmla="*/ 989219 w 2578"/>
                <a:gd name="T49" fmla="*/ 683826 h 2775"/>
                <a:gd name="T50" fmla="*/ 269669 w 2578"/>
                <a:gd name="T51" fmla="*/ 864191 h 2775"/>
                <a:gd name="T52" fmla="*/ 269669 w 2578"/>
                <a:gd name="T53" fmla="*/ 755842 h 2775"/>
                <a:gd name="T54" fmla="*/ 1007369 w 2578"/>
                <a:gd name="T55" fmla="*/ 759086 h 2775"/>
                <a:gd name="T56" fmla="*/ 978847 w 2578"/>
                <a:gd name="T57" fmla="*/ 864191 h 2775"/>
                <a:gd name="T58" fmla="*/ 1151279 w 2578"/>
                <a:gd name="T59" fmla="*/ 467779 h 2775"/>
                <a:gd name="T60" fmla="*/ 969123 w 2578"/>
                <a:gd name="T61" fmla="*/ 288064 h 2775"/>
                <a:gd name="T62" fmla="*/ 845309 w 2578"/>
                <a:gd name="T63" fmla="*/ 432095 h 2775"/>
                <a:gd name="T64" fmla="*/ 287820 w 2578"/>
                <a:gd name="T65" fmla="*/ 305581 h 2775"/>
                <a:gd name="T66" fmla="*/ 287820 w 2578"/>
                <a:gd name="T67" fmla="*/ 288064 h 2775"/>
                <a:gd name="T68" fmla="*/ 107608 w 2578"/>
                <a:gd name="T69" fmla="*/ 1511685 h 2775"/>
                <a:gd name="T70" fmla="*/ 790856 w 2578"/>
                <a:gd name="T71" fmla="*/ 1692049 h 2775"/>
                <a:gd name="T72" fmla="*/ 215865 w 2578"/>
                <a:gd name="T73" fmla="*/ 1799748 h 2775"/>
                <a:gd name="T74" fmla="*/ 0 w 2578"/>
                <a:gd name="T75" fmla="*/ 395763 h 2775"/>
                <a:gd name="T76" fmla="*/ 325418 w 2578"/>
                <a:gd name="T77" fmla="*/ 216048 h 2775"/>
                <a:gd name="T78" fmla="*/ 429137 w 2578"/>
                <a:gd name="T79" fmla="*/ 179715 h 2775"/>
                <a:gd name="T80" fmla="*/ 825213 w 2578"/>
                <a:gd name="T81" fmla="*/ 179715 h 2775"/>
                <a:gd name="T82" fmla="*/ 933470 w 2578"/>
                <a:gd name="T83" fmla="*/ 216048 h 2775"/>
                <a:gd name="T84" fmla="*/ 1258888 w 2578"/>
                <a:gd name="T85" fmla="*/ 395763 h 2775"/>
                <a:gd name="T86" fmla="*/ 1151279 w 2578"/>
                <a:gd name="T87" fmla="*/ 719510 h 2775"/>
                <a:gd name="T88" fmla="*/ 627499 w 2578"/>
                <a:gd name="T89" fmla="*/ 97968 h 2775"/>
                <a:gd name="T90" fmla="*/ 627499 w 2578"/>
                <a:gd name="T91" fmla="*/ 302337 h 2775"/>
                <a:gd name="T92" fmla="*/ 627499 w 2578"/>
                <a:gd name="T93" fmla="*/ 97968 h 27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78" h="2775">
                  <a:moveTo>
                    <a:pt x="2578" y="2101"/>
                  </a:moveTo>
                  <a:cubicBezTo>
                    <a:pt x="2578" y="2473"/>
                    <a:pt x="2277" y="2775"/>
                    <a:pt x="1905" y="2775"/>
                  </a:cubicBezTo>
                  <a:cubicBezTo>
                    <a:pt x="1533" y="2775"/>
                    <a:pt x="1232" y="2473"/>
                    <a:pt x="1232" y="2101"/>
                  </a:cubicBezTo>
                  <a:cubicBezTo>
                    <a:pt x="1232" y="1750"/>
                    <a:pt x="1487" y="1462"/>
                    <a:pt x="1830" y="1431"/>
                  </a:cubicBezTo>
                  <a:cubicBezTo>
                    <a:pt x="1830" y="1278"/>
                    <a:pt x="1830" y="1278"/>
                    <a:pt x="1830" y="1278"/>
                  </a:cubicBezTo>
                  <a:cubicBezTo>
                    <a:pt x="1727" y="1278"/>
                    <a:pt x="1727" y="1278"/>
                    <a:pt x="1727" y="1278"/>
                  </a:cubicBezTo>
                  <a:cubicBezTo>
                    <a:pt x="1727" y="1162"/>
                    <a:pt x="1727" y="1162"/>
                    <a:pt x="1727" y="1162"/>
                  </a:cubicBezTo>
                  <a:cubicBezTo>
                    <a:pt x="2051" y="1162"/>
                    <a:pt x="2051" y="1162"/>
                    <a:pt x="2051" y="1162"/>
                  </a:cubicBezTo>
                  <a:cubicBezTo>
                    <a:pt x="2051" y="1278"/>
                    <a:pt x="2051" y="1278"/>
                    <a:pt x="2051" y="1278"/>
                  </a:cubicBezTo>
                  <a:cubicBezTo>
                    <a:pt x="1952" y="1278"/>
                    <a:pt x="1952" y="1278"/>
                    <a:pt x="1952" y="1278"/>
                  </a:cubicBezTo>
                  <a:cubicBezTo>
                    <a:pt x="1952" y="1431"/>
                    <a:pt x="1952" y="1431"/>
                    <a:pt x="1952" y="1431"/>
                  </a:cubicBezTo>
                  <a:cubicBezTo>
                    <a:pt x="2081" y="1443"/>
                    <a:pt x="2214" y="1491"/>
                    <a:pt x="2311" y="1565"/>
                  </a:cubicBezTo>
                  <a:cubicBezTo>
                    <a:pt x="2445" y="1431"/>
                    <a:pt x="2445" y="1431"/>
                    <a:pt x="2445" y="1431"/>
                  </a:cubicBezTo>
                  <a:cubicBezTo>
                    <a:pt x="2575" y="1561"/>
                    <a:pt x="2575" y="1561"/>
                    <a:pt x="2575" y="1561"/>
                  </a:cubicBezTo>
                  <a:cubicBezTo>
                    <a:pt x="2441" y="1695"/>
                    <a:pt x="2441" y="1695"/>
                    <a:pt x="2441" y="1695"/>
                  </a:cubicBezTo>
                  <a:cubicBezTo>
                    <a:pt x="2527" y="1808"/>
                    <a:pt x="2578" y="1949"/>
                    <a:pt x="2578" y="2101"/>
                  </a:cubicBezTo>
                  <a:close/>
                  <a:moveTo>
                    <a:pt x="1905" y="1550"/>
                  </a:moveTo>
                  <a:cubicBezTo>
                    <a:pt x="1601" y="1550"/>
                    <a:pt x="1354" y="1798"/>
                    <a:pt x="1354" y="2101"/>
                  </a:cubicBezTo>
                  <a:cubicBezTo>
                    <a:pt x="1354" y="2405"/>
                    <a:pt x="1601" y="2652"/>
                    <a:pt x="1905" y="2652"/>
                  </a:cubicBezTo>
                  <a:cubicBezTo>
                    <a:pt x="2209" y="2652"/>
                    <a:pt x="2456" y="2405"/>
                    <a:pt x="2456" y="2101"/>
                  </a:cubicBezTo>
                  <a:cubicBezTo>
                    <a:pt x="2456" y="1798"/>
                    <a:pt x="2209" y="1550"/>
                    <a:pt x="1905" y="1550"/>
                  </a:cubicBezTo>
                  <a:close/>
                  <a:moveTo>
                    <a:pt x="1952" y="2207"/>
                  </a:moveTo>
                  <a:cubicBezTo>
                    <a:pt x="1952" y="2280"/>
                    <a:pt x="1952" y="2280"/>
                    <a:pt x="1952" y="2280"/>
                  </a:cubicBezTo>
                  <a:cubicBezTo>
                    <a:pt x="1844" y="2280"/>
                    <a:pt x="1844" y="2280"/>
                    <a:pt x="1844" y="2280"/>
                  </a:cubicBezTo>
                  <a:cubicBezTo>
                    <a:pt x="1844" y="2207"/>
                    <a:pt x="1844" y="2207"/>
                    <a:pt x="1844" y="2207"/>
                  </a:cubicBezTo>
                  <a:cubicBezTo>
                    <a:pt x="1807" y="2186"/>
                    <a:pt x="1783" y="2147"/>
                    <a:pt x="1783" y="2101"/>
                  </a:cubicBezTo>
                  <a:cubicBezTo>
                    <a:pt x="1783" y="2056"/>
                    <a:pt x="1812" y="2017"/>
                    <a:pt x="1848" y="1996"/>
                  </a:cubicBezTo>
                  <a:cubicBezTo>
                    <a:pt x="1848" y="1724"/>
                    <a:pt x="1848" y="1724"/>
                    <a:pt x="1848" y="1724"/>
                  </a:cubicBezTo>
                  <a:cubicBezTo>
                    <a:pt x="1952" y="1724"/>
                    <a:pt x="1952" y="1724"/>
                    <a:pt x="1952" y="1724"/>
                  </a:cubicBezTo>
                  <a:cubicBezTo>
                    <a:pt x="1952" y="1996"/>
                    <a:pt x="1952" y="1996"/>
                    <a:pt x="1952" y="1996"/>
                  </a:cubicBezTo>
                  <a:cubicBezTo>
                    <a:pt x="1989" y="2017"/>
                    <a:pt x="2027" y="2056"/>
                    <a:pt x="2027" y="2101"/>
                  </a:cubicBezTo>
                  <a:cubicBezTo>
                    <a:pt x="2027" y="2147"/>
                    <a:pt x="1989" y="2186"/>
                    <a:pt x="1952" y="2207"/>
                  </a:cubicBezTo>
                  <a:close/>
                  <a:moveTo>
                    <a:pt x="416" y="1720"/>
                  </a:moveTo>
                  <a:cubicBezTo>
                    <a:pt x="1120" y="1720"/>
                    <a:pt x="1120" y="1720"/>
                    <a:pt x="1120" y="1720"/>
                  </a:cubicBezTo>
                  <a:cubicBezTo>
                    <a:pt x="1094" y="1773"/>
                    <a:pt x="1074" y="1828"/>
                    <a:pt x="1060" y="1886"/>
                  </a:cubicBezTo>
                  <a:cubicBezTo>
                    <a:pt x="416" y="1886"/>
                    <a:pt x="416" y="1886"/>
                    <a:pt x="416" y="1886"/>
                  </a:cubicBezTo>
                  <a:cubicBezTo>
                    <a:pt x="370" y="1886"/>
                    <a:pt x="333" y="1849"/>
                    <a:pt x="333" y="1803"/>
                  </a:cubicBezTo>
                  <a:cubicBezTo>
                    <a:pt x="333" y="1757"/>
                    <a:pt x="370" y="1720"/>
                    <a:pt x="416" y="1720"/>
                  </a:cubicBezTo>
                  <a:close/>
                  <a:moveTo>
                    <a:pt x="1185" y="1609"/>
                  </a:moveTo>
                  <a:cubicBezTo>
                    <a:pt x="416" y="1609"/>
                    <a:pt x="416" y="1609"/>
                    <a:pt x="416" y="1609"/>
                  </a:cubicBezTo>
                  <a:cubicBezTo>
                    <a:pt x="370" y="1609"/>
                    <a:pt x="333" y="1572"/>
                    <a:pt x="333" y="1526"/>
                  </a:cubicBezTo>
                  <a:cubicBezTo>
                    <a:pt x="333" y="1480"/>
                    <a:pt x="370" y="1442"/>
                    <a:pt x="416" y="1442"/>
                  </a:cubicBezTo>
                  <a:cubicBezTo>
                    <a:pt x="1338" y="1442"/>
                    <a:pt x="1338" y="1442"/>
                    <a:pt x="1338" y="1442"/>
                  </a:cubicBezTo>
                  <a:cubicBezTo>
                    <a:pt x="1279" y="1491"/>
                    <a:pt x="1228" y="1547"/>
                    <a:pt x="1185" y="1609"/>
                  </a:cubicBezTo>
                  <a:close/>
                  <a:moveTo>
                    <a:pt x="416" y="1054"/>
                  </a:moveTo>
                  <a:cubicBezTo>
                    <a:pt x="370" y="1054"/>
                    <a:pt x="333" y="1017"/>
                    <a:pt x="333" y="971"/>
                  </a:cubicBezTo>
                  <a:cubicBezTo>
                    <a:pt x="333" y="925"/>
                    <a:pt x="370" y="888"/>
                    <a:pt x="416" y="888"/>
                  </a:cubicBezTo>
                  <a:cubicBezTo>
                    <a:pt x="1526" y="888"/>
                    <a:pt x="1526" y="888"/>
                    <a:pt x="1526" y="888"/>
                  </a:cubicBezTo>
                  <a:cubicBezTo>
                    <a:pt x="1572" y="888"/>
                    <a:pt x="1609" y="925"/>
                    <a:pt x="1609" y="971"/>
                  </a:cubicBezTo>
                  <a:cubicBezTo>
                    <a:pt x="1609" y="1017"/>
                    <a:pt x="1572" y="1054"/>
                    <a:pt x="1526" y="1054"/>
                  </a:cubicBezTo>
                  <a:lnTo>
                    <a:pt x="416" y="1054"/>
                  </a:lnTo>
                  <a:close/>
                  <a:moveTo>
                    <a:pt x="416" y="1332"/>
                  </a:moveTo>
                  <a:cubicBezTo>
                    <a:pt x="370" y="1332"/>
                    <a:pt x="333" y="1294"/>
                    <a:pt x="333" y="1248"/>
                  </a:cubicBezTo>
                  <a:cubicBezTo>
                    <a:pt x="333" y="1202"/>
                    <a:pt x="370" y="1165"/>
                    <a:pt x="416" y="1165"/>
                  </a:cubicBezTo>
                  <a:cubicBezTo>
                    <a:pt x="1526" y="1165"/>
                    <a:pt x="1526" y="1165"/>
                    <a:pt x="1526" y="1165"/>
                  </a:cubicBezTo>
                  <a:cubicBezTo>
                    <a:pt x="1536" y="1165"/>
                    <a:pt x="1545" y="1168"/>
                    <a:pt x="1554" y="1170"/>
                  </a:cubicBezTo>
                  <a:cubicBezTo>
                    <a:pt x="1554" y="1311"/>
                    <a:pt x="1554" y="1311"/>
                    <a:pt x="1554" y="1311"/>
                  </a:cubicBezTo>
                  <a:cubicBezTo>
                    <a:pt x="1539" y="1318"/>
                    <a:pt x="1525" y="1324"/>
                    <a:pt x="1510" y="1332"/>
                  </a:cubicBezTo>
                  <a:lnTo>
                    <a:pt x="416" y="1332"/>
                  </a:lnTo>
                  <a:close/>
                  <a:moveTo>
                    <a:pt x="1776" y="721"/>
                  </a:moveTo>
                  <a:cubicBezTo>
                    <a:pt x="1776" y="568"/>
                    <a:pt x="1651" y="444"/>
                    <a:pt x="1498" y="444"/>
                  </a:cubicBezTo>
                  <a:cubicBezTo>
                    <a:pt x="1495" y="444"/>
                    <a:pt x="1495" y="444"/>
                    <a:pt x="1495" y="444"/>
                  </a:cubicBezTo>
                  <a:cubicBezTo>
                    <a:pt x="1497" y="453"/>
                    <a:pt x="1498" y="462"/>
                    <a:pt x="1498" y="471"/>
                  </a:cubicBezTo>
                  <a:cubicBezTo>
                    <a:pt x="1498" y="579"/>
                    <a:pt x="1411" y="666"/>
                    <a:pt x="1304" y="666"/>
                  </a:cubicBezTo>
                  <a:cubicBezTo>
                    <a:pt x="638" y="666"/>
                    <a:pt x="638" y="666"/>
                    <a:pt x="638" y="666"/>
                  </a:cubicBezTo>
                  <a:cubicBezTo>
                    <a:pt x="531" y="666"/>
                    <a:pt x="444" y="579"/>
                    <a:pt x="444" y="471"/>
                  </a:cubicBezTo>
                  <a:cubicBezTo>
                    <a:pt x="444" y="462"/>
                    <a:pt x="445" y="453"/>
                    <a:pt x="447" y="444"/>
                  </a:cubicBezTo>
                  <a:cubicBezTo>
                    <a:pt x="444" y="444"/>
                    <a:pt x="444" y="444"/>
                    <a:pt x="444" y="444"/>
                  </a:cubicBezTo>
                  <a:cubicBezTo>
                    <a:pt x="291" y="444"/>
                    <a:pt x="166" y="568"/>
                    <a:pt x="166" y="721"/>
                  </a:cubicBezTo>
                  <a:cubicBezTo>
                    <a:pt x="166" y="2330"/>
                    <a:pt x="166" y="2330"/>
                    <a:pt x="166" y="2330"/>
                  </a:cubicBezTo>
                  <a:cubicBezTo>
                    <a:pt x="166" y="2483"/>
                    <a:pt x="291" y="2608"/>
                    <a:pt x="444" y="2608"/>
                  </a:cubicBezTo>
                  <a:cubicBezTo>
                    <a:pt x="1220" y="2608"/>
                    <a:pt x="1220" y="2608"/>
                    <a:pt x="1220" y="2608"/>
                  </a:cubicBezTo>
                  <a:cubicBezTo>
                    <a:pt x="1271" y="2672"/>
                    <a:pt x="1331" y="2728"/>
                    <a:pt x="1398" y="2774"/>
                  </a:cubicBezTo>
                  <a:cubicBezTo>
                    <a:pt x="333" y="2774"/>
                    <a:pt x="333" y="2774"/>
                    <a:pt x="333" y="2774"/>
                  </a:cubicBezTo>
                  <a:cubicBezTo>
                    <a:pt x="180" y="2774"/>
                    <a:pt x="0" y="2650"/>
                    <a:pt x="0" y="2497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457"/>
                    <a:pt x="180" y="333"/>
                    <a:pt x="333" y="333"/>
                  </a:cubicBezTo>
                  <a:cubicBezTo>
                    <a:pt x="502" y="333"/>
                    <a:pt x="502" y="333"/>
                    <a:pt x="502" y="333"/>
                  </a:cubicBezTo>
                  <a:cubicBezTo>
                    <a:pt x="537" y="298"/>
                    <a:pt x="585" y="277"/>
                    <a:pt x="638" y="277"/>
                  </a:cubicBezTo>
                  <a:cubicBezTo>
                    <a:pt x="662" y="277"/>
                    <a:pt x="662" y="277"/>
                    <a:pt x="662" y="277"/>
                  </a:cubicBezTo>
                  <a:cubicBezTo>
                    <a:pt x="678" y="122"/>
                    <a:pt x="808" y="0"/>
                    <a:pt x="968" y="0"/>
                  </a:cubicBezTo>
                  <a:cubicBezTo>
                    <a:pt x="1127" y="0"/>
                    <a:pt x="1257" y="122"/>
                    <a:pt x="1273" y="277"/>
                  </a:cubicBezTo>
                  <a:cubicBezTo>
                    <a:pt x="1304" y="277"/>
                    <a:pt x="1304" y="277"/>
                    <a:pt x="1304" y="277"/>
                  </a:cubicBezTo>
                  <a:cubicBezTo>
                    <a:pt x="1357" y="277"/>
                    <a:pt x="1405" y="298"/>
                    <a:pt x="1440" y="333"/>
                  </a:cubicBezTo>
                  <a:cubicBezTo>
                    <a:pt x="1609" y="333"/>
                    <a:pt x="1609" y="333"/>
                    <a:pt x="1609" y="333"/>
                  </a:cubicBezTo>
                  <a:cubicBezTo>
                    <a:pt x="1763" y="333"/>
                    <a:pt x="1942" y="457"/>
                    <a:pt x="1942" y="610"/>
                  </a:cubicBezTo>
                  <a:cubicBezTo>
                    <a:pt x="1942" y="1109"/>
                    <a:pt x="1942" y="1109"/>
                    <a:pt x="1942" y="1109"/>
                  </a:cubicBezTo>
                  <a:cubicBezTo>
                    <a:pt x="1776" y="1109"/>
                    <a:pt x="1776" y="1109"/>
                    <a:pt x="1776" y="1109"/>
                  </a:cubicBezTo>
                  <a:lnTo>
                    <a:pt x="1776" y="721"/>
                  </a:lnTo>
                  <a:close/>
                  <a:moveTo>
                    <a:pt x="968" y="151"/>
                  </a:moveTo>
                  <a:cubicBezTo>
                    <a:pt x="881" y="151"/>
                    <a:pt x="810" y="222"/>
                    <a:pt x="810" y="308"/>
                  </a:cubicBezTo>
                  <a:cubicBezTo>
                    <a:pt x="810" y="395"/>
                    <a:pt x="881" y="466"/>
                    <a:pt x="968" y="466"/>
                  </a:cubicBezTo>
                  <a:cubicBezTo>
                    <a:pt x="1055" y="466"/>
                    <a:pt x="1125" y="395"/>
                    <a:pt x="1125" y="308"/>
                  </a:cubicBezTo>
                  <a:cubicBezTo>
                    <a:pt x="1125" y="222"/>
                    <a:pt x="1055" y="151"/>
                    <a:pt x="968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KSO_Shape"/>
            <p:cNvSpPr/>
            <p:nvPr/>
          </p:nvSpPr>
          <p:spPr bwMode="auto">
            <a:xfrm>
              <a:off x="3448052" y="4790219"/>
              <a:ext cx="362129" cy="362732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27219" y="1500077"/>
            <a:ext cx="817289" cy="817418"/>
            <a:chOff x="5707765" y="2054907"/>
            <a:chExt cx="817289" cy="817418"/>
          </a:xfrm>
        </p:grpSpPr>
        <p:sp>
          <p:nvSpPr>
            <p:cNvPr id="46" name="圆角矩形 45"/>
            <p:cNvSpPr/>
            <p:nvPr/>
          </p:nvSpPr>
          <p:spPr>
            <a:xfrm>
              <a:off x="5707765" y="2054907"/>
              <a:ext cx="817289" cy="817418"/>
            </a:xfrm>
            <a:prstGeom prst="round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5932972" y="2247017"/>
              <a:ext cx="366874" cy="433200"/>
            </a:xfrm>
            <a:custGeom>
              <a:avLst/>
              <a:gdLst>
                <a:gd name="connsiteX0" fmla="*/ 36513 w 280988"/>
                <a:gd name="connsiteY0" fmla="*/ 290512 h 331787"/>
                <a:gd name="connsiteX1" fmla="*/ 244476 w 280988"/>
                <a:gd name="connsiteY1" fmla="*/ 290512 h 331787"/>
                <a:gd name="connsiteX2" fmla="*/ 241301 w 280988"/>
                <a:gd name="connsiteY2" fmla="*/ 331787 h 331787"/>
                <a:gd name="connsiteX3" fmla="*/ 39688 w 280988"/>
                <a:gd name="connsiteY3" fmla="*/ 331787 h 331787"/>
                <a:gd name="connsiteX4" fmla="*/ 26988 w 280988"/>
                <a:gd name="connsiteY4" fmla="*/ 127000 h 331787"/>
                <a:gd name="connsiteX5" fmla="*/ 254001 w 280988"/>
                <a:gd name="connsiteY5" fmla="*/ 127000 h 331787"/>
                <a:gd name="connsiteX6" fmla="*/ 246064 w 280988"/>
                <a:gd name="connsiteY6" fmla="*/ 268288 h 331787"/>
                <a:gd name="connsiteX7" fmla="*/ 36513 w 280988"/>
                <a:gd name="connsiteY7" fmla="*/ 268288 h 331787"/>
                <a:gd name="connsiteX8" fmla="*/ 0 w 280988"/>
                <a:gd name="connsiteY8" fmla="*/ 53975 h 331787"/>
                <a:gd name="connsiteX9" fmla="*/ 280988 w 280988"/>
                <a:gd name="connsiteY9" fmla="*/ 53975 h 331787"/>
                <a:gd name="connsiteX10" fmla="*/ 280988 w 280988"/>
                <a:gd name="connsiteY10" fmla="*/ 76200 h 331787"/>
                <a:gd name="connsiteX11" fmla="*/ 257175 w 280988"/>
                <a:gd name="connsiteY11" fmla="*/ 76200 h 331787"/>
                <a:gd name="connsiteX12" fmla="*/ 255588 w 280988"/>
                <a:gd name="connsiteY12" fmla="*/ 104775 h 331787"/>
                <a:gd name="connsiteX13" fmla="*/ 25400 w 280988"/>
                <a:gd name="connsiteY13" fmla="*/ 104775 h 331787"/>
                <a:gd name="connsiteX14" fmla="*/ 23813 w 280988"/>
                <a:gd name="connsiteY14" fmla="*/ 76200 h 331787"/>
                <a:gd name="connsiteX15" fmla="*/ 0 w 280988"/>
                <a:gd name="connsiteY15" fmla="*/ 76200 h 331787"/>
                <a:gd name="connsiteX16" fmla="*/ 22225 w 280988"/>
                <a:gd name="connsiteY16" fmla="*/ 0 h 331787"/>
                <a:gd name="connsiteX17" fmla="*/ 258763 w 280988"/>
                <a:gd name="connsiteY17" fmla="*/ 0 h 331787"/>
                <a:gd name="connsiteX18" fmla="*/ 258763 w 280988"/>
                <a:gd name="connsiteY18" fmla="*/ 31750 h 331787"/>
                <a:gd name="connsiteX19" fmla="*/ 22225 w 280988"/>
                <a:gd name="connsiteY19" fmla="*/ 3175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988" h="331787">
                  <a:moveTo>
                    <a:pt x="36513" y="290512"/>
                  </a:moveTo>
                  <a:lnTo>
                    <a:pt x="244476" y="290512"/>
                  </a:lnTo>
                  <a:lnTo>
                    <a:pt x="241301" y="331787"/>
                  </a:lnTo>
                  <a:lnTo>
                    <a:pt x="39688" y="331787"/>
                  </a:lnTo>
                  <a:close/>
                  <a:moveTo>
                    <a:pt x="26988" y="127000"/>
                  </a:moveTo>
                  <a:lnTo>
                    <a:pt x="254001" y="127000"/>
                  </a:lnTo>
                  <a:lnTo>
                    <a:pt x="246064" y="268288"/>
                  </a:lnTo>
                  <a:lnTo>
                    <a:pt x="36513" y="268288"/>
                  </a:lnTo>
                  <a:close/>
                  <a:moveTo>
                    <a:pt x="0" y="53975"/>
                  </a:moveTo>
                  <a:lnTo>
                    <a:pt x="280988" y="53975"/>
                  </a:lnTo>
                  <a:lnTo>
                    <a:pt x="280988" y="76200"/>
                  </a:lnTo>
                  <a:lnTo>
                    <a:pt x="257175" y="76200"/>
                  </a:lnTo>
                  <a:lnTo>
                    <a:pt x="255588" y="104775"/>
                  </a:lnTo>
                  <a:lnTo>
                    <a:pt x="25400" y="104775"/>
                  </a:lnTo>
                  <a:lnTo>
                    <a:pt x="23813" y="76200"/>
                  </a:lnTo>
                  <a:lnTo>
                    <a:pt x="0" y="76200"/>
                  </a:lnTo>
                  <a:close/>
                  <a:moveTo>
                    <a:pt x="22225" y="0"/>
                  </a:moveTo>
                  <a:lnTo>
                    <a:pt x="258763" y="0"/>
                  </a:lnTo>
                  <a:lnTo>
                    <a:pt x="258763" y="31750"/>
                  </a:lnTo>
                  <a:lnTo>
                    <a:pt x="22225" y="31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496684" y="1539454"/>
            <a:ext cx="5827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527219" y="2776020"/>
            <a:ext cx="817289" cy="817418"/>
            <a:chOff x="5707765" y="2054907"/>
            <a:chExt cx="817289" cy="817418"/>
          </a:xfrm>
        </p:grpSpPr>
        <p:sp>
          <p:nvSpPr>
            <p:cNvPr id="70" name="圆角矩形 69"/>
            <p:cNvSpPr/>
            <p:nvPr/>
          </p:nvSpPr>
          <p:spPr>
            <a:xfrm>
              <a:off x="5707765" y="2054907"/>
              <a:ext cx="817289" cy="817418"/>
            </a:xfrm>
            <a:prstGeom prst="round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KSO_Shape"/>
            <p:cNvSpPr/>
            <p:nvPr/>
          </p:nvSpPr>
          <p:spPr bwMode="auto">
            <a:xfrm>
              <a:off x="5932972" y="2247017"/>
              <a:ext cx="366874" cy="433200"/>
            </a:xfrm>
            <a:custGeom>
              <a:avLst/>
              <a:gdLst>
                <a:gd name="connsiteX0" fmla="*/ 36513 w 280988"/>
                <a:gd name="connsiteY0" fmla="*/ 290512 h 331787"/>
                <a:gd name="connsiteX1" fmla="*/ 244476 w 280988"/>
                <a:gd name="connsiteY1" fmla="*/ 290512 h 331787"/>
                <a:gd name="connsiteX2" fmla="*/ 241301 w 280988"/>
                <a:gd name="connsiteY2" fmla="*/ 331787 h 331787"/>
                <a:gd name="connsiteX3" fmla="*/ 39688 w 280988"/>
                <a:gd name="connsiteY3" fmla="*/ 331787 h 331787"/>
                <a:gd name="connsiteX4" fmla="*/ 26988 w 280988"/>
                <a:gd name="connsiteY4" fmla="*/ 127000 h 331787"/>
                <a:gd name="connsiteX5" fmla="*/ 254001 w 280988"/>
                <a:gd name="connsiteY5" fmla="*/ 127000 h 331787"/>
                <a:gd name="connsiteX6" fmla="*/ 246064 w 280988"/>
                <a:gd name="connsiteY6" fmla="*/ 268288 h 331787"/>
                <a:gd name="connsiteX7" fmla="*/ 36513 w 280988"/>
                <a:gd name="connsiteY7" fmla="*/ 268288 h 331787"/>
                <a:gd name="connsiteX8" fmla="*/ 0 w 280988"/>
                <a:gd name="connsiteY8" fmla="*/ 53975 h 331787"/>
                <a:gd name="connsiteX9" fmla="*/ 280988 w 280988"/>
                <a:gd name="connsiteY9" fmla="*/ 53975 h 331787"/>
                <a:gd name="connsiteX10" fmla="*/ 280988 w 280988"/>
                <a:gd name="connsiteY10" fmla="*/ 76200 h 331787"/>
                <a:gd name="connsiteX11" fmla="*/ 257175 w 280988"/>
                <a:gd name="connsiteY11" fmla="*/ 76200 h 331787"/>
                <a:gd name="connsiteX12" fmla="*/ 255588 w 280988"/>
                <a:gd name="connsiteY12" fmla="*/ 104775 h 331787"/>
                <a:gd name="connsiteX13" fmla="*/ 25400 w 280988"/>
                <a:gd name="connsiteY13" fmla="*/ 104775 h 331787"/>
                <a:gd name="connsiteX14" fmla="*/ 23813 w 280988"/>
                <a:gd name="connsiteY14" fmla="*/ 76200 h 331787"/>
                <a:gd name="connsiteX15" fmla="*/ 0 w 280988"/>
                <a:gd name="connsiteY15" fmla="*/ 76200 h 331787"/>
                <a:gd name="connsiteX16" fmla="*/ 22225 w 280988"/>
                <a:gd name="connsiteY16" fmla="*/ 0 h 331787"/>
                <a:gd name="connsiteX17" fmla="*/ 258763 w 280988"/>
                <a:gd name="connsiteY17" fmla="*/ 0 h 331787"/>
                <a:gd name="connsiteX18" fmla="*/ 258763 w 280988"/>
                <a:gd name="connsiteY18" fmla="*/ 31750 h 331787"/>
                <a:gd name="connsiteX19" fmla="*/ 22225 w 280988"/>
                <a:gd name="connsiteY19" fmla="*/ 3175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988" h="331787">
                  <a:moveTo>
                    <a:pt x="36513" y="290512"/>
                  </a:moveTo>
                  <a:lnTo>
                    <a:pt x="244476" y="290512"/>
                  </a:lnTo>
                  <a:lnTo>
                    <a:pt x="241301" y="331787"/>
                  </a:lnTo>
                  <a:lnTo>
                    <a:pt x="39688" y="331787"/>
                  </a:lnTo>
                  <a:close/>
                  <a:moveTo>
                    <a:pt x="26988" y="127000"/>
                  </a:moveTo>
                  <a:lnTo>
                    <a:pt x="254001" y="127000"/>
                  </a:lnTo>
                  <a:lnTo>
                    <a:pt x="246064" y="268288"/>
                  </a:lnTo>
                  <a:lnTo>
                    <a:pt x="36513" y="268288"/>
                  </a:lnTo>
                  <a:close/>
                  <a:moveTo>
                    <a:pt x="0" y="53975"/>
                  </a:moveTo>
                  <a:lnTo>
                    <a:pt x="280988" y="53975"/>
                  </a:lnTo>
                  <a:lnTo>
                    <a:pt x="280988" y="76200"/>
                  </a:lnTo>
                  <a:lnTo>
                    <a:pt x="257175" y="76200"/>
                  </a:lnTo>
                  <a:lnTo>
                    <a:pt x="255588" y="104775"/>
                  </a:lnTo>
                  <a:lnTo>
                    <a:pt x="25400" y="104775"/>
                  </a:lnTo>
                  <a:lnTo>
                    <a:pt x="23813" y="76200"/>
                  </a:lnTo>
                  <a:lnTo>
                    <a:pt x="0" y="76200"/>
                  </a:lnTo>
                  <a:close/>
                  <a:moveTo>
                    <a:pt x="22225" y="0"/>
                  </a:moveTo>
                  <a:lnTo>
                    <a:pt x="258763" y="0"/>
                  </a:lnTo>
                  <a:lnTo>
                    <a:pt x="258763" y="31750"/>
                  </a:lnTo>
                  <a:lnTo>
                    <a:pt x="22225" y="31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5496684" y="2815397"/>
            <a:ext cx="5827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527219" y="4051963"/>
            <a:ext cx="817289" cy="817418"/>
            <a:chOff x="5707765" y="2054907"/>
            <a:chExt cx="817289" cy="817418"/>
          </a:xfrm>
        </p:grpSpPr>
        <p:sp>
          <p:nvSpPr>
            <p:cNvPr id="84" name="圆角矩形 83"/>
            <p:cNvSpPr/>
            <p:nvPr/>
          </p:nvSpPr>
          <p:spPr>
            <a:xfrm>
              <a:off x="5707765" y="2054907"/>
              <a:ext cx="817289" cy="817418"/>
            </a:xfrm>
            <a:prstGeom prst="round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KSO_Shape"/>
            <p:cNvSpPr/>
            <p:nvPr/>
          </p:nvSpPr>
          <p:spPr bwMode="auto">
            <a:xfrm>
              <a:off x="5932972" y="2247017"/>
              <a:ext cx="366874" cy="433200"/>
            </a:xfrm>
            <a:custGeom>
              <a:avLst/>
              <a:gdLst>
                <a:gd name="connsiteX0" fmla="*/ 36513 w 280988"/>
                <a:gd name="connsiteY0" fmla="*/ 290512 h 331787"/>
                <a:gd name="connsiteX1" fmla="*/ 244476 w 280988"/>
                <a:gd name="connsiteY1" fmla="*/ 290512 h 331787"/>
                <a:gd name="connsiteX2" fmla="*/ 241301 w 280988"/>
                <a:gd name="connsiteY2" fmla="*/ 331787 h 331787"/>
                <a:gd name="connsiteX3" fmla="*/ 39688 w 280988"/>
                <a:gd name="connsiteY3" fmla="*/ 331787 h 331787"/>
                <a:gd name="connsiteX4" fmla="*/ 26988 w 280988"/>
                <a:gd name="connsiteY4" fmla="*/ 127000 h 331787"/>
                <a:gd name="connsiteX5" fmla="*/ 254001 w 280988"/>
                <a:gd name="connsiteY5" fmla="*/ 127000 h 331787"/>
                <a:gd name="connsiteX6" fmla="*/ 246064 w 280988"/>
                <a:gd name="connsiteY6" fmla="*/ 268288 h 331787"/>
                <a:gd name="connsiteX7" fmla="*/ 36513 w 280988"/>
                <a:gd name="connsiteY7" fmla="*/ 268288 h 331787"/>
                <a:gd name="connsiteX8" fmla="*/ 0 w 280988"/>
                <a:gd name="connsiteY8" fmla="*/ 53975 h 331787"/>
                <a:gd name="connsiteX9" fmla="*/ 280988 w 280988"/>
                <a:gd name="connsiteY9" fmla="*/ 53975 h 331787"/>
                <a:gd name="connsiteX10" fmla="*/ 280988 w 280988"/>
                <a:gd name="connsiteY10" fmla="*/ 76200 h 331787"/>
                <a:gd name="connsiteX11" fmla="*/ 257175 w 280988"/>
                <a:gd name="connsiteY11" fmla="*/ 76200 h 331787"/>
                <a:gd name="connsiteX12" fmla="*/ 255588 w 280988"/>
                <a:gd name="connsiteY12" fmla="*/ 104775 h 331787"/>
                <a:gd name="connsiteX13" fmla="*/ 25400 w 280988"/>
                <a:gd name="connsiteY13" fmla="*/ 104775 h 331787"/>
                <a:gd name="connsiteX14" fmla="*/ 23813 w 280988"/>
                <a:gd name="connsiteY14" fmla="*/ 76200 h 331787"/>
                <a:gd name="connsiteX15" fmla="*/ 0 w 280988"/>
                <a:gd name="connsiteY15" fmla="*/ 76200 h 331787"/>
                <a:gd name="connsiteX16" fmla="*/ 22225 w 280988"/>
                <a:gd name="connsiteY16" fmla="*/ 0 h 331787"/>
                <a:gd name="connsiteX17" fmla="*/ 258763 w 280988"/>
                <a:gd name="connsiteY17" fmla="*/ 0 h 331787"/>
                <a:gd name="connsiteX18" fmla="*/ 258763 w 280988"/>
                <a:gd name="connsiteY18" fmla="*/ 31750 h 331787"/>
                <a:gd name="connsiteX19" fmla="*/ 22225 w 280988"/>
                <a:gd name="connsiteY19" fmla="*/ 3175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988" h="331787">
                  <a:moveTo>
                    <a:pt x="36513" y="290512"/>
                  </a:moveTo>
                  <a:lnTo>
                    <a:pt x="244476" y="290512"/>
                  </a:lnTo>
                  <a:lnTo>
                    <a:pt x="241301" y="331787"/>
                  </a:lnTo>
                  <a:lnTo>
                    <a:pt x="39688" y="331787"/>
                  </a:lnTo>
                  <a:close/>
                  <a:moveTo>
                    <a:pt x="26988" y="127000"/>
                  </a:moveTo>
                  <a:lnTo>
                    <a:pt x="254001" y="127000"/>
                  </a:lnTo>
                  <a:lnTo>
                    <a:pt x="246064" y="268288"/>
                  </a:lnTo>
                  <a:lnTo>
                    <a:pt x="36513" y="268288"/>
                  </a:lnTo>
                  <a:close/>
                  <a:moveTo>
                    <a:pt x="0" y="53975"/>
                  </a:moveTo>
                  <a:lnTo>
                    <a:pt x="280988" y="53975"/>
                  </a:lnTo>
                  <a:lnTo>
                    <a:pt x="280988" y="76200"/>
                  </a:lnTo>
                  <a:lnTo>
                    <a:pt x="257175" y="76200"/>
                  </a:lnTo>
                  <a:lnTo>
                    <a:pt x="255588" y="104775"/>
                  </a:lnTo>
                  <a:lnTo>
                    <a:pt x="25400" y="104775"/>
                  </a:lnTo>
                  <a:lnTo>
                    <a:pt x="23813" y="76200"/>
                  </a:lnTo>
                  <a:lnTo>
                    <a:pt x="0" y="76200"/>
                  </a:lnTo>
                  <a:close/>
                  <a:moveTo>
                    <a:pt x="22225" y="0"/>
                  </a:moveTo>
                  <a:lnTo>
                    <a:pt x="258763" y="0"/>
                  </a:lnTo>
                  <a:lnTo>
                    <a:pt x="258763" y="31750"/>
                  </a:lnTo>
                  <a:lnTo>
                    <a:pt x="22225" y="31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496684" y="4091340"/>
            <a:ext cx="5827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527219" y="5327906"/>
            <a:ext cx="817289" cy="817418"/>
            <a:chOff x="5707765" y="2054907"/>
            <a:chExt cx="817289" cy="817418"/>
          </a:xfrm>
        </p:grpSpPr>
        <p:sp>
          <p:nvSpPr>
            <p:cNvPr id="91" name="圆角矩形 90"/>
            <p:cNvSpPr/>
            <p:nvPr/>
          </p:nvSpPr>
          <p:spPr>
            <a:xfrm>
              <a:off x="5707765" y="2054907"/>
              <a:ext cx="817289" cy="817418"/>
            </a:xfrm>
            <a:prstGeom prst="round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KSO_Shape"/>
            <p:cNvSpPr/>
            <p:nvPr/>
          </p:nvSpPr>
          <p:spPr bwMode="auto">
            <a:xfrm>
              <a:off x="5932972" y="2247017"/>
              <a:ext cx="366874" cy="433200"/>
            </a:xfrm>
            <a:custGeom>
              <a:avLst/>
              <a:gdLst>
                <a:gd name="connsiteX0" fmla="*/ 36513 w 280988"/>
                <a:gd name="connsiteY0" fmla="*/ 290512 h 331787"/>
                <a:gd name="connsiteX1" fmla="*/ 244476 w 280988"/>
                <a:gd name="connsiteY1" fmla="*/ 290512 h 331787"/>
                <a:gd name="connsiteX2" fmla="*/ 241301 w 280988"/>
                <a:gd name="connsiteY2" fmla="*/ 331787 h 331787"/>
                <a:gd name="connsiteX3" fmla="*/ 39688 w 280988"/>
                <a:gd name="connsiteY3" fmla="*/ 331787 h 331787"/>
                <a:gd name="connsiteX4" fmla="*/ 26988 w 280988"/>
                <a:gd name="connsiteY4" fmla="*/ 127000 h 331787"/>
                <a:gd name="connsiteX5" fmla="*/ 254001 w 280988"/>
                <a:gd name="connsiteY5" fmla="*/ 127000 h 331787"/>
                <a:gd name="connsiteX6" fmla="*/ 246064 w 280988"/>
                <a:gd name="connsiteY6" fmla="*/ 268288 h 331787"/>
                <a:gd name="connsiteX7" fmla="*/ 36513 w 280988"/>
                <a:gd name="connsiteY7" fmla="*/ 268288 h 331787"/>
                <a:gd name="connsiteX8" fmla="*/ 0 w 280988"/>
                <a:gd name="connsiteY8" fmla="*/ 53975 h 331787"/>
                <a:gd name="connsiteX9" fmla="*/ 280988 w 280988"/>
                <a:gd name="connsiteY9" fmla="*/ 53975 h 331787"/>
                <a:gd name="connsiteX10" fmla="*/ 280988 w 280988"/>
                <a:gd name="connsiteY10" fmla="*/ 76200 h 331787"/>
                <a:gd name="connsiteX11" fmla="*/ 257175 w 280988"/>
                <a:gd name="connsiteY11" fmla="*/ 76200 h 331787"/>
                <a:gd name="connsiteX12" fmla="*/ 255588 w 280988"/>
                <a:gd name="connsiteY12" fmla="*/ 104775 h 331787"/>
                <a:gd name="connsiteX13" fmla="*/ 25400 w 280988"/>
                <a:gd name="connsiteY13" fmla="*/ 104775 h 331787"/>
                <a:gd name="connsiteX14" fmla="*/ 23813 w 280988"/>
                <a:gd name="connsiteY14" fmla="*/ 76200 h 331787"/>
                <a:gd name="connsiteX15" fmla="*/ 0 w 280988"/>
                <a:gd name="connsiteY15" fmla="*/ 76200 h 331787"/>
                <a:gd name="connsiteX16" fmla="*/ 22225 w 280988"/>
                <a:gd name="connsiteY16" fmla="*/ 0 h 331787"/>
                <a:gd name="connsiteX17" fmla="*/ 258763 w 280988"/>
                <a:gd name="connsiteY17" fmla="*/ 0 h 331787"/>
                <a:gd name="connsiteX18" fmla="*/ 258763 w 280988"/>
                <a:gd name="connsiteY18" fmla="*/ 31750 h 331787"/>
                <a:gd name="connsiteX19" fmla="*/ 22225 w 280988"/>
                <a:gd name="connsiteY19" fmla="*/ 3175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988" h="331787">
                  <a:moveTo>
                    <a:pt x="36513" y="290512"/>
                  </a:moveTo>
                  <a:lnTo>
                    <a:pt x="244476" y="290512"/>
                  </a:lnTo>
                  <a:lnTo>
                    <a:pt x="241301" y="331787"/>
                  </a:lnTo>
                  <a:lnTo>
                    <a:pt x="39688" y="331787"/>
                  </a:lnTo>
                  <a:close/>
                  <a:moveTo>
                    <a:pt x="26988" y="127000"/>
                  </a:moveTo>
                  <a:lnTo>
                    <a:pt x="254001" y="127000"/>
                  </a:lnTo>
                  <a:lnTo>
                    <a:pt x="246064" y="268288"/>
                  </a:lnTo>
                  <a:lnTo>
                    <a:pt x="36513" y="268288"/>
                  </a:lnTo>
                  <a:close/>
                  <a:moveTo>
                    <a:pt x="0" y="53975"/>
                  </a:moveTo>
                  <a:lnTo>
                    <a:pt x="280988" y="53975"/>
                  </a:lnTo>
                  <a:lnTo>
                    <a:pt x="280988" y="76200"/>
                  </a:lnTo>
                  <a:lnTo>
                    <a:pt x="257175" y="76200"/>
                  </a:lnTo>
                  <a:lnTo>
                    <a:pt x="255588" y="104775"/>
                  </a:lnTo>
                  <a:lnTo>
                    <a:pt x="25400" y="104775"/>
                  </a:lnTo>
                  <a:lnTo>
                    <a:pt x="23813" y="76200"/>
                  </a:lnTo>
                  <a:lnTo>
                    <a:pt x="0" y="76200"/>
                  </a:lnTo>
                  <a:close/>
                  <a:moveTo>
                    <a:pt x="22225" y="0"/>
                  </a:moveTo>
                  <a:lnTo>
                    <a:pt x="258763" y="0"/>
                  </a:lnTo>
                  <a:lnTo>
                    <a:pt x="258763" y="31750"/>
                  </a:lnTo>
                  <a:lnTo>
                    <a:pt x="22225" y="31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5496684" y="5367283"/>
            <a:ext cx="5827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" grpId="0"/>
      <p:bldP spid="74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637" y="3753853"/>
            <a:ext cx="69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+mj-ea"/>
                <a:ea typeface="+mj-ea"/>
              </a:rPr>
              <a:t>十分感谢您的观看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1637" y="2405574"/>
            <a:ext cx="352284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+mj-ea"/>
                <a:ea typeface="+mj-ea"/>
              </a:rPr>
              <a:t>202X</a:t>
            </a:r>
            <a:endParaRPr lang="zh-CN" altLang="en-US" sz="9600" b="1" dirty="0"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6017" y="4817646"/>
            <a:ext cx="6121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71637" y="4948476"/>
            <a:ext cx="569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STYLE SIMPLE STYLE TEMPLATE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636" y="5410141"/>
            <a:ext cx="55119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汇报人：</a:t>
            </a:r>
            <a:r>
              <a:rPr lang="en-US" altLang="zh-CN" sz="2400" b="1"/>
              <a:t>xiazaii  </a:t>
            </a:r>
            <a:r>
              <a:rPr lang="zh-CN" altLang="en-US" sz="2400" b="1"/>
              <a:t>时间：</a:t>
            </a:r>
            <a:r>
              <a:rPr lang="en-US" altLang="zh-CN" sz="2400" b="1"/>
              <a:t>XX</a:t>
            </a:r>
            <a:r>
              <a:rPr lang="zh-CN" altLang="en-US" sz="2400" b="1"/>
              <a:t>年</a:t>
            </a:r>
            <a:r>
              <a:rPr lang="en-US" altLang="zh-CN" sz="2400" b="1"/>
              <a:t>XX</a:t>
            </a:r>
            <a:r>
              <a:rPr lang="zh-CN" altLang="en-US" sz="2400" b="1"/>
              <a:t>月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4327" y="3330851"/>
            <a:ext cx="349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+mn-ea"/>
              </a:rPr>
              <a:t>PART 01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327" y="4279258"/>
            <a:ext cx="559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请点击此处输入您的标题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327" y="4925589"/>
            <a:ext cx="520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Please Click Here To Enter Your Title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4115682"/>
            <a:ext cx="26851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38865" y="580571"/>
            <a:ext cx="351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A1A1A"/>
                </a:solidFill>
                <a:latin typeface="+mn-ea"/>
              </a:rPr>
              <a:t>点击此处输入标题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34038" y="1319213"/>
            <a:ext cx="62865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00175" y="1645468"/>
            <a:ext cx="939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  <a:p>
            <a:pPr algn="ctr"/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8371" r="29500" b="3509"/>
          <a:stretch>
            <a:fillRect/>
          </a:stretch>
        </p:blipFill>
        <p:spPr>
          <a:xfrm>
            <a:off x="1177979" y="2741163"/>
            <a:ext cx="1654067" cy="1639546"/>
          </a:xfrm>
          <a:custGeom>
            <a:avLst/>
            <a:gdLst>
              <a:gd name="connsiteX0" fmla="*/ 827572 w 1654067"/>
              <a:gd name="connsiteY0" fmla="*/ 0 h 1639546"/>
              <a:gd name="connsiteX1" fmla="*/ 1638332 w 1654067"/>
              <a:gd name="connsiteY1" fmla="*/ 660787 h 1639546"/>
              <a:gd name="connsiteX2" fmla="*/ 1654067 w 1654067"/>
              <a:gd name="connsiteY2" fmla="*/ 816882 h 1639546"/>
              <a:gd name="connsiteX3" fmla="*/ 1654067 w 1654067"/>
              <a:gd name="connsiteY3" fmla="*/ 838263 h 1639546"/>
              <a:gd name="connsiteX4" fmla="*/ 1638332 w 1654067"/>
              <a:gd name="connsiteY4" fmla="*/ 994358 h 1639546"/>
              <a:gd name="connsiteX5" fmla="*/ 994358 w 1654067"/>
              <a:gd name="connsiteY5" fmla="*/ 1638332 h 1639546"/>
              <a:gd name="connsiteX6" fmla="*/ 982307 w 1654067"/>
              <a:gd name="connsiteY6" fmla="*/ 1639546 h 1639546"/>
              <a:gd name="connsiteX7" fmla="*/ 672838 w 1654067"/>
              <a:gd name="connsiteY7" fmla="*/ 1639546 h 1639546"/>
              <a:gd name="connsiteX8" fmla="*/ 660787 w 1654067"/>
              <a:gd name="connsiteY8" fmla="*/ 1638332 h 1639546"/>
              <a:gd name="connsiteX9" fmla="*/ 0 w 1654067"/>
              <a:gd name="connsiteY9" fmla="*/ 827572 h 1639546"/>
              <a:gd name="connsiteX10" fmla="*/ 827572 w 1654067"/>
              <a:gd name="connsiteY10" fmla="*/ 0 h 163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067" h="1639546">
                <a:moveTo>
                  <a:pt x="827572" y="0"/>
                </a:moveTo>
                <a:cubicBezTo>
                  <a:pt x="1227496" y="0"/>
                  <a:pt x="1561164" y="283677"/>
                  <a:pt x="1638332" y="660787"/>
                </a:cubicBezTo>
                <a:lnTo>
                  <a:pt x="1654067" y="816882"/>
                </a:lnTo>
                <a:lnTo>
                  <a:pt x="1654067" y="838263"/>
                </a:lnTo>
                <a:lnTo>
                  <a:pt x="1638332" y="994358"/>
                </a:lnTo>
                <a:cubicBezTo>
                  <a:pt x="1572187" y="1317595"/>
                  <a:pt x="1317595" y="1572187"/>
                  <a:pt x="994358" y="1638332"/>
                </a:cubicBezTo>
                <a:lnTo>
                  <a:pt x="982307" y="1639546"/>
                </a:lnTo>
                <a:lnTo>
                  <a:pt x="672838" y="1639546"/>
                </a:lnTo>
                <a:lnTo>
                  <a:pt x="660787" y="1638332"/>
                </a:lnTo>
                <a:cubicBezTo>
                  <a:pt x="283677" y="1561163"/>
                  <a:pt x="0" y="1227496"/>
                  <a:pt x="0" y="827572"/>
                </a:cubicBezTo>
                <a:cubicBezTo>
                  <a:pt x="0" y="370517"/>
                  <a:pt x="370517" y="0"/>
                  <a:pt x="827572" y="0"/>
                </a:cubicBezTo>
                <a:close/>
              </a:path>
            </a:pathLst>
          </a:custGeom>
          <a:ln w="38100">
            <a:solidFill>
              <a:srgbClr val="1A1A1A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972969" y="4475620"/>
            <a:ext cx="206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1A1A"/>
                </a:solidFill>
                <a:latin typeface="+mn-ea"/>
              </a:rPr>
              <a:t>点击此处输入标题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8371" r="29500" b="3509"/>
          <a:stretch>
            <a:fillRect/>
          </a:stretch>
        </p:blipFill>
        <p:spPr>
          <a:xfrm>
            <a:off x="3905304" y="2741163"/>
            <a:ext cx="1654067" cy="1639546"/>
          </a:xfrm>
          <a:custGeom>
            <a:avLst/>
            <a:gdLst>
              <a:gd name="connsiteX0" fmla="*/ 827572 w 1654067"/>
              <a:gd name="connsiteY0" fmla="*/ 0 h 1639546"/>
              <a:gd name="connsiteX1" fmla="*/ 1638332 w 1654067"/>
              <a:gd name="connsiteY1" fmla="*/ 660787 h 1639546"/>
              <a:gd name="connsiteX2" fmla="*/ 1654067 w 1654067"/>
              <a:gd name="connsiteY2" fmla="*/ 816882 h 1639546"/>
              <a:gd name="connsiteX3" fmla="*/ 1654067 w 1654067"/>
              <a:gd name="connsiteY3" fmla="*/ 838263 h 1639546"/>
              <a:gd name="connsiteX4" fmla="*/ 1638332 w 1654067"/>
              <a:gd name="connsiteY4" fmla="*/ 994358 h 1639546"/>
              <a:gd name="connsiteX5" fmla="*/ 994358 w 1654067"/>
              <a:gd name="connsiteY5" fmla="*/ 1638332 h 1639546"/>
              <a:gd name="connsiteX6" fmla="*/ 982307 w 1654067"/>
              <a:gd name="connsiteY6" fmla="*/ 1639546 h 1639546"/>
              <a:gd name="connsiteX7" fmla="*/ 672838 w 1654067"/>
              <a:gd name="connsiteY7" fmla="*/ 1639546 h 1639546"/>
              <a:gd name="connsiteX8" fmla="*/ 660787 w 1654067"/>
              <a:gd name="connsiteY8" fmla="*/ 1638332 h 1639546"/>
              <a:gd name="connsiteX9" fmla="*/ 0 w 1654067"/>
              <a:gd name="connsiteY9" fmla="*/ 827572 h 1639546"/>
              <a:gd name="connsiteX10" fmla="*/ 827572 w 1654067"/>
              <a:gd name="connsiteY10" fmla="*/ 0 h 163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067" h="1639546">
                <a:moveTo>
                  <a:pt x="827572" y="0"/>
                </a:moveTo>
                <a:cubicBezTo>
                  <a:pt x="1227496" y="0"/>
                  <a:pt x="1561164" y="283677"/>
                  <a:pt x="1638332" y="660787"/>
                </a:cubicBezTo>
                <a:lnTo>
                  <a:pt x="1654067" y="816882"/>
                </a:lnTo>
                <a:lnTo>
                  <a:pt x="1654067" y="838263"/>
                </a:lnTo>
                <a:lnTo>
                  <a:pt x="1638332" y="994358"/>
                </a:lnTo>
                <a:cubicBezTo>
                  <a:pt x="1572187" y="1317595"/>
                  <a:pt x="1317595" y="1572187"/>
                  <a:pt x="994358" y="1638332"/>
                </a:cubicBezTo>
                <a:lnTo>
                  <a:pt x="982307" y="1639546"/>
                </a:lnTo>
                <a:lnTo>
                  <a:pt x="672838" y="1639546"/>
                </a:lnTo>
                <a:lnTo>
                  <a:pt x="660787" y="1638332"/>
                </a:lnTo>
                <a:cubicBezTo>
                  <a:pt x="283677" y="1561163"/>
                  <a:pt x="0" y="1227496"/>
                  <a:pt x="0" y="827572"/>
                </a:cubicBezTo>
                <a:cubicBezTo>
                  <a:pt x="0" y="370517"/>
                  <a:pt x="370517" y="0"/>
                  <a:pt x="827572" y="0"/>
                </a:cubicBezTo>
                <a:close/>
              </a:path>
            </a:pathLst>
          </a:custGeom>
          <a:ln w="38100">
            <a:solidFill>
              <a:srgbClr val="1A1A1A"/>
            </a:solidFill>
          </a:ln>
        </p:spPr>
      </p:pic>
      <p:sp>
        <p:nvSpPr>
          <p:cNvPr id="30" name="文本框 29"/>
          <p:cNvSpPr txBox="1"/>
          <p:nvPr/>
        </p:nvSpPr>
        <p:spPr>
          <a:xfrm>
            <a:off x="3700294" y="4475620"/>
            <a:ext cx="206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1A1A"/>
                </a:solidFill>
                <a:latin typeface="+mn-ea"/>
              </a:rPr>
              <a:t>点击此处输入标题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8371" r="29500" b="3509"/>
          <a:stretch>
            <a:fillRect/>
          </a:stretch>
        </p:blipFill>
        <p:spPr>
          <a:xfrm>
            <a:off x="6632629" y="2741163"/>
            <a:ext cx="1654067" cy="1639546"/>
          </a:xfrm>
          <a:custGeom>
            <a:avLst/>
            <a:gdLst>
              <a:gd name="connsiteX0" fmla="*/ 827572 w 1654067"/>
              <a:gd name="connsiteY0" fmla="*/ 0 h 1639546"/>
              <a:gd name="connsiteX1" fmla="*/ 1638332 w 1654067"/>
              <a:gd name="connsiteY1" fmla="*/ 660787 h 1639546"/>
              <a:gd name="connsiteX2" fmla="*/ 1654067 w 1654067"/>
              <a:gd name="connsiteY2" fmla="*/ 816882 h 1639546"/>
              <a:gd name="connsiteX3" fmla="*/ 1654067 w 1654067"/>
              <a:gd name="connsiteY3" fmla="*/ 838263 h 1639546"/>
              <a:gd name="connsiteX4" fmla="*/ 1638332 w 1654067"/>
              <a:gd name="connsiteY4" fmla="*/ 994358 h 1639546"/>
              <a:gd name="connsiteX5" fmla="*/ 994358 w 1654067"/>
              <a:gd name="connsiteY5" fmla="*/ 1638332 h 1639546"/>
              <a:gd name="connsiteX6" fmla="*/ 982307 w 1654067"/>
              <a:gd name="connsiteY6" fmla="*/ 1639546 h 1639546"/>
              <a:gd name="connsiteX7" fmla="*/ 672838 w 1654067"/>
              <a:gd name="connsiteY7" fmla="*/ 1639546 h 1639546"/>
              <a:gd name="connsiteX8" fmla="*/ 660787 w 1654067"/>
              <a:gd name="connsiteY8" fmla="*/ 1638332 h 1639546"/>
              <a:gd name="connsiteX9" fmla="*/ 0 w 1654067"/>
              <a:gd name="connsiteY9" fmla="*/ 827572 h 1639546"/>
              <a:gd name="connsiteX10" fmla="*/ 827572 w 1654067"/>
              <a:gd name="connsiteY10" fmla="*/ 0 h 163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067" h="1639546">
                <a:moveTo>
                  <a:pt x="827572" y="0"/>
                </a:moveTo>
                <a:cubicBezTo>
                  <a:pt x="1227496" y="0"/>
                  <a:pt x="1561164" y="283677"/>
                  <a:pt x="1638332" y="660787"/>
                </a:cubicBezTo>
                <a:lnTo>
                  <a:pt x="1654067" y="816882"/>
                </a:lnTo>
                <a:lnTo>
                  <a:pt x="1654067" y="838263"/>
                </a:lnTo>
                <a:lnTo>
                  <a:pt x="1638332" y="994358"/>
                </a:lnTo>
                <a:cubicBezTo>
                  <a:pt x="1572187" y="1317595"/>
                  <a:pt x="1317595" y="1572187"/>
                  <a:pt x="994358" y="1638332"/>
                </a:cubicBezTo>
                <a:lnTo>
                  <a:pt x="982307" y="1639546"/>
                </a:lnTo>
                <a:lnTo>
                  <a:pt x="672838" y="1639546"/>
                </a:lnTo>
                <a:lnTo>
                  <a:pt x="660787" y="1638332"/>
                </a:lnTo>
                <a:cubicBezTo>
                  <a:pt x="283677" y="1561163"/>
                  <a:pt x="0" y="1227496"/>
                  <a:pt x="0" y="827572"/>
                </a:cubicBezTo>
                <a:cubicBezTo>
                  <a:pt x="0" y="370517"/>
                  <a:pt x="370517" y="0"/>
                  <a:pt x="827572" y="0"/>
                </a:cubicBezTo>
                <a:close/>
              </a:path>
            </a:pathLst>
          </a:custGeom>
          <a:ln w="38100">
            <a:solidFill>
              <a:srgbClr val="1A1A1A"/>
            </a:solidFill>
          </a:ln>
        </p:spPr>
      </p:pic>
      <p:sp>
        <p:nvSpPr>
          <p:cNvPr id="34" name="文本框 33"/>
          <p:cNvSpPr txBox="1"/>
          <p:nvPr/>
        </p:nvSpPr>
        <p:spPr>
          <a:xfrm>
            <a:off x="6427619" y="4475620"/>
            <a:ext cx="206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1A1A"/>
                </a:solidFill>
                <a:latin typeface="+mn-ea"/>
              </a:rPr>
              <a:t>点击此处输入标题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8371" r="29500" b="3509"/>
          <a:stretch>
            <a:fillRect/>
          </a:stretch>
        </p:blipFill>
        <p:spPr>
          <a:xfrm>
            <a:off x="9359954" y="2741163"/>
            <a:ext cx="1654067" cy="1639546"/>
          </a:xfrm>
          <a:custGeom>
            <a:avLst/>
            <a:gdLst>
              <a:gd name="connsiteX0" fmla="*/ 827572 w 1654067"/>
              <a:gd name="connsiteY0" fmla="*/ 0 h 1639546"/>
              <a:gd name="connsiteX1" fmla="*/ 1638332 w 1654067"/>
              <a:gd name="connsiteY1" fmla="*/ 660787 h 1639546"/>
              <a:gd name="connsiteX2" fmla="*/ 1654067 w 1654067"/>
              <a:gd name="connsiteY2" fmla="*/ 816882 h 1639546"/>
              <a:gd name="connsiteX3" fmla="*/ 1654067 w 1654067"/>
              <a:gd name="connsiteY3" fmla="*/ 838263 h 1639546"/>
              <a:gd name="connsiteX4" fmla="*/ 1638332 w 1654067"/>
              <a:gd name="connsiteY4" fmla="*/ 994358 h 1639546"/>
              <a:gd name="connsiteX5" fmla="*/ 994358 w 1654067"/>
              <a:gd name="connsiteY5" fmla="*/ 1638332 h 1639546"/>
              <a:gd name="connsiteX6" fmla="*/ 982307 w 1654067"/>
              <a:gd name="connsiteY6" fmla="*/ 1639546 h 1639546"/>
              <a:gd name="connsiteX7" fmla="*/ 672838 w 1654067"/>
              <a:gd name="connsiteY7" fmla="*/ 1639546 h 1639546"/>
              <a:gd name="connsiteX8" fmla="*/ 660787 w 1654067"/>
              <a:gd name="connsiteY8" fmla="*/ 1638332 h 1639546"/>
              <a:gd name="connsiteX9" fmla="*/ 0 w 1654067"/>
              <a:gd name="connsiteY9" fmla="*/ 827572 h 1639546"/>
              <a:gd name="connsiteX10" fmla="*/ 827572 w 1654067"/>
              <a:gd name="connsiteY10" fmla="*/ 0 h 163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067" h="1639546">
                <a:moveTo>
                  <a:pt x="827572" y="0"/>
                </a:moveTo>
                <a:cubicBezTo>
                  <a:pt x="1227496" y="0"/>
                  <a:pt x="1561164" y="283677"/>
                  <a:pt x="1638332" y="660787"/>
                </a:cubicBezTo>
                <a:lnTo>
                  <a:pt x="1654067" y="816882"/>
                </a:lnTo>
                <a:lnTo>
                  <a:pt x="1654067" y="838263"/>
                </a:lnTo>
                <a:lnTo>
                  <a:pt x="1638332" y="994358"/>
                </a:lnTo>
                <a:cubicBezTo>
                  <a:pt x="1572187" y="1317595"/>
                  <a:pt x="1317595" y="1572187"/>
                  <a:pt x="994358" y="1638332"/>
                </a:cubicBezTo>
                <a:lnTo>
                  <a:pt x="982307" y="1639546"/>
                </a:lnTo>
                <a:lnTo>
                  <a:pt x="672838" y="1639546"/>
                </a:lnTo>
                <a:lnTo>
                  <a:pt x="660787" y="1638332"/>
                </a:lnTo>
                <a:cubicBezTo>
                  <a:pt x="283677" y="1561163"/>
                  <a:pt x="0" y="1227496"/>
                  <a:pt x="0" y="827572"/>
                </a:cubicBezTo>
                <a:cubicBezTo>
                  <a:pt x="0" y="370517"/>
                  <a:pt x="370517" y="0"/>
                  <a:pt x="827572" y="0"/>
                </a:cubicBezTo>
                <a:close/>
              </a:path>
            </a:pathLst>
          </a:custGeom>
          <a:ln w="38100">
            <a:solidFill>
              <a:srgbClr val="1A1A1A"/>
            </a:solidFill>
          </a:ln>
        </p:spPr>
      </p:pic>
      <p:sp>
        <p:nvSpPr>
          <p:cNvPr id="38" name="文本框 37"/>
          <p:cNvSpPr txBox="1"/>
          <p:nvPr/>
        </p:nvSpPr>
        <p:spPr>
          <a:xfrm>
            <a:off x="9154944" y="4475620"/>
            <a:ext cx="206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1A1A"/>
                </a:solidFill>
                <a:latin typeface="+mn-ea"/>
              </a:rPr>
              <a:t>点击此处输入标题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5580" y="1390314"/>
            <a:ext cx="2032000" cy="3048000"/>
            <a:chOff x="1820296" y="1874838"/>
            <a:chExt cx="2032000" cy="3048000"/>
          </a:xfrm>
        </p:grpSpPr>
        <p:sp>
          <p:nvSpPr>
            <p:cNvPr id="38915" name="Rounded Rectangle 29"/>
            <p:cNvSpPr>
              <a:spLocks noChangeArrowheads="1"/>
            </p:cNvSpPr>
            <p:nvPr/>
          </p:nvSpPr>
          <p:spPr bwMode="auto">
            <a:xfrm>
              <a:off x="1820296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38919" name="Rounded Rectangle 9"/>
            <p:cNvSpPr>
              <a:spLocks noChangeArrowheads="1"/>
            </p:cNvSpPr>
            <p:nvPr/>
          </p:nvSpPr>
          <p:spPr bwMode="auto">
            <a:xfrm>
              <a:off x="1820296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1A1A1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2485459" y="2141293"/>
              <a:ext cx="701675" cy="698987"/>
            </a:xfrm>
            <a:custGeom>
              <a:avLst/>
              <a:gdLst>
                <a:gd name="connsiteX0" fmla="*/ 32919 w 330819"/>
                <a:gd name="connsiteY0" fmla="*/ 264464 h 329552"/>
                <a:gd name="connsiteX1" fmla="*/ 136378 w 330819"/>
                <a:gd name="connsiteY1" fmla="*/ 306121 h 329552"/>
                <a:gd name="connsiteX2" fmla="*/ 238543 w 330819"/>
                <a:gd name="connsiteY2" fmla="*/ 264464 h 329552"/>
                <a:gd name="connsiteX3" fmla="*/ 268288 w 330819"/>
                <a:gd name="connsiteY3" fmla="*/ 290499 h 329552"/>
                <a:gd name="connsiteX4" fmla="*/ 136378 w 330819"/>
                <a:gd name="connsiteY4" fmla="*/ 329552 h 329552"/>
                <a:gd name="connsiteX5" fmla="*/ 3175 w 330819"/>
                <a:gd name="connsiteY5" fmla="*/ 290499 h 329552"/>
                <a:gd name="connsiteX6" fmla="*/ 32919 w 330819"/>
                <a:gd name="connsiteY6" fmla="*/ 264464 h 329552"/>
                <a:gd name="connsiteX7" fmla="*/ 286643 w 330819"/>
                <a:gd name="connsiteY7" fmla="*/ 145401 h 329552"/>
                <a:gd name="connsiteX8" fmla="*/ 327918 w 330819"/>
                <a:gd name="connsiteY8" fmla="*/ 171175 h 329552"/>
                <a:gd name="connsiteX9" fmla="*/ 327918 w 330819"/>
                <a:gd name="connsiteY9" fmla="*/ 202103 h 329552"/>
                <a:gd name="connsiteX10" fmla="*/ 249237 w 330819"/>
                <a:gd name="connsiteY10" fmla="*/ 254939 h 329552"/>
                <a:gd name="connsiteX11" fmla="*/ 260846 w 330819"/>
                <a:gd name="connsiteY11" fmla="*/ 240764 h 329552"/>
                <a:gd name="connsiteX12" fmla="*/ 316309 w 330819"/>
                <a:gd name="connsiteY12" fmla="*/ 198237 h 329552"/>
                <a:gd name="connsiteX13" fmla="*/ 316309 w 330819"/>
                <a:gd name="connsiteY13" fmla="*/ 176330 h 329552"/>
                <a:gd name="connsiteX14" fmla="*/ 286643 w 330819"/>
                <a:gd name="connsiteY14" fmla="*/ 158288 h 329552"/>
                <a:gd name="connsiteX15" fmla="*/ 286643 w 330819"/>
                <a:gd name="connsiteY15" fmla="*/ 145401 h 329552"/>
                <a:gd name="connsiteX16" fmla="*/ 2597 w 330819"/>
                <a:gd name="connsiteY16" fmla="*/ 134289 h 329552"/>
                <a:gd name="connsiteX17" fmla="*/ 270164 w 330819"/>
                <a:gd name="connsiteY17" fmla="*/ 134289 h 329552"/>
                <a:gd name="connsiteX18" fmla="*/ 271463 w 330819"/>
                <a:gd name="connsiteY18" fmla="*/ 153736 h 329552"/>
                <a:gd name="connsiteX19" fmla="*/ 136381 w 330819"/>
                <a:gd name="connsiteY19" fmla="*/ 289864 h 329552"/>
                <a:gd name="connsiteX20" fmla="*/ 0 w 330819"/>
                <a:gd name="connsiteY20" fmla="*/ 153736 h 329552"/>
                <a:gd name="connsiteX21" fmla="*/ 2597 w 330819"/>
                <a:gd name="connsiteY21" fmla="*/ 134289 h 329552"/>
                <a:gd name="connsiteX22" fmla="*/ 198437 w 330819"/>
                <a:gd name="connsiteY22" fmla="*/ 32137 h 329552"/>
                <a:gd name="connsiteX23" fmla="*/ 206057 w 330819"/>
                <a:gd name="connsiteY23" fmla="*/ 32137 h 329552"/>
                <a:gd name="connsiteX24" fmla="*/ 206057 w 330819"/>
                <a:gd name="connsiteY24" fmla="*/ 40005 h 329552"/>
                <a:gd name="connsiteX25" fmla="*/ 207327 w 330819"/>
                <a:gd name="connsiteY25" fmla="*/ 70168 h 329552"/>
                <a:gd name="connsiteX26" fmla="*/ 207327 w 330819"/>
                <a:gd name="connsiteY26" fmla="*/ 116067 h 329552"/>
                <a:gd name="connsiteX27" fmla="*/ 199707 w 330819"/>
                <a:gd name="connsiteY27" fmla="*/ 116067 h 329552"/>
                <a:gd name="connsiteX28" fmla="*/ 199707 w 330819"/>
                <a:gd name="connsiteY28" fmla="*/ 108199 h 329552"/>
                <a:gd name="connsiteX29" fmla="*/ 199707 w 330819"/>
                <a:gd name="connsiteY29" fmla="*/ 79348 h 329552"/>
                <a:gd name="connsiteX30" fmla="*/ 198437 w 330819"/>
                <a:gd name="connsiteY30" fmla="*/ 32137 h 329552"/>
                <a:gd name="connsiteX31" fmla="*/ 65087 w 330819"/>
                <a:gd name="connsiteY31" fmla="*/ 32137 h 329552"/>
                <a:gd name="connsiteX32" fmla="*/ 72707 w 330819"/>
                <a:gd name="connsiteY32" fmla="*/ 32137 h 329552"/>
                <a:gd name="connsiteX33" fmla="*/ 72707 w 330819"/>
                <a:gd name="connsiteY33" fmla="*/ 40005 h 329552"/>
                <a:gd name="connsiteX34" fmla="*/ 73977 w 330819"/>
                <a:gd name="connsiteY34" fmla="*/ 70168 h 329552"/>
                <a:gd name="connsiteX35" fmla="*/ 73977 w 330819"/>
                <a:gd name="connsiteY35" fmla="*/ 116067 h 329552"/>
                <a:gd name="connsiteX36" fmla="*/ 66357 w 330819"/>
                <a:gd name="connsiteY36" fmla="*/ 116067 h 329552"/>
                <a:gd name="connsiteX37" fmla="*/ 66357 w 330819"/>
                <a:gd name="connsiteY37" fmla="*/ 108199 h 329552"/>
                <a:gd name="connsiteX38" fmla="*/ 66357 w 330819"/>
                <a:gd name="connsiteY38" fmla="*/ 79348 h 329552"/>
                <a:gd name="connsiteX39" fmla="*/ 65087 w 330819"/>
                <a:gd name="connsiteY39" fmla="*/ 32137 h 329552"/>
                <a:gd name="connsiteX40" fmla="*/ 131279 w 330819"/>
                <a:gd name="connsiteY40" fmla="*/ 1945 h 329552"/>
                <a:gd name="connsiteX41" fmla="*/ 139147 w 330819"/>
                <a:gd name="connsiteY41" fmla="*/ 1945 h 329552"/>
                <a:gd name="connsiteX42" fmla="*/ 139147 w 330819"/>
                <a:gd name="connsiteY42" fmla="*/ 9729 h 329552"/>
                <a:gd name="connsiteX43" fmla="*/ 141770 w 330819"/>
                <a:gd name="connsiteY43" fmla="*/ 55135 h 329552"/>
                <a:gd name="connsiteX44" fmla="*/ 141770 w 330819"/>
                <a:gd name="connsiteY44" fmla="*/ 116109 h 329552"/>
                <a:gd name="connsiteX45" fmla="*/ 132590 w 330819"/>
                <a:gd name="connsiteY45" fmla="*/ 116109 h 329552"/>
                <a:gd name="connsiteX46" fmla="*/ 132590 w 330819"/>
                <a:gd name="connsiteY46" fmla="*/ 108325 h 329552"/>
                <a:gd name="connsiteX47" fmla="*/ 132590 w 330819"/>
                <a:gd name="connsiteY47" fmla="*/ 64216 h 329552"/>
                <a:gd name="connsiteX48" fmla="*/ 131279 w 330819"/>
                <a:gd name="connsiteY48" fmla="*/ 1945 h 3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0819" h="329552">
                  <a:moveTo>
                    <a:pt x="32919" y="264464"/>
                  </a:moveTo>
                  <a:cubicBezTo>
                    <a:pt x="60077" y="290499"/>
                    <a:pt x="96288" y="306121"/>
                    <a:pt x="136378" y="306121"/>
                  </a:cubicBezTo>
                  <a:cubicBezTo>
                    <a:pt x="175175" y="306121"/>
                    <a:pt x="211385" y="290499"/>
                    <a:pt x="238543" y="264464"/>
                  </a:cubicBezTo>
                  <a:cubicBezTo>
                    <a:pt x="257942" y="272275"/>
                    <a:pt x="268288" y="280085"/>
                    <a:pt x="268288" y="290499"/>
                  </a:cubicBezTo>
                  <a:cubicBezTo>
                    <a:pt x="268288" y="312629"/>
                    <a:pt x="208799" y="329552"/>
                    <a:pt x="136378" y="329552"/>
                  </a:cubicBezTo>
                  <a:cubicBezTo>
                    <a:pt x="62664" y="329552"/>
                    <a:pt x="3175" y="312629"/>
                    <a:pt x="3175" y="290499"/>
                  </a:cubicBezTo>
                  <a:cubicBezTo>
                    <a:pt x="3175" y="280085"/>
                    <a:pt x="14814" y="272275"/>
                    <a:pt x="32919" y="264464"/>
                  </a:cubicBezTo>
                  <a:close/>
                  <a:moveTo>
                    <a:pt x="286643" y="145401"/>
                  </a:moveTo>
                  <a:cubicBezTo>
                    <a:pt x="305990" y="147979"/>
                    <a:pt x="321468" y="156999"/>
                    <a:pt x="327918" y="171175"/>
                  </a:cubicBezTo>
                  <a:cubicBezTo>
                    <a:pt x="331787" y="181484"/>
                    <a:pt x="331787" y="191794"/>
                    <a:pt x="327918" y="202103"/>
                  </a:cubicBezTo>
                  <a:cubicBezTo>
                    <a:pt x="320179" y="221434"/>
                    <a:pt x="293092" y="245918"/>
                    <a:pt x="249237" y="254939"/>
                  </a:cubicBezTo>
                  <a:cubicBezTo>
                    <a:pt x="253107" y="251073"/>
                    <a:pt x="256976" y="245918"/>
                    <a:pt x="260846" y="240764"/>
                  </a:cubicBezTo>
                  <a:cubicBezTo>
                    <a:pt x="266005" y="239475"/>
                    <a:pt x="304701" y="225300"/>
                    <a:pt x="316309" y="198237"/>
                  </a:cubicBezTo>
                  <a:cubicBezTo>
                    <a:pt x="320179" y="190505"/>
                    <a:pt x="320179" y="182773"/>
                    <a:pt x="316309" y="176330"/>
                  </a:cubicBezTo>
                  <a:cubicBezTo>
                    <a:pt x="312440" y="166020"/>
                    <a:pt x="302121" y="159577"/>
                    <a:pt x="286643" y="158288"/>
                  </a:cubicBezTo>
                  <a:cubicBezTo>
                    <a:pt x="286643" y="158288"/>
                    <a:pt x="286643" y="147979"/>
                    <a:pt x="286643" y="145401"/>
                  </a:cubicBezTo>
                  <a:close/>
                  <a:moveTo>
                    <a:pt x="2597" y="134289"/>
                  </a:moveTo>
                  <a:cubicBezTo>
                    <a:pt x="2597" y="134289"/>
                    <a:pt x="2597" y="134289"/>
                    <a:pt x="270164" y="134289"/>
                  </a:cubicBezTo>
                  <a:cubicBezTo>
                    <a:pt x="271463" y="140771"/>
                    <a:pt x="271463" y="147254"/>
                    <a:pt x="271463" y="153736"/>
                  </a:cubicBezTo>
                  <a:cubicBezTo>
                    <a:pt x="271463" y="228931"/>
                    <a:pt x="211715" y="289864"/>
                    <a:pt x="136381" y="289864"/>
                  </a:cubicBezTo>
                  <a:cubicBezTo>
                    <a:pt x="61046" y="289864"/>
                    <a:pt x="0" y="228931"/>
                    <a:pt x="0" y="153736"/>
                  </a:cubicBezTo>
                  <a:cubicBezTo>
                    <a:pt x="0" y="147254"/>
                    <a:pt x="1299" y="140771"/>
                    <a:pt x="2597" y="134289"/>
                  </a:cubicBezTo>
                  <a:close/>
                  <a:moveTo>
                    <a:pt x="198437" y="32137"/>
                  </a:moveTo>
                  <a:cubicBezTo>
                    <a:pt x="199707" y="29514"/>
                    <a:pt x="203517" y="29514"/>
                    <a:pt x="206057" y="32137"/>
                  </a:cubicBezTo>
                  <a:cubicBezTo>
                    <a:pt x="208597" y="33448"/>
                    <a:pt x="208597" y="37382"/>
                    <a:pt x="206057" y="40005"/>
                  </a:cubicBezTo>
                  <a:cubicBezTo>
                    <a:pt x="202247" y="43939"/>
                    <a:pt x="194627" y="58365"/>
                    <a:pt x="207327" y="70168"/>
                  </a:cubicBezTo>
                  <a:cubicBezTo>
                    <a:pt x="223837" y="84593"/>
                    <a:pt x="216217" y="110822"/>
                    <a:pt x="207327" y="116067"/>
                  </a:cubicBezTo>
                  <a:cubicBezTo>
                    <a:pt x="204787" y="120002"/>
                    <a:pt x="200977" y="117379"/>
                    <a:pt x="199707" y="116067"/>
                  </a:cubicBezTo>
                  <a:cubicBezTo>
                    <a:pt x="197167" y="114756"/>
                    <a:pt x="197167" y="109510"/>
                    <a:pt x="199707" y="108199"/>
                  </a:cubicBezTo>
                  <a:cubicBezTo>
                    <a:pt x="203517" y="104265"/>
                    <a:pt x="211137" y="91151"/>
                    <a:pt x="199707" y="79348"/>
                  </a:cubicBezTo>
                  <a:cubicBezTo>
                    <a:pt x="179387" y="58365"/>
                    <a:pt x="192087" y="37382"/>
                    <a:pt x="198437" y="32137"/>
                  </a:cubicBezTo>
                  <a:close/>
                  <a:moveTo>
                    <a:pt x="65087" y="32137"/>
                  </a:moveTo>
                  <a:cubicBezTo>
                    <a:pt x="66357" y="29514"/>
                    <a:pt x="70167" y="29514"/>
                    <a:pt x="72707" y="32137"/>
                  </a:cubicBezTo>
                  <a:cubicBezTo>
                    <a:pt x="75247" y="33448"/>
                    <a:pt x="75247" y="37382"/>
                    <a:pt x="72707" y="40005"/>
                  </a:cubicBezTo>
                  <a:cubicBezTo>
                    <a:pt x="68897" y="43939"/>
                    <a:pt x="61277" y="58365"/>
                    <a:pt x="73977" y="70168"/>
                  </a:cubicBezTo>
                  <a:cubicBezTo>
                    <a:pt x="90487" y="84593"/>
                    <a:pt x="82867" y="110822"/>
                    <a:pt x="73977" y="116067"/>
                  </a:cubicBezTo>
                  <a:cubicBezTo>
                    <a:pt x="71437" y="120002"/>
                    <a:pt x="67627" y="117379"/>
                    <a:pt x="66357" y="116067"/>
                  </a:cubicBezTo>
                  <a:cubicBezTo>
                    <a:pt x="63817" y="114756"/>
                    <a:pt x="63817" y="109510"/>
                    <a:pt x="66357" y="108199"/>
                  </a:cubicBezTo>
                  <a:cubicBezTo>
                    <a:pt x="70167" y="104265"/>
                    <a:pt x="77787" y="91151"/>
                    <a:pt x="66357" y="79348"/>
                  </a:cubicBezTo>
                  <a:cubicBezTo>
                    <a:pt x="46037" y="58365"/>
                    <a:pt x="58737" y="37382"/>
                    <a:pt x="65087" y="32137"/>
                  </a:cubicBezTo>
                  <a:close/>
                  <a:moveTo>
                    <a:pt x="131279" y="1945"/>
                  </a:moveTo>
                  <a:cubicBezTo>
                    <a:pt x="132590" y="-649"/>
                    <a:pt x="136524" y="-649"/>
                    <a:pt x="139147" y="1945"/>
                  </a:cubicBezTo>
                  <a:cubicBezTo>
                    <a:pt x="141770" y="3243"/>
                    <a:pt x="141770" y="7135"/>
                    <a:pt x="139147" y="9729"/>
                  </a:cubicBezTo>
                  <a:cubicBezTo>
                    <a:pt x="133901" y="16216"/>
                    <a:pt x="120787" y="36973"/>
                    <a:pt x="141770" y="55135"/>
                  </a:cubicBezTo>
                  <a:cubicBezTo>
                    <a:pt x="166687" y="77189"/>
                    <a:pt x="150950" y="109622"/>
                    <a:pt x="141770" y="116109"/>
                  </a:cubicBezTo>
                  <a:cubicBezTo>
                    <a:pt x="139147" y="120001"/>
                    <a:pt x="133901" y="117406"/>
                    <a:pt x="132590" y="116109"/>
                  </a:cubicBezTo>
                  <a:cubicBezTo>
                    <a:pt x="129967" y="114812"/>
                    <a:pt x="129967" y="109622"/>
                    <a:pt x="132590" y="108325"/>
                  </a:cubicBezTo>
                  <a:cubicBezTo>
                    <a:pt x="144393" y="99244"/>
                    <a:pt x="147016" y="75892"/>
                    <a:pt x="132590" y="64216"/>
                  </a:cubicBezTo>
                  <a:cubicBezTo>
                    <a:pt x="122099" y="55135"/>
                    <a:pt x="106362" y="26594"/>
                    <a:pt x="131279" y="19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Subtitle 2"/>
            <p:cNvSpPr txBox="1"/>
            <p:nvPr/>
          </p:nvSpPr>
          <p:spPr bwMode="auto">
            <a:xfrm>
              <a:off x="1820864" y="2966252"/>
              <a:ext cx="2030865" cy="164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38258" y="1390314"/>
            <a:ext cx="2032000" cy="3048000"/>
            <a:chOff x="3995737" y="1874838"/>
            <a:chExt cx="2032000" cy="3048000"/>
          </a:xfrm>
        </p:grpSpPr>
        <p:sp>
          <p:nvSpPr>
            <p:cNvPr id="38916" name="Rounded Rectangle 30"/>
            <p:cNvSpPr>
              <a:spLocks noChangeArrowheads="1"/>
            </p:cNvSpPr>
            <p:nvPr/>
          </p:nvSpPr>
          <p:spPr bwMode="auto">
            <a:xfrm>
              <a:off x="3995737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38920" name="Rounded Rectangle 10"/>
            <p:cNvSpPr>
              <a:spLocks noChangeArrowheads="1"/>
            </p:cNvSpPr>
            <p:nvPr/>
          </p:nvSpPr>
          <p:spPr bwMode="auto">
            <a:xfrm>
              <a:off x="3995737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1A1A1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64171" y="2232025"/>
              <a:ext cx="495132" cy="517525"/>
            </a:xfrm>
            <a:custGeom>
              <a:avLst/>
              <a:gdLst>
                <a:gd name="connsiteX0" fmla="*/ 268432 w 315913"/>
                <a:gd name="connsiteY0" fmla="*/ 211138 h 330200"/>
                <a:gd name="connsiteX1" fmla="*/ 256742 w 315913"/>
                <a:gd name="connsiteY1" fmla="*/ 215088 h 330200"/>
                <a:gd name="connsiteX2" fmla="*/ 247650 w 315913"/>
                <a:gd name="connsiteY2" fmla="*/ 247999 h 330200"/>
                <a:gd name="connsiteX3" fmla="*/ 268432 w 315913"/>
                <a:gd name="connsiteY3" fmla="*/ 265113 h 330200"/>
                <a:gd name="connsiteX4" fmla="*/ 290513 w 315913"/>
                <a:gd name="connsiteY4" fmla="*/ 233518 h 330200"/>
                <a:gd name="connsiteX5" fmla="*/ 268432 w 315913"/>
                <a:gd name="connsiteY5" fmla="*/ 211138 h 330200"/>
                <a:gd name="connsiteX6" fmla="*/ 133351 w 315913"/>
                <a:gd name="connsiteY6" fmla="*/ 103188 h 330200"/>
                <a:gd name="connsiteX7" fmla="*/ 208161 w 315913"/>
                <a:gd name="connsiteY7" fmla="*/ 121215 h 330200"/>
                <a:gd name="connsiteX8" fmla="*/ 236538 w 315913"/>
                <a:gd name="connsiteY8" fmla="*/ 155982 h 330200"/>
                <a:gd name="connsiteX9" fmla="*/ 179785 w 315913"/>
                <a:gd name="connsiteY9" fmla="*/ 167570 h 330200"/>
                <a:gd name="connsiteX10" fmla="*/ 125611 w 315913"/>
                <a:gd name="connsiteY10" fmla="*/ 177872 h 330200"/>
                <a:gd name="connsiteX11" fmla="*/ 57250 w 315913"/>
                <a:gd name="connsiteY11" fmla="*/ 192036 h 330200"/>
                <a:gd name="connsiteX12" fmla="*/ 30163 w 315913"/>
                <a:gd name="connsiteY12" fmla="*/ 155982 h 330200"/>
                <a:gd name="connsiteX13" fmla="*/ 57250 w 315913"/>
                <a:gd name="connsiteY13" fmla="*/ 121215 h 330200"/>
                <a:gd name="connsiteX14" fmla="*/ 133351 w 315913"/>
                <a:gd name="connsiteY14" fmla="*/ 103188 h 330200"/>
                <a:gd name="connsiteX15" fmla="*/ 133203 w 315913"/>
                <a:gd name="connsiteY15" fmla="*/ 96838 h 330200"/>
                <a:gd name="connsiteX16" fmla="*/ 46602 w 315913"/>
                <a:gd name="connsiteY16" fmla="*/ 117374 h 330200"/>
                <a:gd name="connsiteX17" fmla="*/ 14288 w 315913"/>
                <a:gd name="connsiteY17" fmla="*/ 157163 h 330200"/>
                <a:gd name="connsiteX18" fmla="*/ 46602 w 315913"/>
                <a:gd name="connsiteY18" fmla="*/ 198236 h 330200"/>
                <a:gd name="connsiteX19" fmla="*/ 133203 w 315913"/>
                <a:gd name="connsiteY19" fmla="*/ 217488 h 330200"/>
                <a:gd name="connsiteX20" fmla="*/ 219805 w 315913"/>
                <a:gd name="connsiteY20" fmla="*/ 198236 h 330200"/>
                <a:gd name="connsiteX21" fmla="*/ 250826 w 315913"/>
                <a:gd name="connsiteY21" fmla="*/ 157163 h 330200"/>
                <a:gd name="connsiteX22" fmla="*/ 219805 w 315913"/>
                <a:gd name="connsiteY22" fmla="*/ 117374 h 330200"/>
                <a:gd name="connsiteX23" fmla="*/ 133203 w 315913"/>
                <a:gd name="connsiteY23" fmla="*/ 96838 h 330200"/>
                <a:gd name="connsiteX24" fmla="*/ 133357 w 315913"/>
                <a:gd name="connsiteY24" fmla="*/ 82550 h 330200"/>
                <a:gd name="connsiteX25" fmla="*/ 266713 w 315913"/>
                <a:gd name="connsiteY25" fmla="*/ 162521 h 330200"/>
                <a:gd name="connsiteX26" fmla="*/ 266713 w 315913"/>
                <a:gd name="connsiteY26" fmla="*/ 165100 h 330200"/>
                <a:gd name="connsiteX27" fmla="*/ 264124 w 315913"/>
                <a:gd name="connsiteY27" fmla="*/ 187028 h 330200"/>
                <a:gd name="connsiteX28" fmla="*/ 268008 w 315913"/>
                <a:gd name="connsiteY28" fmla="*/ 185738 h 330200"/>
                <a:gd name="connsiteX29" fmla="*/ 315913 w 315913"/>
                <a:gd name="connsiteY29" fmla="*/ 233462 h 330200"/>
                <a:gd name="connsiteX30" fmla="*/ 268008 w 315913"/>
                <a:gd name="connsiteY30" fmla="*/ 288925 h 330200"/>
                <a:gd name="connsiteX31" fmla="*/ 233051 w 315913"/>
                <a:gd name="connsiteY31" fmla="*/ 273447 h 330200"/>
                <a:gd name="connsiteX32" fmla="*/ 133357 w 315913"/>
                <a:gd name="connsiteY32" fmla="*/ 330200 h 330200"/>
                <a:gd name="connsiteX33" fmla="*/ 0 w 315913"/>
                <a:gd name="connsiteY33" fmla="*/ 165100 h 330200"/>
                <a:gd name="connsiteX34" fmla="*/ 0 w 315913"/>
                <a:gd name="connsiteY34" fmla="*/ 162521 h 330200"/>
                <a:gd name="connsiteX35" fmla="*/ 133357 w 315913"/>
                <a:gd name="connsiteY35" fmla="*/ 82550 h 330200"/>
                <a:gd name="connsiteX36" fmla="*/ 143908 w 315913"/>
                <a:gd name="connsiteY36" fmla="*/ 22225 h 330200"/>
                <a:gd name="connsiteX37" fmla="*/ 145257 w 315913"/>
                <a:gd name="connsiteY37" fmla="*/ 23541 h 330200"/>
                <a:gd name="connsiteX38" fmla="*/ 141209 w 315913"/>
                <a:gd name="connsiteY38" fmla="*/ 30117 h 330200"/>
                <a:gd name="connsiteX39" fmla="*/ 139859 w 315913"/>
                <a:gd name="connsiteY39" fmla="*/ 32748 h 330200"/>
                <a:gd name="connsiteX40" fmla="*/ 139859 w 315913"/>
                <a:gd name="connsiteY40" fmla="*/ 34064 h 330200"/>
                <a:gd name="connsiteX41" fmla="*/ 141209 w 315913"/>
                <a:gd name="connsiteY41" fmla="*/ 39325 h 330200"/>
                <a:gd name="connsiteX42" fmla="*/ 143908 w 315913"/>
                <a:gd name="connsiteY42" fmla="*/ 40640 h 330200"/>
                <a:gd name="connsiteX43" fmla="*/ 147956 w 315913"/>
                <a:gd name="connsiteY43" fmla="*/ 41956 h 330200"/>
                <a:gd name="connsiteX44" fmla="*/ 156052 w 315913"/>
                <a:gd name="connsiteY44" fmla="*/ 47217 h 330200"/>
                <a:gd name="connsiteX45" fmla="*/ 157402 w 315913"/>
                <a:gd name="connsiteY45" fmla="*/ 57740 h 330200"/>
                <a:gd name="connsiteX46" fmla="*/ 152004 w 315913"/>
                <a:gd name="connsiteY46" fmla="*/ 64317 h 330200"/>
                <a:gd name="connsiteX47" fmla="*/ 145257 w 315913"/>
                <a:gd name="connsiteY47" fmla="*/ 68263 h 330200"/>
                <a:gd name="connsiteX48" fmla="*/ 143908 w 315913"/>
                <a:gd name="connsiteY48" fmla="*/ 68263 h 330200"/>
                <a:gd name="connsiteX49" fmla="*/ 146606 w 315913"/>
                <a:gd name="connsiteY49" fmla="*/ 60371 h 330200"/>
                <a:gd name="connsiteX50" fmla="*/ 147956 w 315913"/>
                <a:gd name="connsiteY50" fmla="*/ 55110 h 330200"/>
                <a:gd name="connsiteX51" fmla="*/ 147956 w 315913"/>
                <a:gd name="connsiteY51" fmla="*/ 51163 h 330200"/>
                <a:gd name="connsiteX52" fmla="*/ 145257 w 315913"/>
                <a:gd name="connsiteY52" fmla="*/ 45902 h 330200"/>
                <a:gd name="connsiteX53" fmla="*/ 139859 w 315913"/>
                <a:gd name="connsiteY53" fmla="*/ 40640 h 330200"/>
                <a:gd name="connsiteX54" fmla="*/ 135811 w 315913"/>
                <a:gd name="connsiteY54" fmla="*/ 39325 h 330200"/>
                <a:gd name="connsiteX55" fmla="*/ 131763 w 315913"/>
                <a:gd name="connsiteY55" fmla="*/ 35379 h 330200"/>
                <a:gd name="connsiteX56" fmla="*/ 133112 w 315913"/>
                <a:gd name="connsiteY56" fmla="*/ 28802 h 330200"/>
                <a:gd name="connsiteX57" fmla="*/ 135811 w 315913"/>
                <a:gd name="connsiteY57" fmla="*/ 24856 h 330200"/>
                <a:gd name="connsiteX58" fmla="*/ 139859 w 315913"/>
                <a:gd name="connsiteY58" fmla="*/ 23541 h 330200"/>
                <a:gd name="connsiteX59" fmla="*/ 143908 w 315913"/>
                <a:gd name="connsiteY59" fmla="*/ 22225 h 330200"/>
                <a:gd name="connsiteX60" fmla="*/ 112066 w 315913"/>
                <a:gd name="connsiteY60" fmla="*/ 0 h 330200"/>
                <a:gd name="connsiteX61" fmla="*/ 112066 w 315913"/>
                <a:gd name="connsiteY61" fmla="*/ 1288 h 330200"/>
                <a:gd name="connsiteX62" fmla="*/ 105598 w 315913"/>
                <a:gd name="connsiteY62" fmla="*/ 9016 h 330200"/>
                <a:gd name="connsiteX63" fmla="*/ 104305 w 315913"/>
                <a:gd name="connsiteY63" fmla="*/ 12880 h 330200"/>
                <a:gd name="connsiteX64" fmla="*/ 103011 w 315913"/>
                <a:gd name="connsiteY64" fmla="*/ 16744 h 330200"/>
                <a:gd name="connsiteX65" fmla="*/ 106892 w 315913"/>
                <a:gd name="connsiteY65" fmla="*/ 24472 h 330200"/>
                <a:gd name="connsiteX66" fmla="*/ 112066 w 315913"/>
                <a:gd name="connsiteY66" fmla="*/ 27048 h 330200"/>
                <a:gd name="connsiteX67" fmla="*/ 117240 w 315913"/>
                <a:gd name="connsiteY67" fmla="*/ 29624 h 330200"/>
                <a:gd name="connsiteX68" fmla="*/ 127588 w 315913"/>
                <a:gd name="connsiteY68" fmla="*/ 37352 h 330200"/>
                <a:gd name="connsiteX69" fmla="*/ 128881 w 315913"/>
                <a:gd name="connsiteY69" fmla="*/ 51519 h 330200"/>
                <a:gd name="connsiteX70" fmla="*/ 122414 w 315913"/>
                <a:gd name="connsiteY70" fmla="*/ 61823 h 330200"/>
                <a:gd name="connsiteX71" fmla="*/ 112066 w 315913"/>
                <a:gd name="connsiteY71" fmla="*/ 68263 h 330200"/>
                <a:gd name="connsiteX72" fmla="*/ 119827 w 315913"/>
                <a:gd name="connsiteY72" fmla="*/ 48944 h 330200"/>
                <a:gd name="connsiteX73" fmla="*/ 119827 w 315913"/>
                <a:gd name="connsiteY73" fmla="*/ 41216 h 330200"/>
                <a:gd name="connsiteX74" fmla="*/ 117240 w 315913"/>
                <a:gd name="connsiteY74" fmla="*/ 37352 h 330200"/>
                <a:gd name="connsiteX75" fmla="*/ 114653 w 315913"/>
                <a:gd name="connsiteY75" fmla="*/ 33488 h 330200"/>
                <a:gd name="connsiteX76" fmla="*/ 105598 w 315913"/>
                <a:gd name="connsiteY76" fmla="*/ 27048 h 330200"/>
                <a:gd name="connsiteX77" fmla="*/ 100424 w 315913"/>
                <a:gd name="connsiteY77" fmla="*/ 23184 h 330200"/>
                <a:gd name="connsiteX78" fmla="*/ 96544 w 315913"/>
                <a:gd name="connsiteY78" fmla="*/ 18032 h 330200"/>
                <a:gd name="connsiteX79" fmla="*/ 96544 w 315913"/>
                <a:gd name="connsiteY79" fmla="*/ 10304 h 330200"/>
                <a:gd name="connsiteX80" fmla="*/ 100424 w 315913"/>
                <a:gd name="connsiteY80" fmla="*/ 5152 h 330200"/>
                <a:gd name="connsiteX81" fmla="*/ 105598 w 315913"/>
                <a:gd name="connsiteY81" fmla="*/ 1288 h 330200"/>
                <a:gd name="connsiteX82" fmla="*/ 112066 w 315913"/>
                <a:gd name="connsiteY8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15913" h="330200">
                  <a:moveTo>
                    <a:pt x="268432" y="211138"/>
                  </a:moveTo>
                  <a:cubicBezTo>
                    <a:pt x="264535" y="211138"/>
                    <a:pt x="260639" y="212455"/>
                    <a:pt x="256742" y="215088"/>
                  </a:cubicBezTo>
                  <a:cubicBezTo>
                    <a:pt x="254144" y="222986"/>
                    <a:pt x="251547" y="240100"/>
                    <a:pt x="247650" y="247999"/>
                  </a:cubicBezTo>
                  <a:cubicBezTo>
                    <a:pt x="250248" y="257214"/>
                    <a:pt x="258041" y="265113"/>
                    <a:pt x="268432" y="265113"/>
                  </a:cubicBezTo>
                  <a:cubicBezTo>
                    <a:pt x="280122" y="265113"/>
                    <a:pt x="290513" y="245366"/>
                    <a:pt x="290513" y="233518"/>
                  </a:cubicBezTo>
                  <a:cubicBezTo>
                    <a:pt x="290513" y="221670"/>
                    <a:pt x="280122" y="211138"/>
                    <a:pt x="268432" y="211138"/>
                  </a:cubicBezTo>
                  <a:close/>
                  <a:moveTo>
                    <a:pt x="133351" y="103188"/>
                  </a:moveTo>
                  <a:cubicBezTo>
                    <a:pt x="163017" y="103188"/>
                    <a:pt x="190104" y="110914"/>
                    <a:pt x="208161" y="121215"/>
                  </a:cubicBezTo>
                  <a:cubicBezTo>
                    <a:pt x="227509" y="131516"/>
                    <a:pt x="236538" y="144393"/>
                    <a:pt x="236538" y="155982"/>
                  </a:cubicBezTo>
                  <a:cubicBezTo>
                    <a:pt x="236538" y="155982"/>
                    <a:pt x="214611" y="199762"/>
                    <a:pt x="179785" y="167570"/>
                  </a:cubicBezTo>
                  <a:cubicBezTo>
                    <a:pt x="146249" y="134092"/>
                    <a:pt x="168176" y="219076"/>
                    <a:pt x="125611" y="177872"/>
                  </a:cubicBezTo>
                  <a:cubicBezTo>
                    <a:pt x="83047" y="136667"/>
                    <a:pt x="57250" y="192036"/>
                    <a:pt x="57250" y="192036"/>
                  </a:cubicBezTo>
                  <a:cubicBezTo>
                    <a:pt x="37902" y="180447"/>
                    <a:pt x="30163" y="167570"/>
                    <a:pt x="30163" y="155982"/>
                  </a:cubicBezTo>
                  <a:cubicBezTo>
                    <a:pt x="30163" y="144393"/>
                    <a:pt x="37902" y="131516"/>
                    <a:pt x="57250" y="121215"/>
                  </a:cubicBezTo>
                  <a:cubicBezTo>
                    <a:pt x="75308" y="110914"/>
                    <a:pt x="102394" y="103188"/>
                    <a:pt x="133351" y="103188"/>
                  </a:cubicBezTo>
                  <a:close/>
                  <a:moveTo>
                    <a:pt x="133203" y="96838"/>
                  </a:moveTo>
                  <a:cubicBezTo>
                    <a:pt x="98304" y="96838"/>
                    <a:pt x="67283" y="104539"/>
                    <a:pt x="46602" y="117374"/>
                  </a:cubicBezTo>
                  <a:cubicBezTo>
                    <a:pt x="24628" y="128926"/>
                    <a:pt x="14288" y="144328"/>
                    <a:pt x="14288" y="157163"/>
                  </a:cubicBezTo>
                  <a:cubicBezTo>
                    <a:pt x="14288" y="171282"/>
                    <a:pt x="24628" y="185400"/>
                    <a:pt x="46602" y="198236"/>
                  </a:cubicBezTo>
                  <a:cubicBezTo>
                    <a:pt x="67283" y="209787"/>
                    <a:pt x="98304" y="217488"/>
                    <a:pt x="133203" y="217488"/>
                  </a:cubicBezTo>
                  <a:cubicBezTo>
                    <a:pt x="166810" y="217488"/>
                    <a:pt x="197831" y="209787"/>
                    <a:pt x="219805" y="198236"/>
                  </a:cubicBezTo>
                  <a:cubicBezTo>
                    <a:pt x="240486" y="185400"/>
                    <a:pt x="250826" y="171282"/>
                    <a:pt x="250826" y="157163"/>
                  </a:cubicBezTo>
                  <a:cubicBezTo>
                    <a:pt x="250826" y="144328"/>
                    <a:pt x="240486" y="128926"/>
                    <a:pt x="219805" y="117374"/>
                  </a:cubicBezTo>
                  <a:cubicBezTo>
                    <a:pt x="197831" y="104539"/>
                    <a:pt x="166810" y="96838"/>
                    <a:pt x="133203" y="96838"/>
                  </a:cubicBezTo>
                  <a:close/>
                  <a:moveTo>
                    <a:pt x="133357" y="82550"/>
                  </a:moveTo>
                  <a:cubicBezTo>
                    <a:pt x="203272" y="82550"/>
                    <a:pt x="264124" y="112217"/>
                    <a:pt x="266713" y="162521"/>
                  </a:cubicBezTo>
                  <a:lnTo>
                    <a:pt x="266713" y="165100"/>
                  </a:lnTo>
                  <a:cubicBezTo>
                    <a:pt x="266713" y="175419"/>
                    <a:pt x="265419" y="176709"/>
                    <a:pt x="264124" y="187028"/>
                  </a:cubicBezTo>
                  <a:cubicBezTo>
                    <a:pt x="265419" y="187028"/>
                    <a:pt x="266713" y="185738"/>
                    <a:pt x="268008" y="185738"/>
                  </a:cubicBezTo>
                  <a:cubicBezTo>
                    <a:pt x="293903" y="185738"/>
                    <a:pt x="315913" y="207665"/>
                    <a:pt x="315913" y="233462"/>
                  </a:cubicBezTo>
                  <a:cubicBezTo>
                    <a:pt x="315913" y="259259"/>
                    <a:pt x="293903" y="288925"/>
                    <a:pt x="268008" y="288925"/>
                  </a:cubicBezTo>
                  <a:cubicBezTo>
                    <a:pt x="253766" y="288925"/>
                    <a:pt x="240819" y="282476"/>
                    <a:pt x="233051" y="273447"/>
                  </a:cubicBezTo>
                  <a:cubicBezTo>
                    <a:pt x="208451" y="308273"/>
                    <a:pt x="173493" y="330200"/>
                    <a:pt x="133357" y="330200"/>
                  </a:cubicBezTo>
                  <a:cubicBezTo>
                    <a:pt x="60852" y="330200"/>
                    <a:pt x="2589" y="256679"/>
                    <a:pt x="0" y="165100"/>
                  </a:cubicBezTo>
                  <a:lnTo>
                    <a:pt x="0" y="162521"/>
                  </a:lnTo>
                  <a:cubicBezTo>
                    <a:pt x="2589" y="112217"/>
                    <a:pt x="64736" y="82550"/>
                    <a:pt x="133357" y="82550"/>
                  </a:cubicBezTo>
                  <a:close/>
                  <a:moveTo>
                    <a:pt x="143908" y="22225"/>
                  </a:moveTo>
                  <a:cubicBezTo>
                    <a:pt x="143908" y="22225"/>
                    <a:pt x="143908" y="22225"/>
                    <a:pt x="145257" y="23541"/>
                  </a:cubicBezTo>
                  <a:cubicBezTo>
                    <a:pt x="143908" y="26171"/>
                    <a:pt x="142558" y="28802"/>
                    <a:pt x="141209" y="30117"/>
                  </a:cubicBezTo>
                  <a:cubicBezTo>
                    <a:pt x="141209" y="31433"/>
                    <a:pt x="139859" y="31433"/>
                    <a:pt x="139859" y="32748"/>
                  </a:cubicBezTo>
                  <a:cubicBezTo>
                    <a:pt x="139859" y="32748"/>
                    <a:pt x="139859" y="32748"/>
                    <a:pt x="139859" y="34064"/>
                  </a:cubicBezTo>
                  <a:cubicBezTo>
                    <a:pt x="139859" y="34064"/>
                    <a:pt x="139859" y="36694"/>
                    <a:pt x="141209" y="39325"/>
                  </a:cubicBezTo>
                  <a:cubicBezTo>
                    <a:pt x="142558" y="39325"/>
                    <a:pt x="142558" y="40640"/>
                    <a:pt x="143908" y="40640"/>
                  </a:cubicBezTo>
                  <a:cubicBezTo>
                    <a:pt x="145257" y="40640"/>
                    <a:pt x="146606" y="41956"/>
                    <a:pt x="147956" y="41956"/>
                  </a:cubicBezTo>
                  <a:cubicBezTo>
                    <a:pt x="150655" y="41956"/>
                    <a:pt x="153353" y="44587"/>
                    <a:pt x="156052" y="47217"/>
                  </a:cubicBezTo>
                  <a:cubicBezTo>
                    <a:pt x="157402" y="49848"/>
                    <a:pt x="158751" y="53794"/>
                    <a:pt x="157402" y="57740"/>
                  </a:cubicBezTo>
                  <a:cubicBezTo>
                    <a:pt x="156052" y="60371"/>
                    <a:pt x="154703" y="63002"/>
                    <a:pt x="152004" y="64317"/>
                  </a:cubicBezTo>
                  <a:cubicBezTo>
                    <a:pt x="150655" y="66948"/>
                    <a:pt x="147956" y="68263"/>
                    <a:pt x="145257" y="68263"/>
                  </a:cubicBezTo>
                  <a:cubicBezTo>
                    <a:pt x="145257" y="68263"/>
                    <a:pt x="145257" y="68263"/>
                    <a:pt x="143908" y="68263"/>
                  </a:cubicBezTo>
                  <a:cubicBezTo>
                    <a:pt x="145257" y="65633"/>
                    <a:pt x="145257" y="63002"/>
                    <a:pt x="146606" y="60371"/>
                  </a:cubicBezTo>
                  <a:cubicBezTo>
                    <a:pt x="146606" y="59056"/>
                    <a:pt x="147956" y="56425"/>
                    <a:pt x="147956" y="55110"/>
                  </a:cubicBezTo>
                  <a:cubicBezTo>
                    <a:pt x="147956" y="53794"/>
                    <a:pt x="147956" y="52479"/>
                    <a:pt x="147956" y="51163"/>
                  </a:cubicBezTo>
                  <a:cubicBezTo>
                    <a:pt x="147956" y="49848"/>
                    <a:pt x="146606" y="47217"/>
                    <a:pt x="145257" y="45902"/>
                  </a:cubicBezTo>
                  <a:cubicBezTo>
                    <a:pt x="143908" y="44587"/>
                    <a:pt x="141209" y="41956"/>
                    <a:pt x="139859" y="40640"/>
                  </a:cubicBezTo>
                  <a:cubicBezTo>
                    <a:pt x="138510" y="40640"/>
                    <a:pt x="137161" y="39325"/>
                    <a:pt x="135811" y="39325"/>
                  </a:cubicBezTo>
                  <a:cubicBezTo>
                    <a:pt x="134462" y="38010"/>
                    <a:pt x="133112" y="36694"/>
                    <a:pt x="131763" y="35379"/>
                  </a:cubicBezTo>
                  <a:cubicBezTo>
                    <a:pt x="131763" y="32748"/>
                    <a:pt x="131763" y="30117"/>
                    <a:pt x="133112" y="28802"/>
                  </a:cubicBezTo>
                  <a:cubicBezTo>
                    <a:pt x="133112" y="27487"/>
                    <a:pt x="134462" y="26171"/>
                    <a:pt x="135811" y="24856"/>
                  </a:cubicBezTo>
                  <a:cubicBezTo>
                    <a:pt x="137161" y="24856"/>
                    <a:pt x="138510" y="23541"/>
                    <a:pt x="139859" y="23541"/>
                  </a:cubicBezTo>
                  <a:cubicBezTo>
                    <a:pt x="141209" y="22225"/>
                    <a:pt x="142558" y="22225"/>
                    <a:pt x="143908" y="22225"/>
                  </a:cubicBezTo>
                  <a:close/>
                  <a:moveTo>
                    <a:pt x="112066" y="0"/>
                  </a:moveTo>
                  <a:cubicBezTo>
                    <a:pt x="112066" y="0"/>
                    <a:pt x="112066" y="0"/>
                    <a:pt x="112066" y="1288"/>
                  </a:cubicBezTo>
                  <a:cubicBezTo>
                    <a:pt x="110772" y="3864"/>
                    <a:pt x="108185" y="6440"/>
                    <a:pt x="105598" y="9016"/>
                  </a:cubicBezTo>
                  <a:cubicBezTo>
                    <a:pt x="105598" y="10304"/>
                    <a:pt x="104305" y="11592"/>
                    <a:pt x="104305" y="12880"/>
                  </a:cubicBezTo>
                  <a:cubicBezTo>
                    <a:pt x="104305" y="14168"/>
                    <a:pt x="103011" y="15456"/>
                    <a:pt x="103011" y="16744"/>
                  </a:cubicBezTo>
                  <a:cubicBezTo>
                    <a:pt x="103011" y="18032"/>
                    <a:pt x="104305" y="21896"/>
                    <a:pt x="106892" y="24472"/>
                  </a:cubicBezTo>
                  <a:cubicBezTo>
                    <a:pt x="108185" y="25760"/>
                    <a:pt x="109479" y="27048"/>
                    <a:pt x="112066" y="27048"/>
                  </a:cubicBezTo>
                  <a:cubicBezTo>
                    <a:pt x="113359" y="28336"/>
                    <a:pt x="114653" y="28336"/>
                    <a:pt x="117240" y="29624"/>
                  </a:cubicBezTo>
                  <a:cubicBezTo>
                    <a:pt x="121120" y="30912"/>
                    <a:pt x="125001" y="33488"/>
                    <a:pt x="127588" y="37352"/>
                  </a:cubicBezTo>
                  <a:cubicBezTo>
                    <a:pt x="130175" y="41216"/>
                    <a:pt x="130175" y="46368"/>
                    <a:pt x="128881" y="51519"/>
                  </a:cubicBezTo>
                  <a:cubicBezTo>
                    <a:pt x="127588" y="55383"/>
                    <a:pt x="125001" y="59247"/>
                    <a:pt x="122414" y="61823"/>
                  </a:cubicBezTo>
                  <a:cubicBezTo>
                    <a:pt x="119827" y="64399"/>
                    <a:pt x="115946" y="66975"/>
                    <a:pt x="112066" y="68263"/>
                  </a:cubicBezTo>
                  <a:cubicBezTo>
                    <a:pt x="115946" y="60535"/>
                    <a:pt x="118533" y="54095"/>
                    <a:pt x="119827" y="48944"/>
                  </a:cubicBezTo>
                  <a:cubicBezTo>
                    <a:pt x="119827" y="46368"/>
                    <a:pt x="121120" y="43792"/>
                    <a:pt x="119827" y="41216"/>
                  </a:cubicBezTo>
                  <a:cubicBezTo>
                    <a:pt x="118533" y="39928"/>
                    <a:pt x="118533" y="38640"/>
                    <a:pt x="117240" y="37352"/>
                  </a:cubicBezTo>
                  <a:cubicBezTo>
                    <a:pt x="115946" y="36064"/>
                    <a:pt x="115946" y="34776"/>
                    <a:pt x="114653" y="33488"/>
                  </a:cubicBezTo>
                  <a:cubicBezTo>
                    <a:pt x="112066" y="30912"/>
                    <a:pt x="108185" y="29624"/>
                    <a:pt x="105598" y="27048"/>
                  </a:cubicBezTo>
                  <a:cubicBezTo>
                    <a:pt x="104305" y="25760"/>
                    <a:pt x="101718" y="24472"/>
                    <a:pt x="100424" y="23184"/>
                  </a:cubicBezTo>
                  <a:cubicBezTo>
                    <a:pt x="99131" y="21896"/>
                    <a:pt x="96544" y="20608"/>
                    <a:pt x="96544" y="18032"/>
                  </a:cubicBezTo>
                  <a:cubicBezTo>
                    <a:pt x="95250" y="15456"/>
                    <a:pt x="95250" y="12880"/>
                    <a:pt x="96544" y="10304"/>
                  </a:cubicBezTo>
                  <a:cubicBezTo>
                    <a:pt x="97837" y="7728"/>
                    <a:pt x="99131" y="6440"/>
                    <a:pt x="100424" y="5152"/>
                  </a:cubicBezTo>
                  <a:cubicBezTo>
                    <a:pt x="103011" y="3864"/>
                    <a:pt x="104305" y="2576"/>
                    <a:pt x="105598" y="1288"/>
                  </a:cubicBezTo>
                  <a:cubicBezTo>
                    <a:pt x="108185" y="0"/>
                    <a:pt x="109479" y="0"/>
                    <a:pt x="1120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Subtitle 2"/>
            <p:cNvSpPr txBox="1"/>
            <p:nvPr/>
          </p:nvSpPr>
          <p:spPr bwMode="auto">
            <a:xfrm>
              <a:off x="3996305" y="2966252"/>
              <a:ext cx="2030865" cy="164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58645" y="1390314"/>
            <a:ext cx="2032000" cy="3048000"/>
            <a:chOff x="6159103" y="1874838"/>
            <a:chExt cx="2032000" cy="3048000"/>
          </a:xfrm>
        </p:grpSpPr>
        <p:sp>
          <p:nvSpPr>
            <p:cNvPr id="38917" name="Rounded Rectangle 31"/>
            <p:cNvSpPr>
              <a:spLocks noChangeArrowheads="1"/>
            </p:cNvSpPr>
            <p:nvPr/>
          </p:nvSpPr>
          <p:spPr bwMode="auto">
            <a:xfrm>
              <a:off x="6159103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38921" name="Rounded Rectangle 11"/>
            <p:cNvSpPr>
              <a:spLocks noChangeArrowheads="1"/>
            </p:cNvSpPr>
            <p:nvPr/>
          </p:nvSpPr>
          <p:spPr bwMode="auto">
            <a:xfrm>
              <a:off x="6159103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1A1A1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6855989" y="2156619"/>
              <a:ext cx="638229" cy="668338"/>
            </a:xfrm>
            <a:custGeom>
              <a:avLst/>
              <a:gdLst>
                <a:gd name="connsiteX0" fmla="*/ 25400 w 315913"/>
                <a:gd name="connsiteY0" fmla="*/ 303828 h 330816"/>
                <a:gd name="connsiteX1" fmla="*/ 31750 w 315913"/>
                <a:gd name="connsiteY1" fmla="*/ 311766 h 330816"/>
                <a:gd name="connsiteX2" fmla="*/ 234951 w 315913"/>
                <a:gd name="connsiteY2" fmla="*/ 311766 h 330816"/>
                <a:gd name="connsiteX3" fmla="*/ 239713 w 315913"/>
                <a:gd name="connsiteY3" fmla="*/ 303828 h 330816"/>
                <a:gd name="connsiteX4" fmla="*/ 19050 w 315913"/>
                <a:gd name="connsiteY4" fmla="*/ 176828 h 330816"/>
                <a:gd name="connsiteX5" fmla="*/ 19050 w 315913"/>
                <a:gd name="connsiteY5" fmla="*/ 179408 h 330816"/>
                <a:gd name="connsiteX6" fmla="*/ 120361 w 315913"/>
                <a:gd name="connsiteY6" fmla="*/ 280016 h 330816"/>
                <a:gd name="connsiteX7" fmla="*/ 146338 w 315913"/>
                <a:gd name="connsiteY7" fmla="*/ 280016 h 330816"/>
                <a:gd name="connsiteX8" fmla="*/ 247650 w 315913"/>
                <a:gd name="connsiteY8" fmla="*/ 179408 h 330816"/>
                <a:gd name="connsiteX9" fmla="*/ 247650 w 315913"/>
                <a:gd name="connsiteY9" fmla="*/ 176828 h 330816"/>
                <a:gd name="connsiteX10" fmla="*/ 19050 w 315913"/>
                <a:gd name="connsiteY10" fmla="*/ 176828 h 330816"/>
                <a:gd name="connsiteX11" fmla="*/ 278694 w 315913"/>
                <a:gd name="connsiteY11" fmla="*/ 164152 h 330816"/>
                <a:gd name="connsiteX12" fmla="*/ 264859 w 315913"/>
                <a:gd name="connsiteY12" fmla="*/ 168989 h 330816"/>
                <a:gd name="connsiteX13" fmla="*/ 264859 w 315913"/>
                <a:gd name="connsiteY13" fmla="*/ 178018 h 330816"/>
                <a:gd name="connsiteX14" fmla="*/ 263525 w 315913"/>
                <a:gd name="connsiteY14" fmla="*/ 196076 h 330816"/>
                <a:gd name="connsiteX15" fmla="*/ 264859 w 315913"/>
                <a:gd name="connsiteY15" fmla="*/ 197366 h 330816"/>
                <a:gd name="connsiteX16" fmla="*/ 291529 w 315913"/>
                <a:gd name="connsiteY16" fmla="*/ 196076 h 330816"/>
                <a:gd name="connsiteX17" fmla="*/ 296863 w 315913"/>
                <a:gd name="connsiteY17" fmla="*/ 183178 h 330816"/>
                <a:gd name="connsiteX18" fmla="*/ 291529 w 315913"/>
                <a:gd name="connsiteY18" fmla="*/ 168989 h 330816"/>
                <a:gd name="connsiteX19" fmla="*/ 278694 w 315913"/>
                <a:gd name="connsiteY19" fmla="*/ 164152 h 330816"/>
                <a:gd name="connsiteX20" fmla="*/ 19050 w 315913"/>
                <a:gd name="connsiteY20" fmla="*/ 149840 h 330816"/>
                <a:gd name="connsiteX21" fmla="*/ 19050 w 315913"/>
                <a:gd name="connsiteY21" fmla="*/ 157778 h 330816"/>
                <a:gd name="connsiteX22" fmla="*/ 247650 w 315913"/>
                <a:gd name="connsiteY22" fmla="*/ 157778 h 330816"/>
                <a:gd name="connsiteX23" fmla="*/ 247650 w 315913"/>
                <a:gd name="connsiteY23" fmla="*/ 149840 h 330816"/>
                <a:gd name="connsiteX24" fmla="*/ 10358 w 315913"/>
                <a:gd name="connsiteY24" fmla="*/ 132378 h 330816"/>
                <a:gd name="connsiteX25" fmla="*/ 256356 w 315913"/>
                <a:gd name="connsiteY25" fmla="*/ 132378 h 330816"/>
                <a:gd name="connsiteX26" fmla="*/ 265419 w 315913"/>
                <a:gd name="connsiteY26" fmla="*/ 141398 h 330816"/>
                <a:gd name="connsiteX27" fmla="*/ 265419 w 315913"/>
                <a:gd name="connsiteY27" fmla="*/ 147841 h 330816"/>
                <a:gd name="connsiteX28" fmla="*/ 304261 w 315913"/>
                <a:gd name="connsiteY28" fmla="*/ 156861 h 330816"/>
                <a:gd name="connsiteX29" fmla="*/ 315913 w 315913"/>
                <a:gd name="connsiteY29" fmla="*/ 183921 h 330816"/>
                <a:gd name="connsiteX30" fmla="*/ 304261 w 315913"/>
                <a:gd name="connsiteY30" fmla="*/ 209692 h 330816"/>
                <a:gd name="connsiteX31" fmla="*/ 278366 w 315913"/>
                <a:gd name="connsiteY31" fmla="*/ 221289 h 330816"/>
                <a:gd name="connsiteX32" fmla="*/ 260240 w 315913"/>
                <a:gd name="connsiteY32" fmla="*/ 216135 h 330816"/>
                <a:gd name="connsiteX33" fmla="*/ 199388 w 315913"/>
                <a:gd name="connsiteY33" fmla="*/ 285717 h 330816"/>
                <a:gd name="connsiteX34" fmla="*/ 256356 w 315913"/>
                <a:gd name="connsiteY34" fmla="*/ 285717 h 330816"/>
                <a:gd name="connsiteX35" fmla="*/ 264124 w 315913"/>
                <a:gd name="connsiteY35" fmla="*/ 290871 h 330816"/>
                <a:gd name="connsiteX36" fmla="*/ 264124 w 315913"/>
                <a:gd name="connsiteY36" fmla="*/ 299891 h 330816"/>
                <a:gd name="connsiteX37" fmla="*/ 247293 w 315913"/>
                <a:gd name="connsiteY37" fmla="*/ 325662 h 330816"/>
                <a:gd name="connsiteX38" fmla="*/ 239524 w 315913"/>
                <a:gd name="connsiteY38" fmla="*/ 330816 h 330816"/>
                <a:gd name="connsiteX39" fmla="*/ 25894 w 315913"/>
                <a:gd name="connsiteY39" fmla="*/ 330816 h 330816"/>
                <a:gd name="connsiteX40" fmla="*/ 18126 w 315913"/>
                <a:gd name="connsiteY40" fmla="*/ 325662 h 330816"/>
                <a:gd name="connsiteX41" fmla="*/ 1294 w 315913"/>
                <a:gd name="connsiteY41" fmla="*/ 299891 h 330816"/>
                <a:gd name="connsiteX42" fmla="*/ 1294 w 315913"/>
                <a:gd name="connsiteY42" fmla="*/ 290871 h 330816"/>
                <a:gd name="connsiteX43" fmla="*/ 10358 w 315913"/>
                <a:gd name="connsiteY43" fmla="*/ 285717 h 330816"/>
                <a:gd name="connsiteX44" fmla="*/ 66031 w 315913"/>
                <a:gd name="connsiteY44" fmla="*/ 285717 h 330816"/>
                <a:gd name="connsiteX45" fmla="*/ 0 w 315913"/>
                <a:gd name="connsiteY45" fmla="*/ 178766 h 330816"/>
                <a:gd name="connsiteX46" fmla="*/ 0 w 315913"/>
                <a:gd name="connsiteY46" fmla="*/ 141398 h 330816"/>
                <a:gd name="connsiteX47" fmla="*/ 10358 w 315913"/>
                <a:gd name="connsiteY47" fmla="*/ 132378 h 330816"/>
                <a:gd name="connsiteX48" fmla="*/ 73314 w 315913"/>
                <a:gd name="connsiteY48" fmla="*/ 36546 h 330816"/>
                <a:gd name="connsiteX49" fmla="*/ 86302 w 315913"/>
                <a:gd name="connsiteY49" fmla="*/ 37843 h 330816"/>
                <a:gd name="connsiteX50" fmla="*/ 86302 w 315913"/>
                <a:gd name="connsiteY50" fmla="*/ 50807 h 330816"/>
                <a:gd name="connsiteX51" fmla="*/ 82406 w 315913"/>
                <a:gd name="connsiteY51" fmla="*/ 62476 h 330816"/>
                <a:gd name="connsiteX52" fmla="*/ 86302 w 315913"/>
                <a:gd name="connsiteY52" fmla="*/ 65068 h 330816"/>
                <a:gd name="connsiteX53" fmla="*/ 97992 w 315913"/>
                <a:gd name="connsiteY53" fmla="*/ 75440 h 330816"/>
                <a:gd name="connsiteX54" fmla="*/ 99291 w 315913"/>
                <a:gd name="connsiteY54" fmla="*/ 75440 h 330816"/>
                <a:gd name="connsiteX55" fmla="*/ 90199 w 315913"/>
                <a:gd name="connsiteY55" fmla="*/ 107852 h 330816"/>
                <a:gd name="connsiteX56" fmla="*/ 82406 w 315913"/>
                <a:gd name="connsiteY56" fmla="*/ 111741 h 330816"/>
                <a:gd name="connsiteX57" fmla="*/ 75911 w 315913"/>
                <a:gd name="connsiteY57" fmla="*/ 109148 h 330816"/>
                <a:gd name="connsiteX58" fmla="*/ 75911 w 315913"/>
                <a:gd name="connsiteY58" fmla="*/ 96184 h 330816"/>
                <a:gd name="connsiteX59" fmla="*/ 82406 w 315913"/>
                <a:gd name="connsiteY59" fmla="*/ 83219 h 330816"/>
                <a:gd name="connsiteX60" fmla="*/ 78509 w 315913"/>
                <a:gd name="connsiteY60" fmla="*/ 80626 h 330816"/>
                <a:gd name="connsiteX61" fmla="*/ 68118 w 315913"/>
                <a:gd name="connsiteY61" fmla="*/ 74144 h 330816"/>
                <a:gd name="connsiteX62" fmla="*/ 73314 w 315913"/>
                <a:gd name="connsiteY62" fmla="*/ 36546 h 330816"/>
                <a:gd name="connsiteX63" fmla="*/ 172509 w 315913"/>
                <a:gd name="connsiteY63" fmla="*/ 18829 h 330816"/>
                <a:gd name="connsiteX64" fmla="*/ 185534 w 315913"/>
                <a:gd name="connsiteY64" fmla="*/ 18829 h 330816"/>
                <a:gd name="connsiteX65" fmla="*/ 185534 w 315913"/>
                <a:gd name="connsiteY65" fmla="*/ 31915 h 330816"/>
                <a:gd name="connsiteX66" fmla="*/ 180324 w 315913"/>
                <a:gd name="connsiteY66" fmla="*/ 51545 h 330816"/>
                <a:gd name="connsiteX67" fmla="*/ 185534 w 315913"/>
                <a:gd name="connsiteY67" fmla="*/ 55471 h 330816"/>
                <a:gd name="connsiteX68" fmla="*/ 199862 w 315913"/>
                <a:gd name="connsiteY68" fmla="*/ 68557 h 330816"/>
                <a:gd name="connsiteX69" fmla="*/ 201165 w 315913"/>
                <a:gd name="connsiteY69" fmla="*/ 68557 h 330816"/>
                <a:gd name="connsiteX70" fmla="*/ 189442 w 315913"/>
                <a:gd name="connsiteY70" fmla="*/ 107815 h 330816"/>
                <a:gd name="connsiteX71" fmla="*/ 182929 w 315913"/>
                <a:gd name="connsiteY71" fmla="*/ 111741 h 330816"/>
                <a:gd name="connsiteX72" fmla="*/ 176416 w 315913"/>
                <a:gd name="connsiteY72" fmla="*/ 109124 h 330816"/>
                <a:gd name="connsiteX73" fmla="*/ 175114 w 315913"/>
                <a:gd name="connsiteY73" fmla="*/ 96038 h 330816"/>
                <a:gd name="connsiteX74" fmla="*/ 184232 w 315913"/>
                <a:gd name="connsiteY74" fmla="*/ 76408 h 330816"/>
                <a:gd name="connsiteX75" fmla="*/ 177719 w 315913"/>
                <a:gd name="connsiteY75" fmla="*/ 72483 h 330816"/>
                <a:gd name="connsiteX76" fmla="*/ 165996 w 315913"/>
                <a:gd name="connsiteY76" fmla="*/ 63322 h 330816"/>
                <a:gd name="connsiteX77" fmla="*/ 172509 w 315913"/>
                <a:gd name="connsiteY77" fmla="*/ 18829 h 330816"/>
                <a:gd name="connsiteX78" fmla="*/ 117908 w 315913"/>
                <a:gd name="connsiteY78" fmla="*/ 2914 h 330816"/>
                <a:gd name="connsiteX79" fmla="*/ 130896 w 315913"/>
                <a:gd name="connsiteY79" fmla="*/ 2914 h 330816"/>
                <a:gd name="connsiteX80" fmla="*/ 130896 w 315913"/>
                <a:gd name="connsiteY80" fmla="*/ 15870 h 330816"/>
                <a:gd name="connsiteX81" fmla="*/ 124402 w 315913"/>
                <a:gd name="connsiteY81" fmla="*/ 43077 h 330816"/>
                <a:gd name="connsiteX82" fmla="*/ 132195 w 315913"/>
                <a:gd name="connsiteY82" fmla="*/ 46964 h 330816"/>
                <a:gd name="connsiteX83" fmla="*/ 149080 w 315913"/>
                <a:gd name="connsiteY83" fmla="*/ 62510 h 330816"/>
                <a:gd name="connsiteX84" fmla="*/ 136092 w 315913"/>
                <a:gd name="connsiteY84" fmla="*/ 107855 h 330816"/>
                <a:gd name="connsiteX85" fmla="*/ 129597 w 315913"/>
                <a:gd name="connsiteY85" fmla="*/ 111741 h 330816"/>
                <a:gd name="connsiteX86" fmla="*/ 123103 w 315913"/>
                <a:gd name="connsiteY86" fmla="*/ 109150 h 330816"/>
                <a:gd name="connsiteX87" fmla="*/ 123103 w 315913"/>
                <a:gd name="connsiteY87" fmla="*/ 96195 h 330816"/>
                <a:gd name="connsiteX88" fmla="*/ 132195 w 315913"/>
                <a:gd name="connsiteY88" fmla="*/ 70284 h 330816"/>
                <a:gd name="connsiteX89" fmla="*/ 124402 w 315913"/>
                <a:gd name="connsiteY89" fmla="*/ 63806 h 330816"/>
                <a:gd name="connsiteX90" fmla="*/ 110115 w 315913"/>
                <a:gd name="connsiteY90" fmla="*/ 53441 h 330816"/>
                <a:gd name="connsiteX91" fmla="*/ 117908 w 315913"/>
                <a:gd name="connsiteY91" fmla="*/ 2914 h 33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15913" h="330816">
                  <a:moveTo>
                    <a:pt x="25400" y="303828"/>
                  </a:moveTo>
                  <a:lnTo>
                    <a:pt x="31750" y="311766"/>
                  </a:lnTo>
                  <a:lnTo>
                    <a:pt x="234951" y="311766"/>
                  </a:lnTo>
                  <a:lnTo>
                    <a:pt x="239713" y="303828"/>
                  </a:lnTo>
                  <a:close/>
                  <a:moveTo>
                    <a:pt x="19050" y="176828"/>
                  </a:moveTo>
                  <a:cubicBezTo>
                    <a:pt x="19050" y="176828"/>
                    <a:pt x="19050" y="176828"/>
                    <a:pt x="19050" y="179408"/>
                  </a:cubicBezTo>
                  <a:cubicBezTo>
                    <a:pt x="19050" y="234871"/>
                    <a:pt x="64510" y="280016"/>
                    <a:pt x="120361" y="280016"/>
                  </a:cubicBezTo>
                  <a:cubicBezTo>
                    <a:pt x="120361" y="280016"/>
                    <a:pt x="120361" y="280016"/>
                    <a:pt x="146338" y="280016"/>
                  </a:cubicBezTo>
                  <a:cubicBezTo>
                    <a:pt x="202190" y="280016"/>
                    <a:pt x="247650" y="234871"/>
                    <a:pt x="247650" y="179408"/>
                  </a:cubicBezTo>
                  <a:cubicBezTo>
                    <a:pt x="247650" y="179408"/>
                    <a:pt x="247650" y="179408"/>
                    <a:pt x="247650" y="176828"/>
                  </a:cubicBezTo>
                  <a:cubicBezTo>
                    <a:pt x="247650" y="176828"/>
                    <a:pt x="247650" y="176828"/>
                    <a:pt x="19050" y="176828"/>
                  </a:cubicBezTo>
                  <a:close/>
                  <a:moveTo>
                    <a:pt x="278694" y="164152"/>
                  </a:moveTo>
                  <a:cubicBezTo>
                    <a:pt x="273860" y="164152"/>
                    <a:pt x="268859" y="165765"/>
                    <a:pt x="264859" y="168989"/>
                  </a:cubicBezTo>
                  <a:cubicBezTo>
                    <a:pt x="264859" y="168989"/>
                    <a:pt x="264859" y="168989"/>
                    <a:pt x="264859" y="178018"/>
                  </a:cubicBezTo>
                  <a:cubicBezTo>
                    <a:pt x="264859" y="184468"/>
                    <a:pt x="264859" y="190917"/>
                    <a:pt x="263525" y="196076"/>
                  </a:cubicBezTo>
                  <a:cubicBezTo>
                    <a:pt x="264859" y="196076"/>
                    <a:pt x="264859" y="196076"/>
                    <a:pt x="264859" y="197366"/>
                  </a:cubicBezTo>
                  <a:cubicBezTo>
                    <a:pt x="272860" y="203815"/>
                    <a:pt x="284862" y="202525"/>
                    <a:pt x="291529" y="196076"/>
                  </a:cubicBezTo>
                  <a:cubicBezTo>
                    <a:pt x="295530" y="192207"/>
                    <a:pt x="296863" y="188337"/>
                    <a:pt x="296863" y="183178"/>
                  </a:cubicBezTo>
                  <a:cubicBezTo>
                    <a:pt x="296863" y="178018"/>
                    <a:pt x="295530" y="172859"/>
                    <a:pt x="291529" y="168989"/>
                  </a:cubicBezTo>
                  <a:cubicBezTo>
                    <a:pt x="288195" y="165765"/>
                    <a:pt x="283528" y="164152"/>
                    <a:pt x="278694" y="164152"/>
                  </a:cubicBezTo>
                  <a:close/>
                  <a:moveTo>
                    <a:pt x="19050" y="149840"/>
                  </a:moveTo>
                  <a:lnTo>
                    <a:pt x="19050" y="157778"/>
                  </a:lnTo>
                  <a:lnTo>
                    <a:pt x="247650" y="157778"/>
                  </a:lnTo>
                  <a:lnTo>
                    <a:pt x="247650" y="149840"/>
                  </a:lnTo>
                  <a:close/>
                  <a:moveTo>
                    <a:pt x="10358" y="132378"/>
                  </a:moveTo>
                  <a:cubicBezTo>
                    <a:pt x="10358" y="132378"/>
                    <a:pt x="10358" y="132378"/>
                    <a:pt x="256356" y="132378"/>
                  </a:cubicBezTo>
                  <a:cubicBezTo>
                    <a:pt x="261535" y="132378"/>
                    <a:pt x="265419" y="136244"/>
                    <a:pt x="265419" y="141398"/>
                  </a:cubicBezTo>
                  <a:cubicBezTo>
                    <a:pt x="265419" y="141398"/>
                    <a:pt x="265419" y="141398"/>
                    <a:pt x="265419" y="147841"/>
                  </a:cubicBezTo>
                  <a:cubicBezTo>
                    <a:pt x="278366" y="143975"/>
                    <a:pt x="293903" y="146552"/>
                    <a:pt x="304261" y="156861"/>
                  </a:cubicBezTo>
                  <a:cubicBezTo>
                    <a:pt x="312029" y="164592"/>
                    <a:pt x="315913" y="173612"/>
                    <a:pt x="315913" y="183921"/>
                  </a:cubicBezTo>
                  <a:cubicBezTo>
                    <a:pt x="315913" y="192940"/>
                    <a:pt x="312029" y="203249"/>
                    <a:pt x="304261" y="209692"/>
                  </a:cubicBezTo>
                  <a:cubicBezTo>
                    <a:pt x="297787" y="217423"/>
                    <a:pt x="287429" y="221289"/>
                    <a:pt x="278366" y="221289"/>
                  </a:cubicBezTo>
                  <a:cubicBezTo>
                    <a:pt x="271893" y="221289"/>
                    <a:pt x="265419" y="218712"/>
                    <a:pt x="260240" y="216135"/>
                  </a:cubicBezTo>
                  <a:cubicBezTo>
                    <a:pt x="249882" y="245771"/>
                    <a:pt x="227872" y="271543"/>
                    <a:pt x="199388" y="285717"/>
                  </a:cubicBezTo>
                  <a:cubicBezTo>
                    <a:pt x="199388" y="285717"/>
                    <a:pt x="199388" y="285717"/>
                    <a:pt x="256356" y="285717"/>
                  </a:cubicBezTo>
                  <a:cubicBezTo>
                    <a:pt x="260240" y="285717"/>
                    <a:pt x="262829" y="287005"/>
                    <a:pt x="264124" y="290871"/>
                  </a:cubicBezTo>
                  <a:cubicBezTo>
                    <a:pt x="266714" y="293448"/>
                    <a:pt x="265419" y="297314"/>
                    <a:pt x="264124" y="299891"/>
                  </a:cubicBezTo>
                  <a:cubicBezTo>
                    <a:pt x="264124" y="299891"/>
                    <a:pt x="264124" y="299891"/>
                    <a:pt x="247293" y="325662"/>
                  </a:cubicBezTo>
                  <a:cubicBezTo>
                    <a:pt x="245998" y="328239"/>
                    <a:pt x="243409" y="330816"/>
                    <a:pt x="239524" y="330816"/>
                  </a:cubicBezTo>
                  <a:cubicBezTo>
                    <a:pt x="239524" y="330816"/>
                    <a:pt x="239524" y="330816"/>
                    <a:pt x="25894" y="330816"/>
                  </a:cubicBezTo>
                  <a:cubicBezTo>
                    <a:pt x="23305" y="330816"/>
                    <a:pt x="20715" y="328239"/>
                    <a:pt x="18126" y="325662"/>
                  </a:cubicBezTo>
                  <a:cubicBezTo>
                    <a:pt x="18126" y="325662"/>
                    <a:pt x="18126" y="325662"/>
                    <a:pt x="1294" y="299891"/>
                  </a:cubicBezTo>
                  <a:cubicBezTo>
                    <a:pt x="0" y="297314"/>
                    <a:pt x="0" y="293448"/>
                    <a:pt x="1294" y="290871"/>
                  </a:cubicBezTo>
                  <a:cubicBezTo>
                    <a:pt x="3884" y="287005"/>
                    <a:pt x="6473" y="285717"/>
                    <a:pt x="10358" y="285717"/>
                  </a:cubicBezTo>
                  <a:cubicBezTo>
                    <a:pt x="10358" y="285717"/>
                    <a:pt x="10358" y="285717"/>
                    <a:pt x="66031" y="285717"/>
                  </a:cubicBezTo>
                  <a:cubicBezTo>
                    <a:pt x="27189" y="266388"/>
                    <a:pt x="0" y="225154"/>
                    <a:pt x="0" y="178766"/>
                  </a:cubicBezTo>
                  <a:cubicBezTo>
                    <a:pt x="0" y="178766"/>
                    <a:pt x="0" y="178766"/>
                    <a:pt x="0" y="141398"/>
                  </a:cubicBezTo>
                  <a:cubicBezTo>
                    <a:pt x="0" y="136244"/>
                    <a:pt x="5179" y="132378"/>
                    <a:pt x="10358" y="132378"/>
                  </a:cubicBezTo>
                  <a:close/>
                  <a:moveTo>
                    <a:pt x="73314" y="36546"/>
                  </a:moveTo>
                  <a:cubicBezTo>
                    <a:pt x="77210" y="33953"/>
                    <a:pt x="83705" y="33953"/>
                    <a:pt x="86302" y="37843"/>
                  </a:cubicBezTo>
                  <a:cubicBezTo>
                    <a:pt x="90199" y="40436"/>
                    <a:pt x="90199" y="46918"/>
                    <a:pt x="86302" y="50807"/>
                  </a:cubicBezTo>
                  <a:cubicBezTo>
                    <a:pt x="85003" y="52104"/>
                    <a:pt x="79808" y="57290"/>
                    <a:pt x="82406" y="62476"/>
                  </a:cubicBezTo>
                  <a:cubicBezTo>
                    <a:pt x="83705" y="62476"/>
                    <a:pt x="85003" y="63772"/>
                    <a:pt x="86302" y="65068"/>
                  </a:cubicBezTo>
                  <a:cubicBezTo>
                    <a:pt x="90199" y="66365"/>
                    <a:pt x="95394" y="68958"/>
                    <a:pt x="97992" y="75440"/>
                  </a:cubicBezTo>
                  <a:cubicBezTo>
                    <a:pt x="97992" y="75440"/>
                    <a:pt x="97992" y="75440"/>
                    <a:pt x="99291" y="75440"/>
                  </a:cubicBezTo>
                  <a:cubicBezTo>
                    <a:pt x="101889" y="83219"/>
                    <a:pt x="103188" y="94887"/>
                    <a:pt x="90199" y="107852"/>
                  </a:cubicBezTo>
                  <a:cubicBezTo>
                    <a:pt x="87601" y="110445"/>
                    <a:pt x="85003" y="111741"/>
                    <a:pt x="82406" y="111741"/>
                  </a:cubicBezTo>
                  <a:cubicBezTo>
                    <a:pt x="81107" y="111741"/>
                    <a:pt x="78509" y="110445"/>
                    <a:pt x="75911" y="109148"/>
                  </a:cubicBezTo>
                  <a:cubicBezTo>
                    <a:pt x="73314" y="105259"/>
                    <a:pt x="73314" y="98777"/>
                    <a:pt x="75911" y="96184"/>
                  </a:cubicBezTo>
                  <a:cubicBezTo>
                    <a:pt x="78509" y="92294"/>
                    <a:pt x="83705" y="87108"/>
                    <a:pt x="82406" y="83219"/>
                  </a:cubicBezTo>
                  <a:cubicBezTo>
                    <a:pt x="81107" y="83219"/>
                    <a:pt x="79808" y="81923"/>
                    <a:pt x="78509" y="80626"/>
                  </a:cubicBezTo>
                  <a:cubicBezTo>
                    <a:pt x="74612" y="79330"/>
                    <a:pt x="70716" y="78033"/>
                    <a:pt x="68118" y="74144"/>
                  </a:cubicBezTo>
                  <a:cubicBezTo>
                    <a:pt x="60325" y="62476"/>
                    <a:pt x="61624" y="48214"/>
                    <a:pt x="73314" y="36546"/>
                  </a:cubicBezTo>
                  <a:close/>
                  <a:moveTo>
                    <a:pt x="172509" y="18829"/>
                  </a:moveTo>
                  <a:cubicBezTo>
                    <a:pt x="176416" y="14903"/>
                    <a:pt x="181627" y="14903"/>
                    <a:pt x="185534" y="18829"/>
                  </a:cubicBezTo>
                  <a:cubicBezTo>
                    <a:pt x="189442" y="22755"/>
                    <a:pt x="189442" y="27989"/>
                    <a:pt x="185534" y="31915"/>
                  </a:cubicBezTo>
                  <a:cubicBezTo>
                    <a:pt x="182929" y="34533"/>
                    <a:pt x="173811" y="43693"/>
                    <a:pt x="180324" y="51545"/>
                  </a:cubicBezTo>
                  <a:cubicBezTo>
                    <a:pt x="181627" y="52853"/>
                    <a:pt x="182929" y="54162"/>
                    <a:pt x="185534" y="55471"/>
                  </a:cubicBezTo>
                  <a:cubicBezTo>
                    <a:pt x="190744" y="58088"/>
                    <a:pt x="197257" y="60705"/>
                    <a:pt x="199862" y="68557"/>
                  </a:cubicBezTo>
                  <a:cubicBezTo>
                    <a:pt x="199862" y="68557"/>
                    <a:pt x="199862" y="68557"/>
                    <a:pt x="201165" y="68557"/>
                  </a:cubicBezTo>
                  <a:cubicBezTo>
                    <a:pt x="205073" y="77717"/>
                    <a:pt x="206375" y="90803"/>
                    <a:pt x="189442" y="107815"/>
                  </a:cubicBezTo>
                  <a:cubicBezTo>
                    <a:pt x="186837" y="110433"/>
                    <a:pt x="185534" y="111741"/>
                    <a:pt x="182929" y="111741"/>
                  </a:cubicBezTo>
                  <a:cubicBezTo>
                    <a:pt x="180324" y="111741"/>
                    <a:pt x="177719" y="110433"/>
                    <a:pt x="176416" y="109124"/>
                  </a:cubicBezTo>
                  <a:cubicBezTo>
                    <a:pt x="172509" y="105198"/>
                    <a:pt x="172509" y="98655"/>
                    <a:pt x="175114" y="96038"/>
                  </a:cubicBezTo>
                  <a:cubicBezTo>
                    <a:pt x="182929" y="88186"/>
                    <a:pt x="185534" y="81643"/>
                    <a:pt x="184232" y="76408"/>
                  </a:cubicBezTo>
                  <a:cubicBezTo>
                    <a:pt x="182929" y="75100"/>
                    <a:pt x="180324" y="73791"/>
                    <a:pt x="177719" y="72483"/>
                  </a:cubicBezTo>
                  <a:cubicBezTo>
                    <a:pt x="173811" y="69865"/>
                    <a:pt x="168601" y="67248"/>
                    <a:pt x="165996" y="63322"/>
                  </a:cubicBezTo>
                  <a:cubicBezTo>
                    <a:pt x="155575" y="50236"/>
                    <a:pt x="158180" y="31915"/>
                    <a:pt x="172509" y="18829"/>
                  </a:cubicBezTo>
                  <a:close/>
                  <a:moveTo>
                    <a:pt x="117908" y="2914"/>
                  </a:moveTo>
                  <a:cubicBezTo>
                    <a:pt x="121804" y="-972"/>
                    <a:pt x="128299" y="-972"/>
                    <a:pt x="130896" y="2914"/>
                  </a:cubicBezTo>
                  <a:cubicBezTo>
                    <a:pt x="134793" y="6801"/>
                    <a:pt x="134793" y="11983"/>
                    <a:pt x="130896" y="15870"/>
                  </a:cubicBezTo>
                  <a:cubicBezTo>
                    <a:pt x="128299" y="19757"/>
                    <a:pt x="116609" y="31417"/>
                    <a:pt x="124402" y="43077"/>
                  </a:cubicBezTo>
                  <a:cubicBezTo>
                    <a:pt x="127000" y="44373"/>
                    <a:pt x="129597" y="45668"/>
                    <a:pt x="132195" y="46964"/>
                  </a:cubicBezTo>
                  <a:cubicBezTo>
                    <a:pt x="138690" y="50850"/>
                    <a:pt x="145184" y="53441"/>
                    <a:pt x="149080" y="62510"/>
                  </a:cubicBezTo>
                  <a:cubicBezTo>
                    <a:pt x="154276" y="72875"/>
                    <a:pt x="155575" y="88421"/>
                    <a:pt x="136092" y="107855"/>
                  </a:cubicBezTo>
                  <a:cubicBezTo>
                    <a:pt x="134793" y="110446"/>
                    <a:pt x="132195" y="111741"/>
                    <a:pt x="129597" y="111741"/>
                  </a:cubicBezTo>
                  <a:cubicBezTo>
                    <a:pt x="127000" y="111741"/>
                    <a:pt x="124402" y="110446"/>
                    <a:pt x="123103" y="109150"/>
                  </a:cubicBezTo>
                  <a:cubicBezTo>
                    <a:pt x="119207" y="105263"/>
                    <a:pt x="119207" y="98786"/>
                    <a:pt x="123103" y="96195"/>
                  </a:cubicBezTo>
                  <a:cubicBezTo>
                    <a:pt x="132195" y="85830"/>
                    <a:pt x="136092" y="76761"/>
                    <a:pt x="132195" y="70284"/>
                  </a:cubicBezTo>
                  <a:cubicBezTo>
                    <a:pt x="130896" y="67692"/>
                    <a:pt x="128299" y="66397"/>
                    <a:pt x="124402" y="63806"/>
                  </a:cubicBezTo>
                  <a:cubicBezTo>
                    <a:pt x="119207" y="61215"/>
                    <a:pt x="114011" y="58624"/>
                    <a:pt x="110115" y="53441"/>
                  </a:cubicBezTo>
                  <a:cubicBezTo>
                    <a:pt x="98425" y="39190"/>
                    <a:pt x="102321" y="18462"/>
                    <a:pt x="117908" y="29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Subtitle 2"/>
            <p:cNvSpPr txBox="1"/>
            <p:nvPr/>
          </p:nvSpPr>
          <p:spPr bwMode="auto">
            <a:xfrm>
              <a:off x="6159671" y="2966252"/>
              <a:ext cx="2030865" cy="164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23613" y="1390314"/>
            <a:ext cx="2032000" cy="3048000"/>
            <a:chOff x="8312717" y="1874838"/>
            <a:chExt cx="2032000" cy="3048000"/>
          </a:xfrm>
        </p:grpSpPr>
        <p:sp>
          <p:nvSpPr>
            <p:cNvPr id="38918" name="Rounded Rectangle 32"/>
            <p:cNvSpPr>
              <a:spLocks noChangeArrowheads="1"/>
            </p:cNvSpPr>
            <p:nvPr/>
          </p:nvSpPr>
          <p:spPr bwMode="auto">
            <a:xfrm>
              <a:off x="8312717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38922" name="Rounded Rectangle 12"/>
            <p:cNvSpPr>
              <a:spLocks noChangeArrowheads="1"/>
            </p:cNvSpPr>
            <p:nvPr/>
          </p:nvSpPr>
          <p:spPr bwMode="auto">
            <a:xfrm>
              <a:off x="8312717" y="1874838"/>
              <a:ext cx="2032000" cy="3048000"/>
            </a:xfrm>
            <a:prstGeom prst="roundRect">
              <a:avLst>
                <a:gd name="adj" fmla="val 16667"/>
              </a:avLst>
            </a:prstGeom>
            <a:solidFill>
              <a:srgbClr val="1A1A1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9150599" y="2212976"/>
              <a:ext cx="356237" cy="555625"/>
            </a:xfrm>
            <a:custGeom>
              <a:avLst/>
              <a:gdLst>
                <a:gd name="connsiteX0" fmla="*/ 34925 w 212725"/>
                <a:gd name="connsiteY0" fmla="*/ 285750 h 331788"/>
                <a:gd name="connsiteX1" fmla="*/ 177800 w 212725"/>
                <a:gd name="connsiteY1" fmla="*/ 285750 h 331788"/>
                <a:gd name="connsiteX2" fmla="*/ 175203 w 212725"/>
                <a:gd name="connsiteY2" fmla="*/ 323896 h 331788"/>
                <a:gd name="connsiteX3" fmla="*/ 166110 w 212725"/>
                <a:gd name="connsiteY3" fmla="*/ 331788 h 331788"/>
                <a:gd name="connsiteX4" fmla="*/ 46615 w 212725"/>
                <a:gd name="connsiteY4" fmla="*/ 331788 h 331788"/>
                <a:gd name="connsiteX5" fmla="*/ 37523 w 212725"/>
                <a:gd name="connsiteY5" fmla="*/ 323896 h 331788"/>
                <a:gd name="connsiteX6" fmla="*/ 106363 w 212725"/>
                <a:gd name="connsiteY6" fmla="*/ 171450 h 331788"/>
                <a:gd name="connsiteX7" fmla="*/ 134938 w 212725"/>
                <a:gd name="connsiteY7" fmla="*/ 199232 h 331788"/>
                <a:gd name="connsiteX8" fmla="*/ 106363 w 212725"/>
                <a:gd name="connsiteY8" fmla="*/ 227014 h 331788"/>
                <a:gd name="connsiteX9" fmla="*/ 77788 w 212725"/>
                <a:gd name="connsiteY9" fmla="*/ 199232 h 331788"/>
                <a:gd name="connsiteX10" fmla="*/ 106363 w 212725"/>
                <a:gd name="connsiteY10" fmla="*/ 171450 h 331788"/>
                <a:gd name="connsiteX11" fmla="*/ 106363 w 212725"/>
                <a:gd name="connsiteY11" fmla="*/ 153988 h 331788"/>
                <a:gd name="connsiteX12" fmla="*/ 60325 w 212725"/>
                <a:gd name="connsiteY12" fmla="*/ 199232 h 331788"/>
                <a:gd name="connsiteX13" fmla="*/ 106363 w 212725"/>
                <a:gd name="connsiteY13" fmla="*/ 244476 h 331788"/>
                <a:gd name="connsiteX14" fmla="*/ 152401 w 212725"/>
                <a:gd name="connsiteY14" fmla="*/ 199232 h 331788"/>
                <a:gd name="connsiteX15" fmla="*/ 106363 w 212725"/>
                <a:gd name="connsiteY15" fmla="*/ 153988 h 331788"/>
                <a:gd name="connsiteX16" fmla="*/ 22225 w 212725"/>
                <a:gd name="connsiteY16" fmla="*/ 138113 h 331788"/>
                <a:gd name="connsiteX17" fmla="*/ 190500 w 212725"/>
                <a:gd name="connsiteY17" fmla="*/ 138113 h 331788"/>
                <a:gd name="connsiteX18" fmla="*/ 179388 w 212725"/>
                <a:gd name="connsiteY18" fmla="*/ 268288 h 331788"/>
                <a:gd name="connsiteX19" fmla="*/ 33338 w 212725"/>
                <a:gd name="connsiteY19" fmla="*/ 268288 h 331788"/>
                <a:gd name="connsiteX20" fmla="*/ 19050 w 212725"/>
                <a:gd name="connsiteY20" fmla="*/ 103188 h 331788"/>
                <a:gd name="connsiteX21" fmla="*/ 193675 w 212725"/>
                <a:gd name="connsiteY21" fmla="*/ 103188 h 331788"/>
                <a:gd name="connsiteX22" fmla="*/ 192088 w 212725"/>
                <a:gd name="connsiteY22" fmla="*/ 120651 h 331788"/>
                <a:gd name="connsiteX23" fmla="*/ 20638 w 212725"/>
                <a:gd name="connsiteY23" fmla="*/ 120651 h 331788"/>
                <a:gd name="connsiteX24" fmla="*/ 11674 w 212725"/>
                <a:gd name="connsiteY24" fmla="*/ 44450 h 331788"/>
                <a:gd name="connsiteX25" fmla="*/ 201051 w 212725"/>
                <a:gd name="connsiteY25" fmla="*/ 44450 h 331788"/>
                <a:gd name="connsiteX26" fmla="*/ 212725 w 212725"/>
                <a:gd name="connsiteY26" fmla="*/ 56058 h 331788"/>
                <a:gd name="connsiteX27" fmla="*/ 212725 w 212725"/>
                <a:gd name="connsiteY27" fmla="*/ 74116 h 331788"/>
                <a:gd name="connsiteX28" fmla="*/ 201051 w 212725"/>
                <a:gd name="connsiteY28" fmla="*/ 85725 h 331788"/>
                <a:gd name="connsiteX29" fmla="*/ 11674 w 212725"/>
                <a:gd name="connsiteY29" fmla="*/ 85725 h 331788"/>
                <a:gd name="connsiteX30" fmla="*/ 0 w 212725"/>
                <a:gd name="connsiteY30" fmla="*/ 74116 h 331788"/>
                <a:gd name="connsiteX31" fmla="*/ 0 w 212725"/>
                <a:gd name="connsiteY31" fmla="*/ 56058 h 331788"/>
                <a:gd name="connsiteX32" fmla="*/ 11674 w 212725"/>
                <a:gd name="connsiteY32" fmla="*/ 44450 h 331788"/>
                <a:gd name="connsiteX33" fmla="*/ 32082 w 212725"/>
                <a:gd name="connsiteY33" fmla="*/ 0 h 331788"/>
                <a:gd name="connsiteX34" fmla="*/ 180644 w 212725"/>
                <a:gd name="connsiteY34" fmla="*/ 0 h 331788"/>
                <a:gd name="connsiteX35" fmla="*/ 189766 w 212725"/>
                <a:gd name="connsiteY35" fmla="*/ 6350 h 331788"/>
                <a:gd name="connsiteX36" fmla="*/ 193675 w 212725"/>
                <a:gd name="connsiteY36" fmla="*/ 25400 h 331788"/>
                <a:gd name="connsiteX37" fmla="*/ 19050 w 212725"/>
                <a:gd name="connsiteY37" fmla="*/ 25400 h 331788"/>
                <a:gd name="connsiteX38" fmla="*/ 22960 w 212725"/>
                <a:gd name="connsiteY38" fmla="*/ 6350 h 331788"/>
                <a:gd name="connsiteX39" fmla="*/ 32082 w 212725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725" h="331788">
                  <a:moveTo>
                    <a:pt x="34925" y="285750"/>
                  </a:moveTo>
                  <a:cubicBezTo>
                    <a:pt x="34925" y="285750"/>
                    <a:pt x="34925" y="285750"/>
                    <a:pt x="177800" y="285750"/>
                  </a:cubicBezTo>
                  <a:cubicBezTo>
                    <a:pt x="177800" y="285750"/>
                    <a:pt x="177800" y="285750"/>
                    <a:pt x="175203" y="323896"/>
                  </a:cubicBezTo>
                  <a:cubicBezTo>
                    <a:pt x="175203" y="327842"/>
                    <a:pt x="171306" y="331788"/>
                    <a:pt x="166110" y="331788"/>
                  </a:cubicBezTo>
                  <a:cubicBezTo>
                    <a:pt x="166110" y="331788"/>
                    <a:pt x="166110" y="331788"/>
                    <a:pt x="46615" y="331788"/>
                  </a:cubicBezTo>
                  <a:cubicBezTo>
                    <a:pt x="41420" y="331788"/>
                    <a:pt x="37523" y="327842"/>
                    <a:pt x="37523" y="323896"/>
                  </a:cubicBezTo>
                  <a:close/>
                  <a:moveTo>
                    <a:pt x="106363" y="171450"/>
                  </a:moveTo>
                  <a:cubicBezTo>
                    <a:pt x="122145" y="171450"/>
                    <a:pt x="134938" y="183888"/>
                    <a:pt x="134938" y="199232"/>
                  </a:cubicBezTo>
                  <a:cubicBezTo>
                    <a:pt x="134938" y="214576"/>
                    <a:pt x="122145" y="227014"/>
                    <a:pt x="106363" y="227014"/>
                  </a:cubicBezTo>
                  <a:cubicBezTo>
                    <a:pt x="90581" y="227014"/>
                    <a:pt x="77788" y="214576"/>
                    <a:pt x="77788" y="199232"/>
                  </a:cubicBezTo>
                  <a:cubicBezTo>
                    <a:pt x="77788" y="183888"/>
                    <a:pt x="90581" y="171450"/>
                    <a:pt x="106363" y="171450"/>
                  </a:cubicBezTo>
                  <a:close/>
                  <a:moveTo>
                    <a:pt x="106363" y="153988"/>
                  </a:moveTo>
                  <a:cubicBezTo>
                    <a:pt x="80937" y="153988"/>
                    <a:pt x="60325" y="174244"/>
                    <a:pt x="60325" y="199232"/>
                  </a:cubicBezTo>
                  <a:cubicBezTo>
                    <a:pt x="60325" y="224220"/>
                    <a:pt x="80937" y="244476"/>
                    <a:pt x="106363" y="244476"/>
                  </a:cubicBezTo>
                  <a:cubicBezTo>
                    <a:pt x="131789" y="244476"/>
                    <a:pt x="152401" y="224220"/>
                    <a:pt x="152401" y="199232"/>
                  </a:cubicBezTo>
                  <a:cubicBezTo>
                    <a:pt x="152401" y="174244"/>
                    <a:pt x="131789" y="153988"/>
                    <a:pt x="106363" y="153988"/>
                  </a:cubicBezTo>
                  <a:close/>
                  <a:moveTo>
                    <a:pt x="22225" y="138113"/>
                  </a:moveTo>
                  <a:lnTo>
                    <a:pt x="190500" y="138113"/>
                  </a:lnTo>
                  <a:lnTo>
                    <a:pt x="179388" y="268288"/>
                  </a:lnTo>
                  <a:lnTo>
                    <a:pt x="33338" y="268288"/>
                  </a:lnTo>
                  <a:close/>
                  <a:moveTo>
                    <a:pt x="19050" y="103188"/>
                  </a:moveTo>
                  <a:lnTo>
                    <a:pt x="193675" y="103188"/>
                  </a:lnTo>
                  <a:lnTo>
                    <a:pt x="192088" y="120651"/>
                  </a:lnTo>
                  <a:lnTo>
                    <a:pt x="20638" y="120651"/>
                  </a:lnTo>
                  <a:close/>
                  <a:moveTo>
                    <a:pt x="11674" y="44450"/>
                  </a:moveTo>
                  <a:cubicBezTo>
                    <a:pt x="11674" y="44450"/>
                    <a:pt x="11674" y="44450"/>
                    <a:pt x="201051" y="44450"/>
                  </a:cubicBezTo>
                  <a:cubicBezTo>
                    <a:pt x="207537" y="44450"/>
                    <a:pt x="212725" y="49609"/>
                    <a:pt x="212725" y="56058"/>
                  </a:cubicBezTo>
                  <a:cubicBezTo>
                    <a:pt x="212725" y="56058"/>
                    <a:pt x="212725" y="56058"/>
                    <a:pt x="212725" y="74116"/>
                  </a:cubicBezTo>
                  <a:cubicBezTo>
                    <a:pt x="212725" y="80565"/>
                    <a:pt x="207537" y="85725"/>
                    <a:pt x="201051" y="85725"/>
                  </a:cubicBezTo>
                  <a:cubicBezTo>
                    <a:pt x="201051" y="85725"/>
                    <a:pt x="201051" y="85725"/>
                    <a:pt x="11674" y="85725"/>
                  </a:cubicBezTo>
                  <a:cubicBezTo>
                    <a:pt x="5188" y="85725"/>
                    <a:pt x="0" y="80565"/>
                    <a:pt x="0" y="74116"/>
                  </a:cubicBezTo>
                  <a:cubicBezTo>
                    <a:pt x="0" y="74116"/>
                    <a:pt x="0" y="74116"/>
                    <a:pt x="0" y="56058"/>
                  </a:cubicBezTo>
                  <a:cubicBezTo>
                    <a:pt x="0" y="49609"/>
                    <a:pt x="5188" y="44450"/>
                    <a:pt x="11674" y="44450"/>
                  </a:cubicBezTo>
                  <a:close/>
                  <a:moveTo>
                    <a:pt x="32082" y="0"/>
                  </a:moveTo>
                  <a:cubicBezTo>
                    <a:pt x="32082" y="0"/>
                    <a:pt x="32082" y="0"/>
                    <a:pt x="180644" y="0"/>
                  </a:cubicBezTo>
                  <a:cubicBezTo>
                    <a:pt x="184553" y="0"/>
                    <a:pt x="188463" y="2540"/>
                    <a:pt x="189766" y="6350"/>
                  </a:cubicBezTo>
                  <a:lnTo>
                    <a:pt x="193675" y="25400"/>
                  </a:lnTo>
                  <a:cubicBezTo>
                    <a:pt x="193675" y="25400"/>
                    <a:pt x="193675" y="25400"/>
                    <a:pt x="19050" y="25400"/>
                  </a:cubicBezTo>
                  <a:cubicBezTo>
                    <a:pt x="19050" y="25400"/>
                    <a:pt x="19050" y="25400"/>
                    <a:pt x="22960" y="6350"/>
                  </a:cubicBezTo>
                  <a:cubicBezTo>
                    <a:pt x="24263" y="2540"/>
                    <a:pt x="28172" y="0"/>
                    <a:pt x="320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Subtitle 2"/>
            <p:cNvSpPr txBox="1"/>
            <p:nvPr/>
          </p:nvSpPr>
          <p:spPr bwMode="auto">
            <a:xfrm>
              <a:off x="8313285" y="2966252"/>
              <a:ext cx="2030865" cy="164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022203" y="3610428"/>
            <a:ext cx="1007836" cy="1007836"/>
            <a:chOff x="9790905" y="3610428"/>
            <a:chExt cx="1007836" cy="1007836"/>
          </a:xfrm>
        </p:grpSpPr>
        <p:grpSp>
          <p:nvGrpSpPr>
            <p:cNvPr id="16" name="组合 15"/>
            <p:cNvGrpSpPr/>
            <p:nvPr/>
          </p:nvGrpSpPr>
          <p:grpSpPr>
            <a:xfrm rot="16200000">
              <a:off x="9790905" y="3610428"/>
              <a:ext cx="1007836" cy="1007836"/>
              <a:chOff x="4717143" y="3773714"/>
              <a:chExt cx="1007836" cy="1007836"/>
            </a:xfrm>
          </p:grpSpPr>
          <p:sp>
            <p:nvSpPr>
              <p:cNvPr id="17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1A1A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  <p:sp>
            <p:nvSpPr>
              <p:cNvPr id="18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844880" y="3652681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1A1A1A"/>
                  </a:solidFill>
                  <a:latin typeface="Helvetica" panose="020B0604020202030204" pitchFamily="34" charset="0"/>
                </a:rPr>
                <a:t>O</a:t>
              </a:r>
              <a:endParaRPr lang="zh-CN" altLang="en-US" sz="5400" dirty="0">
                <a:solidFill>
                  <a:srgbClr val="1A1A1A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03155" y="4919199"/>
            <a:ext cx="2645933" cy="1265161"/>
            <a:chOff x="391123" y="4919199"/>
            <a:chExt cx="2645933" cy="1265161"/>
          </a:xfrm>
        </p:grpSpPr>
        <p:sp>
          <p:nvSpPr>
            <p:cNvPr id="48" name="Subtitle 2"/>
            <p:cNvSpPr txBox="1"/>
            <p:nvPr/>
          </p:nvSpPr>
          <p:spPr bwMode="auto">
            <a:xfrm>
              <a:off x="391123" y="5206953"/>
              <a:ext cx="2645933" cy="97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rgbClr val="1A1A1A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9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82046" y="4919199"/>
              <a:ext cx="2064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  <a:latin typeface="+mn-ea"/>
                </a:rPr>
                <a:t>点击此处输入标题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882448" y="3610428"/>
            <a:ext cx="1007836" cy="1007836"/>
            <a:chOff x="6991690" y="3610428"/>
            <a:chExt cx="1007836" cy="1007836"/>
          </a:xfrm>
        </p:grpSpPr>
        <p:grpSp>
          <p:nvGrpSpPr>
            <p:cNvPr id="61" name="组合 60"/>
            <p:cNvGrpSpPr/>
            <p:nvPr/>
          </p:nvGrpSpPr>
          <p:grpSpPr>
            <a:xfrm rot="10800000">
              <a:off x="6991690" y="3610428"/>
              <a:ext cx="1007836" cy="1007836"/>
              <a:chOff x="4717143" y="3773714"/>
              <a:chExt cx="1007836" cy="1007836"/>
            </a:xfrm>
          </p:grpSpPr>
          <p:sp>
            <p:nvSpPr>
              <p:cNvPr id="63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1A1A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  <p:sp>
            <p:nvSpPr>
              <p:cNvPr id="64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7045665" y="3652681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1A1A1A"/>
                  </a:solidFill>
                  <a:latin typeface="Helvetica" panose="020B0604020202030204" pitchFamily="34" charset="0"/>
                </a:rPr>
                <a:t>T</a:t>
              </a:r>
              <a:endParaRPr lang="zh-CN" altLang="en-US" sz="5400" dirty="0">
                <a:solidFill>
                  <a:srgbClr val="1A1A1A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063400" y="4919199"/>
            <a:ext cx="2645933" cy="1265161"/>
            <a:chOff x="391123" y="4919199"/>
            <a:chExt cx="2645933" cy="1265161"/>
          </a:xfrm>
        </p:grpSpPr>
        <p:sp>
          <p:nvSpPr>
            <p:cNvPr id="59" name="Subtitle 2"/>
            <p:cNvSpPr txBox="1"/>
            <p:nvPr/>
          </p:nvSpPr>
          <p:spPr bwMode="auto">
            <a:xfrm>
              <a:off x="391123" y="5206953"/>
              <a:ext cx="2645933" cy="97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rgbClr val="1A1A1A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9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82046" y="4919199"/>
              <a:ext cx="2064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  <a:latin typeface="+mn-ea"/>
                </a:rPr>
                <a:t>点击此处输入标题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55605" r="1676" b="11311"/>
          <a:stretch>
            <a:fillRect/>
          </a:stretch>
        </p:blipFill>
        <p:spPr>
          <a:xfrm>
            <a:off x="-14570" y="-12606"/>
            <a:ext cx="12206570" cy="2859089"/>
          </a:xfrm>
          <a:custGeom>
            <a:avLst/>
            <a:gdLst>
              <a:gd name="connsiteX0" fmla="*/ 0 w 12206570"/>
              <a:gd name="connsiteY0" fmla="*/ 0 h 2859089"/>
              <a:gd name="connsiteX1" fmla="*/ 12206570 w 12206570"/>
              <a:gd name="connsiteY1" fmla="*/ 0 h 2859089"/>
              <a:gd name="connsiteX2" fmla="*/ 12206570 w 12206570"/>
              <a:gd name="connsiteY2" fmla="*/ 2859089 h 2859089"/>
              <a:gd name="connsiteX3" fmla="*/ 0 w 12206570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570" h="2859089">
                <a:moveTo>
                  <a:pt x="0" y="0"/>
                </a:moveTo>
                <a:lnTo>
                  <a:pt x="12206570" y="0"/>
                </a:lnTo>
                <a:lnTo>
                  <a:pt x="12206570" y="2859089"/>
                </a:lnTo>
                <a:lnTo>
                  <a:pt x="0" y="2859089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589779" y="2132799"/>
            <a:ext cx="3012440" cy="915201"/>
            <a:chOff x="4589779" y="2132799"/>
            <a:chExt cx="3012440" cy="915201"/>
          </a:xfrm>
        </p:grpSpPr>
        <p:sp>
          <p:nvSpPr>
            <p:cNvPr id="27" name="矩形 26"/>
            <p:cNvSpPr/>
            <p:nvPr/>
          </p:nvSpPr>
          <p:spPr>
            <a:xfrm>
              <a:off x="4673599" y="2850121"/>
              <a:ext cx="2844800" cy="19787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589779" y="2132799"/>
              <a:ext cx="3012440" cy="724702"/>
              <a:chOff x="4589779" y="2132799"/>
              <a:chExt cx="3012440" cy="72470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73599" y="2132799"/>
                <a:ext cx="2844800" cy="724702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589779" y="2286518"/>
                <a:ext cx="301244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Helvetica" panose="020B0604020202030204" pitchFamily="34" charset="0"/>
                  </a:rPr>
                  <a:t>点击此处输入标题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301715" y="3610428"/>
            <a:ext cx="1007836" cy="1007836"/>
            <a:chOff x="1393260" y="3610428"/>
            <a:chExt cx="1007836" cy="1007836"/>
          </a:xfrm>
        </p:grpSpPr>
        <p:grpSp>
          <p:nvGrpSpPr>
            <p:cNvPr id="9" name="组合 8"/>
            <p:cNvGrpSpPr/>
            <p:nvPr/>
          </p:nvGrpSpPr>
          <p:grpSpPr>
            <a:xfrm>
              <a:off x="1393260" y="3610428"/>
              <a:ext cx="1007836" cy="1007836"/>
              <a:chOff x="4717143" y="3773714"/>
              <a:chExt cx="1007836" cy="100783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1A1A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  <p:sp>
            <p:nvSpPr>
              <p:cNvPr id="8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447235" y="3652681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1A1A1A"/>
                  </a:solidFill>
                  <a:latin typeface="Helvetica" panose="020B0604020202030204" pitchFamily="34" charset="0"/>
                </a:rPr>
                <a:t>S</a:t>
              </a:r>
              <a:endParaRPr lang="zh-CN" altLang="en-US" sz="5400" dirty="0">
                <a:solidFill>
                  <a:srgbClr val="1A1A1A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2667" y="4919199"/>
            <a:ext cx="2645933" cy="1265161"/>
            <a:chOff x="391123" y="4919199"/>
            <a:chExt cx="2645933" cy="1265161"/>
          </a:xfrm>
        </p:grpSpPr>
        <p:sp>
          <p:nvSpPr>
            <p:cNvPr id="31" name="Subtitle 2"/>
            <p:cNvSpPr txBox="1"/>
            <p:nvPr/>
          </p:nvSpPr>
          <p:spPr bwMode="auto">
            <a:xfrm>
              <a:off x="391123" y="5206953"/>
              <a:ext cx="2645933" cy="97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rgbClr val="1A1A1A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9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82046" y="4919199"/>
              <a:ext cx="2064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  <a:latin typeface="+mn-ea"/>
                </a:rPr>
                <a:t>点击此处输入标题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61959" y="3610428"/>
            <a:ext cx="1007836" cy="1007836"/>
            <a:chOff x="4192474" y="3610428"/>
            <a:chExt cx="1007836" cy="1007836"/>
          </a:xfrm>
        </p:grpSpPr>
        <p:grpSp>
          <p:nvGrpSpPr>
            <p:cNvPr id="10" name="组合 9"/>
            <p:cNvGrpSpPr/>
            <p:nvPr/>
          </p:nvGrpSpPr>
          <p:grpSpPr>
            <a:xfrm rot="5400000">
              <a:off x="4192474" y="3610428"/>
              <a:ext cx="1007836" cy="1007836"/>
              <a:chOff x="4717143" y="3773714"/>
              <a:chExt cx="1007836" cy="1007836"/>
            </a:xfrm>
          </p:grpSpPr>
          <p:sp>
            <p:nvSpPr>
              <p:cNvPr id="11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1A1A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  <p:sp>
            <p:nvSpPr>
              <p:cNvPr id="12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1A1A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246449" y="3652681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1A1A1A"/>
                  </a:solidFill>
                  <a:latin typeface="Helvetica" panose="020B0604020202030204" pitchFamily="34" charset="0"/>
                </a:rPr>
                <a:t>W</a:t>
              </a:r>
              <a:endParaRPr lang="zh-CN" altLang="en-US" sz="5400" dirty="0">
                <a:solidFill>
                  <a:srgbClr val="1A1A1A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42911" y="4919199"/>
            <a:ext cx="2645933" cy="1265161"/>
            <a:chOff x="391123" y="4919199"/>
            <a:chExt cx="2645933" cy="1265161"/>
          </a:xfrm>
        </p:grpSpPr>
        <p:sp>
          <p:nvSpPr>
            <p:cNvPr id="42" name="Subtitle 2"/>
            <p:cNvSpPr txBox="1"/>
            <p:nvPr/>
          </p:nvSpPr>
          <p:spPr bwMode="auto">
            <a:xfrm>
              <a:off x="391123" y="5206953"/>
              <a:ext cx="2645933" cy="97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75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087755" indent="-285750" defTabSz="108775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174875" indent="-228600" defTabSz="108775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262630" indent="-228600" defTabSz="108775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349750" indent="-228600" defTabSz="108775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8069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52641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57213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6178550" indent="-228600" defTabSz="108775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rgbClr val="1A1A1A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</a:t>
              </a:r>
              <a:endParaRPr lang="en-US" altLang="zh-CN" sz="900" dirty="0">
                <a:solidFill>
                  <a:srgbClr val="1A1A1A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82046" y="4919199"/>
              <a:ext cx="2064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A1A1A"/>
                  </a:solidFill>
                  <a:latin typeface="+mn-ea"/>
                </a:rPr>
                <a:t>点击此处输入标题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765615" y="2104648"/>
            <a:ext cx="1783421" cy="590243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点击输入标题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2984952" y="2104648"/>
            <a:ext cx="1783421" cy="590243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点击输入标题</a:t>
            </a:r>
          </a:p>
        </p:txBody>
      </p:sp>
      <p:sp>
        <p:nvSpPr>
          <p:cNvPr id="5" name="流程图: 过程 4"/>
          <p:cNvSpPr/>
          <p:nvPr/>
        </p:nvSpPr>
        <p:spPr>
          <a:xfrm>
            <a:off x="7423627" y="2104648"/>
            <a:ext cx="1783421" cy="590243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点击输入标题</a:t>
            </a:r>
          </a:p>
        </p:txBody>
      </p:sp>
      <p:sp>
        <p:nvSpPr>
          <p:cNvPr id="6" name="流程图: 过程 5"/>
          <p:cNvSpPr/>
          <p:nvPr/>
        </p:nvSpPr>
        <p:spPr>
          <a:xfrm>
            <a:off x="5204290" y="2104648"/>
            <a:ext cx="1783421" cy="590243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点击输入标题</a:t>
            </a:r>
          </a:p>
        </p:txBody>
      </p:sp>
      <p:sp>
        <p:nvSpPr>
          <p:cNvPr id="7" name="流程图: 过程 6"/>
          <p:cNvSpPr/>
          <p:nvPr/>
        </p:nvSpPr>
        <p:spPr>
          <a:xfrm>
            <a:off x="9642964" y="2104648"/>
            <a:ext cx="1783421" cy="590243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n-ea"/>
              </a:rPr>
              <a:t>点击输入标题</a:t>
            </a:r>
          </a:p>
        </p:txBody>
      </p:sp>
      <p:sp>
        <p:nvSpPr>
          <p:cNvPr id="8" name="流程图: 过程 7"/>
          <p:cNvSpPr/>
          <p:nvPr/>
        </p:nvSpPr>
        <p:spPr>
          <a:xfrm>
            <a:off x="765615" y="3374299"/>
            <a:ext cx="1783421" cy="1937437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9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2977014" y="3374299"/>
            <a:ext cx="1783421" cy="1937437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9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5204290" y="3374299"/>
            <a:ext cx="1783421" cy="1937437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9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7423627" y="3374299"/>
            <a:ext cx="1783421" cy="1937437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9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9642964" y="3374299"/>
            <a:ext cx="1783421" cy="1937437"/>
          </a:xfrm>
          <a:prstGeom prst="flowChartProcess">
            <a:avLst/>
          </a:prstGeom>
          <a:solidFill>
            <a:srgbClr val="1A1A1A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</a:r>
            <a:endParaRPr lang="en-US" altLang="zh-CN" sz="9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 Light" charset="0"/>
            </a:endParaRPr>
          </a:p>
        </p:txBody>
      </p:sp>
      <p:sp>
        <p:nvSpPr>
          <p:cNvPr id="13" name="箭头: 下 3"/>
          <p:cNvSpPr/>
          <p:nvPr/>
        </p:nvSpPr>
        <p:spPr>
          <a:xfrm>
            <a:off x="1359031" y="2844194"/>
            <a:ext cx="596589" cy="380802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1A1A1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箭头: 下 30"/>
          <p:cNvSpPr/>
          <p:nvPr/>
        </p:nvSpPr>
        <p:spPr>
          <a:xfrm>
            <a:off x="3570430" y="2844194"/>
            <a:ext cx="596589" cy="380802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1A1A1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箭头: 下 31"/>
          <p:cNvSpPr/>
          <p:nvPr/>
        </p:nvSpPr>
        <p:spPr>
          <a:xfrm>
            <a:off x="5797706" y="2844194"/>
            <a:ext cx="596589" cy="380802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1A1A1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箭头: 下 32"/>
          <p:cNvSpPr/>
          <p:nvPr/>
        </p:nvSpPr>
        <p:spPr>
          <a:xfrm>
            <a:off x="8017043" y="2844194"/>
            <a:ext cx="596589" cy="380802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1A1A1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箭头: 下 33"/>
          <p:cNvSpPr/>
          <p:nvPr/>
        </p:nvSpPr>
        <p:spPr>
          <a:xfrm>
            <a:off x="10236380" y="2844194"/>
            <a:ext cx="596589" cy="380802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1A1A1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99066" y="1282165"/>
            <a:ext cx="3570669" cy="4293671"/>
            <a:chOff x="1277257" y="1584615"/>
            <a:chExt cx="3932777" cy="4729100"/>
          </a:xfrm>
        </p:grpSpPr>
        <p:sp>
          <p:nvSpPr>
            <p:cNvPr id="3" name="矩形 2"/>
            <p:cNvSpPr/>
            <p:nvPr/>
          </p:nvSpPr>
          <p:spPr>
            <a:xfrm>
              <a:off x="1277257" y="1584615"/>
              <a:ext cx="3932777" cy="4729100"/>
            </a:xfrm>
            <a:prstGeom prst="rect">
              <a:avLst/>
            </a:prstGeom>
            <a:solidFill>
              <a:srgbClr val="1A1A1A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4" t="26307" r="22728" b="19627"/>
            <a:stretch>
              <a:fillRect/>
            </a:stretch>
          </p:blipFill>
          <p:spPr>
            <a:xfrm>
              <a:off x="1384864" y="1702108"/>
              <a:ext cx="3717563" cy="2104263"/>
            </a:xfrm>
            <a:custGeom>
              <a:avLst/>
              <a:gdLst>
                <a:gd name="connsiteX0" fmla="*/ 0 w 3717563"/>
                <a:gd name="connsiteY0" fmla="*/ 0 h 2104263"/>
                <a:gd name="connsiteX1" fmla="*/ 3717563 w 3717563"/>
                <a:gd name="connsiteY1" fmla="*/ 0 h 2104263"/>
                <a:gd name="connsiteX2" fmla="*/ 3717563 w 3717563"/>
                <a:gd name="connsiteY2" fmla="*/ 2104263 h 2104263"/>
                <a:gd name="connsiteX3" fmla="*/ 0 w 3717563"/>
                <a:gd name="connsiteY3" fmla="*/ 2104263 h 210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7563" h="2104263">
                  <a:moveTo>
                    <a:pt x="0" y="0"/>
                  </a:moveTo>
                  <a:lnTo>
                    <a:pt x="3717563" y="0"/>
                  </a:lnTo>
                  <a:lnTo>
                    <a:pt x="3717563" y="2104263"/>
                  </a:lnTo>
                  <a:lnTo>
                    <a:pt x="0" y="2104263"/>
                  </a:lnTo>
                  <a:close/>
                </a:path>
              </a:pathLst>
            </a:custGeom>
          </p:spPr>
        </p:pic>
        <p:sp>
          <p:nvSpPr>
            <p:cNvPr id="31" name="文本框 30"/>
            <p:cNvSpPr txBox="1"/>
            <p:nvPr/>
          </p:nvSpPr>
          <p:spPr>
            <a:xfrm>
              <a:off x="1429359" y="4176966"/>
              <a:ext cx="362857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10666" y="1282165"/>
            <a:ext cx="3570669" cy="4293671"/>
            <a:chOff x="1277257" y="1584615"/>
            <a:chExt cx="3932777" cy="4729100"/>
          </a:xfrm>
        </p:grpSpPr>
        <p:sp>
          <p:nvSpPr>
            <p:cNvPr id="38" name="矩形 37"/>
            <p:cNvSpPr/>
            <p:nvPr/>
          </p:nvSpPr>
          <p:spPr>
            <a:xfrm>
              <a:off x="1277257" y="1584615"/>
              <a:ext cx="3932777" cy="4729100"/>
            </a:xfrm>
            <a:prstGeom prst="rect">
              <a:avLst/>
            </a:prstGeom>
            <a:solidFill>
              <a:srgbClr val="1A1A1A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4" t="26307" r="22728" b="19627"/>
            <a:stretch>
              <a:fillRect/>
            </a:stretch>
          </p:blipFill>
          <p:spPr>
            <a:xfrm>
              <a:off x="1384864" y="1702108"/>
              <a:ext cx="3717563" cy="2104263"/>
            </a:xfrm>
            <a:custGeom>
              <a:avLst/>
              <a:gdLst>
                <a:gd name="connsiteX0" fmla="*/ 0 w 3717563"/>
                <a:gd name="connsiteY0" fmla="*/ 0 h 2104263"/>
                <a:gd name="connsiteX1" fmla="*/ 3717563 w 3717563"/>
                <a:gd name="connsiteY1" fmla="*/ 0 h 2104263"/>
                <a:gd name="connsiteX2" fmla="*/ 3717563 w 3717563"/>
                <a:gd name="connsiteY2" fmla="*/ 2104263 h 2104263"/>
                <a:gd name="connsiteX3" fmla="*/ 0 w 3717563"/>
                <a:gd name="connsiteY3" fmla="*/ 2104263 h 210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7563" h="2104263">
                  <a:moveTo>
                    <a:pt x="0" y="0"/>
                  </a:moveTo>
                  <a:lnTo>
                    <a:pt x="3717563" y="0"/>
                  </a:lnTo>
                  <a:lnTo>
                    <a:pt x="3717563" y="2104263"/>
                  </a:lnTo>
                  <a:lnTo>
                    <a:pt x="0" y="2104263"/>
                  </a:lnTo>
                  <a:close/>
                </a:path>
              </a:pathLst>
            </a:custGeom>
          </p:spPr>
        </p:pic>
        <p:sp>
          <p:nvSpPr>
            <p:cNvPr id="40" name="文本框 39"/>
            <p:cNvSpPr txBox="1"/>
            <p:nvPr/>
          </p:nvSpPr>
          <p:spPr>
            <a:xfrm>
              <a:off x="1429359" y="4176966"/>
              <a:ext cx="362857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22266" y="1282165"/>
            <a:ext cx="3570669" cy="4293671"/>
            <a:chOff x="1277257" y="1584615"/>
            <a:chExt cx="3932777" cy="4729100"/>
          </a:xfrm>
        </p:grpSpPr>
        <p:sp>
          <p:nvSpPr>
            <p:cNvPr id="42" name="矩形 41"/>
            <p:cNvSpPr/>
            <p:nvPr/>
          </p:nvSpPr>
          <p:spPr>
            <a:xfrm>
              <a:off x="1277257" y="1584615"/>
              <a:ext cx="3932777" cy="4729100"/>
            </a:xfrm>
            <a:prstGeom prst="rect">
              <a:avLst/>
            </a:prstGeom>
            <a:solidFill>
              <a:srgbClr val="1A1A1A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4" t="26307" r="22728" b="19627"/>
            <a:stretch>
              <a:fillRect/>
            </a:stretch>
          </p:blipFill>
          <p:spPr>
            <a:xfrm>
              <a:off x="1384864" y="1702108"/>
              <a:ext cx="3717563" cy="2104263"/>
            </a:xfrm>
            <a:custGeom>
              <a:avLst/>
              <a:gdLst>
                <a:gd name="connsiteX0" fmla="*/ 0 w 3717563"/>
                <a:gd name="connsiteY0" fmla="*/ 0 h 2104263"/>
                <a:gd name="connsiteX1" fmla="*/ 3717563 w 3717563"/>
                <a:gd name="connsiteY1" fmla="*/ 0 h 2104263"/>
                <a:gd name="connsiteX2" fmla="*/ 3717563 w 3717563"/>
                <a:gd name="connsiteY2" fmla="*/ 2104263 h 2104263"/>
                <a:gd name="connsiteX3" fmla="*/ 0 w 3717563"/>
                <a:gd name="connsiteY3" fmla="*/ 2104263 h 210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7563" h="2104263">
                  <a:moveTo>
                    <a:pt x="0" y="0"/>
                  </a:moveTo>
                  <a:lnTo>
                    <a:pt x="3717563" y="0"/>
                  </a:lnTo>
                  <a:lnTo>
                    <a:pt x="3717563" y="2104263"/>
                  </a:lnTo>
                  <a:lnTo>
                    <a:pt x="0" y="2104263"/>
                  </a:lnTo>
                  <a:close/>
                </a:path>
              </a:pathLst>
            </a:custGeom>
          </p:spPr>
        </p:pic>
        <p:sp>
          <p:nvSpPr>
            <p:cNvPr id="44" name="文本框 43"/>
            <p:cNvSpPr txBox="1"/>
            <p:nvPr/>
          </p:nvSpPr>
          <p:spPr>
            <a:xfrm>
              <a:off x="1429359" y="4176966"/>
              <a:ext cx="362857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Lantinghei SC Demibold" charset="-122"/>
                  <a:sym typeface="时尚中黑简体" charset="0"/>
                </a:rPr>
                <a:t>在这里进行编辑内容，建议使用微软雅黑，大小可进行适当调整，模板中的所有图片都可进行编辑。在这里进行编辑内容，建议使用微软雅黑，大小可进行适当调整，模板中的所有图片都可进行编辑。在这里进行编辑内容，建议使用微软雅黑，大小可进行适当调整，模板中的所有图片都可进行编辑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4327" y="3330851"/>
            <a:ext cx="349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+mn-ea"/>
              </a:rPr>
              <a:t>PART 02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327" y="4279258"/>
            <a:ext cx="559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请点击此处输入您的标题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327" y="4925589"/>
            <a:ext cx="520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Please Click Here To Enter Your Title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4400" y="4115682"/>
            <a:ext cx="28012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冯振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1A1A1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4201</Words>
  <Application>Microsoft Office PowerPoint</Application>
  <PresentationFormat>宽屏</PresentationFormat>
  <Paragraphs>158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Gill Sans</vt:lpstr>
      <vt:lpstr>等线</vt:lpstr>
      <vt:lpstr>微软雅黑</vt:lpstr>
      <vt:lpstr>Arial</vt:lpstr>
      <vt:lpstr>Calibri</vt:lpstr>
      <vt:lpstr>Helvetica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咖啡主题PPT模版</dc:title>
  <dc:creator/>
  <cp:lastModifiedBy>天 下</cp:lastModifiedBy>
  <cp:revision>4</cp:revision>
  <dcterms:created xsi:type="dcterms:W3CDTF">2017-05-28T12:18:00Z</dcterms:created>
  <dcterms:modified xsi:type="dcterms:W3CDTF">2021-01-06T01:49:50Z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