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43" r:id="rId2"/>
    <p:sldId id="336" r:id="rId3"/>
    <p:sldId id="328" r:id="rId4"/>
    <p:sldId id="261" r:id="rId5"/>
    <p:sldId id="289" r:id="rId6"/>
    <p:sldId id="316" r:id="rId7"/>
    <p:sldId id="301" r:id="rId8"/>
    <p:sldId id="288" r:id="rId9"/>
    <p:sldId id="295" r:id="rId10"/>
    <p:sldId id="338" r:id="rId11"/>
    <p:sldId id="332" r:id="rId12"/>
    <p:sldId id="298" r:id="rId13"/>
    <p:sldId id="315" r:id="rId14"/>
    <p:sldId id="272" r:id="rId15"/>
    <p:sldId id="333" r:id="rId16"/>
    <p:sldId id="263" r:id="rId17"/>
    <p:sldId id="339" r:id="rId18"/>
    <p:sldId id="268" r:id="rId19"/>
    <p:sldId id="297" r:id="rId20"/>
    <p:sldId id="302" r:id="rId21"/>
    <p:sldId id="281" r:id="rId22"/>
    <p:sldId id="299" r:id="rId23"/>
    <p:sldId id="310" r:id="rId24"/>
    <p:sldId id="340" r:id="rId25"/>
    <p:sldId id="271" r:id="rId26"/>
    <p:sldId id="296" r:id="rId27"/>
    <p:sldId id="308" r:id="rId28"/>
    <p:sldId id="280" r:id="rId29"/>
    <p:sldId id="265" r:id="rId30"/>
    <p:sldId id="290" r:id="rId31"/>
    <p:sldId id="269" r:id="rId32"/>
    <p:sldId id="341" r:id="rId33"/>
  </p:sldIdLst>
  <p:sldSz cx="12192000" cy="6858000"/>
  <p:notesSz cx="6858000" cy="9144000"/>
  <p:custDataLst>
    <p:tags r:id="rId35"/>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28DCC"/>
    <a:srgbClr val="87CB3D"/>
    <a:srgbClr val="B85099"/>
    <a:srgbClr val="E31F3B"/>
    <a:srgbClr val="6C0E42"/>
    <a:srgbClr val="404040"/>
    <a:srgbClr val="DB3C4C"/>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4" autoAdjust="0"/>
    <p:restoredTop sz="86941" autoAdjust="0"/>
  </p:normalViewPr>
  <p:slideViewPr>
    <p:cSldViewPr snapToGrid="0">
      <p:cViewPr varScale="1">
        <p:scale>
          <a:sx n="96" d="100"/>
          <a:sy n="96" d="100"/>
        </p:scale>
        <p:origin x="786" y="90"/>
      </p:cViewPr>
      <p:guideLst>
        <p:guide orient="horz" pos="2160"/>
        <p:guide/>
      </p:guideLst>
    </p:cSldViewPr>
  </p:slid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78DF0A77-2099-4ED7-BBD0-DB514028A61B}"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fld id="{99B9ACD5-4993-490D-9F63-8857A175D726}"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E3A6A11-58F9-4723-A92D-E929B83CFDD8}"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9BA8B21C-8687-4765-8BDB-C52167D1EB6E}"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58C3543-12E8-41E8-B792-3FC4AAAD13C1}"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4FEE633-5D98-42A7-B8B5-38C075D1D5E5}"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D7D2D28-E8A0-40C3-9E07-86C241896AFB}"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DC3F693-9EE4-4A67-A7FA-E73A2989A70D}"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E4C08EF-9433-4D3E-B912-B49B7CC531BF}"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3EDF288-10FE-4776-8760-57E7F945E01D}"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空白页">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0"/>
            <a:ext cx="12192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2696" y="2023"/>
            <a:ext cx="12190203" cy="68559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F9B9AB7-2EB6-4185-9DCB-4AF6356386BC}"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0222633-1CFC-4744-B27B-E89ADF5F76A3}"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D2FD1BE6-F418-4461-8AC3-D256C0A710B1}" type="datetimeFigureOut">
              <a:rPr lang="zh-CN" altLang="en-US"/>
              <a:t>2021/1/6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FB63FA0-0751-4FD1-AA0A-BCFF0CDB5DE5}"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920E11D0-1426-4C51-B810-275B779BA932}" type="datetimeFigureOut">
              <a:rPr lang="zh-CN" altLang="en-US"/>
              <a:t>2021/1/6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F838110D-3347-4AFC-839B-CCA40FE78440}"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1A050A5-43DA-4A5C-A304-60D2304D70DE}" type="datetimeFigureOut">
              <a:rPr lang="zh-CN" altLang="en-US"/>
              <a:t>2021/1/6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B59F8795-4A45-4CF6-A2F1-3F6184487FB8}"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23A4A16-ECCF-495A-B14A-C7BCDDEF123A}" type="datetimeFigureOut">
              <a:rPr lang="zh-CN" altLang="en-US"/>
              <a:t>2021/1/6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DDDE7253-5D03-4501-ADC9-33795310BD21}"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email"/>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06D045BB-3887-4E3F-A272-E5247811F888}" type="datetimeFigureOut">
              <a:rPr lang="zh-CN" altLang="en-US"/>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4769E6EE-4033-4F3F-A866-667792DA360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9079374" y="0"/>
            <a:ext cx="3112626" cy="6858000"/>
          </a:xfrm>
          <a:custGeom>
            <a:avLst/>
            <a:gdLst>
              <a:gd name="connsiteX0" fmla="*/ 0 w 3112626"/>
              <a:gd name="connsiteY0" fmla="*/ 0 h 6858000"/>
              <a:gd name="connsiteX1" fmla="*/ 3112626 w 3112626"/>
              <a:gd name="connsiteY1" fmla="*/ 0 h 6858000"/>
              <a:gd name="connsiteX2" fmla="*/ 3112626 w 3112626"/>
              <a:gd name="connsiteY2" fmla="*/ 6858000 h 6858000"/>
              <a:gd name="connsiteX3" fmla="*/ 0 w 3112626"/>
              <a:gd name="connsiteY3" fmla="*/ 6858000 h 6858000"/>
              <a:gd name="connsiteX4" fmla="*/ 71282 w 3112626"/>
              <a:gd name="connsiteY4" fmla="*/ 6824679 h 6858000"/>
              <a:gd name="connsiteX5" fmla="*/ 2763376 w 3112626"/>
              <a:gd name="connsiteY5" fmla="*/ 3429000 h 6858000"/>
              <a:gd name="connsiteX6" fmla="*/ 71282 w 3112626"/>
              <a:gd name="connsiteY6" fmla="*/ 333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626" h="6858000">
                <a:moveTo>
                  <a:pt x="0" y="0"/>
                </a:moveTo>
                <a:lnTo>
                  <a:pt x="3112626" y="0"/>
                </a:lnTo>
                <a:lnTo>
                  <a:pt x="3112626" y="6858000"/>
                </a:lnTo>
                <a:lnTo>
                  <a:pt x="0" y="6858000"/>
                </a:lnTo>
                <a:lnTo>
                  <a:pt x="71282" y="6824679"/>
                </a:lnTo>
                <a:cubicBezTo>
                  <a:pt x="1715412" y="6017553"/>
                  <a:pt x="2763376" y="4796076"/>
                  <a:pt x="2763376" y="3429000"/>
                </a:cubicBezTo>
                <a:cubicBezTo>
                  <a:pt x="2763376" y="2061924"/>
                  <a:pt x="1715412" y="840447"/>
                  <a:pt x="71282" y="33322"/>
                </a:cubicBezTo>
                <a:close/>
              </a:path>
            </a:pathLst>
          </a:cu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1892204" y="-971550"/>
            <a:ext cx="9430063" cy="8801100"/>
          </a:xfrm>
          <a:custGeom>
            <a:avLst/>
            <a:gdLst>
              <a:gd name="connsiteX0" fmla="*/ 9430063 w 9430063"/>
              <a:gd name="connsiteY0" fmla="*/ 5220525 h 8801100"/>
              <a:gd name="connsiteX1" fmla="*/ 9412901 w 9430063"/>
              <a:gd name="connsiteY1" fmla="*/ 5287415 h 8801100"/>
              <a:gd name="connsiteX2" fmla="*/ 2165447 w 9430063"/>
              <a:gd name="connsiteY2" fmla="*/ 8801100 h 8801100"/>
              <a:gd name="connsiteX3" fmla="*/ 316634 w 9430063"/>
              <a:gd name="connsiteY3" fmla="*/ 8662559 h 8801100"/>
              <a:gd name="connsiteX4" fmla="*/ 0 w 9430063"/>
              <a:gd name="connsiteY4" fmla="*/ 8609074 h 8801100"/>
              <a:gd name="connsiteX5" fmla="*/ 446917 w 9430063"/>
              <a:gd name="connsiteY5" fmla="*/ 8566873 h 8801100"/>
              <a:gd name="connsiteX6" fmla="*/ 9398263 w 9430063"/>
              <a:gd name="connsiteY6" fmla="*/ 5279736 h 8801100"/>
              <a:gd name="connsiteX7" fmla="*/ 2165447 w 9430063"/>
              <a:gd name="connsiteY7" fmla="*/ 0 h 8801100"/>
              <a:gd name="connsiteX8" fmla="*/ 9412901 w 9430063"/>
              <a:gd name="connsiteY8" fmla="*/ 3513686 h 8801100"/>
              <a:gd name="connsiteX9" fmla="*/ 9430063 w 9430063"/>
              <a:gd name="connsiteY9" fmla="*/ 3580576 h 8801100"/>
              <a:gd name="connsiteX10" fmla="*/ 9398263 w 9430063"/>
              <a:gd name="connsiteY10" fmla="*/ 3521364 h 8801100"/>
              <a:gd name="connsiteX11" fmla="*/ 446917 w 9430063"/>
              <a:gd name="connsiteY11" fmla="*/ 234227 h 8801100"/>
              <a:gd name="connsiteX12" fmla="*/ 1 w 9430063"/>
              <a:gd name="connsiteY12" fmla="*/ 192026 h 8801100"/>
              <a:gd name="connsiteX13" fmla="*/ 316634 w 9430063"/>
              <a:gd name="connsiteY13" fmla="*/ 138541 h 8801100"/>
              <a:gd name="connsiteX14" fmla="*/ 2165447 w 9430063"/>
              <a:gd name="connsiteY14" fmla="*/ 0 h 880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30063" h="8801100">
                <a:moveTo>
                  <a:pt x="9430063" y="5220525"/>
                </a:moveTo>
                <a:lnTo>
                  <a:pt x="9412901" y="5287415"/>
                </a:lnTo>
                <a:cubicBezTo>
                  <a:pt x="8723089" y="7292671"/>
                  <a:pt x="5740404" y="8801100"/>
                  <a:pt x="2165447" y="8801100"/>
                </a:cubicBezTo>
                <a:cubicBezTo>
                  <a:pt x="1527062" y="8801100"/>
                  <a:pt x="907563" y="8753000"/>
                  <a:pt x="316634" y="8662559"/>
                </a:cubicBezTo>
                <a:lnTo>
                  <a:pt x="0" y="8609074"/>
                </a:lnTo>
                <a:lnTo>
                  <a:pt x="446917" y="8566873"/>
                </a:lnTo>
                <a:cubicBezTo>
                  <a:pt x="4965694" y="8099512"/>
                  <a:pt x="8437094" y="6841654"/>
                  <a:pt x="9398263" y="5279736"/>
                </a:cubicBezTo>
                <a:close/>
                <a:moveTo>
                  <a:pt x="2165447" y="0"/>
                </a:moveTo>
                <a:cubicBezTo>
                  <a:pt x="5740404" y="0"/>
                  <a:pt x="8723089" y="1508429"/>
                  <a:pt x="9412901" y="3513686"/>
                </a:cubicBezTo>
                <a:lnTo>
                  <a:pt x="9430063" y="3580576"/>
                </a:lnTo>
                <a:lnTo>
                  <a:pt x="9398263" y="3521364"/>
                </a:lnTo>
                <a:cubicBezTo>
                  <a:pt x="8437094" y="1959447"/>
                  <a:pt x="4965694" y="701589"/>
                  <a:pt x="446917" y="234227"/>
                </a:cubicBezTo>
                <a:lnTo>
                  <a:pt x="1" y="192026"/>
                </a:lnTo>
                <a:lnTo>
                  <a:pt x="316634" y="138541"/>
                </a:lnTo>
                <a:cubicBezTo>
                  <a:pt x="907563" y="48101"/>
                  <a:pt x="1527062" y="0"/>
                  <a:pt x="2165447" y="0"/>
                </a:cubicBezTo>
                <a:close/>
              </a:path>
            </a:pathLst>
          </a:custGeom>
          <a:solidFill>
            <a:srgbClr val="D6000F"/>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email"/>
          <a:stretch>
            <a:fillRect/>
          </a:stretch>
        </p:blipFill>
        <p:spPr>
          <a:xfrm>
            <a:off x="2700077" y="877782"/>
            <a:ext cx="5143500" cy="2833907"/>
          </a:xfrm>
          <a:prstGeom prst="rect">
            <a:avLst/>
          </a:prstGeom>
        </p:spPr>
      </p:pic>
      <p:sp>
        <p:nvSpPr>
          <p:cNvPr id="8" name="矩形 7"/>
          <p:cNvSpPr/>
          <p:nvPr/>
        </p:nvSpPr>
        <p:spPr>
          <a:xfrm>
            <a:off x="647890" y="3902831"/>
            <a:ext cx="9247874" cy="584775"/>
          </a:xfrm>
          <a:prstGeom prst="rect">
            <a:avLst/>
          </a:prstGeom>
        </p:spPr>
        <p:txBody>
          <a:bodyPr wrap="square">
            <a:spAutoFit/>
          </a:bodyPr>
          <a:lstStyle/>
          <a:p>
            <a:pPr algn="ctr" eaLnBrk="1" fontAlgn="auto" hangingPunct="1">
              <a:spcBef>
                <a:spcPts val="0"/>
              </a:spcBef>
              <a:spcAft>
                <a:spcPts val="0"/>
              </a:spcAft>
            </a:pPr>
            <a:r>
              <a:rPr lang="zh-CN" altLang="en-US" sz="3200" b="1" dirty="0">
                <a:solidFill>
                  <a:schemeClr val="tx1">
                    <a:lumMod val="75000"/>
                    <a:lumOff val="25000"/>
                  </a:schemeClr>
                </a:solidFill>
                <a:latin typeface="+mj-ea"/>
                <a:ea typeface="+mj-ea"/>
              </a:rPr>
              <a:t>中国联通专用总结汇报商务演示</a:t>
            </a:r>
            <a:endParaRPr lang="zh-CN" altLang="en-US" sz="2000" b="1" dirty="0">
              <a:solidFill>
                <a:schemeClr val="tx1">
                  <a:lumMod val="75000"/>
                  <a:lumOff val="25000"/>
                </a:schemeClr>
              </a:solidFill>
              <a:latin typeface="+mj-ea"/>
              <a:ea typeface="+mj-ea"/>
            </a:endParaRPr>
          </a:p>
        </p:txBody>
      </p:sp>
      <p:sp>
        <p:nvSpPr>
          <p:cNvPr id="9" name="文本框 8"/>
          <p:cNvSpPr txBox="1"/>
          <p:nvPr/>
        </p:nvSpPr>
        <p:spPr>
          <a:xfrm>
            <a:off x="1376794" y="4579495"/>
            <a:ext cx="7790066" cy="646331"/>
          </a:xfrm>
          <a:prstGeom prst="rect">
            <a:avLst/>
          </a:prstGeom>
          <a:noFill/>
        </p:spPr>
        <p:txBody>
          <a:bodyPr wrap="square" rtlCol="0">
            <a:spAutoFit/>
          </a:bodyPr>
          <a:lstStyle/>
          <a:p>
            <a:pPr algn="ctr"/>
            <a:r>
              <a:rPr lang="en-US" altLang="zh-CN" sz="12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zh-CN" altLang="zh-CN" sz="1200" dirty="0">
              <a:solidFill>
                <a:schemeClr val="tx1">
                  <a:lumMod val="65000"/>
                  <a:lumOff val="35000"/>
                </a:schemeClr>
              </a:solidFill>
            </a:endParaRPr>
          </a:p>
        </p:txBody>
      </p:sp>
      <p:sp>
        <p:nvSpPr>
          <p:cNvPr id="10" name="副标题 2"/>
          <p:cNvSpPr txBox="1"/>
          <p:nvPr/>
        </p:nvSpPr>
        <p:spPr>
          <a:xfrm>
            <a:off x="3968406" y="5303048"/>
            <a:ext cx="2606842" cy="281091"/>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2">
                    <a:lumMod val="60000"/>
                    <a:lumOff val="40000"/>
                  </a:schemeClr>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60000"/>
                    <a:lumOff val="40000"/>
                  </a:schemeClr>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60000"/>
                    <a:lumOff val="40000"/>
                  </a:schemeClr>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60000"/>
                    <a:lumOff val="40000"/>
                  </a:schemeClr>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lumMod val="60000"/>
                    <a:lumOff val="40000"/>
                  </a:schemeClr>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zh-CN" altLang="en-US" sz="1100">
                <a:solidFill>
                  <a:schemeClr val="tx1">
                    <a:lumMod val="75000"/>
                    <a:lumOff val="25000"/>
                  </a:schemeClr>
                </a:solidFill>
                <a:latin typeface="微软雅黑" panose="020B0503020204020204" charset="-122"/>
                <a:ea typeface="微软雅黑" panose="020B0503020204020204" charset="-122"/>
              </a:rPr>
              <a:t>汇报：</a:t>
            </a:r>
            <a:r>
              <a:rPr lang="en-US" altLang="zh-CN" sz="1100">
                <a:solidFill>
                  <a:schemeClr val="tx1">
                    <a:lumMod val="75000"/>
                    <a:lumOff val="25000"/>
                  </a:schemeClr>
                </a:solidFill>
                <a:latin typeface="微软雅黑" panose="020B0503020204020204" charset="-122"/>
                <a:ea typeface="微软雅黑" panose="020B0503020204020204" charset="-122"/>
              </a:rPr>
              <a:t>xiazaii</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Scale>
                                      <p:cBhvr>
                                        <p:cTn id="16"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gtEl>
                                        <p:attrNameLst>
                                          <p:attrName>ppt_x</p:attrName>
                                          <p:attrName>ppt_y</p:attrName>
                                        </p:attrNameLst>
                                      </p:cBhvr>
                                    </p:animMotion>
                                    <p:animEffect transition="in" filter="fade">
                                      <p:cBhvr>
                                        <p:cTn id="18" dur="1000"/>
                                        <p:tgtEl>
                                          <p:spTgt spid="3"/>
                                        </p:tgtEl>
                                      </p:cBhvr>
                                    </p:animEffect>
                                  </p:childTnLst>
                                </p:cTn>
                              </p:par>
                            </p:childTnLst>
                          </p:cTn>
                        </p:par>
                        <p:par>
                          <p:cTn id="19" fill="hold">
                            <p:stCondLst>
                              <p:cond delay="1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by="(-#ppt_w*2)" calcmode="lin" valueType="num">
                                      <p:cBhvr rctx="PPT">
                                        <p:cTn id="22" dur="500" autoRev="1" fill="hold">
                                          <p:stCondLst>
                                            <p:cond delay="0"/>
                                          </p:stCondLst>
                                        </p:cTn>
                                        <p:tgtEl>
                                          <p:spTgt spid="8"/>
                                        </p:tgtEl>
                                        <p:attrNameLst>
                                          <p:attrName>ppt_w</p:attrName>
                                        </p:attrNameLst>
                                      </p:cBhvr>
                                    </p:anim>
                                    <p:anim by="(#ppt_w*0.50)" calcmode="lin" valueType="num">
                                      <p:cBhvr>
                                        <p:cTn id="23" dur="500" decel="50000" autoRev="1" fill="hold">
                                          <p:stCondLst>
                                            <p:cond delay="0"/>
                                          </p:stCondLst>
                                        </p:cTn>
                                        <p:tgtEl>
                                          <p:spTgt spid="8"/>
                                        </p:tgtEl>
                                        <p:attrNameLst>
                                          <p:attrName>ppt_x</p:attrName>
                                        </p:attrNameLst>
                                      </p:cBhvr>
                                    </p:anim>
                                    <p:anim from="(-#ppt_h/2)" to="(#ppt_y)" calcmode="lin" valueType="num">
                                      <p:cBhvr>
                                        <p:cTn id="24" dur="1000" fill="hold">
                                          <p:stCondLst>
                                            <p:cond delay="0"/>
                                          </p:stCondLst>
                                        </p:cTn>
                                        <p:tgtEl>
                                          <p:spTgt spid="8"/>
                                        </p:tgtEl>
                                        <p:attrNameLst>
                                          <p:attrName>ppt_y</p:attrName>
                                        </p:attrNameLst>
                                      </p:cBhvr>
                                    </p:anim>
                                    <p:animRot by="21600000">
                                      <p:cBhvr>
                                        <p:cTn id="25" dur="1000" fill="hold">
                                          <p:stCondLst>
                                            <p:cond delay="0"/>
                                          </p:stCondLst>
                                        </p:cTn>
                                        <p:tgtEl>
                                          <p:spTgt spid="8"/>
                                        </p:tgtEl>
                                        <p:attrNameLst>
                                          <p:attrName>r</p:attrName>
                                        </p:attrNameLst>
                                      </p:cBhvr>
                                    </p:animRot>
                                  </p:childTnLst>
                                </p:cTn>
                              </p:par>
                            </p:childTnLst>
                          </p:cTn>
                        </p:par>
                        <p:par>
                          <p:cTn id="26" fill="hold">
                            <p:stCondLst>
                              <p:cond delay="3299"/>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799"/>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5314279" y="3014382"/>
            <a:ext cx="1563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75000"/>
                    <a:lumOff val="25000"/>
                  </a:schemeClr>
                </a:solidFill>
                <a:latin typeface="+mn-lt"/>
              </a:rPr>
              <a:t>PART 02</a:t>
            </a:r>
            <a:endParaRPr lang="zh-CN" altLang="en-US" sz="3200" b="1" dirty="0">
              <a:solidFill>
                <a:schemeClr val="tx1">
                  <a:lumMod val="75000"/>
                  <a:lumOff val="25000"/>
                </a:schemeClr>
              </a:solidFill>
              <a:latin typeface="+mn-lt"/>
            </a:endParaRPr>
          </a:p>
        </p:txBody>
      </p:sp>
      <p:sp>
        <p:nvSpPr>
          <p:cNvPr id="5" name="文本框 56"/>
          <p:cNvSpPr txBox="1">
            <a:spLocks noChangeArrowheads="1"/>
          </p:cNvSpPr>
          <p:nvPr/>
        </p:nvSpPr>
        <p:spPr bwMode="auto">
          <a:xfrm>
            <a:off x="2914650" y="3521481"/>
            <a:ext cx="636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b="1" dirty="0">
                <a:solidFill>
                  <a:srgbClr val="C00000"/>
                </a:solidFill>
                <a:latin typeface="+mj-ea"/>
                <a:ea typeface="+mj-ea"/>
              </a:rPr>
              <a:t>工作完成情况</a:t>
            </a:r>
            <a:endParaRPr lang="en-US" altLang="zh-CN" sz="4800" b="1" dirty="0">
              <a:solidFill>
                <a:srgbClr val="C00000"/>
              </a:solidFill>
              <a:latin typeface="+mj-ea"/>
              <a:ea typeface="+mj-ea"/>
            </a:endParaRPr>
          </a:p>
        </p:txBody>
      </p:sp>
      <p:sp>
        <p:nvSpPr>
          <p:cNvPr id="6" name="文本框 56"/>
          <p:cNvSpPr txBox="1">
            <a:spLocks noChangeArrowheads="1"/>
          </p:cNvSpPr>
          <p:nvPr/>
        </p:nvSpPr>
        <p:spPr bwMode="auto">
          <a:xfrm>
            <a:off x="1846326" y="4458106"/>
            <a:ext cx="84993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zh-CN" altLang="zh-CN" sz="1400" dirty="0">
              <a:solidFill>
                <a:schemeClr val="tx1">
                  <a:lumMod val="65000"/>
                  <a:lumOff val="35000"/>
                </a:schemeClr>
              </a:solidFill>
            </a:endParaRPr>
          </a:p>
        </p:txBody>
      </p:sp>
      <p:grpSp>
        <p:nvGrpSpPr>
          <p:cNvPr id="13" name="组合 12"/>
          <p:cNvGrpSpPr/>
          <p:nvPr/>
        </p:nvGrpSpPr>
        <p:grpSpPr>
          <a:xfrm>
            <a:off x="5285566" y="1323453"/>
            <a:ext cx="1620868" cy="1628041"/>
            <a:chOff x="4319416" y="3397254"/>
            <a:chExt cx="956733" cy="960967"/>
          </a:xfrm>
        </p:grpSpPr>
        <p:sp>
          <p:nvSpPr>
            <p:cNvPr id="14" name="Oval 12"/>
            <p:cNvSpPr/>
            <p:nvPr/>
          </p:nvSpPr>
          <p:spPr>
            <a:xfrm>
              <a:off x="4319416" y="3397254"/>
              <a:ext cx="956733" cy="960967"/>
            </a:xfrm>
            <a:prstGeom prst="ellipse">
              <a:avLst/>
            </a:prstGeom>
            <a:solidFill>
              <a:srgbClr val="C00000"/>
            </a:solidFill>
            <a:ln w="25400" cap="flat" cmpd="sng" algn="ctr">
              <a:noFill/>
              <a:prstDash val="solid"/>
            </a:ln>
            <a:effectLst/>
          </p:spPr>
          <p:txBody>
            <a:bodyPr anchor="ctr"/>
            <a:lstStyle/>
            <a:p>
              <a:pPr algn="ctr" defTabSz="1219200">
                <a:defRPr/>
              </a:pPr>
              <a:endParaRPr lang="en-US" sz="11735" kern="0">
                <a:solidFill>
                  <a:prstClr val="white"/>
                </a:solidFill>
                <a:latin typeface="Century Gothic" panose="020B0502020202020204"/>
              </a:endParaRPr>
            </a:p>
          </p:txBody>
        </p:sp>
        <p:grpSp>
          <p:nvGrpSpPr>
            <p:cNvPr id="15" name="Group 23"/>
            <p:cNvGrpSpPr/>
            <p:nvPr/>
          </p:nvGrpSpPr>
          <p:grpSpPr>
            <a:xfrm>
              <a:off x="4582695" y="3638031"/>
              <a:ext cx="519123" cy="452568"/>
              <a:chOff x="7540014" y="4306907"/>
              <a:chExt cx="389342" cy="339426"/>
            </a:xfrm>
            <a:solidFill>
              <a:sysClr val="window" lastClr="FFFFFF"/>
            </a:solidFill>
          </p:grpSpPr>
          <p:sp>
            <p:nvSpPr>
              <p:cNvPr id="1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1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1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1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2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2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2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a:solidFill>
                  <a:srgbClr val="C00000"/>
                </a:solidFill>
              </a:rPr>
              <a:t>CLICK TO ADD YOUR TITLE IN HERE</a:t>
            </a:r>
          </a:p>
        </p:txBody>
      </p:sp>
      <p:cxnSp>
        <p:nvCxnSpPr>
          <p:cNvPr id="3" name="直接连接符 2"/>
          <p:cNvCxnSpPr/>
          <p:nvPr/>
        </p:nvCxnSpPr>
        <p:spPr>
          <a:xfrm>
            <a:off x="6662950" y="3005137"/>
            <a:ext cx="4425331" cy="0"/>
          </a:xfrm>
          <a:prstGeom prst="line">
            <a:avLst/>
          </a:prstGeom>
          <a:noFill/>
          <a:ln w="9525" cap="flat" cmpd="sng" algn="ctr">
            <a:solidFill>
              <a:schemeClr val="tx1">
                <a:lumMod val="50000"/>
                <a:lumOff val="50000"/>
              </a:schemeClr>
            </a:solidFill>
            <a:prstDash val="dash"/>
          </a:ln>
          <a:effectLst/>
        </p:spPr>
      </p:cxnSp>
      <p:cxnSp>
        <p:nvCxnSpPr>
          <p:cNvPr id="4" name="直接连接符 3"/>
          <p:cNvCxnSpPr/>
          <p:nvPr/>
        </p:nvCxnSpPr>
        <p:spPr>
          <a:xfrm>
            <a:off x="6662137" y="4445218"/>
            <a:ext cx="4426145" cy="0"/>
          </a:xfrm>
          <a:prstGeom prst="line">
            <a:avLst/>
          </a:prstGeom>
          <a:noFill/>
          <a:ln w="9525" cap="flat" cmpd="sng" algn="ctr">
            <a:solidFill>
              <a:schemeClr val="tx1">
                <a:lumMod val="50000"/>
                <a:lumOff val="50000"/>
              </a:schemeClr>
            </a:solidFill>
            <a:prstDash val="dash"/>
          </a:ln>
          <a:effectLst/>
        </p:spPr>
      </p:cxnSp>
      <p:sp>
        <p:nvSpPr>
          <p:cNvPr id="5" name="椭圆 4"/>
          <p:cNvSpPr/>
          <p:nvPr/>
        </p:nvSpPr>
        <p:spPr>
          <a:xfrm>
            <a:off x="6608724" y="1999664"/>
            <a:ext cx="799220" cy="799220"/>
          </a:xfrm>
          <a:prstGeom prst="ellipse">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6" name="Freeform 13"/>
          <p:cNvSpPr>
            <a:spLocks noEditPoints="1"/>
          </p:cNvSpPr>
          <p:nvPr/>
        </p:nvSpPr>
        <p:spPr bwMode="auto">
          <a:xfrm>
            <a:off x="6813750" y="2248808"/>
            <a:ext cx="386129" cy="303301"/>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7" name="椭圆 6"/>
          <p:cNvSpPr/>
          <p:nvPr/>
        </p:nvSpPr>
        <p:spPr>
          <a:xfrm>
            <a:off x="6629296" y="3326386"/>
            <a:ext cx="799220" cy="799220"/>
          </a:xfrm>
          <a:prstGeom prst="ellipse">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 name="Freeform 17"/>
          <p:cNvSpPr>
            <a:spLocks noEditPoints="1"/>
          </p:cNvSpPr>
          <p:nvPr/>
        </p:nvSpPr>
        <p:spPr bwMode="auto">
          <a:xfrm>
            <a:off x="6813749" y="3497537"/>
            <a:ext cx="386131" cy="412920"/>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9" name="椭圆 8"/>
          <p:cNvSpPr/>
          <p:nvPr/>
        </p:nvSpPr>
        <p:spPr>
          <a:xfrm>
            <a:off x="6652968" y="4610435"/>
            <a:ext cx="799220" cy="799220"/>
          </a:xfrm>
          <a:prstGeom prst="ellipse">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0" name="Freeform 19"/>
          <p:cNvSpPr>
            <a:spLocks noEditPoints="1"/>
          </p:cNvSpPr>
          <p:nvPr/>
        </p:nvSpPr>
        <p:spPr bwMode="auto">
          <a:xfrm>
            <a:off x="6854053" y="4823487"/>
            <a:ext cx="394013" cy="373115"/>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11" name="组合 10"/>
          <p:cNvGrpSpPr/>
          <p:nvPr/>
        </p:nvGrpSpPr>
        <p:grpSpPr>
          <a:xfrm>
            <a:off x="903326" y="1819941"/>
            <a:ext cx="5440815" cy="4415469"/>
            <a:chOff x="1158837" y="1841485"/>
            <a:chExt cx="5303420" cy="4812511"/>
          </a:xfrm>
        </p:grpSpPr>
        <p:grpSp>
          <p:nvGrpSpPr>
            <p:cNvPr id="12" name="组合 11"/>
            <p:cNvGrpSpPr/>
            <p:nvPr/>
          </p:nvGrpSpPr>
          <p:grpSpPr>
            <a:xfrm>
              <a:off x="1158837" y="1841485"/>
              <a:ext cx="5303420" cy="4812511"/>
              <a:chOff x="512440" y="949532"/>
              <a:chExt cx="3771528" cy="3422418"/>
            </a:xfrm>
          </p:grpSpPr>
          <p:pic>
            <p:nvPicPr>
              <p:cNvPr id="14" name="Picture 5"/>
              <p:cNvPicPr>
                <a:picLocks noChangeAspect="1"/>
              </p:cNvPicPr>
              <p:nvPr/>
            </p:nvPicPr>
            <p:blipFill>
              <a:blip r:embed="rId3" cstate="email"/>
              <a:srcRect/>
              <a:stretch>
                <a:fillRect/>
              </a:stretch>
            </p:blipFill>
            <p:spPr>
              <a:xfrm>
                <a:off x="512440" y="949532"/>
                <a:ext cx="3771528" cy="3422418"/>
              </a:xfrm>
              <a:prstGeom prst="rect">
                <a:avLst/>
              </a:prstGeom>
            </p:spPr>
          </p:pic>
          <p:sp>
            <p:nvSpPr>
              <p:cNvPr id="15"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zh-CN" altLang="en-US" sz="1705">
                  <a:solidFill>
                    <a:schemeClr val="tx1">
                      <a:lumMod val="75000"/>
                      <a:lumOff val="25000"/>
                    </a:schemeClr>
                  </a:solidFill>
                  <a:cs typeface="+mn-ea"/>
                  <a:sym typeface="+mn-lt"/>
                </a:endParaRPr>
              </a:p>
            </p:txBody>
          </p:sp>
        </p:grpSp>
        <p:sp>
          <p:nvSpPr>
            <p:cNvPr id="13" name="矩形 12"/>
            <p:cNvSpPr/>
            <p:nvPr/>
          </p:nvSpPr>
          <p:spPr>
            <a:xfrm>
              <a:off x="1460822" y="2108822"/>
              <a:ext cx="4718557" cy="3091679"/>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lumMod val="75000"/>
                    <a:lumOff val="25000"/>
                  </a:schemeClr>
                </a:solidFill>
                <a:cs typeface="+mn-ea"/>
                <a:sym typeface="+mn-lt"/>
              </a:endParaRPr>
            </a:p>
          </p:txBody>
        </p:sp>
      </p:grpSp>
      <p:grpSp>
        <p:nvGrpSpPr>
          <p:cNvPr id="16" name="组合 15"/>
          <p:cNvGrpSpPr/>
          <p:nvPr/>
        </p:nvGrpSpPr>
        <p:grpSpPr>
          <a:xfrm>
            <a:off x="7802856" y="1909662"/>
            <a:ext cx="2730971" cy="853257"/>
            <a:chOff x="8229574" y="2013898"/>
            <a:chExt cx="2880321" cy="899920"/>
          </a:xfrm>
        </p:grpSpPr>
        <p:sp>
          <p:nvSpPr>
            <p:cNvPr id="17" name="Text Placeholder 7"/>
            <p:cNvSpPr txBox="1"/>
            <p:nvPr/>
          </p:nvSpPr>
          <p:spPr>
            <a:xfrm>
              <a:off x="8229575" y="2013898"/>
              <a:ext cx="2292236" cy="356843"/>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515" b="0" dirty="0">
                  <a:solidFill>
                    <a:srgbClr val="C00000"/>
                  </a:solidFill>
                  <a:latin typeface="+mn-lt"/>
                  <a:cs typeface="+mn-ea"/>
                  <a:sym typeface="+mn-lt"/>
                </a:rPr>
                <a:t>请替换文字内容</a:t>
              </a:r>
            </a:p>
          </p:txBody>
        </p:sp>
        <p:sp>
          <p:nvSpPr>
            <p:cNvPr id="18" name="Text Placeholder 2"/>
            <p:cNvSpPr txBox="1"/>
            <p:nvPr/>
          </p:nvSpPr>
          <p:spPr>
            <a:xfrm>
              <a:off x="8229574" y="2335388"/>
              <a:ext cx="2880321"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30000"/>
                </a:lnSpc>
              </a:pPr>
              <a:endParaRPr lang="zh-CN" altLang="zh-CN" sz="1045" dirty="0">
                <a:solidFill>
                  <a:schemeClr val="tx1">
                    <a:lumMod val="75000"/>
                    <a:lumOff val="25000"/>
                  </a:schemeClr>
                </a:solidFill>
                <a:latin typeface="+mj-ea"/>
                <a:ea typeface="+mj-ea"/>
                <a:cs typeface="+mn-ea"/>
                <a:sym typeface="+mn-lt"/>
              </a:endParaRPr>
            </a:p>
          </p:txBody>
        </p:sp>
      </p:grpSp>
      <p:grpSp>
        <p:nvGrpSpPr>
          <p:cNvPr id="19" name="组合 18"/>
          <p:cNvGrpSpPr/>
          <p:nvPr/>
        </p:nvGrpSpPr>
        <p:grpSpPr>
          <a:xfrm>
            <a:off x="7802856" y="3273360"/>
            <a:ext cx="2730971" cy="853257"/>
            <a:chOff x="8229574" y="2013898"/>
            <a:chExt cx="2880321" cy="899920"/>
          </a:xfrm>
        </p:grpSpPr>
        <p:sp>
          <p:nvSpPr>
            <p:cNvPr id="20" name="Text Placeholder 7"/>
            <p:cNvSpPr txBox="1"/>
            <p:nvPr/>
          </p:nvSpPr>
          <p:spPr>
            <a:xfrm>
              <a:off x="8229575" y="2013898"/>
              <a:ext cx="2292236" cy="356843"/>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515" b="0" dirty="0">
                  <a:solidFill>
                    <a:srgbClr val="C00000"/>
                  </a:solidFill>
                  <a:latin typeface="+mn-lt"/>
                  <a:cs typeface="+mn-ea"/>
                  <a:sym typeface="+mn-lt"/>
                </a:rPr>
                <a:t>请替换文字内容</a:t>
              </a:r>
            </a:p>
          </p:txBody>
        </p:sp>
        <p:sp>
          <p:nvSpPr>
            <p:cNvPr id="21" name="Text Placeholder 2"/>
            <p:cNvSpPr txBox="1"/>
            <p:nvPr/>
          </p:nvSpPr>
          <p:spPr>
            <a:xfrm>
              <a:off x="8229574" y="2335388"/>
              <a:ext cx="2880321"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30000"/>
                </a:lnSpc>
              </a:pPr>
              <a:endParaRPr lang="zh-CN" altLang="zh-CN" sz="1045" dirty="0">
                <a:solidFill>
                  <a:schemeClr val="tx1">
                    <a:lumMod val="75000"/>
                    <a:lumOff val="25000"/>
                  </a:schemeClr>
                </a:solidFill>
                <a:latin typeface="+mj-ea"/>
                <a:ea typeface="+mj-ea"/>
                <a:cs typeface="+mn-ea"/>
                <a:sym typeface="+mn-lt"/>
              </a:endParaRPr>
            </a:p>
          </p:txBody>
        </p:sp>
      </p:grpSp>
      <p:grpSp>
        <p:nvGrpSpPr>
          <p:cNvPr id="22" name="组合 21"/>
          <p:cNvGrpSpPr/>
          <p:nvPr/>
        </p:nvGrpSpPr>
        <p:grpSpPr>
          <a:xfrm>
            <a:off x="7802856" y="4628026"/>
            <a:ext cx="2730971" cy="853257"/>
            <a:chOff x="8229574" y="2013898"/>
            <a:chExt cx="2880321" cy="899920"/>
          </a:xfrm>
        </p:grpSpPr>
        <p:sp>
          <p:nvSpPr>
            <p:cNvPr id="23" name="Text Placeholder 7"/>
            <p:cNvSpPr txBox="1"/>
            <p:nvPr/>
          </p:nvSpPr>
          <p:spPr>
            <a:xfrm>
              <a:off x="8229575" y="2013898"/>
              <a:ext cx="2292236" cy="356843"/>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515" b="0" dirty="0">
                  <a:solidFill>
                    <a:srgbClr val="C00000"/>
                  </a:solidFill>
                  <a:latin typeface="+mn-lt"/>
                  <a:cs typeface="+mn-ea"/>
                  <a:sym typeface="+mn-lt"/>
                </a:rPr>
                <a:t>请替换文字内容</a:t>
              </a:r>
            </a:p>
          </p:txBody>
        </p:sp>
        <p:sp>
          <p:nvSpPr>
            <p:cNvPr id="24" name="Text Placeholder 2"/>
            <p:cNvSpPr txBox="1"/>
            <p:nvPr/>
          </p:nvSpPr>
          <p:spPr>
            <a:xfrm>
              <a:off x="8229574" y="2335388"/>
              <a:ext cx="2880321"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30000"/>
                </a:lnSpc>
              </a:pPr>
              <a:endParaRPr lang="zh-CN" altLang="zh-CN" sz="1045" dirty="0">
                <a:solidFill>
                  <a:schemeClr val="tx1">
                    <a:lumMod val="75000"/>
                    <a:lumOff val="25000"/>
                  </a:schemeClr>
                </a:solidFill>
                <a:latin typeface="+mj-ea"/>
                <a:ea typeface="+mj-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22" presetClass="entr" presetSubtype="8"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par>
                                <p:cTn id="50" presetID="22" presetClass="entr" presetSubtype="1"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par>
                                <p:cTn id="53" presetID="22" presetClass="entr" presetSubtype="1"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10" name="Freeform 6"/>
          <p:cNvSpPr/>
          <p:nvPr/>
        </p:nvSpPr>
        <p:spPr bwMode="auto">
          <a:xfrm>
            <a:off x="810684" y="3690185"/>
            <a:ext cx="1458384" cy="1136651"/>
          </a:xfrm>
          <a:custGeom>
            <a:avLst/>
            <a:gdLst>
              <a:gd name="T0" fmla="*/ 0 w 344"/>
              <a:gd name="T1" fmla="*/ 266 h 266"/>
              <a:gd name="T2" fmla="*/ 172 w 344"/>
              <a:gd name="T3" fmla="*/ 0 h 266"/>
              <a:gd name="T4" fmla="*/ 344 w 344"/>
              <a:gd name="T5" fmla="*/ 266 h 266"/>
              <a:gd name="T6" fmla="*/ 0 w 344"/>
              <a:gd name="T7" fmla="*/ 266 h 266"/>
            </a:gdLst>
            <a:ahLst/>
            <a:cxnLst>
              <a:cxn ang="0">
                <a:pos x="T0" y="T1"/>
              </a:cxn>
              <a:cxn ang="0">
                <a:pos x="T2" y="T3"/>
              </a:cxn>
              <a:cxn ang="0">
                <a:pos x="T4" y="T5"/>
              </a:cxn>
              <a:cxn ang="0">
                <a:pos x="T6" y="T7"/>
              </a:cxn>
            </a:cxnLst>
            <a:rect l="0" t="0" r="r" b="b"/>
            <a:pathLst>
              <a:path w="344" h="266">
                <a:moveTo>
                  <a:pt x="0" y="266"/>
                </a:moveTo>
                <a:cubicBezTo>
                  <a:pt x="54" y="266"/>
                  <a:pt x="33" y="0"/>
                  <a:pt x="172" y="0"/>
                </a:cubicBezTo>
                <a:cubicBezTo>
                  <a:pt x="310" y="0"/>
                  <a:pt x="286" y="266"/>
                  <a:pt x="344" y="266"/>
                </a:cubicBezTo>
                <a:lnTo>
                  <a:pt x="0" y="266"/>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11" name="Freeform 7"/>
          <p:cNvSpPr/>
          <p:nvPr/>
        </p:nvSpPr>
        <p:spPr bwMode="auto">
          <a:xfrm>
            <a:off x="1786468" y="3861635"/>
            <a:ext cx="1456267" cy="965200"/>
          </a:xfrm>
          <a:custGeom>
            <a:avLst/>
            <a:gdLst>
              <a:gd name="T0" fmla="*/ 0 w 344"/>
              <a:gd name="T1" fmla="*/ 226 h 226"/>
              <a:gd name="T2" fmla="*/ 172 w 344"/>
              <a:gd name="T3" fmla="*/ 0 h 226"/>
              <a:gd name="T4" fmla="*/ 344 w 344"/>
              <a:gd name="T5" fmla="*/ 226 h 226"/>
              <a:gd name="T6" fmla="*/ 0 w 344"/>
              <a:gd name="T7" fmla="*/ 226 h 226"/>
            </a:gdLst>
            <a:ahLst/>
            <a:cxnLst>
              <a:cxn ang="0">
                <a:pos x="T0" y="T1"/>
              </a:cxn>
              <a:cxn ang="0">
                <a:pos x="T2" y="T3"/>
              </a:cxn>
              <a:cxn ang="0">
                <a:pos x="T4" y="T5"/>
              </a:cxn>
              <a:cxn ang="0">
                <a:pos x="T6" y="T7"/>
              </a:cxn>
            </a:cxnLst>
            <a:rect l="0" t="0" r="r" b="b"/>
            <a:pathLst>
              <a:path w="344" h="226">
                <a:moveTo>
                  <a:pt x="0" y="226"/>
                </a:moveTo>
                <a:cubicBezTo>
                  <a:pt x="54" y="226"/>
                  <a:pt x="33" y="0"/>
                  <a:pt x="172" y="0"/>
                </a:cubicBezTo>
                <a:cubicBezTo>
                  <a:pt x="310" y="0"/>
                  <a:pt x="286" y="226"/>
                  <a:pt x="344" y="226"/>
                </a:cubicBezTo>
                <a:lnTo>
                  <a:pt x="0" y="226"/>
                </a:lnTo>
                <a:close/>
              </a:path>
            </a:pathLst>
          </a:custGeom>
          <a:solidFill>
            <a:srgbClr val="C00000">
              <a:alpha val="90000"/>
            </a:srgbClr>
          </a:solidFill>
          <a:ln>
            <a:noFill/>
          </a:ln>
        </p:spPr>
        <p:txBody>
          <a:bodyPr vert="horz" wrap="square" lIns="121920" tIns="60960" rIns="121920" bIns="60960" numCol="1" anchor="t" anchorCtr="0" compatLnSpc="1"/>
          <a:lstStyle/>
          <a:p>
            <a:endParaRPr lang="zh-CN" altLang="en-US" sz="3200"/>
          </a:p>
        </p:txBody>
      </p:sp>
      <p:sp>
        <p:nvSpPr>
          <p:cNvPr id="12" name="Freeform 8"/>
          <p:cNvSpPr/>
          <p:nvPr/>
        </p:nvSpPr>
        <p:spPr bwMode="auto">
          <a:xfrm>
            <a:off x="2760135" y="3281669"/>
            <a:ext cx="1458384" cy="1545167"/>
          </a:xfrm>
          <a:custGeom>
            <a:avLst/>
            <a:gdLst>
              <a:gd name="T0" fmla="*/ 0 w 344"/>
              <a:gd name="T1" fmla="*/ 362 h 362"/>
              <a:gd name="T2" fmla="*/ 172 w 344"/>
              <a:gd name="T3" fmla="*/ 0 h 362"/>
              <a:gd name="T4" fmla="*/ 344 w 344"/>
              <a:gd name="T5" fmla="*/ 362 h 362"/>
              <a:gd name="T6" fmla="*/ 0 w 344"/>
              <a:gd name="T7" fmla="*/ 362 h 362"/>
            </a:gdLst>
            <a:ahLst/>
            <a:cxnLst>
              <a:cxn ang="0">
                <a:pos x="T0" y="T1"/>
              </a:cxn>
              <a:cxn ang="0">
                <a:pos x="T2" y="T3"/>
              </a:cxn>
              <a:cxn ang="0">
                <a:pos x="T4" y="T5"/>
              </a:cxn>
              <a:cxn ang="0">
                <a:pos x="T6" y="T7"/>
              </a:cxn>
            </a:cxnLst>
            <a:rect l="0" t="0" r="r" b="b"/>
            <a:pathLst>
              <a:path w="344" h="362">
                <a:moveTo>
                  <a:pt x="0" y="362"/>
                </a:moveTo>
                <a:cubicBezTo>
                  <a:pt x="54" y="362"/>
                  <a:pt x="33" y="0"/>
                  <a:pt x="172" y="0"/>
                </a:cubicBezTo>
                <a:cubicBezTo>
                  <a:pt x="310" y="0"/>
                  <a:pt x="286" y="362"/>
                  <a:pt x="344" y="362"/>
                </a:cubicBezTo>
                <a:lnTo>
                  <a:pt x="0" y="362"/>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13" name="Freeform 9"/>
          <p:cNvSpPr/>
          <p:nvPr/>
        </p:nvSpPr>
        <p:spPr bwMode="auto">
          <a:xfrm>
            <a:off x="3735917" y="3537785"/>
            <a:ext cx="1456267" cy="1289051"/>
          </a:xfrm>
          <a:custGeom>
            <a:avLst/>
            <a:gdLst>
              <a:gd name="T0" fmla="*/ 0 w 344"/>
              <a:gd name="T1" fmla="*/ 302 h 302"/>
              <a:gd name="T2" fmla="*/ 172 w 344"/>
              <a:gd name="T3" fmla="*/ 0 h 302"/>
              <a:gd name="T4" fmla="*/ 344 w 344"/>
              <a:gd name="T5" fmla="*/ 302 h 302"/>
              <a:gd name="T6" fmla="*/ 0 w 344"/>
              <a:gd name="T7" fmla="*/ 302 h 302"/>
            </a:gdLst>
            <a:ahLst/>
            <a:cxnLst>
              <a:cxn ang="0">
                <a:pos x="T0" y="T1"/>
              </a:cxn>
              <a:cxn ang="0">
                <a:pos x="T2" y="T3"/>
              </a:cxn>
              <a:cxn ang="0">
                <a:pos x="T4" y="T5"/>
              </a:cxn>
              <a:cxn ang="0">
                <a:pos x="T6" y="T7"/>
              </a:cxn>
            </a:cxnLst>
            <a:rect l="0" t="0" r="r" b="b"/>
            <a:pathLst>
              <a:path w="344" h="302">
                <a:moveTo>
                  <a:pt x="0" y="302"/>
                </a:moveTo>
                <a:cubicBezTo>
                  <a:pt x="54" y="302"/>
                  <a:pt x="33" y="0"/>
                  <a:pt x="172" y="0"/>
                </a:cubicBezTo>
                <a:cubicBezTo>
                  <a:pt x="310" y="0"/>
                  <a:pt x="286" y="302"/>
                  <a:pt x="344" y="302"/>
                </a:cubicBezTo>
                <a:lnTo>
                  <a:pt x="0" y="302"/>
                </a:lnTo>
                <a:close/>
              </a:path>
            </a:pathLst>
          </a:custGeom>
          <a:solidFill>
            <a:srgbClr val="C00000">
              <a:alpha val="90000"/>
            </a:srgbClr>
          </a:solidFill>
          <a:ln>
            <a:noFill/>
          </a:ln>
        </p:spPr>
        <p:txBody>
          <a:bodyPr vert="horz" wrap="square" lIns="121920" tIns="60960" rIns="121920" bIns="60960" numCol="1" anchor="t" anchorCtr="0" compatLnSpc="1"/>
          <a:lstStyle/>
          <a:p>
            <a:endParaRPr lang="zh-CN" altLang="en-US" sz="3200"/>
          </a:p>
        </p:txBody>
      </p:sp>
      <p:sp>
        <p:nvSpPr>
          <p:cNvPr id="14" name="Freeform 10"/>
          <p:cNvSpPr/>
          <p:nvPr/>
        </p:nvSpPr>
        <p:spPr bwMode="auto">
          <a:xfrm>
            <a:off x="4709584" y="3017086"/>
            <a:ext cx="1458384" cy="1809751"/>
          </a:xfrm>
          <a:custGeom>
            <a:avLst/>
            <a:gdLst>
              <a:gd name="T0" fmla="*/ 0 w 344"/>
              <a:gd name="T1" fmla="*/ 424 h 424"/>
              <a:gd name="T2" fmla="*/ 172 w 344"/>
              <a:gd name="T3" fmla="*/ 0 h 424"/>
              <a:gd name="T4" fmla="*/ 344 w 344"/>
              <a:gd name="T5" fmla="*/ 424 h 424"/>
              <a:gd name="T6" fmla="*/ 0 w 344"/>
              <a:gd name="T7" fmla="*/ 424 h 424"/>
            </a:gdLst>
            <a:ahLst/>
            <a:cxnLst>
              <a:cxn ang="0">
                <a:pos x="T0" y="T1"/>
              </a:cxn>
              <a:cxn ang="0">
                <a:pos x="T2" y="T3"/>
              </a:cxn>
              <a:cxn ang="0">
                <a:pos x="T4" y="T5"/>
              </a:cxn>
              <a:cxn ang="0">
                <a:pos x="T6" y="T7"/>
              </a:cxn>
            </a:cxnLst>
            <a:rect l="0" t="0" r="r" b="b"/>
            <a:pathLst>
              <a:path w="344" h="424">
                <a:moveTo>
                  <a:pt x="0" y="424"/>
                </a:moveTo>
                <a:cubicBezTo>
                  <a:pt x="54" y="424"/>
                  <a:pt x="33" y="0"/>
                  <a:pt x="172" y="0"/>
                </a:cubicBezTo>
                <a:cubicBezTo>
                  <a:pt x="310" y="0"/>
                  <a:pt x="286" y="424"/>
                  <a:pt x="344" y="424"/>
                </a:cubicBezTo>
                <a:lnTo>
                  <a:pt x="0" y="424"/>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15" name="Freeform 11"/>
          <p:cNvSpPr/>
          <p:nvPr/>
        </p:nvSpPr>
        <p:spPr bwMode="auto">
          <a:xfrm>
            <a:off x="5685368" y="3861635"/>
            <a:ext cx="1458384" cy="965200"/>
          </a:xfrm>
          <a:custGeom>
            <a:avLst/>
            <a:gdLst>
              <a:gd name="T0" fmla="*/ 0 w 344"/>
              <a:gd name="T1" fmla="*/ 226 h 226"/>
              <a:gd name="T2" fmla="*/ 172 w 344"/>
              <a:gd name="T3" fmla="*/ 0 h 226"/>
              <a:gd name="T4" fmla="*/ 344 w 344"/>
              <a:gd name="T5" fmla="*/ 226 h 226"/>
              <a:gd name="T6" fmla="*/ 0 w 344"/>
              <a:gd name="T7" fmla="*/ 226 h 226"/>
            </a:gdLst>
            <a:ahLst/>
            <a:cxnLst>
              <a:cxn ang="0">
                <a:pos x="T0" y="T1"/>
              </a:cxn>
              <a:cxn ang="0">
                <a:pos x="T2" y="T3"/>
              </a:cxn>
              <a:cxn ang="0">
                <a:pos x="T4" y="T5"/>
              </a:cxn>
              <a:cxn ang="0">
                <a:pos x="T6" y="T7"/>
              </a:cxn>
            </a:cxnLst>
            <a:rect l="0" t="0" r="r" b="b"/>
            <a:pathLst>
              <a:path w="344" h="226">
                <a:moveTo>
                  <a:pt x="0" y="226"/>
                </a:moveTo>
                <a:cubicBezTo>
                  <a:pt x="54" y="226"/>
                  <a:pt x="33" y="0"/>
                  <a:pt x="172" y="0"/>
                </a:cubicBezTo>
                <a:cubicBezTo>
                  <a:pt x="310" y="0"/>
                  <a:pt x="286" y="226"/>
                  <a:pt x="344" y="226"/>
                </a:cubicBezTo>
                <a:lnTo>
                  <a:pt x="0" y="226"/>
                </a:lnTo>
                <a:close/>
              </a:path>
            </a:pathLst>
          </a:custGeom>
          <a:solidFill>
            <a:srgbClr val="C00000">
              <a:alpha val="90000"/>
            </a:srgbClr>
          </a:solidFill>
          <a:ln>
            <a:noFill/>
          </a:ln>
        </p:spPr>
        <p:txBody>
          <a:bodyPr vert="horz" wrap="square" lIns="121920" tIns="60960" rIns="121920" bIns="60960" numCol="1" anchor="t" anchorCtr="0" compatLnSpc="1"/>
          <a:lstStyle/>
          <a:p>
            <a:endParaRPr lang="zh-CN" altLang="en-US" sz="3200"/>
          </a:p>
        </p:txBody>
      </p:sp>
      <p:sp>
        <p:nvSpPr>
          <p:cNvPr id="16" name="Freeform 12"/>
          <p:cNvSpPr/>
          <p:nvPr/>
        </p:nvSpPr>
        <p:spPr bwMode="auto">
          <a:xfrm>
            <a:off x="6659035" y="2521785"/>
            <a:ext cx="1458384" cy="2305051"/>
          </a:xfrm>
          <a:custGeom>
            <a:avLst/>
            <a:gdLst>
              <a:gd name="T0" fmla="*/ 0 w 344"/>
              <a:gd name="T1" fmla="*/ 540 h 540"/>
              <a:gd name="T2" fmla="*/ 172 w 344"/>
              <a:gd name="T3" fmla="*/ 0 h 540"/>
              <a:gd name="T4" fmla="*/ 344 w 344"/>
              <a:gd name="T5" fmla="*/ 540 h 540"/>
              <a:gd name="T6" fmla="*/ 0 w 344"/>
              <a:gd name="T7" fmla="*/ 540 h 540"/>
            </a:gdLst>
            <a:ahLst/>
            <a:cxnLst>
              <a:cxn ang="0">
                <a:pos x="T0" y="T1"/>
              </a:cxn>
              <a:cxn ang="0">
                <a:pos x="T2" y="T3"/>
              </a:cxn>
              <a:cxn ang="0">
                <a:pos x="T4" y="T5"/>
              </a:cxn>
              <a:cxn ang="0">
                <a:pos x="T6" y="T7"/>
              </a:cxn>
            </a:cxnLst>
            <a:rect l="0" t="0" r="r" b="b"/>
            <a:pathLst>
              <a:path w="344" h="540">
                <a:moveTo>
                  <a:pt x="0" y="540"/>
                </a:moveTo>
                <a:cubicBezTo>
                  <a:pt x="54" y="540"/>
                  <a:pt x="33" y="0"/>
                  <a:pt x="172" y="0"/>
                </a:cubicBezTo>
                <a:cubicBezTo>
                  <a:pt x="310" y="0"/>
                  <a:pt x="286" y="540"/>
                  <a:pt x="344" y="540"/>
                </a:cubicBezTo>
                <a:lnTo>
                  <a:pt x="0" y="540"/>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17" name="Freeform 13"/>
          <p:cNvSpPr/>
          <p:nvPr/>
        </p:nvSpPr>
        <p:spPr bwMode="auto">
          <a:xfrm>
            <a:off x="7634817" y="3537785"/>
            <a:ext cx="1458384" cy="1289051"/>
          </a:xfrm>
          <a:custGeom>
            <a:avLst/>
            <a:gdLst>
              <a:gd name="T0" fmla="*/ 0 w 344"/>
              <a:gd name="T1" fmla="*/ 302 h 302"/>
              <a:gd name="T2" fmla="*/ 172 w 344"/>
              <a:gd name="T3" fmla="*/ 0 h 302"/>
              <a:gd name="T4" fmla="*/ 344 w 344"/>
              <a:gd name="T5" fmla="*/ 302 h 302"/>
              <a:gd name="T6" fmla="*/ 0 w 344"/>
              <a:gd name="T7" fmla="*/ 302 h 302"/>
            </a:gdLst>
            <a:ahLst/>
            <a:cxnLst>
              <a:cxn ang="0">
                <a:pos x="T0" y="T1"/>
              </a:cxn>
              <a:cxn ang="0">
                <a:pos x="T2" y="T3"/>
              </a:cxn>
              <a:cxn ang="0">
                <a:pos x="T4" y="T5"/>
              </a:cxn>
              <a:cxn ang="0">
                <a:pos x="T6" y="T7"/>
              </a:cxn>
            </a:cxnLst>
            <a:rect l="0" t="0" r="r" b="b"/>
            <a:pathLst>
              <a:path w="344" h="302">
                <a:moveTo>
                  <a:pt x="0" y="302"/>
                </a:moveTo>
                <a:cubicBezTo>
                  <a:pt x="54" y="302"/>
                  <a:pt x="33" y="0"/>
                  <a:pt x="172" y="0"/>
                </a:cubicBezTo>
                <a:cubicBezTo>
                  <a:pt x="310" y="0"/>
                  <a:pt x="286" y="302"/>
                  <a:pt x="344" y="302"/>
                </a:cubicBezTo>
                <a:lnTo>
                  <a:pt x="0" y="302"/>
                </a:lnTo>
                <a:close/>
              </a:path>
            </a:pathLst>
          </a:custGeom>
          <a:solidFill>
            <a:srgbClr val="C00000">
              <a:alpha val="90000"/>
            </a:srgbClr>
          </a:solidFill>
          <a:ln>
            <a:noFill/>
          </a:ln>
        </p:spPr>
        <p:txBody>
          <a:bodyPr vert="horz" wrap="square" lIns="121920" tIns="60960" rIns="121920" bIns="60960" numCol="1" anchor="t" anchorCtr="0" compatLnSpc="1"/>
          <a:lstStyle/>
          <a:p>
            <a:endParaRPr lang="zh-CN" altLang="en-US" sz="3200"/>
          </a:p>
        </p:txBody>
      </p:sp>
      <p:sp>
        <p:nvSpPr>
          <p:cNvPr id="18" name="Freeform 14"/>
          <p:cNvSpPr/>
          <p:nvPr/>
        </p:nvSpPr>
        <p:spPr bwMode="auto">
          <a:xfrm>
            <a:off x="8608484" y="3861635"/>
            <a:ext cx="1458384" cy="965200"/>
          </a:xfrm>
          <a:custGeom>
            <a:avLst/>
            <a:gdLst>
              <a:gd name="T0" fmla="*/ 0 w 344"/>
              <a:gd name="T1" fmla="*/ 226 h 226"/>
              <a:gd name="T2" fmla="*/ 172 w 344"/>
              <a:gd name="T3" fmla="*/ 0 h 226"/>
              <a:gd name="T4" fmla="*/ 344 w 344"/>
              <a:gd name="T5" fmla="*/ 226 h 226"/>
              <a:gd name="T6" fmla="*/ 0 w 344"/>
              <a:gd name="T7" fmla="*/ 226 h 226"/>
            </a:gdLst>
            <a:ahLst/>
            <a:cxnLst>
              <a:cxn ang="0">
                <a:pos x="T0" y="T1"/>
              </a:cxn>
              <a:cxn ang="0">
                <a:pos x="T2" y="T3"/>
              </a:cxn>
              <a:cxn ang="0">
                <a:pos x="T4" y="T5"/>
              </a:cxn>
              <a:cxn ang="0">
                <a:pos x="T6" y="T7"/>
              </a:cxn>
            </a:cxnLst>
            <a:rect l="0" t="0" r="r" b="b"/>
            <a:pathLst>
              <a:path w="344" h="226">
                <a:moveTo>
                  <a:pt x="0" y="226"/>
                </a:moveTo>
                <a:cubicBezTo>
                  <a:pt x="54" y="226"/>
                  <a:pt x="33" y="0"/>
                  <a:pt x="172" y="0"/>
                </a:cubicBezTo>
                <a:cubicBezTo>
                  <a:pt x="310" y="0"/>
                  <a:pt x="286" y="226"/>
                  <a:pt x="344" y="226"/>
                </a:cubicBezTo>
                <a:lnTo>
                  <a:pt x="0" y="226"/>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19" name="Freeform 15"/>
          <p:cNvSpPr/>
          <p:nvPr/>
        </p:nvSpPr>
        <p:spPr bwMode="auto">
          <a:xfrm>
            <a:off x="9584268" y="3239335"/>
            <a:ext cx="1458384" cy="1587500"/>
          </a:xfrm>
          <a:custGeom>
            <a:avLst/>
            <a:gdLst>
              <a:gd name="T0" fmla="*/ 0 w 344"/>
              <a:gd name="T1" fmla="*/ 372 h 372"/>
              <a:gd name="T2" fmla="*/ 172 w 344"/>
              <a:gd name="T3" fmla="*/ 0 h 372"/>
              <a:gd name="T4" fmla="*/ 344 w 344"/>
              <a:gd name="T5" fmla="*/ 372 h 372"/>
              <a:gd name="T6" fmla="*/ 0 w 344"/>
              <a:gd name="T7" fmla="*/ 372 h 372"/>
            </a:gdLst>
            <a:ahLst/>
            <a:cxnLst>
              <a:cxn ang="0">
                <a:pos x="T0" y="T1"/>
              </a:cxn>
              <a:cxn ang="0">
                <a:pos x="T2" y="T3"/>
              </a:cxn>
              <a:cxn ang="0">
                <a:pos x="T4" y="T5"/>
              </a:cxn>
              <a:cxn ang="0">
                <a:pos x="T6" y="T7"/>
              </a:cxn>
            </a:cxnLst>
            <a:rect l="0" t="0" r="r" b="b"/>
            <a:pathLst>
              <a:path w="344" h="372">
                <a:moveTo>
                  <a:pt x="0" y="372"/>
                </a:moveTo>
                <a:cubicBezTo>
                  <a:pt x="54" y="372"/>
                  <a:pt x="33" y="0"/>
                  <a:pt x="172" y="0"/>
                </a:cubicBezTo>
                <a:cubicBezTo>
                  <a:pt x="310" y="0"/>
                  <a:pt x="286" y="372"/>
                  <a:pt x="344" y="372"/>
                </a:cubicBezTo>
                <a:lnTo>
                  <a:pt x="0" y="372"/>
                </a:lnTo>
                <a:close/>
              </a:path>
            </a:pathLst>
          </a:custGeom>
          <a:solidFill>
            <a:srgbClr val="C00000">
              <a:alpha val="90000"/>
            </a:srgbClr>
          </a:solidFill>
          <a:ln>
            <a:noFill/>
          </a:ln>
        </p:spPr>
        <p:txBody>
          <a:bodyPr vert="horz" wrap="square" lIns="121920" tIns="60960" rIns="121920" bIns="60960" numCol="1" anchor="t" anchorCtr="0" compatLnSpc="1"/>
          <a:lstStyle/>
          <a:p>
            <a:endParaRPr lang="zh-CN" altLang="en-US" sz="3200"/>
          </a:p>
        </p:txBody>
      </p:sp>
      <p:sp>
        <p:nvSpPr>
          <p:cNvPr id="20" name="Line 16"/>
          <p:cNvSpPr>
            <a:spLocks noChangeShapeType="1"/>
          </p:cNvSpPr>
          <p:nvPr/>
        </p:nvSpPr>
        <p:spPr bwMode="auto">
          <a:xfrm>
            <a:off x="590552" y="4826835"/>
            <a:ext cx="10824633" cy="0"/>
          </a:xfrm>
          <a:prstGeom prst="line">
            <a:avLst/>
          </a:prstGeom>
          <a:noFill/>
          <a:ln w="12700" cap="flat">
            <a:solidFill>
              <a:srgbClr val="231815"/>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1" name="Line 17"/>
          <p:cNvSpPr>
            <a:spLocks noChangeShapeType="1"/>
          </p:cNvSpPr>
          <p:nvPr/>
        </p:nvSpPr>
        <p:spPr bwMode="auto">
          <a:xfrm flipV="1">
            <a:off x="1538817" y="2953586"/>
            <a:ext cx="0" cy="673100"/>
          </a:xfrm>
          <a:prstGeom prst="line">
            <a:avLst/>
          </a:prstGeom>
          <a:noFill/>
          <a:ln w="6350" cap="flat">
            <a:solidFill>
              <a:srgbClr val="20202E"/>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2" name="Line 18"/>
          <p:cNvSpPr>
            <a:spLocks noChangeShapeType="1"/>
          </p:cNvSpPr>
          <p:nvPr/>
        </p:nvSpPr>
        <p:spPr bwMode="auto">
          <a:xfrm flipV="1">
            <a:off x="2514601" y="3118685"/>
            <a:ext cx="0" cy="670984"/>
          </a:xfrm>
          <a:prstGeom prst="line">
            <a:avLst/>
          </a:prstGeom>
          <a:noFill/>
          <a:ln w="6350" cap="flat">
            <a:solidFill>
              <a:srgbClr val="C00000"/>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3" name="Line 19"/>
          <p:cNvSpPr>
            <a:spLocks noChangeShapeType="1"/>
          </p:cNvSpPr>
          <p:nvPr/>
        </p:nvSpPr>
        <p:spPr bwMode="auto">
          <a:xfrm flipV="1">
            <a:off x="6413501" y="3118685"/>
            <a:ext cx="0" cy="670984"/>
          </a:xfrm>
          <a:prstGeom prst="line">
            <a:avLst/>
          </a:prstGeom>
          <a:noFill/>
          <a:ln w="6350" cap="flat">
            <a:solidFill>
              <a:srgbClr val="C00000"/>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4" name="Line 20"/>
          <p:cNvSpPr>
            <a:spLocks noChangeShapeType="1"/>
          </p:cNvSpPr>
          <p:nvPr/>
        </p:nvSpPr>
        <p:spPr bwMode="auto">
          <a:xfrm flipV="1">
            <a:off x="8362951" y="2782136"/>
            <a:ext cx="0" cy="675217"/>
          </a:xfrm>
          <a:prstGeom prst="line">
            <a:avLst/>
          </a:prstGeom>
          <a:noFill/>
          <a:ln w="6350" cap="flat">
            <a:solidFill>
              <a:srgbClr val="C00000"/>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5" name="Line 21"/>
          <p:cNvSpPr>
            <a:spLocks noChangeShapeType="1"/>
          </p:cNvSpPr>
          <p:nvPr/>
        </p:nvSpPr>
        <p:spPr bwMode="auto">
          <a:xfrm flipV="1">
            <a:off x="9338735" y="3118685"/>
            <a:ext cx="0" cy="670984"/>
          </a:xfrm>
          <a:prstGeom prst="line">
            <a:avLst/>
          </a:prstGeom>
          <a:noFill/>
          <a:ln w="6350" cap="flat">
            <a:solidFill>
              <a:srgbClr val="20202E"/>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6" name="Line 22"/>
          <p:cNvSpPr>
            <a:spLocks noChangeShapeType="1"/>
          </p:cNvSpPr>
          <p:nvPr/>
        </p:nvSpPr>
        <p:spPr bwMode="auto">
          <a:xfrm flipV="1">
            <a:off x="3488268" y="2530252"/>
            <a:ext cx="0" cy="670984"/>
          </a:xfrm>
          <a:prstGeom prst="line">
            <a:avLst/>
          </a:prstGeom>
          <a:noFill/>
          <a:ln w="6350" cap="flat">
            <a:solidFill>
              <a:srgbClr val="20202E"/>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7" name="Line 23"/>
          <p:cNvSpPr>
            <a:spLocks noChangeShapeType="1"/>
          </p:cNvSpPr>
          <p:nvPr/>
        </p:nvSpPr>
        <p:spPr bwMode="auto">
          <a:xfrm flipV="1">
            <a:off x="5439835" y="2252969"/>
            <a:ext cx="0" cy="675217"/>
          </a:xfrm>
          <a:prstGeom prst="line">
            <a:avLst/>
          </a:prstGeom>
          <a:noFill/>
          <a:ln w="6350" cap="flat">
            <a:solidFill>
              <a:srgbClr val="20202E"/>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8" name="Line 24"/>
          <p:cNvSpPr>
            <a:spLocks noChangeShapeType="1"/>
          </p:cNvSpPr>
          <p:nvPr/>
        </p:nvSpPr>
        <p:spPr bwMode="auto">
          <a:xfrm flipV="1">
            <a:off x="7389284" y="1778836"/>
            <a:ext cx="0" cy="675217"/>
          </a:xfrm>
          <a:prstGeom prst="line">
            <a:avLst/>
          </a:prstGeom>
          <a:noFill/>
          <a:ln w="6350" cap="flat">
            <a:solidFill>
              <a:srgbClr val="20202E"/>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29" name="Line 25"/>
          <p:cNvSpPr>
            <a:spLocks noChangeShapeType="1"/>
          </p:cNvSpPr>
          <p:nvPr/>
        </p:nvSpPr>
        <p:spPr bwMode="auto">
          <a:xfrm flipV="1">
            <a:off x="10312401" y="2449819"/>
            <a:ext cx="0" cy="668867"/>
          </a:xfrm>
          <a:prstGeom prst="line">
            <a:avLst/>
          </a:prstGeom>
          <a:noFill/>
          <a:ln w="6350" cap="flat">
            <a:solidFill>
              <a:srgbClr val="C00000"/>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30" name="Line 26"/>
          <p:cNvSpPr>
            <a:spLocks noChangeShapeType="1"/>
          </p:cNvSpPr>
          <p:nvPr/>
        </p:nvSpPr>
        <p:spPr bwMode="auto">
          <a:xfrm flipV="1">
            <a:off x="4464051" y="2782136"/>
            <a:ext cx="0" cy="675217"/>
          </a:xfrm>
          <a:prstGeom prst="line">
            <a:avLst/>
          </a:prstGeom>
          <a:noFill/>
          <a:ln w="6350" cap="flat">
            <a:solidFill>
              <a:srgbClr val="C00000"/>
            </a:solidFill>
            <a:prstDash val="dash"/>
            <a:miter lim="800000"/>
            <a:tailEnd type="oval"/>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31" name="Rectangle 27"/>
          <p:cNvSpPr>
            <a:spLocks noChangeArrowheads="1"/>
          </p:cNvSpPr>
          <p:nvPr/>
        </p:nvSpPr>
        <p:spPr bwMode="auto">
          <a:xfrm>
            <a:off x="1206103" y="500698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01</a:t>
            </a:r>
            <a:endParaRPr lang="zh-CN" altLang="en-US" sz="1335" dirty="0">
              <a:solidFill>
                <a:srgbClr val="20202E"/>
              </a:solidFill>
            </a:endParaRPr>
          </a:p>
        </p:txBody>
      </p:sp>
      <p:sp>
        <p:nvSpPr>
          <p:cNvPr id="32" name="Rectangle 27"/>
          <p:cNvSpPr>
            <a:spLocks noChangeArrowheads="1"/>
          </p:cNvSpPr>
          <p:nvPr/>
        </p:nvSpPr>
        <p:spPr bwMode="auto">
          <a:xfrm>
            <a:off x="2181887" y="2689715"/>
            <a:ext cx="665429" cy="2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C00000"/>
                </a:solidFill>
              </a:rPr>
              <a:t>40%</a:t>
            </a:r>
            <a:endParaRPr lang="zh-CN" altLang="en-US" sz="1400" dirty="0">
              <a:solidFill>
                <a:srgbClr val="C00000"/>
              </a:solidFill>
            </a:endParaRPr>
          </a:p>
        </p:txBody>
      </p:sp>
      <p:sp>
        <p:nvSpPr>
          <p:cNvPr id="33" name="Rectangle 24"/>
          <p:cNvSpPr>
            <a:spLocks noChangeArrowheads="1"/>
          </p:cNvSpPr>
          <p:nvPr/>
        </p:nvSpPr>
        <p:spPr bwMode="auto">
          <a:xfrm>
            <a:off x="590550" y="5979226"/>
            <a:ext cx="10824633" cy="39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altLang="zh-CN" sz="1065" dirty="0">
                <a:solidFill>
                  <a:schemeClr val="tx1">
                    <a:lumMod val="50000"/>
                    <a:lumOff val="50000"/>
                  </a:schemeClr>
                </a:solidFill>
              </a:rPr>
              <a:t>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 to help anyone that is stepping into the world of PowerPoint for the very first time. 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 to help anyone that is stepping into the world of PowerPoint for the very first time. </a:t>
            </a:r>
            <a:endParaRPr lang="zh-CN" altLang="en-US" sz="1065" dirty="0">
              <a:solidFill>
                <a:schemeClr val="tx1">
                  <a:lumMod val="50000"/>
                  <a:lumOff val="50000"/>
                </a:schemeClr>
              </a:solidFill>
            </a:endParaRPr>
          </a:p>
        </p:txBody>
      </p:sp>
      <p:sp>
        <p:nvSpPr>
          <p:cNvPr id="34" name="Rectangle 42"/>
          <p:cNvSpPr>
            <a:spLocks noChangeArrowheads="1"/>
          </p:cNvSpPr>
          <p:nvPr/>
        </p:nvSpPr>
        <p:spPr bwMode="auto">
          <a:xfrm>
            <a:off x="590550" y="5595183"/>
            <a:ext cx="28172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zh-CN" sz="1600" dirty="0">
                <a:solidFill>
                  <a:srgbClr val="20202E"/>
                </a:solidFill>
              </a:rPr>
              <a:t>WHAT MAKES US</a:t>
            </a:r>
            <a:r>
              <a:rPr lang="zh-CN" altLang="zh-CN" sz="1600" b="1" dirty="0">
                <a:solidFill>
                  <a:srgbClr val="20202E"/>
                </a:solidFill>
              </a:rPr>
              <a:t> </a:t>
            </a:r>
            <a:r>
              <a:rPr lang="zh-CN" altLang="zh-CN" sz="1600" b="1" dirty="0">
                <a:solidFill>
                  <a:srgbClr val="E31F3B"/>
                </a:solidFill>
              </a:rPr>
              <a:t>DIFFERENT</a:t>
            </a:r>
            <a:r>
              <a:rPr lang="zh-CN" altLang="zh-CN" sz="1600" dirty="0">
                <a:solidFill>
                  <a:srgbClr val="20202E"/>
                </a:solidFill>
              </a:rPr>
              <a:t>?</a:t>
            </a:r>
            <a:endParaRPr lang="zh-CN" altLang="zh-CN" sz="1400" dirty="0">
              <a:solidFill>
                <a:srgbClr val="20202E"/>
              </a:solidFill>
            </a:endParaRPr>
          </a:p>
        </p:txBody>
      </p:sp>
      <p:sp>
        <p:nvSpPr>
          <p:cNvPr id="35" name="Rectangle 27"/>
          <p:cNvSpPr>
            <a:spLocks noChangeArrowheads="1"/>
          </p:cNvSpPr>
          <p:nvPr/>
        </p:nvSpPr>
        <p:spPr bwMode="auto">
          <a:xfrm>
            <a:off x="1206103" y="2466981"/>
            <a:ext cx="6654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20202E"/>
                </a:solidFill>
              </a:rPr>
              <a:t>50%</a:t>
            </a:r>
            <a:endParaRPr lang="zh-CN" altLang="en-US" sz="1400" dirty="0">
              <a:solidFill>
                <a:srgbClr val="20202E"/>
              </a:solidFill>
            </a:endParaRPr>
          </a:p>
        </p:txBody>
      </p:sp>
      <p:sp>
        <p:nvSpPr>
          <p:cNvPr id="36" name="Rectangle 27"/>
          <p:cNvSpPr>
            <a:spLocks noChangeArrowheads="1"/>
          </p:cNvSpPr>
          <p:nvPr/>
        </p:nvSpPr>
        <p:spPr bwMode="auto">
          <a:xfrm>
            <a:off x="3156612" y="2136341"/>
            <a:ext cx="6654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20202E"/>
                </a:solidFill>
              </a:rPr>
              <a:t>60%</a:t>
            </a:r>
            <a:endParaRPr lang="zh-CN" altLang="en-US" sz="1400" dirty="0">
              <a:solidFill>
                <a:srgbClr val="20202E"/>
              </a:solidFill>
            </a:endParaRPr>
          </a:p>
        </p:txBody>
      </p:sp>
      <p:sp>
        <p:nvSpPr>
          <p:cNvPr id="37" name="Rectangle 27"/>
          <p:cNvSpPr>
            <a:spLocks noChangeArrowheads="1"/>
          </p:cNvSpPr>
          <p:nvPr/>
        </p:nvSpPr>
        <p:spPr bwMode="auto">
          <a:xfrm>
            <a:off x="4131336" y="2267720"/>
            <a:ext cx="665429" cy="2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C00000"/>
                </a:solidFill>
              </a:rPr>
              <a:t>55%</a:t>
            </a:r>
            <a:endParaRPr lang="zh-CN" altLang="en-US" sz="1400" dirty="0">
              <a:solidFill>
                <a:srgbClr val="C00000"/>
              </a:solidFill>
            </a:endParaRPr>
          </a:p>
        </p:txBody>
      </p:sp>
      <p:sp>
        <p:nvSpPr>
          <p:cNvPr id="38" name="Rectangle 27"/>
          <p:cNvSpPr>
            <a:spLocks noChangeArrowheads="1"/>
          </p:cNvSpPr>
          <p:nvPr/>
        </p:nvSpPr>
        <p:spPr bwMode="auto">
          <a:xfrm>
            <a:off x="5106062" y="1763808"/>
            <a:ext cx="6654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20202E"/>
                </a:solidFill>
              </a:rPr>
              <a:t>70%</a:t>
            </a:r>
            <a:endParaRPr lang="zh-CN" altLang="en-US" sz="1400" dirty="0">
              <a:solidFill>
                <a:srgbClr val="20202E"/>
              </a:solidFill>
            </a:endParaRPr>
          </a:p>
        </p:txBody>
      </p:sp>
      <p:sp>
        <p:nvSpPr>
          <p:cNvPr id="39" name="Rectangle 27"/>
          <p:cNvSpPr>
            <a:spLocks noChangeArrowheads="1"/>
          </p:cNvSpPr>
          <p:nvPr/>
        </p:nvSpPr>
        <p:spPr bwMode="auto">
          <a:xfrm>
            <a:off x="6081846" y="2604881"/>
            <a:ext cx="665429" cy="2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C00000"/>
                </a:solidFill>
              </a:rPr>
              <a:t>40%</a:t>
            </a:r>
            <a:endParaRPr lang="zh-CN" altLang="en-US" sz="1400" dirty="0">
              <a:solidFill>
                <a:srgbClr val="C00000"/>
              </a:solidFill>
            </a:endParaRPr>
          </a:p>
        </p:txBody>
      </p:sp>
      <p:sp>
        <p:nvSpPr>
          <p:cNvPr id="40" name="Rectangle 27"/>
          <p:cNvSpPr>
            <a:spLocks noChangeArrowheads="1"/>
          </p:cNvSpPr>
          <p:nvPr/>
        </p:nvSpPr>
        <p:spPr bwMode="auto">
          <a:xfrm>
            <a:off x="7055512" y="1356025"/>
            <a:ext cx="6654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20202E"/>
                </a:solidFill>
              </a:rPr>
              <a:t>90%</a:t>
            </a:r>
            <a:endParaRPr lang="zh-CN" altLang="en-US" sz="1400" dirty="0">
              <a:solidFill>
                <a:srgbClr val="20202E"/>
              </a:solidFill>
            </a:endParaRPr>
          </a:p>
        </p:txBody>
      </p:sp>
      <p:sp>
        <p:nvSpPr>
          <p:cNvPr id="41" name="Rectangle 27"/>
          <p:cNvSpPr>
            <a:spLocks noChangeArrowheads="1"/>
          </p:cNvSpPr>
          <p:nvPr/>
        </p:nvSpPr>
        <p:spPr bwMode="auto">
          <a:xfrm>
            <a:off x="8030236" y="2328363"/>
            <a:ext cx="665429" cy="2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C00000"/>
                </a:solidFill>
              </a:rPr>
              <a:t>55%</a:t>
            </a:r>
            <a:endParaRPr lang="zh-CN" altLang="en-US" sz="1400" dirty="0">
              <a:solidFill>
                <a:srgbClr val="C00000"/>
              </a:solidFill>
            </a:endParaRPr>
          </a:p>
        </p:txBody>
      </p:sp>
      <p:sp>
        <p:nvSpPr>
          <p:cNvPr id="42" name="Rectangle 27"/>
          <p:cNvSpPr>
            <a:spLocks noChangeArrowheads="1"/>
          </p:cNvSpPr>
          <p:nvPr/>
        </p:nvSpPr>
        <p:spPr bwMode="auto">
          <a:xfrm>
            <a:off x="9004962" y="2604881"/>
            <a:ext cx="665429"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20202E"/>
                </a:solidFill>
              </a:rPr>
              <a:t>40%</a:t>
            </a:r>
            <a:endParaRPr lang="zh-CN" altLang="en-US" sz="1400" dirty="0">
              <a:solidFill>
                <a:srgbClr val="20202E"/>
              </a:solidFill>
            </a:endParaRPr>
          </a:p>
        </p:txBody>
      </p:sp>
      <p:sp>
        <p:nvSpPr>
          <p:cNvPr id="43" name="Rectangle 27"/>
          <p:cNvSpPr>
            <a:spLocks noChangeArrowheads="1"/>
          </p:cNvSpPr>
          <p:nvPr/>
        </p:nvSpPr>
        <p:spPr bwMode="auto">
          <a:xfrm>
            <a:off x="9979687" y="2052561"/>
            <a:ext cx="665429" cy="27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600" b="1" dirty="0">
                <a:solidFill>
                  <a:srgbClr val="C00000"/>
                </a:solidFill>
              </a:rPr>
              <a:t>63%</a:t>
            </a:r>
            <a:endParaRPr lang="zh-CN" altLang="en-US" sz="1400" dirty="0">
              <a:solidFill>
                <a:srgbClr val="C00000"/>
              </a:solidFill>
            </a:endParaRPr>
          </a:p>
        </p:txBody>
      </p:sp>
      <p:sp>
        <p:nvSpPr>
          <p:cNvPr id="44" name="Rectangle 27"/>
          <p:cNvSpPr>
            <a:spLocks noChangeArrowheads="1"/>
          </p:cNvSpPr>
          <p:nvPr/>
        </p:nvSpPr>
        <p:spPr bwMode="auto">
          <a:xfrm>
            <a:off x="2181463" y="500698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02</a:t>
            </a:r>
            <a:endParaRPr lang="zh-CN" altLang="en-US" sz="1335" dirty="0">
              <a:solidFill>
                <a:srgbClr val="20202E"/>
              </a:solidFill>
            </a:endParaRPr>
          </a:p>
        </p:txBody>
      </p:sp>
      <p:sp>
        <p:nvSpPr>
          <p:cNvPr id="45" name="Rectangle 27"/>
          <p:cNvSpPr>
            <a:spLocks noChangeArrowheads="1"/>
          </p:cNvSpPr>
          <p:nvPr/>
        </p:nvSpPr>
        <p:spPr bwMode="auto">
          <a:xfrm>
            <a:off x="3156823" y="500698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03</a:t>
            </a:r>
            <a:endParaRPr lang="zh-CN" altLang="en-US" sz="1335" dirty="0">
              <a:solidFill>
                <a:srgbClr val="20202E"/>
              </a:solidFill>
            </a:endParaRPr>
          </a:p>
        </p:txBody>
      </p:sp>
      <p:sp>
        <p:nvSpPr>
          <p:cNvPr id="46" name="Rectangle 27"/>
          <p:cNvSpPr>
            <a:spLocks noChangeArrowheads="1"/>
          </p:cNvSpPr>
          <p:nvPr/>
        </p:nvSpPr>
        <p:spPr bwMode="auto">
          <a:xfrm>
            <a:off x="4132183" y="500698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04</a:t>
            </a:r>
            <a:endParaRPr lang="zh-CN" altLang="en-US" sz="1335" dirty="0">
              <a:solidFill>
                <a:srgbClr val="20202E"/>
              </a:solidFill>
            </a:endParaRPr>
          </a:p>
        </p:txBody>
      </p:sp>
      <p:sp>
        <p:nvSpPr>
          <p:cNvPr id="47" name="Rectangle 27"/>
          <p:cNvSpPr>
            <a:spLocks noChangeArrowheads="1"/>
          </p:cNvSpPr>
          <p:nvPr/>
        </p:nvSpPr>
        <p:spPr bwMode="auto">
          <a:xfrm>
            <a:off x="5107543" y="500698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05</a:t>
            </a:r>
            <a:endParaRPr lang="zh-CN" altLang="en-US" sz="1335" dirty="0">
              <a:solidFill>
                <a:srgbClr val="20202E"/>
              </a:solidFill>
            </a:endParaRPr>
          </a:p>
        </p:txBody>
      </p:sp>
      <p:sp>
        <p:nvSpPr>
          <p:cNvPr id="48" name="Rectangle 27"/>
          <p:cNvSpPr>
            <a:spLocks noChangeArrowheads="1"/>
          </p:cNvSpPr>
          <p:nvPr/>
        </p:nvSpPr>
        <p:spPr bwMode="auto">
          <a:xfrm>
            <a:off x="6082903" y="500698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06</a:t>
            </a:r>
            <a:endParaRPr lang="zh-CN" altLang="en-US" sz="1335" dirty="0">
              <a:solidFill>
                <a:srgbClr val="20202E"/>
              </a:solidFill>
            </a:endParaRPr>
          </a:p>
        </p:txBody>
      </p:sp>
      <p:sp>
        <p:nvSpPr>
          <p:cNvPr id="49" name="Rectangle 27"/>
          <p:cNvSpPr>
            <a:spLocks noChangeArrowheads="1"/>
          </p:cNvSpPr>
          <p:nvPr/>
        </p:nvSpPr>
        <p:spPr bwMode="auto">
          <a:xfrm>
            <a:off x="7062203" y="500698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07</a:t>
            </a:r>
            <a:endParaRPr lang="zh-CN" altLang="en-US" sz="1335" dirty="0">
              <a:solidFill>
                <a:srgbClr val="20202E"/>
              </a:solidFill>
            </a:endParaRPr>
          </a:p>
        </p:txBody>
      </p:sp>
      <p:sp>
        <p:nvSpPr>
          <p:cNvPr id="50" name="Rectangle 27"/>
          <p:cNvSpPr>
            <a:spLocks noChangeArrowheads="1"/>
          </p:cNvSpPr>
          <p:nvPr/>
        </p:nvSpPr>
        <p:spPr bwMode="auto">
          <a:xfrm>
            <a:off x="8037563" y="500698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08</a:t>
            </a:r>
            <a:endParaRPr lang="zh-CN" altLang="en-US" sz="1335" dirty="0">
              <a:solidFill>
                <a:srgbClr val="20202E"/>
              </a:solidFill>
            </a:endParaRPr>
          </a:p>
        </p:txBody>
      </p:sp>
      <p:sp>
        <p:nvSpPr>
          <p:cNvPr id="51" name="Rectangle 27"/>
          <p:cNvSpPr>
            <a:spLocks noChangeArrowheads="1"/>
          </p:cNvSpPr>
          <p:nvPr/>
        </p:nvSpPr>
        <p:spPr bwMode="auto">
          <a:xfrm>
            <a:off x="9012923" y="500698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09</a:t>
            </a:r>
            <a:endParaRPr lang="zh-CN" altLang="en-US" sz="1335" dirty="0">
              <a:solidFill>
                <a:srgbClr val="20202E"/>
              </a:solidFill>
            </a:endParaRPr>
          </a:p>
        </p:txBody>
      </p:sp>
      <p:sp>
        <p:nvSpPr>
          <p:cNvPr id="52" name="Rectangle 27"/>
          <p:cNvSpPr>
            <a:spLocks noChangeArrowheads="1"/>
          </p:cNvSpPr>
          <p:nvPr/>
        </p:nvSpPr>
        <p:spPr bwMode="auto">
          <a:xfrm>
            <a:off x="9988283" y="500698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rgbClr val="20202E"/>
                </a:solidFill>
              </a:rPr>
              <a:t>Text 10</a:t>
            </a:r>
            <a:endParaRPr lang="zh-CN" altLang="en-US" sz="1335" dirty="0">
              <a:solidFill>
                <a:srgbClr val="20202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300" fill="hold"/>
                                            <p:tgtEl>
                                              <p:spTgt spid="31"/>
                                            </p:tgtEl>
                                            <p:attrNameLst>
                                              <p:attrName>ppt_w</p:attrName>
                                            </p:attrNameLst>
                                          </p:cBhvr>
                                          <p:tavLst>
                                            <p:tav tm="0">
                                              <p:val>
                                                <p:fltVal val="0"/>
                                              </p:val>
                                            </p:tav>
                                            <p:tav tm="100000">
                                              <p:val>
                                                <p:strVal val="#ppt_w"/>
                                              </p:val>
                                            </p:tav>
                                          </p:tavLst>
                                        </p:anim>
                                        <p:anim calcmode="lin" valueType="num">
                                          <p:cBhvr>
                                            <p:cTn id="11" dur="300" fill="hold"/>
                                            <p:tgtEl>
                                              <p:spTgt spid="31"/>
                                            </p:tgtEl>
                                            <p:attrNameLst>
                                              <p:attrName>ppt_h</p:attrName>
                                            </p:attrNameLst>
                                          </p:cBhvr>
                                          <p:tavLst>
                                            <p:tav tm="0">
                                              <p:val>
                                                <p:fltVal val="0"/>
                                              </p:val>
                                            </p:tav>
                                            <p:tav tm="100000">
                                              <p:val>
                                                <p:strVal val="#ppt_h"/>
                                              </p:val>
                                            </p:tav>
                                          </p:tavLst>
                                        </p:anim>
                                        <p:animEffect transition="in" filter="fade">
                                          <p:cBhvr>
                                            <p:cTn id="12" dur="300"/>
                                            <p:tgtEl>
                                              <p:spTgt spid="31"/>
                                            </p:tgtEl>
                                          </p:cBhvr>
                                        </p:animEffect>
                                      </p:childTnLst>
                                    </p:cTn>
                                  </p:par>
                                  <p:par>
                                    <p:cTn id="13" presetID="6" presetClass="emph" presetSubtype="0" autoRev="1" fill="hold" grpId="1" nodeType="withEffect">
                                      <p:stCondLst>
                                        <p:cond delay="300"/>
                                      </p:stCondLst>
                                      <p:childTnLst>
                                        <p:animScale>
                                          <p:cBhvr>
                                            <p:cTn id="14" dur="150" fill="hold"/>
                                            <p:tgtEl>
                                              <p:spTgt spid="31"/>
                                            </p:tgtEl>
                                          </p:cBhvr>
                                          <p:by x="110000" y="110000"/>
                                        </p:animScale>
                                      </p:childTnLst>
                                    </p:cTn>
                                  </p:par>
                                  <p:par>
                                    <p:cTn id="15" presetID="22" presetClass="entr" presetSubtype="4" fill="hold" grpId="0" nodeType="withEffect">
                                      <p:stCondLst>
                                        <p:cond delay="30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53" presetClass="entr" presetSubtype="16" fill="hold" grpId="0" nodeType="withEffect">
                                      <p:stCondLst>
                                        <p:cond delay="130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ppt_w</p:attrName>
                                            </p:attrNameLst>
                                          </p:cBhvr>
                                          <p:tavLst>
                                            <p:tav tm="0">
                                              <p:val>
                                                <p:fltVal val="0"/>
                                              </p:val>
                                            </p:tav>
                                            <p:tav tm="100000">
                                              <p:val>
                                                <p:strVal val="#ppt_w"/>
                                              </p:val>
                                            </p:tav>
                                          </p:tavLst>
                                        </p:anim>
                                        <p:anim calcmode="lin" valueType="num">
                                          <p:cBhvr>
                                            <p:cTn id="24" dur="300" fill="hold"/>
                                            <p:tgtEl>
                                              <p:spTgt spid="35"/>
                                            </p:tgtEl>
                                            <p:attrNameLst>
                                              <p:attrName>ppt_h</p:attrName>
                                            </p:attrNameLst>
                                          </p:cBhvr>
                                          <p:tavLst>
                                            <p:tav tm="0">
                                              <p:val>
                                                <p:fltVal val="0"/>
                                              </p:val>
                                            </p:tav>
                                            <p:tav tm="100000">
                                              <p:val>
                                                <p:strVal val="#ppt_h"/>
                                              </p:val>
                                            </p:tav>
                                          </p:tavLst>
                                        </p:anim>
                                        <p:animEffect transition="in" filter="fade">
                                          <p:cBhvr>
                                            <p:cTn id="25" dur="300"/>
                                            <p:tgtEl>
                                              <p:spTgt spid="35"/>
                                            </p:tgtEl>
                                          </p:cBhvr>
                                        </p:animEffect>
                                      </p:childTnLst>
                                    </p:cTn>
                                  </p:par>
                                  <p:par>
                                    <p:cTn id="26" presetID="6" presetClass="emph" presetSubtype="0" autoRev="1" fill="hold" grpId="1" nodeType="withEffect">
                                      <p:stCondLst>
                                        <p:cond delay="1600"/>
                                      </p:stCondLst>
                                      <p:childTnLst>
                                        <p:animScale>
                                          <p:cBhvr>
                                            <p:cTn id="27" dur="150" fill="hold"/>
                                            <p:tgtEl>
                                              <p:spTgt spid="35"/>
                                            </p:tgtEl>
                                          </p:cBhvr>
                                          <p:by x="110000" y="110000"/>
                                        </p:animScale>
                                      </p:childTnLst>
                                    </p:cTn>
                                  </p:par>
                                  <p:par>
                                    <p:cTn id="28" presetID="53" presetClass="entr" presetSubtype="16" fill="hold" grpId="0" nodeType="withEffect">
                                      <p:stCondLst>
                                        <p:cond delay="200"/>
                                      </p:stCondLst>
                                      <p:childTnLst>
                                        <p:set>
                                          <p:cBhvr>
                                            <p:cTn id="29" dur="1" fill="hold">
                                              <p:stCondLst>
                                                <p:cond delay="0"/>
                                              </p:stCondLst>
                                            </p:cTn>
                                            <p:tgtEl>
                                              <p:spTgt spid="44"/>
                                            </p:tgtEl>
                                            <p:attrNameLst>
                                              <p:attrName>style.visibility</p:attrName>
                                            </p:attrNameLst>
                                          </p:cBhvr>
                                          <p:to>
                                            <p:strVal val="visible"/>
                                          </p:to>
                                        </p:set>
                                        <p:anim calcmode="lin" valueType="num">
                                          <p:cBhvr>
                                            <p:cTn id="30" dur="300" fill="hold"/>
                                            <p:tgtEl>
                                              <p:spTgt spid="44"/>
                                            </p:tgtEl>
                                            <p:attrNameLst>
                                              <p:attrName>ppt_w</p:attrName>
                                            </p:attrNameLst>
                                          </p:cBhvr>
                                          <p:tavLst>
                                            <p:tav tm="0">
                                              <p:val>
                                                <p:fltVal val="0"/>
                                              </p:val>
                                            </p:tav>
                                            <p:tav tm="100000">
                                              <p:val>
                                                <p:strVal val="#ppt_w"/>
                                              </p:val>
                                            </p:tav>
                                          </p:tavLst>
                                        </p:anim>
                                        <p:anim calcmode="lin" valueType="num">
                                          <p:cBhvr>
                                            <p:cTn id="31" dur="300" fill="hold"/>
                                            <p:tgtEl>
                                              <p:spTgt spid="44"/>
                                            </p:tgtEl>
                                            <p:attrNameLst>
                                              <p:attrName>ppt_h</p:attrName>
                                            </p:attrNameLst>
                                          </p:cBhvr>
                                          <p:tavLst>
                                            <p:tav tm="0">
                                              <p:val>
                                                <p:fltVal val="0"/>
                                              </p:val>
                                            </p:tav>
                                            <p:tav tm="100000">
                                              <p:val>
                                                <p:strVal val="#ppt_h"/>
                                              </p:val>
                                            </p:tav>
                                          </p:tavLst>
                                        </p:anim>
                                        <p:animEffect transition="in" filter="fade">
                                          <p:cBhvr>
                                            <p:cTn id="32" dur="300"/>
                                            <p:tgtEl>
                                              <p:spTgt spid="44"/>
                                            </p:tgtEl>
                                          </p:cBhvr>
                                        </p:animEffect>
                                      </p:childTnLst>
                                    </p:cTn>
                                  </p:par>
                                  <p:par>
                                    <p:cTn id="33" presetID="6" presetClass="emph" presetSubtype="0" autoRev="1" fill="hold" grpId="1" nodeType="withEffect">
                                      <p:stCondLst>
                                        <p:cond delay="500"/>
                                      </p:stCondLst>
                                      <p:childTnLst>
                                        <p:animScale>
                                          <p:cBhvr>
                                            <p:cTn id="34" dur="150" fill="hold"/>
                                            <p:tgtEl>
                                              <p:spTgt spid="44"/>
                                            </p:tgtEl>
                                          </p:cBhvr>
                                          <p:by x="110000" y="110000"/>
                                        </p:animScale>
                                      </p:childTnLst>
                                    </p:cTn>
                                  </p:par>
                                  <p:par>
                                    <p:cTn id="35" presetID="22" presetClass="entr" presetSubtype="4" fill="hold" grpId="0" nodeType="withEffect">
                                      <p:stCondLst>
                                        <p:cond delay="50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32"/>
                                            </p:tgtEl>
                                            <p:attrNameLst>
                                              <p:attrName>style.visibility</p:attrName>
                                            </p:attrNameLst>
                                          </p:cBhvr>
                                          <p:to>
                                            <p:strVal val="visible"/>
                                          </p:to>
                                        </p:set>
                                        <p:anim calcmode="lin" valueType="num">
                                          <p:cBhvr>
                                            <p:cTn id="43" dur="300" fill="hold"/>
                                            <p:tgtEl>
                                              <p:spTgt spid="32"/>
                                            </p:tgtEl>
                                            <p:attrNameLst>
                                              <p:attrName>ppt_w</p:attrName>
                                            </p:attrNameLst>
                                          </p:cBhvr>
                                          <p:tavLst>
                                            <p:tav tm="0">
                                              <p:val>
                                                <p:fltVal val="0"/>
                                              </p:val>
                                            </p:tav>
                                            <p:tav tm="100000">
                                              <p:val>
                                                <p:strVal val="#ppt_w"/>
                                              </p:val>
                                            </p:tav>
                                          </p:tavLst>
                                        </p:anim>
                                        <p:anim calcmode="lin" valueType="num">
                                          <p:cBhvr>
                                            <p:cTn id="44" dur="300" fill="hold"/>
                                            <p:tgtEl>
                                              <p:spTgt spid="32"/>
                                            </p:tgtEl>
                                            <p:attrNameLst>
                                              <p:attrName>ppt_h</p:attrName>
                                            </p:attrNameLst>
                                          </p:cBhvr>
                                          <p:tavLst>
                                            <p:tav tm="0">
                                              <p:val>
                                                <p:fltVal val="0"/>
                                              </p:val>
                                            </p:tav>
                                            <p:tav tm="100000">
                                              <p:val>
                                                <p:strVal val="#ppt_h"/>
                                              </p:val>
                                            </p:tav>
                                          </p:tavLst>
                                        </p:anim>
                                        <p:animEffect transition="in" filter="fade">
                                          <p:cBhvr>
                                            <p:cTn id="45" dur="300"/>
                                            <p:tgtEl>
                                              <p:spTgt spid="32"/>
                                            </p:tgtEl>
                                          </p:cBhvr>
                                        </p:animEffect>
                                      </p:childTnLst>
                                    </p:cTn>
                                  </p:par>
                                  <p:par>
                                    <p:cTn id="46" presetID="6" presetClass="emph" presetSubtype="0" autoRev="1" fill="hold" grpId="1" nodeType="withEffect">
                                      <p:stCondLst>
                                        <p:cond delay="1800"/>
                                      </p:stCondLst>
                                      <p:childTnLst>
                                        <p:animScale>
                                          <p:cBhvr>
                                            <p:cTn id="47" dur="150" fill="hold"/>
                                            <p:tgtEl>
                                              <p:spTgt spid="32"/>
                                            </p:tgtEl>
                                          </p:cBhvr>
                                          <p:by x="110000" y="110000"/>
                                        </p:animScale>
                                      </p:childTnLst>
                                    </p:cTn>
                                  </p:par>
                                  <p:par>
                                    <p:cTn id="48" presetID="53" presetClass="entr" presetSubtype="16" fill="hold" grpId="0" nodeType="withEffect">
                                      <p:stCondLst>
                                        <p:cond delay="400"/>
                                      </p:stCondLst>
                                      <p:childTnLst>
                                        <p:set>
                                          <p:cBhvr>
                                            <p:cTn id="49" dur="1" fill="hold">
                                              <p:stCondLst>
                                                <p:cond delay="0"/>
                                              </p:stCondLst>
                                            </p:cTn>
                                            <p:tgtEl>
                                              <p:spTgt spid="45"/>
                                            </p:tgtEl>
                                            <p:attrNameLst>
                                              <p:attrName>style.visibility</p:attrName>
                                            </p:attrNameLst>
                                          </p:cBhvr>
                                          <p:to>
                                            <p:strVal val="visible"/>
                                          </p:to>
                                        </p:set>
                                        <p:anim calcmode="lin" valueType="num">
                                          <p:cBhvr>
                                            <p:cTn id="50" dur="300" fill="hold"/>
                                            <p:tgtEl>
                                              <p:spTgt spid="45"/>
                                            </p:tgtEl>
                                            <p:attrNameLst>
                                              <p:attrName>ppt_w</p:attrName>
                                            </p:attrNameLst>
                                          </p:cBhvr>
                                          <p:tavLst>
                                            <p:tav tm="0">
                                              <p:val>
                                                <p:fltVal val="0"/>
                                              </p:val>
                                            </p:tav>
                                            <p:tav tm="100000">
                                              <p:val>
                                                <p:strVal val="#ppt_w"/>
                                              </p:val>
                                            </p:tav>
                                          </p:tavLst>
                                        </p:anim>
                                        <p:anim calcmode="lin" valueType="num">
                                          <p:cBhvr>
                                            <p:cTn id="51" dur="300" fill="hold"/>
                                            <p:tgtEl>
                                              <p:spTgt spid="45"/>
                                            </p:tgtEl>
                                            <p:attrNameLst>
                                              <p:attrName>ppt_h</p:attrName>
                                            </p:attrNameLst>
                                          </p:cBhvr>
                                          <p:tavLst>
                                            <p:tav tm="0">
                                              <p:val>
                                                <p:fltVal val="0"/>
                                              </p:val>
                                            </p:tav>
                                            <p:tav tm="100000">
                                              <p:val>
                                                <p:strVal val="#ppt_h"/>
                                              </p:val>
                                            </p:tav>
                                          </p:tavLst>
                                        </p:anim>
                                        <p:animEffect transition="in" filter="fade">
                                          <p:cBhvr>
                                            <p:cTn id="52" dur="300"/>
                                            <p:tgtEl>
                                              <p:spTgt spid="45"/>
                                            </p:tgtEl>
                                          </p:cBhvr>
                                        </p:animEffect>
                                      </p:childTnLst>
                                    </p:cTn>
                                  </p:par>
                                  <p:par>
                                    <p:cTn id="53" presetID="6" presetClass="emph" presetSubtype="0" autoRev="1" fill="hold" grpId="1" nodeType="withEffect">
                                      <p:stCondLst>
                                        <p:cond delay="700"/>
                                      </p:stCondLst>
                                      <p:childTnLst>
                                        <p:animScale>
                                          <p:cBhvr>
                                            <p:cTn id="54" dur="150" fill="hold"/>
                                            <p:tgtEl>
                                              <p:spTgt spid="45"/>
                                            </p:tgtEl>
                                          </p:cBhvr>
                                          <p:by x="110000" y="110000"/>
                                        </p:animScale>
                                      </p:childTnLst>
                                    </p:cTn>
                                  </p:par>
                                  <p:par>
                                    <p:cTn id="55" presetID="22" presetClass="entr" presetSubtype="4" fill="hold" grpId="0" nodeType="withEffect">
                                      <p:stCondLst>
                                        <p:cond delay="70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par>
                                    <p:cTn id="58" presetID="22" presetClass="entr" presetSubtype="4" fill="hold" grpId="0" nodeType="withEffect">
                                      <p:stCondLst>
                                        <p:cond delay="120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500"/>
                                            <p:tgtEl>
                                              <p:spTgt spid="26"/>
                                            </p:tgtEl>
                                          </p:cBhvr>
                                        </p:animEffect>
                                      </p:childTnLst>
                                    </p:cTn>
                                  </p:par>
                                  <p:par>
                                    <p:cTn id="61" presetID="53" presetClass="entr" presetSubtype="16" fill="hold" grpId="0" nodeType="withEffect">
                                      <p:stCondLst>
                                        <p:cond delay="1700"/>
                                      </p:stCondLst>
                                      <p:childTnLst>
                                        <p:set>
                                          <p:cBhvr>
                                            <p:cTn id="62" dur="1" fill="hold">
                                              <p:stCondLst>
                                                <p:cond delay="0"/>
                                              </p:stCondLst>
                                            </p:cTn>
                                            <p:tgtEl>
                                              <p:spTgt spid="36"/>
                                            </p:tgtEl>
                                            <p:attrNameLst>
                                              <p:attrName>style.visibility</p:attrName>
                                            </p:attrNameLst>
                                          </p:cBhvr>
                                          <p:to>
                                            <p:strVal val="visible"/>
                                          </p:to>
                                        </p:set>
                                        <p:anim calcmode="lin" valueType="num">
                                          <p:cBhvr>
                                            <p:cTn id="63" dur="300" fill="hold"/>
                                            <p:tgtEl>
                                              <p:spTgt spid="36"/>
                                            </p:tgtEl>
                                            <p:attrNameLst>
                                              <p:attrName>ppt_w</p:attrName>
                                            </p:attrNameLst>
                                          </p:cBhvr>
                                          <p:tavLst>
                                            <p:tav tm="0">
                                              <p:val>
                                                <p:fltVal val="0"/>
                                              </p:val>
                                            </p:tav>
                                            <p:tav tm="100000">
                                              <p:val>
                                                <p:strVal val="#ppt_w"/>
                                              </p:val>
                                            </p:tav>
                                          </p:tavLst>
                                        </p:anim>
                                        <p:anim calcmode="lin" valueType="num">
                                          <p:cBhvr>
                                            <p:cTn id="64" dur="300" fill="hold"/>
                                            <p:tgtEl>
                                              <p:spTgt spid="36"/>
                                            </p:tgtEl>
                                            <p:attrNameLst>
                                              <p:attrName>ppt_h</p:attrName>
                                            </p:attrNameLst>
                                          </p:cBhvr>
                                          <p:tavLst>
                                            <p:tav tm="0">
                                              <p:val>
                                                <p:fltVal val="0"/>
                                              </p:val>
                                            </p:tav>
                                            <p:tav tm="100000">
                                              <p:val>
                                                <p:strVal val="#ppt_h"/>
                                              </p:val>
                                            </p:tav>
                                          </p:tavLst>
                                        </p:anim>
                                        <p:animEffect transition="in" filter="fade">
                                          <p:cBhvr>
                                            <p:cTn id="65" dur="300"/>
                                            <p:tgtEl>
                                              <p:spTgt spid="36"/>
                                            </p:tgtEl>
                                          </p:cBhvr>
                                        </p:animEffect>
                                      </p:childTnLst>
                                    </p:cTn>
                                  </p:par>
                                  <p:par>
                                    <p:cTn id="66" presetID="6" presetClass="emph" presetSubtype="0" autoRev="1" fill="hold" grpId="1" nodeType="withEffect">
                                      <p:stCondLst>
                                        <p:cond delay="2000"/>
                                      </p:stCondLst>
                                      <p:childTnLst>
                                        <p:animScale>
                                          <p:cBhvr>
                                            <p:cTn id="67" dur="150" fill="hold"/>
                                            <p:tgtEl>
                                              <p:spTgt spid="36"/>
                                            </p:tgtEl>
                                          </p:cBhvr>
                                          <p:by x="110000" y="110000"/>
                                        </p:animScale>
                                      </p:childTnLst>
                                    </p:cTn>
                                  </p:par>
                                  <p:par>
                                    <p:cTn id="68" presetID="53" presetClass="entr" presetSubtype="16" fill="hold" grpId="0" nodeType="withEffect">
                                      <p:stCondLst>
                                        <p:cond delay="6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300" fill="hold"/>
                                            <p:tgtEl>
                                              <p:spTgt spid="46"/>
                                            </p:tgtEl>
                                            <p:attrNameLst>
                                              <p:attrName>ppt_w</p:attrName>
                                            </p:attrNameLst>
                                          </p:cBhvr>
                                          <p:tavLst>
                                            <p:tav tm="0">
                                              <p:val>
                                                <p:fltVal val="0"/>
                                              </p:val>
                                            </p:tav>
                                            <p:tav tm="100000">
                                              <p:val>
                                                <p:strVal val="#ppt_w"/>
                                              </p:val>
                                            </p:tav>
                                          </p:tavLst>
                                        </p:anim>
                                        <p:anim calcmode="lin" valueType="num">
                                          <p:cBhvr>
                                            <p:cTn id="71" dur="300" fill="hold"/>
                                            <p:tgtEl>
                                              <p:spTgt spid="46"/>
                                            </p:tgtEl>
                                            <p:attrNameLst>
                                              <p:attrName>ppt_h</p:attrName>
                                            </p:attrNameLst>
                                          </p:cBhvr>
                                          <p:tavLst>
                                            <p:tav tm="0">
                                              <p:val>
                                                <p:fltVal val="0"/>
                                              </p:val>
                                            </p:tav>
                                            <p:tav tm="100000">
                                              <p:val>
                                                <p:strVal val="#ppt_h"/>
                                              </p:val>
                                            </p:tav>
                                          </p:tavLst>
                                        </p:anim>
                                        <p:animEffect transition="in" filter="fade">
                                          <p:cBhvr>
                                            <p:cTn id="72" dur="300"/>
                                            <p:tgtEl>
                                              <p:spTgt spid="46"/>
                                            </p:tgtEl>
                                          </p:cBhvr>
                                        </p:animEffect>
                                      </p:childTnLst>
                                    </p:cTn>
                                  </p:par>
                                  <p:par>
                                    <p:cTn id="73" presetID="6" presetClass="emph" presetSubtype="0" autoRev="1" fill="hold" grpId="1" nodeType="withEffect">
                                      <p:stCondLst>
                                        <p:cond delay="900"/>
                                      </p:stCondLst>
                                      <p:childTnLst>
                                        <p:animScale>
                                          <p:cBhvr>
                                            <p:cTn id="74" dur="150" fill="hold"/>
                                            <p:tgtEl>
                                              <p:spTgt spid="46"/>
                                            </p:tgtEl>
                                          </p:cBhvr>
                                          <p:by x="110000" y="110000"/>
                                        </p:animScale>
                                      </p:childTnLst>
                                    </p:cTn>
                                  </p:par>
                                  <p:par>
                                    <p:cTn id="75" presetID="22" presetClass="entr" presetSubtype="4" fill="hold" grpId="0" nodeType="withEffect">
                                      <p:stCondLst>
                                        <p:cond delay="90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par>
                                    <p:cTn id="78" presetID="22" presetClass="entr" presetSubtype="4" fill="hold" grpId="0" nodeType="withEffect">
                                      <p:stCondLst>
                                        <p:cond delay="1400"/>
                                      </p:stCondLst>
                                      <p:childTnLst>
                                        <p:set>
                                          <p:cBhvr>
                                            <p:cTn id="79" dur="1" fill="hold">
                                              <p:stCondLst>
                                                <p:cond delay="0"/>
                                              </p:stCondLst>
                                            </p:cTn>
                                            <p:tgtEl>
                                              <p:spTgt spid="30"/>
                                            </p:tgtEl>
                                            <p:attrNameLst>
                                              <p:attrName>style.visibility</p:attrName>
                                            </p:attrNameLst>
                                          </p:cBhvr>
                                          <p:to>
                                            <p:strVal val="visible"/>
                                          </p:to>
                                        </p:set>
                                        <p:animEffect transition="in" filter="wipe(down)">
                                          <p:cBhvr>
                                            <p:cTn id="80" dur="500"/>
                                            <p:tgtEl>
                                              <p:spTgt spid="30"/>
                                            </p:tgtEl>
                                          </p:cBhvr>
                                        </p:animEffect>
                                      </p:childTnLst>
                                    </p:cTn>
                                  </p:par>
                                  <p:par>
                                    <p:cTn id="81" presetID="53" presetClass="entr" presetSubtype="16" fill="hold" grpId="0" nodeType="withEffect">
                                      <p:stCondLst>
                                        <p:cond delay="19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300" fill="hold"/>
                                            <p:tgtEl>
                                              <p:spTgt spid="37"/>
                                            </p:tgtEl>
                                            <p:attrNameLst>
                                              <p:attrName>ppt_w</p:attrName>
                                            </p:attrNameLst>
                                          </p:cBhvr>
                                          <p:tavLst>
                                            <p:tav tm="0">
                                              <p:val>
                                                <p:fltVal val="0"/>
                                              </p:val>
                                            </p:tav>
                                            <p:tav tm="100000">
                                              <p:val>
                                                <p:strVal val="#ppt_w"/>
                                              </p:val>
                                            </p:tav>
                                          </p:tavLst>
                                        </p:anim>
                                        <p:anim calcmode="lin" valueType="num">
                                          <p:cBhvr>
                                            <p:cTn id="84" dur="300" fill="hold"/>
                                            <p:tgtEl>
                                              <p:spTgt spid="37"/>
                                            </p:tgtEl>
                                            <p:attrNameLst>
                                              <p:attrName>ppt_h</p:attrName>
                                            </p:attrNameLst>
                                          </p:cBhvr>
                                          <p:tavLst>
                                            <p:tav tm="0">
                                              <p:val>
                                                <p:fltVal val="0"/>
                                              </p:val>
                                            </p:tav>
                                            <p:tav tm="100000">
                                              <p:val>
                                                <p:strVal val="#ppt_h"/>
                                              </p:val>
                                            </p:tav>
                                          </p:tavLst>
                                        </p:anim>
                                        <p:animEffect transition="in" filter="fade">
                                          <p:cBhvr>
                                            <p:cTn id="85" dur="300"/>
                                            <p:tgtEl>
                                              <p:spTgt spid="37"/>
                                            </p:tgtEl>
                                          </p:cBhvr>
                                        </p:animEffect>
                                      </p:childTnLst>
                                    </p:cTn>
                                  </p:par>
                                  <p:par>
                                    <p:cTn id="86" presetID="6" presetClass="emph" presetSubtype="0" autoRev="1" fill="hold" grpId="1" nodeType="withEffect">
                                      <p:stCondLst>
                                        <p:cond delay="2200"/>
                                      </p:stCondLst>
                                      <p:childTnLst>
                                        <p:animScale>
                                          <p:cBhvr>
                                            <p:cTn id="87" dur="150" fill="hold"/>
                                            <p:tgtEl>
                                              <p:spTgt spid="37"/>
                                            </p:tgtEl>
                                          </p:cBhvr>
                                          <p:by x="110000" y="110000"/>
                                        </p:animScale>
                                      </p:childTnLst>
                                    </p:cTn>
                                  </p:par>
                                  <p:par>
                                    <p:cTn id="88" presetID="53" presetClass="entr" presetSubtype="16" fill="hold" grpId="0" nodeType="withEffect">
                                      <p:stCondLst>
                                        <p:cond delay="800"/>
                                      </p:stCondLst>
                                      <p:childTnLst>
                                        <p:set>
                                          <p:cBhvr>
                                            <p:cTn id="89" dur="1" fill="hold">
                                              <p:stCondLst>
                                                <p:cond delay="0"/>
                                              </p:stCondLst>
                                            </p:cTn>
                                            <p:tgtEl>
                                              <p:spTgt spid="47"/>
                                            </p:tgtEl>
                                            <p:attrNameLst>
                                              <p:attrName>style.visibility</p:attrName>
                                            </p:attrNameLst>
                                          </p:cBhvr>
                                          <p:to>
                                            <p:strVal val="visible"/>
                                          </p:to>
                                        </p:set>
                                        <p:anim calcmode="lin" valueType="num">
                                          <p:cBhvr>
                                            <p:cTn id="90" dur="300" fill="hold"/>
                                            <p:tgtEl>
                                              <p:spTgt spid="47"/>
                                            </p:tgtEl>
                                            <p:attrNameLst>
                                              <p:attrName>ppt_w</p:attrName>
                                            </p:attrNameLst>
                                          </p:cBhvr>
                                          <p:tavLst>
                                            <p:tav tm="0">
                                              <p:val>
                                                <p:fltVal val="0"/>
                                              </p:val>
                                            </p:tav>
                                            <p:tav tm="100000">
                                              <p:val>
                                                <p:strVal val="#ppt_w"/>
                                              </p:val>
                                            </p:tav>
                                          </p:tavLst>
                                        </p:anim>
                                        <p:anim calcmode="lin" valueType="num">
                                          <p:cBhvr>
                                            <p:cTn id="91" dur="300" fill="hold"/>
                                            <p:tgtEl>
                                              <p:spTgt spid="47"/>
                                            </p:tgtEl>
                                            <p:attrNameLst>
                                              <p:attrName>ppt_h</p:attrName>
                                            </p:attrNameLst>
                                          </p:cBhvr>
                                          <p:tavLst>
                                            <p:tav tm="0">
                                              <p:val>
                                                <p:fltVal val="0"/>
                                              </p:val>
                                            </p:tav>
                                            <p:tav tm="100000">
                                              <p:val>
                                                <p:strVal val="#ppt_h"/>
                                              </p:val>
                                            </p:tav>
                                          </p:tavLst>
                                        </p:anim>
                                        <p:animEffect transition="in" filter="fade">
                                          <p:cBhvr>
                                            <p:cTn id="92" dur="300"/>
                                            <p:tgtEl>
                                              <p:spTgt spid="47"/>
                                            </p:tgtEl>
                                          </p:cBhvr>
                                        </p:animEffect>
                                      </p:childTnLst>
                                    </p:cTn>
                                  </p:par>
                                  <p:par>
                                    <p:cTn id="93" presetID="6" presetClass="emph" presetSubtype="0" autoRev="1" fill="hold" grpId="1" nodeType="withEffect">
                                      <p:stCondLst>
                                        <p:cond delay="1100"/>
                                      </p:stCondLst>
                                      <p:childTnLst>
                                        <p:animScale>
                                          <p:cBhvr>
                                            <p:cTn id="94" dur="150" fill="hold"/>
                                            <p:tgtEl>
                                              <p:spTgt spid="47"/>
                                            </p:tgtEl>
                                          </p:cBhvr>
                                          <p:by x="110000" y="110000"/>
                                        </p:animScale>
                                      </p:childTnLst>
                                    </p:cTn>
                                  </p:par>
                                  <p:par>
                                    <p:cTn id="95" presetID="22" presetClass="entr" presetSubtype="4" fill="hold" grpId="0" nodeType="withEffect">
                                      <p:stCondLst>
                                        <p:cond delay="110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00"/>
                                            <p:tgtEl>
                                              <p:spTgt spid="14"/>
                                            </p:tgtEl>
                                          </p:cBhvr>
                                        </p:animEffect>
                                      </p:childTnLst>
                                    </p:cTn>
                                  </p:par>
                                  <p:par>
                                    <p:cTn id="98" presetID="22" presetClass="entr" presetSubtype="4" fill="hold" grpId="0" nodeType="withEffect">
                                      <p:stCondLst>
                                        <p:cond delay="1600"/>
                                      </p:stCondLst>
                                      <p:childTnLst>
                                        <p:set>
                                          <p:cBhvr>
                                            <p:cTn id="99" dur="1" fill="hold">
                                              <p:stCondLst>
                                                <p:cond delay="0"/>
                                              </p:stCondLst>
                                            </p:cTn>
                                            <p:tgtEl>
                                              <p:spTgt spid="27"/>
                                            </p:tgtEl>
                                            <p:attrNameLst>
                                              <p:attrName>style.visibility</p:attrName>
                                            </p:attrNameLst>
                                          </p:cBhvr>
                                          <p:to>
                                            <p:strVal val="visible"/>
                                          </p:to>
                                        </p:set>
                                        <p:animEffect transition="in" filter="wipe(down)">
                                          <p:cBhvr>
                                            <p:cTn id="100" dur="500"/>
                                            <p:tgtEl>
                                              <p:spTgt spid="27"/>
                                            </p:tgtEl>
                                          </p:cBhvr>
                                        </p:animEffect>
                                      </p:childTnLst>
                                    </p:cTn>
                                  </p:par>
                                  <p:par>
                                    <p:cTn id="101" presetID="53" presetClass="entr" presetSubtype="16" fill="hold" grpId="0" nodeType="withEffect">
                                      <p:stCondLst>
                                        <p:cond delay="210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300" fill="hold"/>
                                            <p:tgtEl>
                                              <p:spTgt spid="38"/>
                                            </p:tgtEl>
                                            <p:attrNameLst>
                                              <p:attrName>ppt_w</p:attrName>
                                            </p:attrNameLst>
                                          </p:cBhvr>
                                          <p:tavLst>
                                            <p:tav tm="0">
                                              <p:val>
                                                <p:fltVal val="0"/>
                                              </p:val>
                                            </p:tav>
                                            <p:tav tm="100000">
                                              <p:val>
                                                <p:strVal val="#ppt_w"/>
                                              </p:val>
                                            </p:tav>
                                          </p:tavLst>
                                        </p:anim>
                                        <p:anim calcmode="lin" valueType="num">
                                          <p:cBhvr>
                                            <p:cTn id="104" dur="300" fill="hold"/>
                                            <p:tgtEl>
                                              <p:spTgt spid="38"/>
                                            </p:tgtEl>
                                            <p:attrNameLst>
                                              <p:attrName>ppt_h</p:attrName>
                                            </p:attrNameLst>
                                          </p:cBhvr>
                                          <p:tavLst>
                                            <p:tav tm="0">
                                              <p:val>
                                                <p:fltVal val="0"/>
                                              </p:val>
                                            </p:tav>
                                            <p:tav tm="100000">
                                              <p:val>
                                                <p:strVal val="#ppt_h"/>
                                              </p:val>
                                            </p:tav>
                                          </p:tavLst>
                                        </p:anim>
                                        <p:animEffect transition="in" filter="fade">
                                          <p:cBhvr>
                                            <p:cTn id="105" dur="300"/>
                                            <p:tgtEl>
                                              <p:spTgt spid="38"/>
                                            </p:tgtEl>
                                          </p:cBhvr>
                                        </p:animEffect>
                                      </p:childTnLst>
                                    </p:cTn>
                                  </p:par>
                                  <p:par>
                                    <p:cTn id="106" presetID="6" presetClass="emph" presetSubtype="0" autoRev="1" fill="hold" grpId="1" nodeType="withEffect">
                                      <p:stCondLst>
                                        <p:cond delay="2400"/>
                                      </p:stCondLst>
                                      <p:childTnLst>
                                        <p:animScale>
                                          <p:cBhvr>
                                            <p:cTn id="107" dur="150" fill="hold"/>
                                            <p:tgtEl>
                                              <p:spTgt spid="38"/>
                                            </p:tgtEl>
                                          </p:cBhvr>
                                          <p:by x="110000" y="110000"/>
                                        </p:animScale>
                                      </p:childTnLst>
                                    </p:cTn>
                                  </p:par>
                                  <p:par>
                                    <p:cTn id="108" presetID="53" presetClass="entr" presetSubtype="16" fill="hold" grpId="0" nodeType="withEffect">
                                      <p:stCondLst>
                                        <p:cond delay="1000"/>
                                      </p:stCondLst>
                                      <p:childTnLst>
                                        <p:set>
                                          <p:cBhvr>
                                            <p:cTn id="109" dur="1" fill="hold">
                                              <p:stCondLst>
                                                <p:cond delay="0"/>
                                              </p:stCondLst>
                                            </p:cTn>
                                            <p:tgtEl>
                                              <p:spTgt spid="48"/>
                                            </p:tgtEl>
                                            <p:attrNameLst>
                                              <p:attrName>style.visibility</p:attrName>
                                            </p:attrNameLst>
                                          </p:cBhvr>
                                          <p:to>
                                            <p:strVal val="visible"/>
                                          </p:to>
                                        </p:set>
                                        <p:anim calcmode="lin" valueType="num">
                                          <p:cBhvr>
                                            <p:cTn id="110" dur="300" fill="hold"/>
                                            <p:tgtEl>
                                              <p:spTgt spid="48"/>
                                            </p:tgtEl>
                                            <p:attrNameLst>
                                              <p:attrName>ppt_w</p:attrName>
                                            </p:attrNameLst>
                                          </p:cBhvr>
                                          <p:tavLst>
                                            <p:tav tm="0">
                                              <p:val>
                                                <p:fltVal val="0"/>
                                              </p:val>
                                            </p:tav>
                                            <p:tav tm="100000">
                                              <p:val>
                                                <p:strVal val="#ppt_w"/>
                                              </p:val>
                                            </p:tav>
                                          </p:tavLst>
                                        </p:anim>
                                        <p:anim calcmode="lin" valueType="num">
                                          <p:cBhvr>
                                            <p:cTn id="111" dur="300" fill="hold"/>
                                            <p:tgtEl>
                                              <p:spTgt spid="48"/>
                                            </p:tgtEl>
                                            <p:attrNameLst>
                                              <p:attrName>ppt_h</p:attrName>
                                            </p:attrNameLst>
                                          </p:cBhvr>
                                          <p:tavLst>
                                            <p:tav tm="0">
                                              <p:val>
                                                <p:fltVal val="0"/>
                                              </p:val>
                                            </p:tav>
                                            <p:tav tm="100000">
                                              <p:val>
                                                <p:strVal val="#ppt_h"/>
                                              </p:val>
                                            </p:tav>
                                          </p:tavLst>
                                        </p:anim>
                                        <p:animEffect transition="in" filter="fade">
                                          <p:cBhvr>
                                            <p:cTn id="112" dur="300"/>
                                            <p:tgtEl>
                                              <p:spTgt spid="48"/>
                                            </p:tgtEl>
                                          </p:cBhvr>
                                        </p:animEffect>
                                      </p:childTnLst>
                                    </p:cTn>
                                  </p:par>
                                  <p:par>
                                    <p:cTn id="113" presetID="6" presetClass="emph" presetSubtype="0" autoRev="1" fill="hold" grpId="1" nodeType="withEffect">
                                      <p:stCondLst>
                                        <p:cond delay="1300"/>
                                      </p:stCondLst>
                                      <p:childTnLst>
                                        <p:animScale>
                                          <p:cBhvr>
                                            <p:cTn id="114" dur="150" fill="hold"/>
                                            <p:tgtEl>
                                              <p:spTgt spid="48"/>
                                            </p:tgtEl>
                                          </p:cBhvr>
                                          <p:by x="110000" y="110000"/>
                                        </p:animScale>
                                      </p:childTnLst>
                                    </p:cTn>
                                  </p:par>
                                  <p:par>
                                    <p:cTn id="115" presetID="22" presetClass="entr" presetSubtype="4" fill="hold" grpId="0" nodeType="withEffect">
                                      <p:stCondLst>
                                        <p:cond delay="1300"/>
                                      </p:stCondLst>
                                      <p:childTnLst>
                                        <p:set>
                                          <p:cBhvr>
                                            <p:cTn id="116" dur="1" fill="hold">
                                              <p:stCondLst>
                                                <p:cond delay="0"/>
                                              </p:stCondLst>
                                            </p:cTn>
                                            <p:tgtEl>
                                              <p:spTgt spid="15"/>
                                            </p:tgtEl>
                                            <p:attrNameLst>
                                              <p:attrName>style.visibility</p:attrName>
                                            </p:attrNameLst>
                                          </p:cBhvr>
                                          <p:to>
                                            <p:strVal val="visible"/>
                                          </p:to>
                                        </p:set>
                                        <p:animEffect transition="in" filter="wipe(down)">
                                          <p:cBhvr>
                                            <p:cTn id="117" dur="500"/>
                                            <p:tgtEl>
                                              <p:spTgt spid="15"/>
                                            </p:tgtEl>
                                          </p:cBhvr>
                                        </p:animEffect>
                                      </p:childTnLst>
                                    </p:cTn>
                                  </p:par>
                                  <p:par>
                                    <p:cTn id="118" presetID="22" presetClass="entr" presetSubtype="4" fill="hold" grpId="0" nodeType="withEffect">
                                      <p:stCondLst>
                                        <p:cond delay="1800"/>
                                      </p:stCondLst>
                                      <p:childTnLst>
                                        <p:set>
                                          <p:cBhvr>
                                            <p:cTn id="119" dur="1" fill="hold">
                                              <p:stCondLst>
                                                <p:cond delay="0"/>
                                              </p:stCondLst>
                                            </p:cTn>
                                            <p:tgtEl>
                                              <p:spTgt spid="23"/>
                                            </p:tgtEl>
                                            <p:attrNameLst>
                                              <p:attrName>style.visibility</p:attrName>
                                            </p:attrNameLst>
                                          </p:cBhvr>
                                          <p:to>
                                            <p:strVal val="visible"/>
                                          </p:to>
                                        </p:set>
                                        <p:animEffect transition="in" filter="wipe(down)">
                                          <p:cBhvr>
                                            <p:cTn id="120" dur="500"/>
                                            <p:tgtEl>
                                              <p:spTgt spid="23"/>
                                            </p:tgtEl>
                                          </p:cBhvr>
                                        </p:animEffect>
                                      </p:childTnLst>
                                    </p:cTn>
                                  </p:par>
                                  <p:par>
                                    <p:cTn id="121" presetID="53" presetClass="entr" presetSubtype="16" fill="hold" grpId="0" nodeType="withEffect">
                                      <p:stCondLst>
                                        <p:cond delay="2300"/>
                                      </p:stCondLst>
                                      <p:childTnLst>
                                        <p:set>
                                          <p:cBhvr>
                                            <p:cTn id="122" dur="1" fill="hold">
                                              <p:stCondLst>
                                                <p:cond delay="0"/>
                                              </p:stCondLst>
                                            </p:cTn>
                                            <p:tgtEl>
                                              <p:spTgt spid="39"/>
                                            </p:tgtEl>
                                            <p:attrNameLst>
                                              <p:attrName>style.visibility</p:attrName>
                                            </p:attrNameLst>
                                          </p:cBhvr>
                                          <p:to>
                                            <p:strVal val="visible"/>
                                          </p:to>
                                        </p:set>
                                        <p:anim calcmode="lin" valueType="num">
                                          <p:cBhvr>
                                            <p:cTn id="123" dur="300" fill="hold"/>
                                            <p:tgtEl>
                                              <p:spTgt spid="39"/>
                                            </p:tgtEl>
                                            <p:attrNameLst>
                                              <p:attrName>ppt_w</p:attrName>
                                            </p:attrNameLst>
                                          </p:cBhvr>
                                          <p:tavLst>
                                            <p:tav tm="0">
                                              <p:val>
                                                <p:fltVal val="0"/>
                                              </p:val>
                                            </p:tav>
                                            <p:tav tm="100000">
                                              <p:val>
                                                <p:strVal val="#ppt_w"/>
                                              </p:val>
                                            </p:tav>
                                          </p:tavLst>
                                        </p:anim>
                                        <p:anim calcmode="lin" valueType="num">
                                          <p:cBhvr>
                                            <p:cTn id="124" dur="300" fill="hold"/>
                                            <p:tgtEl>
                                              <p:spTgt spid="39"/>
                                            </p:tgtEl>
                                            <p:attrNameLst>
                                              <p:attrName>ppt_h</p:attrName>
                                            </p:attrNameLst>
                                          </p:cBhvr>
                                          <p:tavLst>
                                            <p:tav tm="0">
                                              <p:val>
                                                <p:fltVal val="0"/>
                                              </p:val>
                                            </p:tav>
                                            <p:tav tm="100000">
                                              <p:val>
                                                <p:strVal val="#ppt_h"/>
                                              </p:val>
                                            </p:tav>
                                          </p:tavLst>
                                        </p:anim>
                                        <p:animEffect transition="in" filter="fade">
                                          <p:cBhvr>
                                            <p:cTn id="125" dur="300"/>
                                            <p:tgtEl>
                                              <p:spTgt spid="39"/>
                                            </p:tgtEl>
                                          </p:cBhvr>
                                        </p:animEffect>
                                      </p:childTnLst>
                                    </p:cTn>
                                  </p:par>
                                  <p:par>
                                    <p:cTn id="126" presetID="6" presetClass="emph" presetSubtype="0" autoRev="1" fill="hold" grpId="1" nodeType="withEffect">
                                      <p:stCondLst>
                                        <p:cond delay="2600"/>
                                      </p:stCondLst>
                                      <p:childTnLst>
                                        <p:animScale>
                                          <p:cBhvr>
                                            <p:cTn id="127" dur="150" fill="hold"/>
                                            <p:tgtEl>
                                              <p:spTgt spid="39"/>
                                            </p:tgtEl>
                                          </p:cBhvr>
                                          <p:by x="110000" y="110000"/>
                                        </p:animScale>
                                      </p:childTnLst>
                                    </p:cTn>
                                  </p:par>
                                  <p:par>
                                    <p:cTn id="128" presetID="53" presetClass="entr" presetSubtype="16" fill="hold" grpId="0" nodeType="withEffect">
                                      <p:stCondLst>
                                        <p:cond delay="120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300" fill="hold"/>
                                            <p:tgtEl>
                                              <p:spTgt spid="49"/>
                                            </p:tgtEl>
                                            <p:attrNameLst>
                                              <p:attrName>ppt_w</p:attrName>
                                            </p:attrNameLst>
                                          </p:cBhvr>
                                          <p:tavLst>
                                            <p:tav tm="0">
                                              <p:val>
                                                <p:fltVal val="0"/>
                                              </p:val>
                                            </p:tav>
                                            <p:tav tm="100000">
                                              <p:val>
                                                <p:strVal val="#ppt_w"/>
                                              </p:val>
                                            </p:tav>
                                          </p:tavLst>
                                        </p:anim>
                                        <p:anim calcmode="lin" valueType="num">
                                          <p:cBhvr>
                                            <p:cTn id="131" dur="300" fill="hold"/>
                                            <p:tgtEl>
                                              <p:spTgt spid="49"/>
                                            </p:tgtEl>
                                            <p:attrNameLst>
                                              <p:attrName>ppt_h</p:attrName>
                                            </p:attrNameLst>
                                          </p:cBhvr>
                                          <p:tavLst>
                                            <p:tav tm="0">
                                              <p:val>
                                                <p:fltVal val="0"/>
                                              </p:val>
                                            </p:tav>
                                            <p:tav tm="100000">
                                              <p:val>
                                                <p:strVal val="#ppt_h"/>
                                              </p:val>
                                            </p:tav>
                                          </p:tavLst>
                                        </p:anim>
                                        <p:animEffect transition="in" filter="fade">
                                          <p:cBhvr>
                                            <p:cTn id="132" dur="300"/>
                                            <p:tgtEl>
                                              <p:spTgt spid="49"/>
                                            </p:tgtEl>
                                          </p:cBhvr>
                                        </p:animEffect>
                                      </p:childTnLst>
                                    </p:cTn>
                                  </p:par>
                                  <p:par>
                                    <p:cTn id="133" presetID="6" presetClass="emph" presetSubtype="0" autoRev="1" fill="hold" grpId="1" nodeType="withEffect">
                                      <p:stCondLst>
                                        <p:cond delay="1500"/>
                                      </p:stCondLst>
                                      <p:childTnLst>
                                        <p:animScale>
                                          <p:cBhvr>
                                            <p:cTn id="134" dur="150" fill="hold"/>
                                            <p:tgtEl>
                                              <p:spTgt spid="49"/>
                                            </p:tgtEl>
                                          </p:cBhvr>
                                          <p:by x="110000" y="110000"/>
                                        </p:animScale>
                                      </p:childTnLst>
                                    </p:cTn>
                                  </p:par>
                                  <p:par>
                                    <p:cTn id="135" presetID="22" presetClass="entr" presetSubtype="4" fill="hold" grpId="0" nodeType="withEffect">
                                      <p:stCondLst>
                                        <p:cond delay="1500"/>
                                      </p:stCondLst>
                                      <p:childTnLst>
                                        <p:set>
                                          <p:cBhvr>
                                            <p:cTn id="136" dur="1" fill="hold">
                                              <p:stCondLst>
                                                <p:cond delay="0"/>
                                              </p:stCondLst>
                                            </p:cTn>
                                            <p:tgtEl>
                                              <p:spTgt spid="16"/>
                                            </p:tgtEl>
                                            <p:attrNameLst>
                                              <p:attrName>style.visibility</p:attrName>
                                            </p:attrNameLst>
                                          </p:cBhvr>
                                          <p:to>
                                            <p:strVal val="visible"/>
                                          </p:to>
                                        </p:set>
                                        <p:animEffect transition="in" filter="wipe(down)">
                                          <p:cBhvr>
                                            <p:cTn id="137" dur="500"/>
                                            <p:tgtEl>
                                              <p:spTgt spid="16"/>
                                            </p:tgtEl>
                                          </p:cBhvr>
                                        </p:animEffect>
                                      </p:childTnLst>
                                    </p:cTn>
                                  </p:par>
                                  <p:par>
                                    <p:cTn id="138" presetID="22" presetClass="entr" presetSubtype="4" fill="hold" grpId="0" nodeType="withEffect">
                                      <p:stCondLst>
                                        <p:cond delay="2000"/>
                                      </p:stCondLst>
                                      <p:childTnLst>
                                        <p:set>
                                          <p:cBhvr>
                                            <p:cTn id="139" dur="1" fill="hold">
                                              <p:stCondLst>
                                                <p:cond delay="0"/>
                                              </p:stCondLst>
                                            </p:cTn>
                                            <p:tgtEl>
                                              <p:spTgt spid="28"/>
                                            </p:tgtEl>
                                            <p:attrNameLst>
                                              <p:attrName>style.visibility</p:attrName>
                                            </p:attrNameLst>
                                          </p:cBhvr>
                                          <p:to>
                                            <p:strVal val="visible"/>
                                          </p:to>
                                        </p:set>
                                        <p:animEffect transition="in" filter="wipe(down)">
                                          <p:cBhvr>
                                            <p:cTn id="140" dur="500"/>
                                            <p:tgtEl>
                                              <p:spTgt spid="28"/>
                                            </p:tgtEl>
                                          </p:cBhvr>
                                        </p:animEffect>
                                      </p:childTnLst>
                                    </p:cTn>
                                  </p:par>
                                  <p:par>
                                    <p:cTn id="141" presetID="53" presetClass="entr" presetSubtype="16" fill="hold" grpId="0" nodeType="withEffect">
                                      <p:stCondLst>
                                        <p:cond delay="250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300" fill="hold"/>
                                            <p:tgtEl>
                                              <p:spTgt spid="40"/>
                                            </p:tgtEl>
                                            <p:attrNameLst>
                                              <p:attrName>ppt_w</p:attrName>
                                            </p:attrNameLst>
                                          </p:cBhvr>
                                          <p:tavLst>
                                            <p:tav tm="0">
                                              <p:val>
                                                <p:fltVal val="0"/>
                                              </p:val>
                                            </p:tav>
                                            <p:tav tm="100000">
                                              <p:val>
                                                <p:strVal val="#ppt_w"/>
                                              </p:val>
                                            </p:tav>
                                          </p:tavLst>
                                        </p:anim>
                                        <p:anim calcmode="lin" valueType="num">
                                          <p:cBhvr>
                                            <p:cTn id="144" dur="300" fill="hold"/>
                                            <p:tgtEl>
                                              <p:spTgt spid="40"/>
                                            </p:tgtEl>
                                            <p:attrNameLst>
                                              <p:attrName>ppt_h</p:attrName>
                                            </p:attrNameLst>
                                          </p:cBhvr>
                                          <p:tavLst>
                                            <p:tav tm="0">
                                              <p:val>
                                                <p:fltVal val="0"/>
                                              </p:val>
                                            </p:tav>
                                            <p:tav tm="100000">
                                              <p:val>
                                                <p:strVal val="#ppt_h"/>
                                              </p:val>
                                            </p:tav>
                                          </p:tavLst>
                                        </p:anim>
                                        <p:animEffect transition="in" filter="fade">
                                          <p:cBhvr>
                                            <p:cTn id="145" dur="300"/>
                                            <p:tgtEl>
                                              <p:spTgt spid="40"/>
                                            </p:tgtEl>
                                          </p:cBhvr>
                                        </p:animEffect>
                                      </p:childTnLst>
                                    </p:cTn>
                                  </p:par>
                                  <p:par>
                                    <p:cTn id="146" presetID="6" presetClass="emph" presetSubtype="0" autoRev="1" fill="hold" grpId="1" nodeType="withEffect">
                                      <p:stCondLst>
                                        <p:cond delay="2800"/>
                                      </p:stCondLst>
                                      <p:childTnLst>
                                        <p:animScale>
                                          <p:cBhvr>
                                            <p:cTn id="147" dur="150" fill="hold"/>
                                            <p:tgtEl>
                                              <p:spTgt spid="40"/>
                                            </p:tgtEl>
                                          </p:cBhvr>
                                          <p:by x="110000" y="110000"/>
                                        </p:animScale>
                                      </p:childTnLst>
                                    </p:cTn>
                                  </p:par>
                                  <p:par>
                                    <p:cTn id="148" presetID="53" presetClass="entr" presetSubtype="16" fill="hold" grpId="0" nodeType="withEffect">
                                      <p:stCondLst>
                                        <p:cond delay="1400"/>
                                      </p:stCondLst>
                                      <p:childTnLst>
                                        <p:set>
                                          <p:cBhvr>
                                            <p:cTn id="149" dur="1" fill="hold">
                                              <p:stCondLst>
                                                <p:cond delay="0"/>
                                              </p:stCondLst>
                                            </p:cTn>
                                            <p:tgtEl>
                                              <p:spTgt spid="50"/>
                                            </p:tgtEl>
                                            <p:attrNameLst>
                                              <p:attrName>style.visibility</p:attrName>
                                            </p:attrNameLst>
                                          </p:cBhvr>
                                          <p:to>
                                            <p:strVal val="visible"/>
                                          </p:to>
                                        </p:set>
                                        <p:anim calcmode="lin" valueType="num">
                                          <p:cBhvr>
                                            <p:cTn id="150" dur="300" fill="hold"/>
                                            <p:tgtEl>
                                              <p:spTgt spid="50"/>
                                            </p:tgtEl>
                                            <p:attrNameLst>
                                              <p:attrName>ppt_w</p:attrName>
                                            </p:attrNameLst>
                                          </p:cBhvr>
                                          <p:tavLst>
                                            <p:tav tm="0">
                                              <p:val>
                                                <p:fltVal val="0"/>
                                              </p:val>
                                            </p:tav>
                                            <p:tav tm="100000">
                                              <p:val>
                                                <p:strVal val="#ppt_w"/>
                                              </p:val>
                                            </p:tav>
                                          </p:tavLst>
                                        </p:anim>
                                        <p:anim calcmode="lin" valueType="num">
                                          <p:cBhvr>
                                            <p:cTn id="151" dur="300" fill="hold"/>
                                            <p:tgtEl>
                                              <p:spTgt spid="50"/>
                                            </p:tgtEl>
                                            <p:attrNameLst>
                                              <p:attrName>ppt_h</p:attrName>
                                            </p:attrNameLst>
                                          </p:cBhvr>
                                          <p:tavLst>
                                            <p:tav tm="0">
                                              <p:val>
                                                <p:fltVal val="0"/>
                                              </p:val>
                                            </p:tav>
                                            <p:tav tm="100000">
                                              <p:val>
                                                <p:strVal val="#ppt_h"/>
                                              </p:val>
                                            </p:tav>
                                          </p:tavLst>
                                        </p:anim>
                                        <p:animEffect transition="in" filter="fade">
                                          <p:cBhvr>
                                            <p:cTn id="152" dur="300"/>
                                            <p:tgtEl>
                                              <p:spTgt spid="50"/>
                                            </p:tgtEl>
                                          </p:cBhvr>
                                        </p:animEffect>
                                      </p:childTnLst>
                                    </p:cTn>
                                  </p:par>
                                  <p:par>
                                    <p:cTn id="153" presetID="6" presetClass="emph" presetSubtype="0" autoRev="1" fill="hold" grpId="1" nodeType="withEffect">
                                      <p:stCondLst>
                                        <p:cond delay="1700"/>
                                      </p:stCondLst>
                                      <p:childTnLst>
                                        <p:animScale>
                                          <p:cBhvr>
                                            <p:cTn id="154" dur="150" fill="hold"/>
                                            <p:tgtEl>
                                              <p:spTgt spid="50"/>
                                            </p:tgtEl>
                                          </p:cBhvr>
                                          <p:by x="110000" y="110000"/>
                                        </p:animScale>
                                      </p:childTnLst>
                                    </p:cTn>
                                  </p:par>
                                  <p:par>
                                    <p:cTn id="155" presetID="22" presetClass="entr" presetSubtype="4" fill="hold" grpId="0" nodeType="withEffect">
                                      <p:stCondLst>
                                        <p:cond delay="1700"/>
                                      </p:stCondLst>
                                      <p:childTnLst>
                                        <p:set>
                                          <p:cBhvr>
                                            <p:cTn id="156" dur="1" fill="hold">
                                              <p:stCondLst>
                                                <p:cond delay="0"/>
                                              </p:stCondLst>
                                            </p:cTn>
                                            <p:tgtEl>
                                              <p:spTgt spid="17"/>
                                            </p:tgtEl>
                                            <p:attrNameLst>
                                              <p:attrName>style.visibility</p:attrName>
                                            </p:attrNameLst>
                                          </p:cBhvr>
                                          <p:to>
                                            <p:strVal val="visible"/>
                                          </p:to>
                                        </p:set>
                                        <p:animEffect transition="in" filter="wipe(down)">
                                          <p:cBhvr>
                                            <p:cTn id="157" dur="500"/>
                                            <p:tgtEl>
                                              <p:spTgt spid="17"/>
                                            </p:tgtEl>
                                          </p:cBhvr>
                                        </p:animEffect>
                                      </p:childTnLst>
                                    </p:cTn>
                                  </p:par>
                                  <p:par>
                                    <p:cTn id="158" presetID="22" presetClass="entr" presetSubtype="4" fill="hold" grpId="0" nodeType="withEffect">
                                      <p:stCondLst>
                                        <p:cond delay="2200"/>
                                      </p:stCondLst>
                                      <p:childTnLst>
                                        <p:set>
                                          <p:cBhvr>
                                            <p:cTn id="159" dur="1" fill="hold">
                                              <p:stCondLst>
                                                <p:cond delay="0"/>
                                              </p:stCondLst>
                                            </p:cTn>
                                            <p:tgtEl>
                                              <p:spTgt spid="24"/>
                                            </p:tgtEl>
                                            <p:attrNameLst>
                                              <p:attrName>style.visibility</p:attrName>
                                            </p:attrNameLst>
                                          </p:cBhvr>
                                          <p:to>
                                            <p:strVal val="visible"/>
                                          </p:to>
                                        </p:set>
                                        <p:animEffect transition="in" filter="wipe(down)">
                                          <p:cBhvr>
                                            <p:cTn id="160" dur="500"/>
                                            <p:tgtEl>
                                              <p:spTgt spid="24"/>
                                            </p:tgtEl>
                                          </p:cBhvr>
                                        </p:animEffect>
                                      </p:childTnLst>
                                    </p:cTn>
                                  </p:par>
                                  <p:par>
                                    <p:cTn id="161" presetID="53" presetClass="entr" presetSubtype="16" fill="hold" grpId="0" nodeType="withEffect">
                                      <p:stCondLst>
                                        <p:cond delay="2700"/>
                                      </p:stCondLst>
                                      <p:childTnLst>
                                        <p:set>
                                          <p:cBhvr>
                                            <p:cTn id="162" dur="1" fill="hold">
                                              <p:stCondLst>
                                                <p:cond delay="0"/>
                                              </p:stCondLst>
                                            </p:cTn>
                                            <p:tgtEl>
                                              <p:spTgt spid="41"/>
                                            </p:tgtEl>
                                            <p:attrNameLst>
                                              <p:attrName>style.visibility</p:attrName>
                                            </p:attrNameLst>
                                          </p:cBhvr>
                                          <p:to>
                                            <p:strVal val="visible"/>
                                          </p:to>
                                        </p:set>
                                        <p:anim calcmode="lin" valueType="num">
                                          <p:cBhvr>
                                            <p:cTn id="163" dur="300" fill="hold"/>
                                            <p:tgtEl>
                                              <p:spTgt spid="41"/>
                                            </p:tgtEl>
                                            <p:attrNameLst>
                                              <p:attrName>ppt_w</p:attrName>
                                            </p:attrNameLst>
                                          </p:cBhvr>
                                          <p:tavLst>
                                            <p:tav tm="0">
                                              <p:val>
                                                <p:fltVal val="0"/>
                                              </p:val>
                                            </p:tav>
                                            <p:tav tm="100000">
                                              <p:val>
                                                <p:strVal val="#ppt_w"/>
                                              </p:val>
                                            </p:tav>
                                          </p:tavLst>
                                        </p:anim>
                                        <p:anim calcmode="lin" valueType="num">
                                          <p:cBhvr>
                                            <p:cTn id="164" dur="300" fill="hold"/>
                                            <p:tgtEl>
                                              <p:spTgt spid="41"/>
                                            </p:tgtEl>
                                            <p:attrNameLst>
                                              <p:attrName>ppt_h</p:attrName>
                                            </p:attrNameLst>
                                          </p:cBhvr>
                                          <p:tavLst>
                                            <p:tav tm="0">
                                              <p:val>
                                                <p:fltVal val="0"/>
                                              </p:val>
                                            </p:tav>
                                            <p:tav tm="100000">
                                              <p:val>
                                                <p:strVal val="#ppt_h"/>
                                              </p:val>
                                            </p:tav>
                                          </p:tavLst>
                                        </p:anim>
                                        <p:animEffect transition="in" filter="fade">
                                          <p:cBhvr>
                                            <p:cTn id="165" dur="300"/>
                                            <p:tgtEl>
                                              <p:spTgt spid="41"/>
                                            </p:tgtEl>
                                          </p:cBhvr>
                                        </p:animEffect>
                                      </p:childTnLst>
                                    </p:cTn>
                                  </p:par>
                                  <p:par>
                                    <p:cTn id="166" presetID="6" presetClass="emph" presetSubtype="0" autoRev="1" fill="hold" grpId="1" nodeType="withEffect">
                                      <p:stCondLst>
                                        <p:cond delay="3000"/>
                                      </p:stCondLst>
                                      <p:childTnLst>
                                        <p:animScale>
                                          <p:cBhvr>
                                            <p:cTn id="167" dur="150" fill="hold"/>
                                            <p:tgtEl>
                                              <p:spTgt spid="41"/>
                                            </p:tgtEl>
                                          </p:cBhvr>
                                          <p:by x="110000" y="110000"/>
                                        </p:animScale>
                                      </p:childTnLst>
                                    </p:cTn>
                                  </p:par>
                                  <p:par>
                                    <p:cTn id="168" presetID="53" presetClass="entr" presetSubtype="16" fill="hold" grpId="0" nodeType="withEffect">
                                      <p:stCondLst>
                                        <p:cond delay="1600"/>
                                      </p:stCondLst>
                                      <p:childTnLst>
                                        <p:set>
                                          <p:cBhvr>
                                            <p:cTn id="169" dur="1" fill="hold">
                                              <p:stCondLst>
                                                <p:cond delay="0"/>
                                              </p:stCondLst>
                                            </p:cTn>
                                            <p:tgtEl>
                                              <p:spTgt spid="51"/>
                                            </p:tgtEl>
                                            <p:attrNameLst>
                                              <p:attrName>style.visibility</p:attrName>
                                            </p:attrNameLst>
                                          </p:cBhvr>
                                          <p:to>
                                            <p:strVal val="visible"/>
                                          </p:to>
                                        </p:set>
                                        <p:anim calcmode="lin" valueType="num">
                                          <p:cBhvr>
                                            <p:cTn id="170" dur="300" fill="hold"/>
                                            <p:tgtEl>
                                              <p:spTgt spid="51"/>
                                            </p:tgtEl>
                                            <p:attrNameLst>
                                              <p:attrName>ppt_w</p:attrName>
                                            </p:attrNameLst>
                                          </p:cBhvr>
                                          <p:tavLst>
                                            <p:tav tm="0">
                                              <p:val>
                                                <p:fltVal val="0"/>
                                              </p:val>
                                            </p:tav>
                                            <p:tav tm="100000">
                                              <p:val>
                                                <p:strVal val="#ppt_w"/>
                                              </p:val>
                                            </p:tav>
                                          </p:tavLst>
                                        </p:anim>
                                        <p:anim calcmode="lin" valueType="num">
                                          <p:cBhvr>
                                            <p:cTn id="171" dur="300" fill="hold"/>
                                            <p:tgtEl>
                                              <p:spTgt spid="51"/>
                                            </p:tgtEl>
                                            <p:attrNameLst>
                                              <p:attrName>ppt_h</p:attrName>
                                            </p:attrNameLst>
                                          </p:cBhvr>
                                          <p:tavLst>
                                            <p:tav tm="0">
                                              <p:val>
                                                <p:fltVal val="0"/>
                                              </p:val>
                                            </p:tav>
                                            <p:tav tm="100000">
                                              <p:val>
                                                <p:strVal val="#ppt_h"/>
                                              </p:val>
                                            </p:tav>
                                          </p:tavLst>
                                        </p:anim>
                                        <p:animEffect transition="in" filter="fade">
                                          <p:cBhvr>
                                            <p:cTn id="172" dur="300"/>
                                            <p:tgtEl>
                                              <p:spTgt spid="51"/>
                                            </p:tgtEl>
                                          </p:cBhvr>
                                        </p:animEffect>
                                      </p:childTnLst>
                                    </p:cTn>
                                  </p:par>
                                  <p:par>
                                    <p:cTn id="173" presetID="6" presetClass="emph" presetSubtype="0" autoRev="1" fill="hold" grpId="1" nodeType="withEffect">
                                      <p:stCondLst>
                                        <p:cond delay="1900"/>
                                      </p:stCondLst>
                                      <p:childTnLst>
                                        <p:animScale>
                                          <p:cBhvr>
                                            <p:cTn id="174" dur="150" fill="hold"/>
                                            <p:tgtEl>
                                              <p:spTgt spid="51"/>
                                            </p:tgtEl>
                                          </p:cBhvr>
                                          <p:by x="110000" y="110000"/>
                                        </p:animScale>
                                      </p:childTnLst>
                                    </p:cTn>
                                  </p:par>
                                  <p:par>
                                    <p:cTn id="175" presetID="22" presetClass="entr" presetSubtype="4" fill="hold" grpId="0" nodeType="withEffect">
                                      <p:stCondLst>
                                        <p:cond delay="1900"/>
                                      </p:stCondLst>
                                      <p:childTnLst>
                                        <p:set>
                                          <p:cBhvr>
                                            <p:cTn id="176" dur="1" fill="hold">
                                              <p:stCondLst>
                                                <p:cond delay="0"/>
                                              </p:stCondLst>
                                            </p:cTn>
                                            <p:tgtEl>
                                              <p:spTgt spid="18"/>
                                            </p:tgtEl>
                                            <p:attrNameLst>
                                              <p:attrName>style.visibility</p:attrName>
                                            </p:attrNameLst>
                                          </p:cBhvr>
                                          <p:to>
                                            <p:strVal val="visible"/>
                                          </p:to>
                                        </p:set>
                                        <p:animEffect transition="in" filter="wipe(down)">
                                          <p:cBhvr>
                                            <p:cTn id="177" dur="500"/>
                                            <p:tgtEl>
                                              <p:spTgt spid="18"/>
                                            </p:tgtEl>
                                          </p:cBhvr>
                                        </p:animEffect>
                                      </p:childTnLst>
                                    </p:cTn>
                                  </p:par>
                                  <p:par>
                                    <p:cTn id="178" presetID="22" presetClass="entr" presetSubtype="4" fill="hold" grpId="0" nodeType="withEffect">
                                      <p:stCondLst>
                                        <p:cond delay="2400"/>
                                      </p:stCondLst>
                                      <p:childTnLst>
                                        <p:set>
                                          <p:cBhvr>
                                            <p:cTn id="179" dur="1" fill="hold">
                                              <p:stCondLst>
                                                <p:cond delay="0"/>
                                              </p:stCondLst>
                                            </p:cTn>
                                            <p:tgtEl>
                                              <p:spTgt spid="25"/>
                                            </p:tgtEl>
                                            <p:attrNameLst>
                                              <p:attrName>style.visibility</p:attrName>
                                            </p:attrNameLst>
                                          </p:cBhvr>
                                          <p:to>
                                            <p:strVal val="visible"/>
                                          </p:to>
                                        </p:set>
                                        <p:animEffect transition="in" filter="wipe(down)">
                                          <p:cBhvr>
                                            <p:cTn id="180" dur="500"/>
                                            <p:tgtEl>
                                              <p:spTgt spid="25"/>
                                            </p:tgtEl>
                                          </p:cBhvr>
                                        </p:animEffect>
                                      </p:childTnLst>
                                    </p:cTn>
                                  </p:par>
                                  <p:par>
                                    <p:cTn id="181" presetID="53" presetClass="entr" presetSubtype="16" fill="hold" grpId="0" nodeType="withEffect">
                                      <p:stCondLst>
                                        <p:cond delay="2900"/>
                                      </p:stCondLst>
                                      <p:childTnLst>
                                        <p:set>
                                          <p:cBhvr>
                                            <p:cTn id="182" dur="1" fill="hold">
                                              <p:stCondLst>
                                                <p:cond delay="0"/>
                                              </p:stCondLst>
                                            </p:cTn>
                                            <p:tgtEl>
                                              <p:spTgt spid="42"/>
                                            </p:tgtEl>
                                            <p:attrNameLst>
                                              <p:attrName>style.visibility</p:attrName>
                                            </p:attrNameLst>
                                          </p:cBhvr>
                                          <p:to>
                                            <p:strVal val="visible"/>
                                          </p:to>
                                        </p:set>
                                        <p:anim calcmode="lin" valueType="num">
                                          <p:cBhvr>
                                            <p:cTn id="183" dur="300" fill="hold"/>
                                            <p:tgtEl>
                                              <p:spTgt spid="42"/>
                                            </p:tgtEl>
                                            <p:attrNameLst>
                                              <p:attrName>ppt_w</p:attrName>
                                            </p:attrNameLst>
                                          </p:cBhvr>
                                          <p:tavLst>
                                            <p:tav tm="0">
                                              <p:val>
                                                <p:fltVal val="0"/>
                                              </p:val>
                                            </p:tav>
                                            <p:tav tm="100000">
                                              <p:val>
                                                <p:strVal val="#ppt_w"/>
                                              </p:val>
                                            </p:tav>
                                          </p:tavLst>
                                        </p:anim>
                                        <p:anim calcmode="lin" valueType="num">
                                          <p:cBhvr>
                                            <p:cTn id="184" dur="300" fill="hold"/>
                                            <p:tgtEl>
                                              <p:spTgt spid="42"/>
                                            </p:tgtEl>
                                            <p:attrNameLst>
                                              <p:attrName>ppt_h</p:attrName>
                                            </p:attrNameLst>
                                          </p:cBhvr>
                                          <p:tavLst>
                                            <p:tav tm="0">
                                              <p:val>
                                                <p:fltVal val="0"/>
                                              </p:val>
                                            </p:tav>
                                            <p:tav tm="100000">
                                              <p:val>
                                                <p:strVal val="#ppt_h"/>
                                              </p:val>
                                            </p:tav>
                                          </p:tavLst>
                                        </p:anim>
                                        <p:animEffect transition="in" filter="fade">
                                          <p:cBhvr>
                                            <p:cTn id="185" dur="300"/>
                                            <p:tgtEl>
                                              <p:spTgt spid="42"/>
                                            </p:tgtEl>
                                          </p:cBhvr>
                                        </p:animEffect>
                                      </p:childTnLst>
                                    </p:cTn>
                                  </p:par>
                                  <p:par>
                                    <p:cTn id="186" presetID="6" presetClass="emph" presetSubtype="0" autoRev="1" fill="hold" grpId="1" nodeType="withEffect">
                                      <p:stCondLst>
                                        <p:cond delay="3200"/>
                                      </p:stCondLst>
                                      <p:childTnLst>
                                        <p:animScale>
                                          <p:cBhvr>
                                            <p:cTn id="187" dur="150" fill="hold"/>
                                            <p:tgtEl>
                                              <p:spTgt spid="42"/>
                                            </p:tgtEl>
                                          </p:cBhvr>
                                          <p:by x="110000" y="110000"/>
                                        </p:animScale>
                                      </p:childTnLst>
                                    </p:cTn>
                                  </p:par>
                                  <p:par>
                                    <p:cTn id="188" presetID="53" presetClass="entr" presetSubtype="16" fill="hold" grpId="0" nodeType="withEffect">
                                      <p:stCondLst>
                                        <p:cond delay="1800"/>
                                      </p:stCondLst>
                                      <p:childTnLst>
                                        <p:set>
                                          <p:cBhvr>
                                            <p:cTn id="189" dur="1" fill="hold">
                                              <p:stCondLst>
                                                <p:cond delay="0"/>
                                              </p:stCondLst>
                                            </p:cTn>
                                            <p:tgtEl>
                                              <p:spTgt spid="52"/>
                                            </p:tgtEl>
                                            <p:attrNameLst>
                                              <p:attrName>style.visibility</p:attrName>
                                            </p:attrNameLst>
                                          </p:cBhvr>
                                          <p:to>
                                            <p:strVal val="visible"/>
                                          </p:to>
                                        </p:set>
                                        <p:anim calcmode="lin" valueType="num">
                                          <p:cBhvr>
                                            <p:cTn id="190" dur="300" fill="hold"/>
                                            <p:tgtEl>
                                              <p:spTgt spid="52"/>
                                            </p:tgtEl>
                                            <p:attrNameLst>
                                              <p:attrName>ppt_w</p:attrName>
                                            </p:attrNameLst>
                                          </p:cBhvr>
                                          <p:tavLst>
                                            <p:tav tm="0">
                                              <p:val>
                                                <p:fltVal val="0"/>
                                              </p:val>
                                            </p:tav>
                                            <p:tav tm="100000">
                                              <p:val>
                                                <p:strVal val="#ppt_w"/>
                                              </p:val>
                                            </p:tav>
                                          </p:tavLst>
                                        </p:anim>
                                        <p:anim calcmode="lin" valueType="num">
                                          <p:cBhvr>
                                            <p:cTn id="191" dur="300" fill="hold"/>
                                            <p:tgtEl>
                                              <p:spTgt spid="52"/>
                                            </p:tgtEl>
                                            <p:attrNameLst>
                                              <p:attrName>ppt_h</p:attrName>
                                            </p:attrNameLst>
                                          </p:cBhvr>
                                          <p:tavLst>
                                            <p:tav tm="0">
                                              <p:val>
                                                <p:fltVal val="0"/>
                                              </p:val>
                                            </p:tav>
                                            <p:tav tm="100000">
                                              <p:val>
                                                <p:strVal val="#ppt_h"/>
                                              </p:val>
                                            </p:tav>
                                          </p:tavLst>
                                        </p:anim>
                                        <p:animEffect transition="in" filter="fade">
                                          <p:cBhvr>
                                            <p:cTn id="192" dur="300"/>
                                            <p:tgtEl>
                                              <p:spTgt spid="52"/>
                                            </p:tgtEl>
                                          </p:cBhvr>
                                        </p:animEffect>
                                      </p:childTnLst>
                                    </p:cTn>
                                  </p:par>
                                  <p:par>
                                    <p:cTn id="193" presetID="6" presetClass="emph" presetSubtype="0" autoRev="1" fill="hold" grpId="1" nodeType="withEffect">
                                      <p:stCondLst>
                                        <p:cond delay="2100"/>
                                      </p:stCondLst>
                                      <p:childTnLst>
                                        <p:animScale>
                                          <p:cBhvr>
                                            <p:cTn id="194" dur="150" fill="hold"/>
                                            <p:tgtEl>
                                              <p:spTgt spid="52"/>
                                            </p:tgtEl>
                                          </p:cBhvr>
                                          <p:by x="110000" y="110000"/>
                                        </p:animScale>
                                      </p:childTnLst>
                                    </p:cTn>
                                  </p:par>
                                  <p:par>
                                    <p:cTn id="195" presetID="22" presetClass="entr" presetSubtype="4" fill="hold" grpId="0" nodeType="withEffect">
                                      <p:stCondLst>
                                        <p:cond delay="2100"/>
                                      </p:stCondLst>
                                      <p:childTnLst>
                                        <p:set>
                                          <p:cBhvr>
                                            <p:cTn id="196" dur="1" fill="hold">
                                              <p:stCondLst>
                                                <p:cond delay="0"/>
                                              </p:stCondLst>
                                            </p:cTn>
                                            <p:tgtEl>
                                              <p:spTgt spid="19"/>
                                            </p:tgtEl>
                                            <p:attrNameLst>
                                              <p:attrName>style.visibility</p:attrName>
                                            </p:attrNameLst>
                                          </p:cBhvr>
                                          <p:to>
                                            <p:strVal val="visible"/>
                                          </p:to>
                                        </p:set>
                                        <p:animEffect transition="in" filter="wipe(down)">
                                          <p:cBhvr>
                                            <p:cTn id="197" dur="500"/>
                                            <p:tgtEl>
                                              <p:spTgt spid="19"/>
                                            </p:tgtEl>
                                          </p:cBhvr>
                                        </p:animEffect>
                                      </p:childTnLst>
                                    </p:cTn>
                                  </p:par>
                                  <p:par>
                                    <p:cTn id="198" presetID="22" presetClass="entr" presetSubtype="4" fill="hold" grpId="0" nodeType="withEffect">
                                      <p:stCondLst>
                                        <p:cond delay="2600"/>
                                      </p:stCondLst>
                                      <p:childTnLst>
                                        <p:set>
                                          <p:cBhvr>
                                            <p:cTn id="199" dur="1" fill="hold">
                                              <p:stCondLst>
                                                <p:cond delay="0"/>
                                              </p:stCondLst>
                                            </p:cTn>
                                            <p:tgtEl>
                                              <p:spTgt spid="29"/>
                                            </p:tgtEl>
                                            <p:attrNameLst>
                                              <p:attrName>style.visibility</p:attrName>
                                            </p:attrNameLst>
                                          </p:cBhvr>
                                          <p:to>
                                            <p:strVal val="visible"/>
                                          </p:to>
                                        </p:set>
                                        <p:animEffect transition="in" filter="wipe(down)">
                                          <p:cBhvr>
                                            <p:cTn id="200" dur="500"/>
                                            <p:tgtEl>
                                              <p:spTgt spid="29"/>
                                            </p:tgtEl>
                                          </p:cBhvr>
                                        </p:animEffect>
                                      </p:childTnLst>
                                    </p:cTn>
                                  </p:par>
                                  <p:par>
                                    <p:cTn id="201" presetID="53" presetClass="entr" presetSubtype="16" fill="hold" grpId="0" nodeType="withEffect">
                                      <p:stCondLst>
                                        <p:cond delay="3100"/>
                                      </p:stCondLst>
                                      <p:childTnLst>
                                        <p:set>
                                          <p:cBhvr>
                                            <p:cTn id="202" dur="1" fill="hold">
                                              <p:stCondLst>
                                                <p:cond delay="0"/>
                                              </p:stCondLst>
                                            </p:cTn>
                                            <p:tgtEl>
                                              <p:spTgt spid="43"/>
                                            </p:tgtEl>
                                            <p:attrNameLst>
                                              <p:attrName>style.visibility</p:attrName>
                                            </p:attrNameLst>
                                          </p:cBhvr>
                                          <p:to>
                                            <p:strVal val="visible"/>
                                          </p:to>
                                        </p:set>
                                        <p:anim calcmode="lin" valueType="num">
                                          <p:cBhvr>
                                            <p:cTn id="203" dur="300" fill="hold"/>
                                            <p:tgtEl>
                                              <p:spTgt spid="43"/>
                                            </p:tgtEl>
                                            <p:attrNameLst>
                                              <p:attrName>ppt_w</p:attrName>
                                            </p:attrNameLst>
                                          </p:cBhvr>
                                          <p:tavLst>
                                            <p:tav tm="0">
                                              <p:val>
                                                <p:fltVal val="0"/>
                                              </p:val>
                                            </p:tav>
                                            <p:tav tm="100000">
                                              <p:val>
                                                <p:strVal val="#ppt_w"/>
                                              </p:val>
                                            </p:tav>
                                          </p:tavLst>
                                        </p:anim>
                                        <p:anim calcmode="lin" valueType="num">
                                          <p:cBhvr>
                                            <p:cTn id="204" dur="300" fill="hold"/>
                                            <p:tgtEl>
                                              <p:spTgt spid="43"/>
                                            </p:tgtEl>
                                            <p:attrNameLst>
                                              <p:attrName>ppt_h</p:attrName>
                                            </p:attrNameLst>
                                          </p:cBhvr>
                                          <p:tavLst>
                                            <p:tav tm="0">
                                              <p:val>
                                                <p:fltVal val="0"/>
                                              </p:val>
                                            </p:tav>
                                            <p:tav tm="100000">
                                              <p:val>
                                                <p:strVal val="#ppt_h"/>
                                              </p:val>
                                            </p:tav>
                                          </p:tavLst>
                                        </p:anim>
                                        <p:animEffect transition="in" filter="fade">
                                          <p:cBhvr>
                                            <p:cTn id="205" dur="300"/>
                                            <p:tgtEl>
                                              <p:spTgt spid="43"/>
                                            </p:tgtEl>
                                          </p:cBhvr>
                                        </p:animEffect>
                                      </p:childTnLst>
                                    </p:cTn>
                                  </p:par>
                                  <p:par>
                                    <p:cTn id="206" presetID="6" presetClass="emph" presetSubtype="0" autoRev="1" fill="hold" grpId="1" nodeType="withEffect">
                                      <p:stCondLst>
                                        <p:cond delay="3400"/>
                                      </p:stCondLst>
                                      <p:childTnLst>
                                        <p:animScale>
                                          <p:cBhvr>
                                            <p:cTn id="207" dur="150" fill="hold"/>
                                            <p:tgtEl>
                                              <p:spTgt spid="43"/>
                                            </p:tgtEl>
                                          </p:cBhvr>
                                          <p:by x="110000" y="110000"/>
                                        </p:animScale>
                                      </p:childTnLst>
                                    </p:cTn>
                                  </p:par>
                                  <p:par>
                                    <p:cTn id="208" presetID="2" presetClass="entr" presetSubtype="4" fill="hold" grpId="0" nodeType="withEffect" p14:presetBounceEnd="50000">
                                      <p:stCondLst>
                                        <p:cond delay="3400"/>
                                      </p:stCondLst>
                                      <p:childTnLst>
                                        <p:set>
                                          <p:cBhvr>
                                            <p:cTn id="209" dur="1" fill="hold">
                                              <p:stCondLst>
                                                <p:cond delay="0"/>
                                              </p:stCondLst>
                                            </p:cTn>
                                            <p:tgtEl>
                                              <p:spTgt spid="34"/>
                                            </p:tgtEl>
                                            <p:attrNameLst>
                                              <p:attrName>style.visibility</p:attrName>
                                            </p:attrNameLst>
                                          </p:cBhvr>
                                          <p:to>
                                            <p:strVal val="visible"/>
                                          </p:to>
                                        </p:set>
                                        <p:anim calcmode="lin" valueType="num" p14:bounceEnd="50000">
                                          <p:cBhvr additive="base">
                                            <p:cTn id="210" dur="50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211" dur="500" fill="hold"/>
                                            <p:tgtEl>
                                              <p:spTgt spid="34"/>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14:presetBounceEnd="50000">
                                      <p:stCondLst>
                                        <p:cond delay="3500"/>
                                      </p:stCondLst>
                                      <p:childTnLst>
                                        <p:set>
                                          <p:cBhvr>
                                            <p:cTn id="213" dur="1" fill="hold">
                                              <p:stCondLst>
                                                <p:cond delay="0"/>
                                              </p:stCondLst>
                                            </p:cTn>
                                            <p:tgtEl>
                                              <p:spTgt spid="33"/>
                                            </p:tgtEl>
                                            <p:attrNameLst>
                                              <p:attrName>style.visibility</p:attrName>
                                            </p:attrNameLst>
                                          </p:cBhvr>
                                          <p:to>
                                            <p:strVal val="visible"/>
                                          </p:to>
                                        </p:set>
                                        <p:anim calcmode="lin" valueType="num" p14:bounceEnd="50000">
                                          <p:cBhvr additive="base">
                                            <p:cTn id="214" dur="5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21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1" grpId="1"/>
          <p:bldP spid="32" grpId="0"/>
          <p:bldP spid="32" grpId="1"/>
          <p:bldP spid="33" grpId="0"/>
          <p:bldP spid="34" grpId="0"/>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300" fill="hold"/>
                                            <p:tgtEl>
                                              <p:spTgt spid="31"/>
                                            </p:tgtEl>
                                            <p:attrNameLst>
                                              <p:attrName>ppt_w</p:attrName>
                                            </p:attrNameLst>
                                          </p:cBhvr>
                                          <p:tavLst>
                                            <p:tav tm="0">
                                              <p:val>
                                                <p:fltVal val="0"/>
                                              </p:val>
                                            </p:tav>
                                            <p:tav tm="100000">
                                              <p:val>
                                                <p:strVal val="#ppt_w"/>
                                              </p:val>
                                            </p:tav>
                                          </p:tavLst>
                                        </p:anim>
                                        <p:anim calcmode="lin" valueType="num">
                                          <p:cBhvr>
                                            <p:cTn id="11" dur="300" fill="hold"/>
                                            <p:tgtEl>
                                              <p:spTgt spid="31"/>
                                            </p:tgtEl>
                                            <p:attrNameLst>
                                              <p:attrName>ppt_h</p:attrName>
                                            </p:attrNameLst>
                                          </p:cBhvr>
                                          <p:tavLst>
                                            <p:tav tm="0">
                                              <p:val>
                                                <p:fltVal val="0"/>
                                              </p:val>
                                            </p:tav>
                                            <p:tav tm="100000">
                                              <p:val>
                                                <p:strVal val="#ppt_h"/>
                                              </p:val>
                                            </p:tav>
                                          </p:tavLst>
                                        </p:anim>
                                        <p:animEffect transition="in" filter="fade">
                                          <p:cBhvr>
                                            <p:cTn id="12" dur="300"/>
                                            <p:tgtEl>
                                              <p:spTgt spid="31"/>
                                            </p:tgtEl>
                                          </p:cBhvr>
                                        </p:animEffect>
                                      </p:childTnLst>
                                    </p:cTn>
                                  </p:par>
                                  <p:par>
                                    <p:cTn id="13" presetID="6" presetClass="emph" presetSubtype="0" autoRev="1" fill="hold" grpId="1" nodeType="withEffect">
                                      <p:stCondLst>
                                        <p:cond delay="300"/>
                                      </p:stCondLst>
                                      <p:childTnLst>
                                        <p:animScale>
                                          <p:cBhvr>
                                            <p:cTn id="14" dur="150" fill="hold"/>
                                            <p:tgtEl>
                                              <p:spTgt spid="31"/>
                                            </p:tgtEl>
                                          </p:cBhvr>
                                          <p:by x="110000" y="110000"/>
                                        </p:animScale>
                                      </p:childTnLst>
                                    </p:cTn>
                                  </p:par>
                                  <p:par>
                                    <p:cTn id="15" presetID="22" presetClass="entr" presetSubtype="4" fill="hold" grpId="0" nodeType="withEffect">
                                      <p:stCondLst>
                                        <p:cond delay="30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53" presetClass="entr" presetSubtype="16" fill="hold" grpId="0" nodeType="withEffect">
                                      <p:stCondLst>
                                        <p:cond delay="1300"/>
                                      </p:stCondLst>
                                      <p:childTnLst>
                                        <p:set>
                                          <p:cBhvr>
                                            <p:cTn id="22" dur="1" fill="hold">
                                              <p:stCondLst>
                                                <p:cond delay="0"/>
                                              </p:stCondLst>
                                            </p:cTn>
                                            <p:tgtEl>
                                              <p:spTgt spid="35"/>
                                            </p:tgtEl>
                                            <p:attrNameLst>
                                              <p:attrName>style.visibility</p:attrName>
                                            </p:attrNameLst>
                                          </p:cBhvr>
                                          <p:to>
                                            <p:strVal val="visible"/>
                                          </p:to>
                                        </p:set>
                                        <p:anim calcmode="lin" valueType="num">
                                          <p:cBhvr>
                                            <p:cTn id="23" dur="300" fill="hold"/>
                                            <p:tgtEl>
                                              <p:spTgt spid="35"/>
                                            </p:tgtEl>
                                            <p:attrNameLst>
                                              <p:attrName>ppt_w</p:attrName>
                                            </p:attrNameLst>
                                          </p:cBhvr>
                                          <p:tavLst>
                                            <p:tav tm="0">
                                              <p:val>
                                                <p:fltVal val="0"/>
                                              </p:val>
                                            </p:tav>
                                            <p:tav tm="100000">
                                              <p:val>
                                                <p:strVal val="#ppt_w"/>
                                              </p:val>
                                            </p:tav>
                                          </p:tavLst>
                                        </p:anim>
                                        <p:anim calcmode="lin" valueType="num">
                                          <p:cBhvr>
                                            <p:cTn id="24" dur="300" fill="hold"/>
                                            <p:tgtEl>
                                              <p:spTgt spid="35"/>
                                            </p:tgtEl>
                                            <p:attrNameLst>
                                              <p:attrName>ppt_h</p:attrName>
                                            </p:attrNameLst>
                                          </p:cBhvr>
                                          <p:tavLst>
                                            <p:tav tm="0">
                                              <p:val>
                                                <p:fltVal val="0"/>
                                              </p:val>
                                            </p:tav>
                                            <p:tav tm="100000">
                                              <p:val>
                                                <p:strVal val="#ppt_h"/>
                                              </p:val>
                                            </p:tav>
                                          </p:tavLst>
                                        </p:anim>
                                        <p:animEffect transition="in" filter="fade">
                                          <p:cBhvr>
                                            <p:cTn id="25" dur="300"/>
                                            <p:tgtEl>
                                              <p:spTgt spid="35"/>
                                            </p:tgtEl>
                                          </p:cBhvr>
                                        </p:animEffect>
                                      </p:childTnLst>
                                    </p:cTn>
                                  </p:par>
                                  <p:par>
                                    <p:cTn id="26" presetID="6" presetClass="emph" presetSubtype="0" autoRev="1" fill="hold" grpId="1" nodeType="withEffect">
                                      <p:stCondLst>
                                        <p:cond delay="1600"/>
                                      </p:stCondLst>
                                      <p:childTnLst>
                                        <p:animScale>
                                          <p:cBhvr>
                                            <p:cTn id="27" dur="150" fill="hold"/>
                                            <p:tgtEl>
                                              <p:spTgt spid="35"/>
                                            </p:tgtEl>
                                          </p:cBhvr>
                                          <p:by x="110000" y="110000"/>
                                        </p:animScale>
                                      </p:childTnLst>
                                    </p:cTn>
                                  </p:par>
                                  <p:par>
                                    <p:cTn id="28" presetID="53" presetClass="entr" presetSubtype="16" fill="hold" grpId="0" nodeType="withEffect">
                                      <p:stCondLst>
                                        <p:cond delay="200"/>
                                      </p:stCondLst>
                                      <p:childTnLst>
                                        <p:set>
                                          <p:cBhvr>
                                            <p:cTn id="29" dur="1" fill="hold">
                                              <p:stCondLst>
                                                <p:cond delay="0"/>
                                              </p:stCondLst>
                                            </p:cTn>
                                            <p:tgtEl>
                                              <p:spTgt spid="44"/>
                                            </p:tgtEl>
                                            <p:attrNameLst>
                                              <p:attrName>style.visibility</p:attrName>
                                            </p:attrNameLst>
                                          </p:cBhvr>
                                          <p:to>
                                            <p:strVal val="visible"/>
                                          </p:to>
                                        </p:set>
                                        <p:anim calcmode="lin" valueType="num">
                                          <p:cBhvr>
                                            <p:cTn id="30" dur="300" fill="hold"/>
                                            <p:tgtEl>
                                              <p:spTgt spid="44"/>
                                            </p:tgtEl>
                                            <p:attrNameLst>
                                              <p:attrName>ppt_w</p:attrName>
                                            </p:attrNameLst>
                                          </p:cBhvr>
                                          <p:tavLst>
                                            <p:tav tm="0">
                                              <p:val>
                                                <p:fltVal val="0"/>
                                              </p:val>
                                            </p:tav>
                                            <p:tav tm="100000">
                                              <p:val>
                                                <p:strVal val="#ppt_w"/>
                                              </p:val>
                                            </p:tav>
                                          </p:tavLst>
                                        </p:anim>
                                        <p:anim calcmode="lin" valueType="num">
                                          <p:cBhvr>
                                            <p:cTn id="31" dur="300" fill="hold"/>
                                            <p:tgtEl>
                                              <p:spTgt spid="44"/>
                                            </p:tgtEl>
                                            <p:attrNameLst>
                                              <p:attrName>ppt_h</p:attrName>
                                            </p:attrNameLst>
                                          </p:cBhvr>
                                          <p:tavLst>
                                            <p:tav tm="0">
                                              <p:val>
                                                <p:fltVal val="0"/>
                                              </p:val>
                                            </p:tav>
                                            <p:tav tm="100000">
                                              <p:val>
                                                <p:strVal val="#ppt_h"/>
                                              </p:val>
                                            </p:tav>
                                          </p:tavLst>
                                        </p:anim>
                                        <p:animEffect transition="in" filter="fade">
                                          <p:cBhvr>
                                            <p:cTn id="32" dur="300"/>
                                            <p:tgtEl>
                                              <p:spTgt spid="44"/>
                                            </p:tgtEl>
                                          </p:cBhvr>
                                        </p:animEffect>
                                      </p:childTnLst>
                                    </p:cTn>
                                  </p:par>
                                  <p:par>
                                    <p:cTn id="33" presetID="6" presetClass="emph" presetSubtype="0" autoRev="1" fill="hold" grpId="1" nodeType="withEffect">
                                      <p:stCondLst>
                                        <p:cond delay="500"/>
                                      </p:stCondLst>
                                      <p:childTnLst>
                                        <p:animScale>
                                          <p:cBhvr>
                                            <p:cTn id="34" dur="150" fill="hold"/>
                                            <p:tgtEl>
                                              <p:spTgt spid="44"/>
                                            </p:tgtEl>
                                          </p:cBhvr>
                                          <p:by x="110000" y="110000"/>
                                        </p:animScale>
                                      </p:childTnLst>
                                    </p:cTn>
                                  </p:par>
                                  <p:par>
                                    <p:cTn id="35" presetID="22" presetClass="entr" presetSubtype="4" fill="hold" grpId="0" nodeType="withEffect">
                                      <p:stCondLst>
                                        <p:cond delay="50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32"/>
                                            </p:tgtEl>
                                            <p:attrNameLst>
                                              <p:attrName>style.visibility</p:attrName>
                                            </p:attrNameLst>
                                          </p:cBhvr>
                                          <p:to>
                                            <p:strVal val="visible"/>
                                          </p:to>
                                        </p:set>
                                        <p:anim calcmode="lin" valueType="num">
                                          <p:cBhvr>
                                            <p:cTn id="43" dur="300" fill="hold"/>
                                            <p:tgtEl>
                                              <p:spTgt spid="32"/>
                                            </p:tgtEl>
                                            <p:attrNameLst>
                                              <p:attrName>ppt_w</p:attrName>
                                            </p:attrNameLst>
                                          </p:cBhvr>
                                          <p:tavLst>
                                            <p:tav tm="0">
                                              <p:val>
                                                <p:fltVal val="0"/>
                                              </p:val>
                                            </p:tav>
                                            <p:tav tm="100000">
                                              <p:val>
                                                <p:strVal val="#ppt_w"/>
                                              </p:val>
                                            </p:tav>
                                          </p:tavLst>
                                        </p:anim>
                                        <p:anim calcmode="lin" valueType="num">
                                          <p:cBhvr>
                                            <p:cTn id="44" dur="300" fill="hold"/>
                                            <p:tgtEl>
                                              <p:spTgt spid="32"/>
                                            </p:tgtEl>
                                            <p:attrNameLst>
                                              <p:attrName>ppt_h</p:attrName>
                                            </p:attrNameLst>
                                          </p:cBhvr>
                                          <p:tavLst>
                                            <p:tav tm="0">
                                              <p:val>
                                                <p:fltVal val="0"/>
                                              </p:val>
                                            </p:tav>
                                            <p:tav tm="100000">
                                              <p:val>
                                                <p:strVal val="#ppt_h"/>
                                              </p:val>
                                            </p:tav>
                                          </p:tavLst>
                                        </p:anim>
                                        <p:animEffect transition="in" filter="fade">
                                          <p:cBhvr>
                                            <p:cTn id="45" dur="300"/>
                                            <p:tgtEl>
                                              <p:spTgt spid="32"/>
                                            </p:tgtEl>
                                          </p:cBhvr>
                                        </p:animEffect>
                                      </p:childTnLst>
                                    </p:cTn>
                                  </p:par>
                                  <p:par>
                                    <p:cTn id="46" presetID="6" presetClass="emph" presetSubtype="0" autoRev="1" fill="hold" grpId="1" nodeType="withEffect">
                                      <p:stCondLst>
                                        <p:cond delay="1800"/>
                                      </p:stCondLst>
                                      <p:childTnLst>
                                        <p:animScale>
                                          <p:cBhvr>
                                            <p:cTn id="47" dur="150" fill="hold"/>
                                            <p:tgtEl>
                                              <p:spTgt spid="32"/>
                                            </p:tgtEl>
                                          </p:cBhvr>
                                          <p:by x="110000" y="110000"/>
                                        </p:animScale>
                                      </p:childTnLst>
                                    </p:cTn>
                                  </p:par>
                                  <p:par>
                                    <p:cTn id="48" presetID="53" presetClass="entr" presetSubtype="16" fill="hold" grpId="0" nodeType="withEffect">
                                      <p:stCondLst>
                                        <p:cond delay="400"/>
                                      </p:stCondLst>
                                      <p:childTnLst>
                                        <p:set>
                                          <p:cBhvr>
                                            <p:cTn id="49" dur="1" fill="hold">
                                              <p:stCondLst>
                                                <p:cond delay="0"/>
                                              </p:stCondLst>
                                            </p:cTn>
                                            <p:tgtEl>
                                              <p:spTgt spid="45"/>
                                            </p:tgtEl>
                                            <p:attrNameLst>
                                              <p:attrName>style.visibility</p:attrName>
                                            </p:attrNameLst>
                                          </p:cBhvr>
                                          <p:to>
                                            <p:strVal val="visible"/>
                                          </p:to>
                                        </p:set>
                                        <p:anim calcmode="lin" valueType="num">
                                          <p:cBhvr>
                                            <p:cTn id="50" dur="300" fill="hold"/>
                                            <p:tgtEl>
                                              <p:spTgt spid="45"/>
                                            </p:tgtEl>
                                            <p:attrNameLst>
                                              <p:attrName>ppt_w</p:attrName>
                                            </p:attrNameLst>
                                          </p:cBhvr>
                                          <p:tavLst>
                                            <p:tav tm="0">
                                              <p:val>
                                                <p:fltVal val="0"/>
                                              </p:val>
                                            </p:tav>
                                            <p:tav tm="100000">
                                              <p:val>
                                                <p:strVal val="#ppt_w"/>
                                              </p:val>
                                            </p:tav>
                                          </p:tavLst>
                                        </p:anim>
                                        <p:anim calcmode="lin" valueType="num">
                                          <p:cBhvr>
                                            <p:cTn id="51" dur="300" fill="hold"/>
                                            <p:tgtEl>
                                              <p:spTgt spid="45"/>
                                            </p:tgtEl>
                                            <p:attrNameLst>
                                              <p:attrName>ppt_h</p:attrName>
                                            </p:attrNameLst>
                                          </p:cBhvr>
                                          <p:tavLst>
                                            <p:tav tm="0">
                                              <p:val>
                                                <p:fltVal val="0"/>
                                              </p:val>
                                            </p:tav>
                                            <p:tav tm="100000">
                                              <p:val>
                                                <p:strVal val="#ppt_h"/>
                                              </p:val>
                                            </p:tav>
                                          </p:tavLst>
                                        </p:anim>
                                        <p:animEffect transition="in" filter="fade">
                                          <p:cBhvr>
                                            <p:cTn id="52" dur="300"/>
                                            <p:tgtEl>
                                              <p:spTgt spid="45"/>
                                            </p:tgtEl>
                                          </p:cBhvr>
                                        </p:animEffect>
                                      </p:childTnLst>
                                    </p:cTn>
                                  </p:par>
                                  <p:par>
                                    <p:cTn id="53" presetID="6" presetClass="emph" presetSubtype="0" autoRev="1" fill="hold" grpId="1" nodeType="withEffect">
                                      <p:stCondLst>
                                        <p:cond delay="700"/>
                                      </p:stCondLst>
                                      <p:childTnLst>
                                        <p:animScale>
                                          <p:cBhvr>
                                            <p:cTn id="54" dur="150" fill="hold"/>
                                            <p:tgtEl>
                                              <p:spTgt spid="45"/>
                                            </p:tgtEl>
                                          </p:cBhvr>
                                          <p:by x="110000" y="110000"/>
                                        </p:animScale>
                                      </p:childTnLst>
                                    </p:cTn>
                                  </p:par>
                                  <p:par>
                                    <p:cTn id="55" presetID="22" presetClass="entr" presetSubtype="4" fill="hold" grpId="0" nodeType="withEffect">
                                      <p:stCondLst>
                                        <p:cond delay="70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par>
                                    <p:cTn id="58" presetID="22" presetClass="entr" presetSubtype="4" fill="hold" grpId="0" nodeType="withEffect">
                                      <p:stCondLst>
                                        <p:cond delay="120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500"/>
                                            <p:tgtEl>
                                              <p:spTgt spid="26"/>
                                            </p:tgtEl>
                                          </p:cBhvr>
                                        </p:animEffect>
                                      </p:childTnLst>
                                    </p:cTn>
                                  </p:par>
                                  <p:par>
                                    <p:cTn id="61" presetID="53" presetClass="entr" presetSubtype="16" fill="hold" grpId="0" nodeType="withEffect">
                                      <p:stCondLst>
                                        <p:cond delay="1700"/>
                                      </p:stCondLst>
                                      <p:childTnLst>
                                        <p:set>
                                          <p:cBhvr>
                                            <p:cTn id="62" dur="1" fill="hold">
                                              <p:stCondLst>
                                                <p:cond delay="0"/>
                                              </p:stCondLst>
                                            </p:cTn>
                                            <p:tgtEl>
                                              <p:spTgt spid="36"/>
                                            </p:tgtEl>
                                            <p:attrNameLst>
                                              <p:attrName>style.visibility</p:attrName>
                                            </p:attrNameLst>
                                          </p:cBhvr>
                                          <p:to>
                                            <p:strVal val="visible"/>
                                          </p:to>
                                        </p:set>
                                        <p:anim calcmode="lin" valueType="num">
                                          <p:cBhvr>
                                            <p:cTn id="63" dur="300" fill="hold"/>
                                            <p:tgtEl>
                                              <p:spTgt spid="36"/>
                                            </p:tgtEl>
                                            <p:attrNameLst>
                                              <p:attrName>ppt_w</p:attrName>
                                            </p:attrNameLst>
                                          </p:cBhvr>
                                          <p:tavLst>
                                            <p:tav tm="0">
                                              <p:val>
                                                <p:fltVal val="0"/>
                                              </p:val>
                                            </p:tav>
                                            <p:tav tm="100000">
                                              <p:val>
                                                <p:strVal val="#ppt_w"/>
                                              </p:val>
                                            </p:tav>
                                          </p:tavLst>
                                        </p:anim>
                                        <p:anim calcmode="lin" valueType="num">
                                          <p:cBhvr>
                                            <p:cTn id="64" dur="300" fill="hold"/>
                                            <p:tgtEl>
                                              <p:spTgt spid="36"/>
                                            </p:tgtEl>
                                            <p:attrNameLst>
                                              <p:attrName>ppt_h</p:attrName>
                                            </p:attrNameLst>
                                          </p:cBhvr>
                                          <p:tavLst>
                                            <p:tav tm="0">
                                              <p:val>
                                                <p:fltVal val="0"/>
                                              </p:val>
                                            </p:tav>
                                            <p:tav tm="100000">
                                              <p:val>
                                                <p:strVal val="#ppt_h"/>
                                              </p:val>
                                            </p:tav>
                                          </p:tavLst>
                                        </p:anim>
                                        <p:animEffect transition="in" filter="fade">
                                          <p:cBhvr>
                                            <p:cTn id="65" dur="300"/>
                                            <p:tgtEl>
                                              <p:spTgt spid="36"/>
                                            </p:tgtEl>
                                          </p:cBhvr>
                                        </p:animEffect>
                                      </p:childTnLst>
                                    </p:cTn>
                                  </p:par>
                                  <p:par>
                                    <p:cTn id="66" presetID="6" presetClass="emph" presetSubtype="0" autoRev="1" fill="hold" grpId="1" nodeType="withEffect">
                                      <p:stCondLst>
                                        <p:cond delay="2000"/>
                                      </p:stCondLst>
                                      <p:childTnLst>
                                        <p:animScale>
                                          <p:cBhvr>
                                            <p:cTn id="67" dur="150" fill="hold"/>
                                            <p:tgtEl>
                                              <p:spTgt spid="36"/>
                                            </p:tgtEl>
                                          </p:cBhvr>
                                          <p:by x="110000" y="110000"/>
                                        </p:animScale>
                                      </p:childTnLst>
                                    </p:cTn>
                                  </p:par>
                                  <p:par>
                                    <p:cTn id="68" presetID="53" presetClass="entr" presetSubtype="16" fill="hold" grpId="0" nodeType="withEffect">
                                      <p:stCondLst>
                                        <p:cond delay="6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300" fill="hold"/>
                                            <p:tgtEl>
                                              <p:spTgt spid="46"/>
                                            </p:tgtEl>
                                            <p:attrNameLst>
                                              <p:attrName>ppt_w</p:attrName>
                                            </p:attrNameLst>
                                          </p:cBhvr>
                                          <p:tavLst>
                                            <p:tav tm="0">
                                              <p:val>
                                                <p:fltVal val="0"/>
                                              </p:val>
                                            </p:tav>
                                            <p:tav tm="100000">
                                              <p:val>
                                                <p:strVal val="#ppt_w"/>
                                              </p:val>
                                            </p:tav>
                                          </p:tavLst>
                                        </p:anim>
                                        <p:anim calcmode="lin" valueType="num">
                                          <p:cBhvr>
                                            <p:cTn id="71" dur="300" fill="hold"/>
                                            <p:tgtEl>
                                              <p:spTgt spid="46"/>
                                            </p:tgtEl>
                                            <p:attrNameLst>
                                              <p:attrName>ppt_h</p:attrName>
                                            </p:attrNameLst>
                                          </p:cBhvr>
                                          <p:tavLst>
                                            <p:tav tm="0">
                                              <p:val>
                                                <p:fltVal val="0"/>
                                              </p:val>
                                            </p:tav>
                                            <p:tav tm="100000">
                                              <p:val>
                                                <p:strVal val="#ppt_h"/>
                                              </p:val>
                                            </p:tav>
                                          </p:tavLst>
                                        </p:anim>
                                        <p:animEffect transition="in" filter="fade">
                                          <p:cBhvr>
                                            <p:cTn id="72" dur="300"/>
                                            <p:tgtEl>
                                              <p:spTgt spid="46"/>
                                            </p:tgtEl>
                                          </p:cBhvr>
                                        </p:animEffect>
                                      </p:childTnLst>
                                    </p:cTn>
                                  </p:par>
                                  <p:par>
                                    <p:cTn id="73" presetID="6" presetClass="emph" presetSubtype="0" autoRev="1" fill="hold" grpId="1" nodeType="withEffect">
                                      <p:stCondLst>
                                        <p:cond delay="900"/>
                                      </p:stCondLst>
                                      <p:childTnLst>
                                        <p:animScale>
                                          <p:cBhvr>
                                            <p:cTn id="74" dur="150" fill="hold"/>
                                            <p:tgtEl>
                                              <p:spTgt spid="46"/>
                                            </p:tgtEl>
                                          </p:cBhvr>
                                          <p:by x="110000" y="110000"/>
                                        </p:animScale>
                                      </p:childTnLst>
                                    </p:cTn>
                                  </p:par>
                                  <p:par>
                                    <p:cTn id="75" presetID="22" presetClass="entr" presetSubtype="4" fill="hold" grpId="0" nodeType="withEffect">
                                      <p:stCondLst>
                                        <p:cond delay="90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par>
                                    <p:cTn id="78" presetID="22" presetClass="entr" presetSubtype="4" fill="hold" grpId="0" nodeType="withEffect">
                                      <p:stCondLst>
                                        <p:cond delay="1400"/>
                                      </p:stCondLst>
                                      <p:childTnLst>
                                        <p:set>
                                          <p:cBhvr>
                                            <p:cTn id="79" dur="1" fill="hold">
                                              <p:stCondLst>
                                                <p:cond delay="0"/>
                                              </p:stCondLst>
                                            </p:cTn>
                                            <p:tgtEl>
                                              <p:spTgt spid="30"/>
                                            </p:tgtEl>
                                            <p:attrNameLst>
                                              <p:attrName>style.visibility</p:attrName>
                                            </p:attrNameLst>
                                          </p:cBhvr>
                                          <p:to>
                                            <p:strVal val="visible"/>
                                          </p:to>
                                        </p:set>
                                        <p:animEffect transition="in" filter="wipe(down)">
                                          <p:cBhvr>
                                            <p:cTn id="80" dur="500"/>
                                            <p:tgtEl>
                                              <p:spTgt spid="30"/>
                                            </p:tgtEl>
                                          </p:cBhvr>
                                        </p:animEffect>
                                      </p:childTnLst>
                                    </p:cTn>
                                  </p:par>
                                  <p:par>
                                    <p:cTn id="81" presetID="53" presetClass="entr" presetSubtype="16" fill="hold" grpId="0" nodeType="withEffect">
                                      <p:stCondLst>
                                        <p:cond delay="19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300" fill="hold"/>
                                            <p:tgtEl>
                                              <p:spTgt spid="37"/>
                                            </p:tgtEl>
                                            <p:attrNameLst>
                                              <p:attrName>ppt_w</p:attrName>
                                            </p:attrNameLst>
                                          </p:cBhvr>
                                          <p:tavLst>
                                            <p:tav tm="0">
                                              <p:val>
                                                <p:fltVal val="0"/>
                                              </p:val>
                                            </p:tav>
                                            <p:tav tm="100000">
                                              <p:val>
                                                <p:strVal val="#ppt_w"/>
                                              </p:val>
                                            </p:tav>
                                          </p:tavLst>
                                        </p:anim>
                                        <p:anim calcmode="lin" valueType="num">
                                          <p:cBhvr>
                                            <p:cTn id="84" dur="300" fill="hold"/>
                                            <p:tgtEl>
                                              <p:spTgt spid="37"/>
                                            </p:tgtEl>
                                            <p:attrNameLst>
                                              <p:attrName>ppt_h</p:attrName>
                                            </p:attrNameLst>
                                          </p:cBhvr>
                                          <p:tavLst>
                                            <p:tav tm="0">
                                              <p:val>
                                                <p:fltVal val="0"/>
                                              </p:val>
                                            </p:tav>
                                            <p:tav tm="100000">
                                              <p:val>
                                                <p:strVal val="#ppt_h"/>
                                              </p:val>
                                            </p:tav>
                                          </p:tavLst>
                                        </p:anim>
                                        <p:animEffect transition="in" filter="fade">
                                          <p:cBhvr>
                                            <p:cTn id="85" dur="300"/>
                                            <p:tgtEl>
                                              <p:spTgt spid="37"/>
                                            </p:tgtEl>
                                          </p:cBhvr>
                                        </p:animEffect>
                                      </p:childTnLst>
                                    </p:cTn>
                                  </p:par>
                                  <p:par>
                                    <p:cTn id="86" presetID="6" presetClass="emph" presetSubtype="0" autoRev="1" fill="hold" grpId="1" nodeType="withEffect">
                                      <p:stCondLst>
                                        <p:cond delay="2200"/>
                                      </p:stCondLst>
                                      <p:childTnLst>
                                        <p:animScale>
                                          <p:cBhvr>
                                            <p:cTn id="87" dur="150" fill="hold"/>
                                            <p:tgtEl>
                                              <p:spTgt spid="37"/>
                                            </p:tgtEl>
                                          </p:cBhvr>
                                          <p:by x="110000" y="110000"/>
                                        </p:animScale>
                                      </p:childTnLst>
                                    </p:cTn>
                                  </p:par>
                                  <p:par>
                                    <p:cTn id="88" presetID="53" presetClass="entr" presetSubtype="16" fill="hold" grpId="0" nodeType="withEffect">
                                      <p:stCondLst>
                                        <p:cond delay="800"/>
                                      </p:stCondLst>
                                      <p:childTnLst>
                                        <p:set>
                                          <p:cBhvr>
                                            <p:cTn id="89" dur="1" fill="hold">
                                              <p:stCondLst>
                                                <p:cond delay="0"/>
                                              </p:stCondLst>
                                            </p:cTn>
                                            <p:tgtEl>
                                              <p:spTgt spid="47"/>
                                            </p:tgtEl>
                                            <p:attrNameLst>
                                              <p:attrName>style.visibility</p:attrName>
                                            </p:attrNameLst>
                                          </p:cBhvr>
                                          <p:to>
                                            <p:strVal val="visible"/>
                                          </p:to>
                                        </p:set>
                                        <p:anim calcmode="lin" valueType="num">
                                          <p:cBhvr>
                                            <p:cTn id="90" dur="300" fill="hold"/>
                                            <p:tgtEl>
                                              <p:spTgt spid="47"/>
                                            </p:tgtEl>
                                            <p:attrNameLst>
                                              <p:attrName>ppt_w</p:attrName>
                                            </p:attrNameLst>
                                          </p:cBhvr>
                                          <p:tavLst>
                                            <p:tav tm="0">
                                              <p:val>
                                                <p:fltVal val="0"/>
                                              </p:val>
                                            </p:tav>
                                            <p:tav tm="100000">
                                              <p:val>
                                                <p:strVal val="#ppt_w"/>
                                              </p:val>
                                            </p:tav>
                                          </p:tavLst>
                                        </p:anim>
                                        <p:anim calcmode="lin" valueType="num">
                                          <p:cBhvr>
                                            <p:cTn id="91" dur="300" fill="hold"/>
                                            <p:tgtEl>
                                              <p:spTgt spid="47"/>
                                            </p:tgtEl>
                                            <p:attrNameLst>
                                              <p:attrName>ppt_h</p:attrName>
                                            </p:attrNameLst>
                                          </p:cBhvr>
                                          <p:tavLst>
                                            <p:tav tm="0">
                                              <p:val>
                                                <p:fltVal val="0"/>
                                              </p:val>
                                            </p:tav>
                                            <p:tav tm="100000">
                                              <p:val>
                                                <p:strVal val="#ppt_h"/>
                                              </p:val>
                                            </p:tav>
                                          </p:tavLst>
                                        </p:anim>
                                        <p:animEffect transition="in" filter="fade">
                                          <p:cBhvr>
                                            <p:cTn id="92" dur="300"/>
                                            <p:tgtEl>
                                              <p:spTgt spid="47"/>
                                            </p:tgtEl>
                                          </p:cBhvr>
                                        </p:animEffect>
                                      </p:childTnLst>
                                    </p:cTn>
                                  </p:par>
                                  <p:par>
                                    <p:cTn id="93" presetID="6" presetClass="emph" presetSubtype="0" autoRev="1" fill="hold" grpId="1" nodeType="withEffect">
                                      <p:stCondLst>
                                        <p:cond delay="1100"/>
                                      </p:stCondLst>
                                      <p:childTnLst>
                                        <p:animScale>
                                          <p:cBhvr>
                                            <p:cTn id="94" dur="150" fill="hold"/>
                                            <p:tgtEl>
                                              <p:spTgt spid="47"/>
                                            </p:tgtEl>
                                          </p:cBhvr>
                                          <p:by x="110000" y="110000"/>
                                        </p:animScale>
                                      </p:childTnLst>
                                    </p:cTn>
                                  </p:par>
                                  <p:par>
                                    <p:cTn id="95" presetID="22" presetClass="entr" presetSubtype="4" fill="hold" grpId="0" nodeType="withEffect">
                                      <p:stCondLst>
                                        <p:cond delay="110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00"/>
                                            <p:tgtEl>
                                              <p:spTgt spid="14"/>
                                            </p:tgtEl>
                                          </p:cBhvr>
                                        </p:animEffect>
                                      </p:childTnLst>
                                    </p:cTn>
                                  </p:par>
                                  <p:par>
                                    <p:cTn id="98" presetID="22" presetClass="entr" presetSubtype="4" fill="hold" grpId="0" nodeType="withEffect">
                                      <p:stCondLst>
                                        <p:cond delay="1600"/>
                                      </p:stCondLst>
                                      <p:childTnLst>
                                        <p:set>
                                          <p:cBhvr>
                                            <p:cTn id="99" dur="1" fill="hold">
                                              <p:stCondLst>
                                                <p:cond delay="0"/>
                                              </p:stCondLst>
                                            </p:cTn>
                                            <p:tgtEl>
                                              <p:spTgt spid="27"/>
                                            </p:tgtEl>
                                            <p:attrNameLst>
                                              <p:attrName>style.visibility</p:attrName>
                                            </p:attrNameLst>
                                          </p:cBhvr>
                                          <p:to>
                                            <p:strVal val="visible"/>
                                          </p:to>
                                        </p:set>
                                        <p:animEffect transition="in" filter="wipe(down)">
                                          <p:cBhvr>
                                            <p:cTn id="100" dur="500"/>
                                            <p:tgtEl>
                                              <p:spTgt spid="27"/>
                                            </p:tgtEl>
                                          </p:cBhvr>
                                        </p:animEffect>
                                      </p:childTnLst>
                                    </p:cTn>
                                  </p:par>
                                  <p:par>
                                    <p:cTn id="101" presetID="53" presetClass="entr" presetSubtype="16" fill="hold" grpId="0" nodeType="withEffect">
                                      <p:stCondLst>
                                        <p:cond delay="210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300" fill="hold"/>
                                            <p:tgtEl>
                                              <p:spTgt spid="38"/>
                                            </p:tgtEl>
                                            <p:attrNameLst>
                                              <p:attrName>ppt_w</p:attrName>
                                            </p:attrNameLst>
                                          </p:cBhvr>
                                          <p:tavLst>
                                            <p:tav tm="0">
                                              <p:val>
                                                <p:fltVal val="0"/>
                                              </p:val>
                                            </p:tav>
                                            <p:tav tm="100000">
                                              <p:val>
                                                <p:strVal val="#ppt_w"/>
                                              </p:val>
                                            </p:tav>
                                          </p:tavLst>
                                        </p:anim>
                                        <p:anim calcmode="lin" valueType="num">
                                          <p:cBhvr>
                                            <p:cTn id="104" dur="300" fill="hold"/>
                                            <p:tgtEl>
                                              <p:spTgt spid="38"/>
                                            </p:tgtEl>
                                            <p:attrNameLst>
                                              <p:attrName>ppt_h</p:attrName>
                                            </p:attrNameLst>
                                          </p:cBhvr>
                                          <p:tavLst>
                                            <p:tav tm="0">
                                              <p:val>
                                                <p:fltVal val="0"/>
                                              </p:val>
                                            </p:tav>
                                            <p:tav tm="100000">
                                              <p:val>
                                                <p:strVal val="#ppt_h"/>
                                              </p:val>
                                            </p:tav>
                                          </p:tavLst>
                                        </p:anim>
                                        <p:animEffect transition="in" filter="fade">
                                          <p:cBhvr>
                                            <p:cTn id="105" dur="300"/>
                                            <p:tgtEl>
                                              <p:spTgt spid="38"/>
                                            </p:tgtEl>
                                          </p:cBhvr>
                                        </p:animEffect>
                                      </p:childTnLst>
                                    </p:cTn>
                                  </p:par>
                                  <p:par>
                                    <p:cTn id="106" presetID="6" presetClass="emph" presetSubtype="0" autoRev="1" fill="hold" grpId="1" nodeType="withEffect">
                                      <p:stCondLst>
                                        <p:cond delay="2400"/>
                                      </p:stCondLst>
                                      <p:childTnLst>
                                        <p:animScale>
                                          <p:cBhvr>
                                            <p:cTn id="107" dur="150" fill="hold"/>
                                            <p:tgtEl>
                                              <p:spTgt spid="38"/>
                                            </p:tgtEl>
                                          </p:cBhvr>
                                          <p:by x="110000" y="110000"/>
                                        </p:animScale>
                                      </p:childTnLst>
                                    </p:cTn>
                                  </p:par>
                                  <p:par>
                                    <p:cTn id="108" presetID="53" presetClass="entr" presetSubtype="16" fill="hold" grpId="0" nodeType="withEffect">
                                      <p:stCondLst>
                                        <p:cond delay="1000"/>
                                      </p:stCondLst>
                                      <p:childTnLst>
                                        <p:set>
                                          <p:cBhvr>
                                            <p:cTn id="109" dur="1" fill="hold">
                                              <p:stCondLst>
                                                <p:cond delay="0"/>
                                              </p:stCondLst>
                                            </p:cTn>
                                            <p:tgtEl>
                                              <p:spTgt spid="48"/>
                                            </p:tgtEl>
                                            <p:attrNameLst>
                                              <p:attrName>style.visibility</p:attrName>
                                            </p:attrNameLst>
                                          </p:cBhvr>
                                          <p:to>
                                            <p:strVal val="visible"/>
                                          </p:to>
                                        </p:set>
                                        <p:anim calcmode="lin" valueType="num">
                                          <p:cBhvr>
                                            <p:cTn id="110" dur="300" fill="hold"/>
                                            <p:tgtEl>
                                              <p:spTgt spid="48"/>
                                            </p:tgtEl>
                                            <p:attrNameLst>
                                              <p:attrName>ppt_w</p:attrName>
                                            </p:attrNameLst>
                                          </p:cBhvr>
                                          <p:tavLst>
                                            <p:tav tm="0">
                                              <p:val>
                                                <p:fltVal val="0"/>
                                              </p:val>
                                            </p:tav>
                                            <p:tav tm="100000">
                                              <p:val>
                                                <p:strVal val="#ppt_w"/>
                                              </p:val>
                                            </p:tav>
                                          </p:tavLst>
                                        </p:anim>
                                        <p:anim calcmode="lin" valueType="num">
                                          <p:cBhvr>
                                            <p:cTn id="111" dur="300" fill="hold"/>
                                            <p:tgtEl>
                                              <p:spTgt spid="48"/>
                                            </p:tgtEl>
                                            <p:attrNameLst>
                                              <p:attrName>ppt_h</p:attrName>
                                            </p:attrNameLst>
                                          </p:cBhvr>
                                          <p:tavLst>
                                            <p:tav tm="0">
                                              <p:val>
                                                <p:fltVal val="0"/>
                                              </p:val>
                                            </p:tav>
                                            <p:tav tm="100000">
                                              <p:val>
                                                <p:strVal val="#ppt_h"/>
                                              </p:val>
                                            </p:tav>
                                          </p:tavLst>
                                        </p:anim>
                                        <p:animEffect transition="in" filter="fade">
                                          <p:cBhvr>
                                            <p:cTn id="112" dur="300"/>
                                            <p:tgtEl>
                                              <p:spTgt spid="48"/>
                                            </p:tgtEl>
                                          </p:cBhvr>
                                        </p:animEffect>
                                      </p:childTnLst>
                                    </p:cTn>
                                  </p:par>
                                  <p:par>
                                    <p:cTn id="113" presetID="6" presetClass="emph" presetSubtype="0" autoRev="1" fill="hold" grpId="1" nodeType="withEffect">
                                      <p:stCondLst>
                                        <p:cond delay="1300"/>
                                      </p:stCondLst>
                                      <p:childTnLst>
                                        <p:animScale>
                                          <p:cBhvr>
                                            <p:cTn id="114" dur="150" fill="hold"/>
                                            <p:tgtEl>
                                              <p:spTgt spid="48"/>
                                            </p:tgtEl>
                                          </p:cBhvr>
                                          <p:by x="110000" y="110000"/>
                                        </p:animScale>
                                      </p:childTnLst>
                                    </p:cTn>
                                  </p:par>
                                  <p:par>
                                    <p:cTn id="115" presetID="22" presetClass="entr" presetSubtype="4" fill="hold" grpId="0" nodeType="withEffect">
                                      <p:stCondLst>
                                        <p:cond delay="1300"/>
                                      </p:stCondLst>
                                      <p:childTnLst>
                                        <p:set>
                                          <p:cBhvr>
                                            <p:cTn id="116" dur="1" fill="hold">
                                              <p:stCondLst>
                                                <p:cond delay="0"/>
                                              </p:stCondLst>
                                            </p:cTn>
                                            <p:tgtEl>
                                              <p:spTgt spid="15"/>
                                            </p:tgtEl>
                                            <p:attrNameLst>
                                              <p:attrName>style.visibility</p:attrName>
                                            </p:attrNameLst>
                                          </p:cBhvr>
                                          <p:to>
                                            <p:strVal val="visible"/>
                                          </p:to>
                                        </p:set>
                                        <p:animEffect transition="in" filter="wipe(down)">
                                          <p:cBhvr>
                                            <p:cTn id="117" dur="500"/>
                                            <p:tgtEl>
                                              <p:spTgt spid="15"/>
                                            </p:tgtEl>
                                          </p:cBhvr>
                                        </p:animEffect>
                                      </p:childTnLst>
                                    </p:cTn>
                                  </p:par>
                                  <p:par>
                                    <p:cTn id="118" presetID="22" presetClass="entr" presetSubtype="4" fill="hold" grpId="0" nodeType="withEffect">
                                      <p:stCondLst>
                                        <p:cond delay="1800"/>
                                      </p:stCondLst>
                                      <p:childTnLst>
                                        <p:set>
                                          <p:cBhvr>
                                            <p:cTn id="119" dur="1" fill="hold">
                                              <p:stCondLst>
                                                <p:cond delay="0"/>
                                              </p:stCondLst>
                                            </p:cTn>
                                            <p:tgtEl>
                                              <p:spTgt spid="23"/>
                                            </p:tgtEl>
                                            <p:attrNameLst>
                                              <p:attrName>style.visibility</p:attrName>
                                            </p:attrNameLst>
                                          </p:cBhvr>
                                          <p:to>
                                            <p:strVal val="visible"/>
                                          </p:to>
                                        </p:set>
                                        <p:animEffect transition="in" filter="wipe(down)">
                                          <p:cBhvr>
                                            <p:cTn id="120" dur="500"/>
                                            <p:tgtEl>
                                              <p:spTgt spid="23"/>
                                            </p:tgtEl>
                                          </p:cBhvr>
                                        </p:animEffect>
                                      </p:childTnLst>
                                    </p:cTn>
                                  </p:par>
                                  <p:par>
                                    <p:cTn id="121" presetID="53" presetClass="entr" presetSubtype="16" fill="hold" grpId="0" nodeType="withEffect">
                                      <p:stCondLst>
                                        <p:cond delay="2300"/>
                                      </p:stCondLst>
                                      <p:childTnLst>
                                        <p:set>
                                          <p:cBhvr>
                                            <p:cTn id="122" dur="1" fill="hold">
                                              <p:stCondLst>
                                                <p:cond delay="0"/>
                                              </p:stCondLst>
                                            </p:cTn>
                                            <p:tgtEl>
                                              <p:spTgt spid="39"/>
                                            </p:tgtEl>
                                            <p:attrNameLst>
                                              <p:attrName>style.visibility</p:attrName>
                                            </p:attrNameLst>
                                          </p:cBhvr>
                                          <p:to>
                                            <p:strVal val="visible"/>
                                          </p:to>
                                        </p:set>
                                        <p:anim calcmode="lin" valueType="num">
                                          <p:cBhvr>
                                            <p:cTn id="123" dur="300" fill="hold"/>
                                            <p:tgtEl>
                                              <p:spTgt spid="39"/>
                                            </p:tgtEl>
                                            <p:attrNameLst>
                                              <p:attrName>ppt_w</p:attrName>
                                            </p:attrNameLst>
                                          </p:cBhvr>
                                          <p:tavLst>
                                            <p:tav tm="0">
                                              <p:val>
                                                <p:fltVal val="0"/>
                                              </p:val>
                                            </p:tav>
                                            <p:tav tm="100000">
                                              <p:val>
                                                <p:strVal val="#ppt_w"/>
                                              </p:val>
                                            </p:tav>
                                          </p:tavLst>
                                        </p:anim>
                                        <p:anim calcmode="lin" valueType="num">
                                          <p:cBhvr>
                                            <p:cTn id="124" dur="300" fill="hold"/>
                                            <p:tgtEl>
                                              <p:spTgt spid="39"/>
                                            </p:tgtEl>
                                            <p:attrNameLst>
                                              <p:attrName>ppt_h</p:attrName>
                                            </p:attrNameLst>
                                          </p:cBhvr>
                                          <p:tavLst>
                                            <p:tav tm="0">
                                              <p:val>
                                                <p:fltVal val="0"/>
                                              </p:val>
                                            </p:tav>
                                            <p:tav tm="100000">
                                              <p:val>
                                                <p:strVal val="#ppt_h"/>
                                              </p:val>
                                            </p:tav>
                                          </p:tavLst>
                                        </p:anim>
                                        <p:animEffect transition="in" filter="fade">
                                          <p:cBhvr>
                                            <p:cTn id="125" dur="300"/>
                                            <p:tgtEl>
                                              <p:spTgt spid="39"/>
                                            </p:tgtEl>
                                          </p:cBhvr>
                                        </p:animEffect>
                                      </p:childTnLst>
                                    </p:cTn>
                                  </p:par>
                                  <p:par>
                                    <p:cTn id="126" presetID="6" presetClass="emph" presetSubtype="0" autoRev="1" fill="hold" grpId="1" nodeType="withEffect">
                                      <p:stCondLst>
                                        <p:cond delay="2600"/>
                                      </p:stCondLst>
                                      <p:childTnLst>
                                        <p:animScale>
                                          <p:cBhvr>
                                            <p:cTn id="127" dur="150" fill="hold"/>
                                            <p:tgtEl>
                                              <p:spTgt spid="39"/>
                                            </p:tgtEl>
                                          </p:cBhvr>
                                          <p:by x="110000" y="110000"/>
                                        </p:animScale>
                                      </p:childTnLst>
                                    </p:cTn>
                                  </p:par>
                                  <p:par>
                                    <p:cTn id="128" presetID="53" presetClass="entr" presetSubtype="16" fill="hold" grpId="0" nodeType="withEffect">
                                      <p:stCondLst>
                                        <p:cond delay="120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300" fill="hold"/>
                                            <p:tgtEl>
                                              <p:spTgt spid="49"/>
                                            </p:tgtEl>
                                            <p:attrNameLst>
                                              <p:attrName>ppt_w</p:attrName>
                                            </p:attrNameLst>
                                          </p:cBhvr>
                                          <p:tavLst>
                                            <p:tav tm="0">
                                              <p:val>
                                                <p:fltVal val="0"/>
                                              </p:val>
                                            </p:tav>
                                            <p:tav tm="100000">
                                              <p:val>
                                                <p:strVal val="#ppt_w"/>
                                              </p:val>
                                            </p:tav>
                                          </p:tavLst>
                                        </p:anim>
                                        <p:anim calcmode="lin" valueType="num">
                                          <p:cBhvr>
                                            <p:cTn id="131" dur="300" fill="hold"/>
                                            <p:tgtEl>
                                              <p:spTgt spid="49"/>
                                            </p:tgtEl>
                                            <p:attrNameLst>
                                              <p:attrName>ppt_h</p:attrName>
                                            </p:attrNameLst>
                                          </p:cBhvr>
                                          <p:tavLst>
                                            <p:tav tm="0">
                                              <p:val>
                                                <p:fltVal val="0"/>
                                              </p:val>
                                            </p:tav>
                                            <p:tav tm="100000">
                                              <p:val>
                                                <p:strVal val="#ppt_h"/>
                                              </p:val>
                                            </p:tav>
                                          </p:tavLst>
                                        </p:anim>
                                        <p:animEffect transition="in" filter="fade">
                                          <p:cBhvr>
                                            <p:cTn id="132" dur="300"/>
                                            <p:tgtEl>
                                              <p:spTgt spid="49"/>
                                            </p:tgtEl>
                                          </p:cBhvr>
                                        </p:animEffect>
                                      </p:childTnLst>
                                    </p:cTn>
                                  </p:par>
                                  <p:par>
                                    <p:cTn id="133" presetID="6" presetClass="emph" presetSubtype="0" autoRev="1" fill="hold" grpId="1" nodeType="withEffect">
                                      <p:stCondLst>
                                        <p:cond delay="1500"/>
                                      </p:stCondLst>
                                      <p:childTnLst>
                                        <p:animScale>
                                          <p:cBhvr>
                                            <p:cTn id="134" dur="150" fill="hold"/>
                                            <p:tgtEl>
                                              <p:spTgt spid="49"/>
                                            </p:tgtEl>
                                          </p:cBhvr>
                                          <p:by x="110000" y="110000"/>
                                        </p:animScale>
                                      </p:childTnLst>
                                    </p:cTn>
                                  </p:par>
                                  <p:par>
                                    <p:cTn id="135" presetID="22" presetClass="entr" presetSubtype="4" fill="hold" grpId="0" nodeType="withEffect">
                                      <p:stCondLst>
                                        <p:cond delay="1500"/>
                                      </p:stCondLst>
                                      <p:childTnLst>
                                        <p:set>
                                          <p:cBhvr>
                                            <p:cTn id="136" dur="1" fill="hold">
                                              <p:stCondLst>
                                                <p:cond delay="0"/>
                                              </p:stCondLst>
                                            </p:cTn>
                                            <p:tgtEl>
                                              <p:spTgt spid="16"/>
                                            </p:tgtEl>
                                            <p:attrNameLst>
                                              <p:attrName>style.visibility</p:attrName>
                                            </p:attrNameLst>
                                          </p:cBhvr>
                                          <p:to>
                                            <p:strVal val="visible"/>
                                          </p:to>
                                        </p:set>
                                        <p:animEffect transition="in" filter="wipe(down)">
                                          <p:cBhvr>
                                            <p:cTn id="137" dur="500"/>
                                            <p:tgtEl>
                                              <p:spTgt spid="16"/>
                                            </p:tgtEl>
                                          </p:cBhvr>
                                        </p:animEffect>
                                      </p:childTnLst>
                                    </p:cTn>
                                  </p:par>
                                  <p:par>
                                    <p:cTn id="138" presetID="22" presetClass="entr" presetSubtype="4" fill="hold" grpId="0" nodeType="withEffect">
                                      <p:stCondLst>
                                        <p:cond delay="2000"/>
                                      </p:stCondLst>
                                      <p:childTnLst>
                                        <p:set>
                                          <p:cBhvr>
                                            <p:cTn id="139" dur="1" fill="hold">
                                              <p:stCondLst>
                                                <p:cond delay="0"/>
                                              </p:stCondLst>
                                            </p:cTn>
                                            <p:tgtEl>
                                              <p:spTgt spid="28"/>
                                            </p:tgtEl>
                                            <p:attrNameLst>
                                              <p:attrName>style.visibility</p:attrName>
                                            </p:attrNameLst>
                                          </p:cBhvr>
                                          <p:to>
                                            <p:strVal val="visible"/>
                                          </p:to>
                                        </p:set>
                                        <p:animEffect transition="in" filter="wipe(down)">
                                          <p:cBhvr>
                                            <p:cTn id="140" dur="500"/>
                                            <p:tgtEl>
                                              <p:spTgt spid="28"/>
                                            </p:tgtEl>
                                          </p:cBhvr>
                                        </p:animEffect>
                                      </p:childTnLst>
                                    </p:cTn>
                                  </p:par>
                                  <p:par>
                                    <p:cTn id="141" presetID="53" presetClass="entr" presetSubtype="16" fill="hold" grpId="0" nodeType="withEffect">
                                      <p:stCondLst>
                                        <p:cond delay="250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300" fill="hold"/>
                                            <p:tgtEl>
                                              <p:spTgt spid="40"/>
                                            </p:tgtEl>
                                            <p:attrNameLst>
                                              <p:attrName>ppt_w</p:attrName>
                                            </p:attrNameLst>
                                          </p:cBhvr>
                                          <p:tavLst>
                                            <p:tav tm="0">
                                              <p:val>
                                                <p:fltVal val="0"/>
                                              </p:val>
                                            </p:tav>
                                            <p:tav tm="100000">
                                              <p:val>
                                                <p:strVal val="#ppt_w"/>
                                              </p:val>
                                            </p:tav>
                                          </p:tavLst>
                                        </p:anim>
                                        <p:anim calcmode="lin" valueType="num">
                                          <p:cBhvr>
                                            <p:cTn id="144" dur="300" fill="hold"/>
                                            <p:tgtEl>
                                              <p:spTgt spid="40"/>
                                            </p:tgtEl>
                                            <p:attrNameLst>
                                              <p:attrName>ppt_h</p:attrName>
                                            </p:attrNameLst>
                                          </p:cBhvr>
                                          <p:tavLst>
                                            <p:tav tm="0">
                                              <p:val>
                                                <p:fltVal val="0"/>
                                              </p:val>
                                            </p:tav>
                                            <p:tav tm="100000">
                                              <p:val>
                                                <p:strVal val="#ppt_h"/>
                                              </p:val>
                                            </p:tav>
                                          </p:tavLst>
                                        </p:anim>
                                        <p:animEffect transition="in" filter="fade">
                                          <p:cBhvr>
                                            <p:cTn id="145" dur="300"/>
                                            <p:tgtEl>
                                              <p:spTgt spid="40"/>
                                            </p:tgtEl>
                                          </p:cBhvr>
                                        </p:animEffect>
                                      </p:childTnLst>
                                    </p:cTn>
                                  </p:par>
                                  <p:par>
                                    <p:cTn id="146" presetID="6" presetClass="emph" presetSubtype="0" autoRev="1" fill="hold" grpId="1" nodeType="withEffect">
                                      <p:stCondLst>
                                        <p:cond delay="2800"/>
                                      </p:stCondLst>
                                      <p:childTnLst>
                                        <p:animScale>
                                          <p:cBhvr>
                                            <p:cTn id="147" dur="150" fill="hold"/>
                                            <p:tgtEl>
                                              <p:spTgt spid="40"/>
                                            </p:tgtEl>
                                          </p:cBhvr>
                                          <p:by x="110000" y="110000"/>
                                        </p:animScale>
                                      </p:childTnLst>
                                    </p:cTn>
                                  </p:par>
                                  <p:par>
                                    <p:cTn id="148" presetID="53" presetClass="entr" presetSubtype="16" fill="hold" grpId="0" nodeType="withEffect">
                                      <p:stCondLst>
                                        <p:cond delay="1400"/>
                                      </p:stCondLst>
                                      <p:childTnLst>
                                        <p:set>
                                          <p:cBhvr>
                                            <p:cTn id="149" dur="1" fill="hold">
                                              <p:stCondLst>
                                                <p:cond delay="0"/>
                                              </p:stCondLst>
                                            </p:cTn>
                                            <p:tgtEl>
                                              <p:spTgt spid="50"/>
                                            </p:tgtEl>
                                            <p:attrNameLst>
                                              <p:attrName>style.visibility</p:attrName>
                                            </p:attrNameLst>
                                          </p:cBhvr>
                                          <p:to>
                                            <p:strVal val="visible"/>
                                          </p:to>
                                        </p:set>
                                        <p:anim calcmode="lin" valueType="num">
                                          <p:cBhvr>
                                            <p:cTn id="150" dur="300" fill="hold"/>
                                            <p:tgtEl>
                                              <p:spTgt spid="50"/>
                                            </p:tgtEl>
                                            <p:attrNameLst>
                                              <p:attrName>ppt_w</p:attrName>
                                            </p:attrNameLst>
                                          </p:cBhvr>
                                          <p:tavLst>
                                            <p:tav tm="0">
                                              <p:val>
                                                <p:fltVal val="0"/>
                                              </p:val>
                                            </p:tav>
                                            <p:tav tm="100000">
                                              <p:val>
                                                <p:strVal val="#ppt_w"/>
                                              </p:val>
                                            </p:tav>
                                          </p:tavLst>
                                        </p:anim>
                                        <p:anim calcmode="lin" valueType="num">
                                          <p:cBhvr>
                                            <p:cTn id="151" dur="300" fill="hold"/>
                                            <p:tgtEl>
                                              <p:spTgt spid="50"/>
                                            </p:tgtEl>
                                            <p:attrNameLst>
                                              <p:attrName>ppt_h</p:attrName>
                                            </p:attrNameLst>
                                          </p:cBhvr>
                                          <p:tavLst>
                                            <p:tav tm="0">
                                              <p:val>
                                                <p:fltVal val="0"/>
                                              </p:val>
                                            </p:tav>
                                            <p:tav tm="100000">
                                              <p:val>
                                                <p:strVal val="#ppt_h"/>
                                              </p:val>
                                            </p:tav>
                                          </p:tavLst>
                                        </p:anim>
                                        <p:animEffect transition="in" filter="fade">
                                          <p:cBhvr>
                                            <p:cTn id="152" dur="300"/>
                                            <p:tgtEl>
                                              <p:spTgt spid="50"/>
                                            </p:tgtEl>
                                          </p:cBhvr>
                                        </p:animEffect>
                                      </p:childTnLst>
                                    </p:cTn>
                                  </p:par>
                                  <p:par>
                                    <p:cTn id="153" presetID="6" presetClass="emph" presetSubtype="0" autoRev="1" fill="hold" grpId="1" nodeType="withEffect">
                                      <p:stCondLst>
                                        <p:cond delay="1700"/>
                                      </p:stCondLst>
                                      <p:childTnLst>
                                        <p:animScale>
                                          <p:cBhvr>
                                            <p:cTn id="154" dur="150" fill="hold"/>
                                            <p:tgtEl>
                                              <p:spTgt spid="50"/>
                                            </p:tgtEl>
                                          </p:cBhvr>
                                          <p:by x="110000" y="110000"/>
                                        </p:animScale>
                                      </p:childTnLst>
                                    </p:cTn>
                                  </p:par>
                                  <p:par>
                                    <p:cTn id="155" presetID="22" presetClass="entr" presetSubtype="4" fill="hold" grpId="0" nodeType="withEffect">
                                      <p:stCondLst>
                                        <p:cond delay="1700"/>
                                      </p:stCondLst>
                                      <p:childTnLst>
                                        <p:set>
                                          <p:cBhvr>
                                            <p:cTn id="156" dur="1" fill="hold">
                                              <p:stCondLst>
                                                <p:cond delay="0"/>
                                              </p:stCondLst>
                                            </p:cTn>
                                            <p:tgtEl>
                                              <p:spTgt spid="17"/>
                                            </p:tgtEl>
                                            <p:attrNameLst>
                                              <p:attrName>style.visibility</p:attrName>
                                            </p:attrNameLst>
                                          </p:cBhvr>
                                          <p:to>
                                            <p:strVal val="visible"/>
                                          </p:to>
                                        </p:set>
                                        <p:animEffect transition="in" filter="wipe(down)">
                                          <p:cBhvr>
                                            <p:cTn id="157" dur="500"/>
                                            <p:tgtEl>
                                              <p:spTgt spid="17"/>
                                            </p:tgtEl>
                                          </p:cBhvr>
                                        </p:animEffect>
                                      </p:childTnLst>
                                    </p:cTn>
                                  </p:par>
                                  <p:par>
                                    <p:cTn id="158" presetID="22" presetClass="entr" presetSubtype="4" fill="hold" grpId="0" nodeType="withEffect">
                                      <p:stCondLst>
                                        <p:cond delay="2200"/>
                                      </p:stCondLst>
                                      <p:childTnLst>
                                        <p:set>
                                          <p:cBhvr>
                                            <p:cTn id="159" dur="1" fill="hold">
                                              <p:stCondLst>
                                                <p:cond delay="0"/>
                                              </p:stCondLst>
                                            </p:cTn>
                                            <p:tgtEl>
                                              <p:spTgt spid="24"/>
                                            </p:tgtEl>
                                            <p:attrNameLst>
                                              <p:attrName>style.visibility</p:attrName>
                                            </p:attrNameLst>
                                          </p:cBhvr>
                                          <p:to>
                                            <p:strVal val="visible"/>
                                          </p:to>
                                        </p:set>
                                        <p:animEffect transition="in" filter="wipe(down)">
                                          <p:cBhvr>
                                            <p:cTn id="160" dur="500"/>
                                            <p:tgtEl>
                                              <p:spTgt spid="24"/>
                                            </p:tgtEl>
                                          </p:cBhvr>
                                        </p:animEffect>
                                      </p:childTnLst>
                                    </p:cTn>
                                  </p:par>
                                  <p:par>
                                    <p:cTn id="161" presetID="53" presetClass="entr" presetSubtype="16" fill="hold" grpId="0" nodeType="withEffect">
                                      <p:stCondLst>
                                        <p:cond delay="2700"/>
                                      </p:stCondLst>
                                      <p:childTnLst>
                                        <p:set>
                                          <p:cBhvr>
                                            <p:cTn id="162" dur="1" fill="hold">
                                              <p:stCondLst>
                                                <p:cond delay="0"/>
                                              </p:stCondLst>
                                            </p:cTn>
                                            <p:tgtEl>
                                              <p:spTgt spid="41"/>
                                            </p:tgtEl>
                                            <p:attrNameLst>
                                              <p:attrName>style.visibility</p:attrName>
                                            </p:attrNameLst>
                                          </p:cBhvr>
                                          <p:to>
                                            <p:strVal val="visible"/>
                                          </p:to>
                                        </p:set>
                                        <p:anim calcmode="lin" valueType="num">
                                          <p:cBhvr>
                                            <p:cTn id="163" dur="300" fill="hold"/>
                                            <p:tgtEl>
                                              <p:spTgt spid="41"/>
                                            </p:tgtEl>
                                            <p:attrNameLst>
                                              <p:attrName>ppt_w</p:attrName>
                                            </p:attrNameLst>
                                          </p:cBhvr>
                                          <p:tavLst>
                                            <p:tav tm="0">
                                              <p:val>
                                                <p:fltVal val="0"/>
                                              </p:val>
                                            </p:tav>
                                            <p:tav tm="100000">
                                              <p:val>
                                                <p:strVal val="#ppt_w"/>
                                              </p:val>
                                            </p:tav>
                                          </p:tavLst>
                                        </p:anim>
                                        <p:anim calcmode="lin" valueType="num">
                                          <p:cBhvr>
                                            <p:cTn id="164" dur="300" fill="hold"/>
                                            <p:tgtEl>
                                              <p:spTgt spid="41"/>
                                            </p:tgtEl>
                                            <p:attrNameLst>
                                              <p:attrName>ppt_h</p:attrName>
                                            </p:attrNameLst>
                                          </p:cBhvr>
                                          <p:tavLst>
                                            <p:tav tm="0">
                                              <p:val>
                                                <p:fltVal val="0"/>
                                              </p:val>
                                            </p:tav>
                                            <p:tav tm="100000">
                                              <p:val>
                                                <p:strVal val="#ppt_h"/>
                                              </p:val>
                                            </p:tav>
                                          </p:tavLst>
                                        </p:anim>
                                        <p:animEffect transition="in" filter="fade">
                                          <p:cBhvr>
                                            <p:cTn id="165" dur="300"/>
                                            <p:tgtEl>
                                              <p:spTgt spid="41"/>
                                            </p:tgtEl>
                                          </p:cBhvr>
                                        </p:animEffect>
                                      </p:childTnLst>
                                    </p:cTn>
                                  </p:par>
                                  <p:par>
                                    <p:cTn id="166" presetID="6" presetClass="emph" presetSubtype="0" autoRev="1" fill="hold" grpId="1" nodeType="withEffect">
                                      <p:stCondLst>
                                        <p:cond delay="3000"/>
                                      </p:stCondLst>
                                      <p:childTnLst>
                                        <p:animScale>
                                          <p:cBhvr>
                                            <p:cTn id="167" dur="150" fill="hold"/>
                                            <p:tgtEl>
                                              <p:spTgt spid="41"/>
                                            </p:tgtEl>
                                          </p:cBhvr>
                                          <p:by x="110000" y="110000"/>
                                        </p:animScale>
                                      </p:childTnLst>
                                    </p:cTn>
                                  </p:par>
                                  <p:par>
                                    <p:cTn id="168" presetID="53" presetClass="entr" presetSubtype="16" fill="hold" grpId="0" nodeType="withEffect">
                                      <p:stCondLst>
                                        <p:cond delay="1600"/>
                                      </p:stCondLst>
                                      <p:childTnLst>
                                        <p:set>
                                          <p:cBhvr>
                                            <p:cTn id="169" dur="1" fill="hold">
                                              <p:stCondLst>
                                                <p:cond delay="0"/>
                                              </p:stCondLst>
                                            </p:cTn>
                                            <p:tgtEl>
                                              <p:spTgt spid="51"/>
                                            </p:tgtEl>
                                            <p:attrNameLst>
                                              <p:attrName>style.visibility</p:attrName>
                                            </p:attrNameLst>
                                          </p:cBhvr>
                                          <p:to>
                                            <p:strVal val="visible"/>
                                          </p:to>
                                        </p:set>
                                        <p:anim calcmode="lin" valueType="num">
                                          <p:cBhvr>
                                            <p:cTn id="170" dur="300" fill="hold"/>
                                            <p:tgtEl>
                                              <p:spTgt spid="51"/>
                                            </p:tgtEl>
                                            <p:attrNameLst>
                                              <p:attrName>ppt_w</p:attrName>
                                            </p:attrNameLst>
                                          </p:cBhvr>
                                          <p:tavLst>
                                            <p:tav tm="0">
                                              <p:val>
                                                <p:fltVal val="0"/>
                                              </p:val>
                                            </p:tav>
                                            <p:tav tm="100000">
                                              <p:val>
                                                <p:strVal val="#ppt_w"/>
                                              </p:val>
                                            </p:tav>
                                          </p:tavLst>
                                        </p:anim>
                                        <p:anim calcmode="lin" valueType="num">
                                          <p:cBhvr>
                                            <p:cTn id="171" dur="300" fill="hold"/>
                                            <p:tgtEl>
                                              <p:spTgt spid="51"/>
                                            </p:tgtEl>
                                            <p:attrNameLst>
                                              <p:attrName>ppt_h</p:attrName>
                                            </p:attrNameLst>
                                          </p:cBhvr>
                                          <p:tavLst>
                                            <p:tav tm="0">
                                              <p:val>
                                                <p:fltVal val="0"/>
                                              </p:val>
                                            </p:tav>
                                            <p:tav tm="100000">
                                              <p:val>
                                                <p:strVal val="#ppt_h"/>
                                              </p:val>
                                            </p:tav>
                                          </p:tavLst>
                                        </p:anim>
                                        <p:animEffect transition="in" filter="fade">
                                          <p:cBhvr>
                                            <p:cTn id="172" dur="300"/>
                                            <p:tgtEl>
                                              <p:spTgt spid="51"/>
                                            </p:tgtEl>
                                          </p:cBhvr>
                                        </p:animEffect>
                                      </p:childTnLst>
                                    </p:cTn>
                                  </p:par>
                                  <p:par>
                                    <p:cTn id="173" presetID="6" presetClass="emph" presetSubtype="0" autoRev="1" fill="hold" grpId="1" nodeType="withEffect">
                                      <p:stCondLst>
                                        <p:cond delay="1900"/>
                                      </p:stCondLst>
                                      <p:childTnLst>
                                        <p:animScale>
                                          <p:cBhvr>
                                            <p:cTn id="174" dur="150" fill="hold"/>
                                            <p:tgtEl>
                                              <p:spTgt spid="51"/>
                                            </p:tgtEl>
                                          </p:cBhvr>
                                          <p:by x="110000" y="110000"/>
                                        </p:animScale>
                                      </p:childTnLst>
                                    </p:cTn>
                                  </p:par>
                                  <p:par>
                                    <p:cTn id="175" presetID="22" presetClass="entr" presetSubtype="4" fill="hold" grpId="0" nodeType="withEffect">
                                      <p:stCondLst>
                                        <p:cond delay="1900"/>
                                      </p:stCondLst>
                                      <p:childTnLst>
                                        <p:set>
                                          <p:cBhvr>
                                            <p:cTn id="176" dur="1" fill="hold">
                                              <p:stCondLst>
                                                <p:cond delay="0"/>
                                              </p:stCondLst>
                                            </p:cTn>
                                            <p:tgtEl>
                                              <p:spTgt spid="18"/>
                                            </p:tgtEl>
                                            <p:attrNameLst>
                                              <p:attrName>style.visibility</p:attrName>
                                            </p:attrNameLst>
                                          </p:cBhvr>
                                          <p:to>
                                            <p:strVal val="visible"/>
                                          </p:to>
                                        </p:set>
                                        <p:animEffect transition="in" filter="wipe(down)">
                                          <p:cBhvr>
                                            <p:cTn id="177" dur="500"/>
                                            <p:tgtEl>
                                              <p:spTgt spid="18"/>
                                            </p:tgtEl>
                                          </p:cBhvr>
                                        </p:animEffect>
                                      </p:childTnLst>
                                    </p:cTn>
                                  </p:par>
                                  <p:par>
                                    <p:cTn id="178" presetID="22" presetClass="entr" presetSubtype="4" fill="hold" grpId="0" nodeType="withEffect">
                                      <p:stCondLst>
                                        <p:cond delay="2400"/>
                                      </p:stCondLst>
                                      <p:childTnLst>
                                        <p:set>
                                          <p:cBhvr>
                                            <p:cTn id="179" dur="1" fill="hold">
                                              <p:stCondLst>
                                                <p:cond delay="0"/>
                                              </p:stCondLst>
                                            </p:cTn>
                                            <p:tgtEl>
                                              <p:spTgt spid="25"/>
                                            </p:tgtEl>
                                            <p:attrNameLst>
                                              <p:attrName>style.visibility</p:attrName>
                                            </p:attrNameLst>
                                          </p:cBhvr>
                                          <p:to>
                                            <p:strVal val="visible"/>
                                          </p:to>
                                        </p:set>
                                        <p:animEffect transition="in" filter="wipe(down)">
                                          <p:cBhvr>
                                            <p:cTn id="180" dur="500"/>
                                            <p:tgtEl>
                                              <p:spTgt spid="25"/>
                                            </p:tgtEl>
                                          </p:cBhvr>
                                        </p:animEffect>
                                      </p:childTnLst>
                                    </p:cTn>
                                  </p:par>
                                  <p:par>
                                    <p:cTn id="181" presetID="53" presetClass="entr" presetSubtype="16" fill="hold" grpId="0" nodeType="withEffect">
                                      <p:stCondLst>
                                        <p:cond delay="2900"/>
                                      </p:stCondLst>
                                      <p:childTnLst>
                                        <p:set>
                                          <p:cBhvr>
                                            <p:cTn id="182" dur="1" fill="hold">
                                              <p:stCondLst>
                                                <p:cond delay="0"/>
                                              </p:stCondLst>
                                            </p:cTn>
                                            <p:tgtEl>
                                              <p:spTgt spid="42"/>
                                            </p:tgtEl>
                                            <p:attrNameLst>
                                              <p:attrName>style.visibility</p:attrName>
                                            </p:attrNameLst>
                                          </p:cBhvr>
                                          <p:to>
                                            <p:strVal val="visible"/>
                                          </p:to>
                                        </p:set>
                                        <p:anim calcmode="lin" valueType="num">
                                          <p:cBhvr>
                                            <p:cTn id="183" dur="300" fill="hold"/>
                                            <p:tgtEl>
                                              <p:spTgt spid="42"/>
                                            </p:tgtEl>
                                            <p:attrNameLst>
                                              <p:attrName>ppt_w</p:attrName>
                                            </p:attrNameLst>
                                          </p:cBhvr>
                                          <p:tavLst>
                                            <p:tav tm="0">
                                              <p:val>
                                                <p:fltVal val="0"/>
                                              </p:val>
                                            </p:tav>
                                            <p:tav tm="100000">
                                              <p:val>
                                                <p:strVal val="#ppt_w"/>
                                              </p:val>
                                            </p:tav>
                                          </p:tavLst>
                                        </p:anim>
                                        <p:anim calcmode="lin" valueType="num">
                                          <p:cBhvr>
                                            <p:cTn id="184" dur="300" fill="hold"/>
                                            <p:tgtEl>
                                              <p:spTgt spid="42"/>
                                            </p:tgtEl>
                                            <p:attrNameLst>
                                              <p:attrName>ppt_h</p:attrName>
                                            </p:attrNameLst>
                                          </p:cBhvr>
                                          <p:tavLst>
                                            <p:tav tm="0">
                                              <p:val>
                                                <p:fltVal val="0"/>
                                              </p:val>
                                            </p:tav>
                                            <p:tav tm="100000">
                                              <p:val>
                                                <p:strVal val="#ppt_h"/>
                                              </p:val>
                                            </p:tav>
                                          </p:tavLst>
                                        </p:anim>
                                        <p:animEffect transition="in" filter="fade">
                                          <p:cBhvr>
                                            <p:cTn id="185" dur="300"/>
                                            <p:tgtEl>
                                              <p:spTgt spid="42"/>
                                            </p:tgtEl>
                                          </p:cBhvr>
                                        </p:animEffect>
                                      </p:childTnLst>
                                    </p:cTn>
                                  </p:par>
                                  <p:par>
                                    <p:cTn id="186" presetID="6" presetClass="emph" presetSubtype="0" autoRev="1" fill="hold" grpId="1" nodeType="withEffect">
                                      <p:stCondLst>
                                        <p:cond delay="3200"/>
                                      </p:stCondLst>
                                      <p:childTnLst>
                                        <p:animScale>
                                          <p:cBhvr>
                                            <p:cTn id="187" dur="150" fill="hold"/>
                                            <p:tgtEl>
                                              <p:spTgt spid="42"/>
                                            </p:tgtEl>
                                          </p:cBhvr>
                                          <p:by x="110000" y="110000"/>
                                        </p:animScale>
                                      </p:childTnLst>
                                    </p:cTn>
                                  </p:par>
                                  <p:par>
                                    <p:cTn id="188" presetID="53" presetClass="entr" presetSubtype="16" fill="hold" grpId="0" nodeType="withEffect">
                                      <p:stCondLst>
                                        <p:cond delay="1800"/>
                                      </p:stCondLst>
                                      <p:childTnLst>
                                        <p:set>
                                          <p:cBhvr>
                                            <p:cTn id="189" dur="1" fill="hold">
                                              <p:stCondLst>
                                                <p:cond delay="0"/>
                                              </p:stCondLst>
                                            </p:cTn>
                                            <p:tgtEl>
                                              <p:spTgt spid="52"/>
                                            </p:tgtEl>
                                            <p:attrNameLst>
                                              <p:attrName>style.visibility</p:attrName>
                                            </p:attrNameLst>
                                          </p:cBhvr>
                                          <p:to>
                                            <p:strVal val="visible"/>
                                          </p:to>
                                        </p:set>
                                        <p:anim calcmode="lin" valueType="num">
                                          <p:cBhvr>
                                            <p:cTn id="190" dur="300" fill="hold"/>
                                            <p:tgtEl>
                                              <p:spTgt spid="52"/>
                                            </p:tgtEl>
                                            <p:attrNameLst>
                                              <p:attrName>ppt_w</p:attrName>
                                            </p:attrNameLst>
                                          </p:cBhvr>
                                          <p:tavLst>
                                            <p:tav tm="0">
                                              <p:val>
                                                <p:fltVal val="0"/>
                                              </p:val>
                                            </p:tav>
                                            <p:tav tm="100000">
                                              <p:val>
                                                <p:strVal val="#ppt_w"/>
                                              </p:val>
                                            </p:tav>
                                          </p:tavLst>
                                        </p:anim>
                                        <p:anim calcmode="lin" valueType="num">
                                          <p:cBhvr>
                                            <p:cTn id="191" dur="300" fill="hold"/>
                                            <p:tgtEl>
                                              <p:spTgt spid="52"/>
                                            </p:tgtEl>
                                            <p:attrNameLst>
                                              <p:attrName>ppt_h</p:attrName>
                                            </p:attrNameLst>
                                          </p:cBhvr>
                                          <p:tavLst>
                                            <p:tav tm="0">
                                              <p:val>
                                                <p:fltVal val="0"/>
                                              </p:val>
                                            </p:tav>
                                            <p:tav tm="100000">
                                              <p:val>
                                                <p:strVal val="#ppt_h"/>
                                              </p:val>
                                            </p:tav>
                                          </p:tavLst>
                                        </p:anim>
                                        <p:animEffect transition="in" filter="fade">
                                          <p:cBhvr>
                                            <p:cTn id="192" dur="300"/>
                                            <p:tgtEl>
                                              <p:spTgt spid="52"/>
                                            </p:tgtEl>
                                          </p:cBhvr>
                                        </p:animEffect>
                                      </p:childTnLst>
                                    </p:cTn>
                                  </p:par>
                                  <p:par>
                                    <p:cTn id="193" presetID="6" presetClass="emph" presetSubtype="0" autoRev="1" fill="hold" grpId="1" nodeType="withEffect">
                                      <p:stCondLst>
                                        <p:cond delay="2100"/>
                                      </p:stCondLst>
                                      <p:childTnLst>
                                        <p:animScale>
                                          <p:cBhvr>
                                            <p:cTn id="194" dur="150" fill="hold"/>
                                            <p:tgtEl>
                                              <p:spTgt spid="52"/>
                                            </p:tgtEl>
                                          </p:cBhvr>
                                          <p:by x="110000" y="110000"/>
                                        </p:animScale>
                                      </p:childTnLst>
                                    </p:cTn>
                                  </p:par>
                                  <p:par>
                                    <p:cTn id="195" presetID="22" presetClass="entr" presetSubtype="4" fill="hold" grpId="0" nodeType="withEffect">
                                      <p:stCondLst>
                                        <p:cond delay="2100"/>
                                      </p:stCondLst>
                                      <p:childTnLst>
                                        <p:set>
                                          <p:cBhvr>
                                            <p:cTn id="196" dur="1" fill="hold">
                                              <p:stCondLst>
                                                <p:cond delay="0"/>
                                              </p:stCondLst>
                                            </p:cTn>
                                            <p:tgtEl>
                                              <p:spTgt spid="19"/>
                                            </p:tgtEl>
                                            <p:attrNameLst>
                                              <p:attrName>style.visibility</p:attrName>
                                            </p:attrNameLst>
                                          </p:cBhvr>
                                          <p:to>
                                            <p:strVal val="visible"/>
                                          </p:to>
                                        </p:set>
                                        <p:animEffect transition="in" filter="wipe(down)">
                                          <p:cBhvr>
                                            <p:cTn id="197" dur="500"/>
                                            <p:tgtEl>
                                              <p:spTgt spid="19"/>
                                            </p:tgtEl>
                                          </p:cBhvr>
                                        </p:animEffect>
                                      </p:childTnLst>
                                    </p:cTn>
                                  </p:par>
                                  <p:par>
                                    <p:cTn id="198" presetID="22" presetClass="entr" presetSubtype="4" fill="hold" grpId="0" nodeType="withEffect">
                                      <p:stCondLst>
                                        <p:cond delay="2600"/>
                                      </p:stCondLst>
                                      <p:childTnLst>
                                        <p:set>
                                          <p:cBhvr>
                                            <p:cTn id="199" dur="1" fill="hold">
                                              <p:stCondLst>
                                                <p:cond delay="0"/>
                                              </p:stCondLst>
                                            </p:cTn>
                                            <p:tgtEl>
                                              <p:spTgt spid="29"/>
                                            </p:tgtEl>
                                            <p:attrNameLst>
                                              <p:attrName>style.visibility</p:attrName>
                                            </p:attrNameLst>
                                          </p:cBhvr>
                                          <p:to>
                                            <p:strVal val="visible"/>
                                          </p:to>
                                        </p:set>
                                        <p:animEffect transition="in" filter="wipe(down)">
                                          <p:cBhvr>
                                            <p:cTn id="200" dur="500"/>
                                            <p:tgtEl>
                                              <p:spTgt spid="29"/>
                                            </p:tgtEl>
                                          </p:cBhvr>
                                        </p:animEffect>
                                      </p:childTnLst>
                                    </p:cTn>
                                  </p:par>
                                  <p:par>
                                    <p:cTn id="201" presetID="53" presetClass="entr" presetSubtype="16" fill="hold" grpId="0" nodeType="withEffect">
                                      <p:stCondLst>
                                        <p:cond delay="3100"/>
                                      </p:stCondLst>
                                      <p:childTnLst>
                                        <p:set>
                                          <p:cBhvr>
                                            <p:cTn id="202" dur="1" fill="hold">
                                              <p:stCondLst>
                                                <p:cond delay="0"/>
                                              </p:stCondLst>
                                            </p:cTn>
                                            <p:tgtEl>
                                              <p:spTgt spid="43"/>
                                            </p:tgtEl>
                                            <p:attrNameLst>
                                              <p:attrName>style.visibility</p:attrName>
                                            </p:attrNameLst>
                                          </p:cBhvr>
                                          <p:to>
                                            <p:strVal val="visible"/>
                                          </p:to>
                                        </p:set>
                                        <p:anim calcmode="lin" valueType="num">
                                          <p:cBhvr>
                                            <p:cTn id="203" dur="300" fill="hold"/>
                                            <p:tgtEl>
                                              <p:spTgt spid="43"/>
                                            </p:tgtEl>
                                            <p:attrNameLst>
                                              <p:attrName>ppt_w</p:attrName>
                                            </p:attrNameLst>
                                          </p:cBhvr>
                                          <p:tavLst>
                                            <p:tav tm="0">
                                              <p:val>
                                                <p:fltVal val="0"/>
                                              </p:val>
                                            </p:tav>
                                            <p:tav tm="100000">
                                              <p:val>
                                                <p:strVal val="#ppt_w"/>
                                              </p:val>
                                            </p:tav>
                                          </p:tavLst>
                                        </p:anim>
                                        <p:anim calcmode="lin" valueType="num">
                                          <p:cBhvr>
                                            <p:cTn id="204" dur="300" fill="hold"/>
                                            <p:tgtEl>
                                              <p:spTgt spid="43"/>
                                            </p:tgtEl>
                                            <p:attrNameLst>
                                              <p:attrName>ppt_h</p:attrName>
                                            </p:attrNameLst>
                                          </p:cBhvr>
                                          <p:tavLst>
                                            <p:tav tm="0">
                                              <p:val>
                                                <p:fltVal val="0"/>
                                              </p:val>
                                            </p:tav>
                                            <p:tav tm="100000">
                                              <p:val>
                                                <p:strVal val="#ppt_h"/>
                                              </p:val>
                                            </p:tav>
                                          </p:tavLst>
                                        </p:anim>
                                        <p:animEffect transition="in" filter="fade">
                                          <p:cBhvr>
                                            <p:cTn id="205" dur="300"/>
                                            <p:tgtEl>
                                              <p:spTgt spid="43"/>
                                            </p:tgtEl>
                                          </p:cBhvr>
                                        </p:animEffect>
                                      </p:childTnLst>
                                    </p:cTn>
                                  </p:par>
                                  <p:par>
                                    <p:cTn id="206" presetID="6" presetClass="emph" presetSubtype="0" autoRev="1" fill="hold" grpId="1" nodeType="withEffect">
                                      <p:stCondLst>
                                        <p:cond delay="3400"/>
                                      </p:stCondLst>
                                      <p:childTnLst>
                                        <p:animScale>
                                          <p:cBhvr>
                                            <p:cTn id="207" dur="150" fill="hold"/>
                                            <p:tgtEl>
                                              <p:spTgt spid="43"/>
                                            </p:tgtEl>
                                          </p:cBhvr>
                                          <p:by x="110000" y="110000"/>
                                        </p:animScale>
                                      </p:childTnLst>
                                    </p:cTn>
                                  </p:par>
                                  <p:par>
                                    <p:cTn id="208" presetID="2" presetClass="entr" presetSubtype="4" fill="hold" grpId="0" nodeType="withEffect">
                                      <p:stCondLst>
                                        <p:cond delay="3400"/>
                                      </p:stCondLst>
                                      <p:childTnLst>
                                        <p:set>
                                          <p:cBhvr>
                                            <p:cTn id="209" dur="1" fill="hold">
                                              <p:stCondLst>
                                                <p:cond delay="0"/>
                                              </p:stCondLst>
                                            </p:cTn>
                                            <p:tgtEl>
                                              <p:spTgt spid="34"/>
                                            </p:tgtEl>
                                            <p:attrNameLst>
                                              <p:attrName>style.visibility</p:attrName>
                                            </p:attrNameLst>
                                          </p:cBhvr>
                                          <p:to>
                                            <p:strVal val="visible"/>
                                          </p:to>
                                        </p:set>
                                        <p:anim calcmode="lin" valueType="num">
                                          <p:cBhvr additive="base">
                                            <p:cTn id="210" dur="500" fill="hold"/>
                                            <p:tgtEl>
                                              <p:spTgt spid="34"/>
                                            </p:tgtEl>
                                            <p:attrNameLst>
                                              <p:attrName>ppt_x</p:attrName>
                                            </p:attrNameLst>
                                          </p:cBhvr>
                                          <p:tavLst>
                                            <p:tav tm="0">
                                              <p:val>
                                                <p:strVal val="#ppt_x"/>
                                              </p:val>
                                            </p:tav>
                                            <p:tav tm="100000">
                                              <p:val>
                                                <p:strVal val="#ppt_x"/>
                                              </p:val>
                                            </p:tav>
                                          </p:tavLst>
                                        </p:anim>
                                        <p:anim calcmode="lin" valueType="num">
                                          <p:cBhvr additive="base">
                                            <p:cTn id="211" dur="500" fill="hold"/>
                                            <p:tgtEl>
                                              <p:spTgt spid="34"/>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3500"/>
                                      </p:stCondLst>
                                      <p:childTnLst>
                                        <p:set>
                                          <p:cBhvr>
                                            <p:cTn id="213" dur="1" fill="hold">
                                              <p:stCondLst>
                                                <p:cond delay="0"/>
                                              </p:stCondLst>
                                            </p:cTn>
                                            <p:tgtEl>
                                              <p:spTgt spid="33"/>
                                            </p:tgtEl>
                                            <p:attrNameLst>
                                              <p:attrName>style.visibility</p:attrName>
                                            </p:attrNameLst>
                                          </p:cBhvr>
                                          <p:to>
                                            <p:strVal val="visible"/>
                                          </p:to>
                                        </p:set>
                                        <p:anim calcmode="lin" valueType="num">
                                          <p:cBhvr additive="base">
                                            <p:cTn id="214" dur="500" fill="hold"/>
                                            <p:tgtEl>
                                              <p:spTgt spid="33"/>
                                            </p:tgtEl>
                                            <p:attrNameLst>
                                              <p:attrName>ppt_x</p:attrName>
                                            </p:attrNameLst>
                                          </p:cBhvr>
                                          <p:tavLst>
                                            <p:tav tm="0">
                                              <p:val>
                                                <p:strVal val="#ppt_x"/>
                                              </p:val>
                                            </p:tav>
                                            <p:tav tm="100000">
                                              <p:val>
                                                <p:strVal val="#ppt_x"/>
                                              </p:val>
                                            </p:tav>
                                          </p:tavLst>
                                        </p:anim>
                                        <p:anim calcmode="lin" valueType="num">
                                          <p:cBhvr additive="base">
                                            <p:cTn id="21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1" grpId="1"/>
          <p:bldP spid="32" grpId="0"/>
          <p:bldP spid="32" grpId="1"/>
          <p:bldP spid="33" grpId="0"/>
          <p:bldP spid="34" grpId="0"/>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30" name="AutoShape 5"/>
          <p:cNvSpPr/>
          <p:nvPr/>
        </p:nvSpPr>
        <p:spPr bwMode="auto">
          <a:xfrm>
            <a:off x="1356395" y="1637506"/>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935" dirty="0">
                <a:solidFill>
                  <a:schemeClr val="tx1">
                    <a:lumMod val="85000"/>
                    <a:lumOff val="1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85000"/>
                  <a:lumOff val="15000"/>
                </a:schemeClr>
              </a:solidFill>
              <a:latin typeface="+mn-lt"/>
              <a:ea typeface="+mn-ea"/>
              <a:cs typeface="+mn-ea"/>
              <a:sym typeface="+mn-lt"/>
            </a:endParaRPr>
          </a:p>
        </p:txBody>
      </p:sp>
      <p:sp>
        <p:nvSpPr>
          <p:cNvPr id="31" name="Line 6"/>
          <p:cNvSpPr>
            <a:spLocks noChangeShapeType="1"/>
          </p:cNvSpPr>
          <p:nvPr/>
        </p:nvSpPr>
        <p:spPr bwMode="auto">
          <a:xfrm flipV="1">
            <a:off x="889813" y="5591175"/>
            <a:ext cx="593700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8600">
              <a:defRPr/>
            </a:pPr>
            <a:endParaRPr lang="es-ES" sz="665">
              <a:solidFill>
                <a:schemeClr val="tx1">
                  <a:lumMod val="85000"/>
                  <a:lumOff val="15000"/>
                </a:schemeClr>
              </a:solidFill>
              <a:latin typeface="+mn-lt"/>
              <a:ea typeface="+mn-ea"/>
              <a:cs typeface="+mn-ea"/>
              <a:sym typeface="+mn-lt"/>
            </a:endParaRPr>
          </a:p>
        </p:txBody>
      </p:sp>
      <p:sp>
        <p:nvSpPr>
          <p:cNvPr id="32" name="AutoShape 7"/>
          <p:cNvSpPr/>
          <p:nvPr/>
        </p:nvSpPr>
        <p:spPr bwMode="auto">
          <a:xfrm>
            <a:off x="2138789" y="2625729"/>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80%</a:t>
            </a:r>
            <a:endParaRPr lang="es-ES" altLang="zh-CN" sz="2485">
              <a:solidFill>
                <a:schemeClr val="tx1">
                  <a:lumMod val="85000"/>
                  <a:lumOff val="15000"/>
                </a:schemeClr>
              </a:solidFill>
              <a:latin typeface="+mn-lt"/>
              <a:ea typeface="+mn-ea"/>
              <a:cs typeface="+mn-ea"/>
              <a:sym typeface="+mn-lt"/>
            </a:endParaRPr>
          </a:p>
        </p:txBody>
      </p:sp>
      <p:sp>
        <p:nvSpPr>
          <p:cNvPr id="33" name="AutoShape 8"/>
          <p:cNvSpPr/>
          <p:nvPr/>
        </p:nvSpPr>
        <p:spPr bwMode="auto">
          <a:xfrm>
            <a:off x="1350841" y="3422653"/>
            <a:ext cx="47530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45%</a:t>
            </a:r>
            <a:endParaRPr lang="es-ES" altLang="zh-CN" sz="2485">
              <a:solidFill>
                <a:schemeClr val="tx1">
                  <a:lumMod val="85000"/>
                  <a:lumOff val="15000"/>
                </a:schemeClr>
              </a:solidFill>
              <a:latin typeface="+mn-lt"/>
              <a:ea typeface="+mn-ea"/>
              <a:cs typeface="+mn-ea"/>
              <a:sym typeface="+mn-lt"/>
            </a:endParaRPr>
          </a:p>
        </p:txBody>
      </p:sp>
      <p:sp>
        <p:nvSpPr>
          <p:cNvPr id="34" name="AutoShape 9"/>
          <p:cNvSpPr/>
          <p:nvPr/>
        </p:nvSpPr>
        <p:spPr bwMode="auto">
          <a:xfrm>
            <a:off x="2927534" y="3910811"/>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25%</a:t>
            </a:r>
            <a:endParaRPr lang="es-ES" altLang="zh-CN" sz="2485">
              <a:solidFill>
                <a:schemeClr val="tx1">
                  <a:lumMod val="85000"/>
                  <a:lumOff val="15000"/>
                </a:schemeClr>
              </a:solidFill>
              <a:latin typeface="+mn-lt"/>
              <a:ea typeface="+mn-ea"/>
              <a:cs typeface="+mn-ea"/>
              <a:sym typeface="+mn-lt"/>
            </a:endParaRPr>
          </a:p>
        </p:txBody>
      </p:sp>
      <p:sp>
        <p:nvSpPr>
          <p:cNvPr id="35" name="AutoShape 10"/>
          <p:cNvSpPr/>
          <p:nvPr/>
        </p:nvSpPr>
        <p:spPr bwMode="auto">
          <a:xfrm>
            <a:off x="3775791" y="2996410"/>
            <a:ext cx="476104" cy="34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70%</a:t>
            </a:r>
            <a:endParaRPr lang="es-ES" altLang="zh-CN" sz="2485">
              <a:solidFill>
                <a:schemeClr val="tx1">
                  <a:lumMod val="85000"/>
                  <a:lumOff val="15000"/>
                </a:schemeClr>
              </a:solidFill>
              <a:latin typeface="+mn-lt"/>
              <a:ea typeface="+mn-ea"/>
              <a:cs typeface="+mn-ea"/>
              <a:sym typeface="+mn-lt"/>
            </a:endParaRPr>
          </a:p>
        </p:txBody>
      </p:sp>
      <p:sp>
        <p:nvSpPr>
          <p:cNvPr id="36" name="AutoShape 11"/>
          <p:cNvSpPr/>
          <p:nvPr/>
        </p:nvSpPr>
        <p:spPr bwMode="auto">
          <a:xfrm>
            <a:off x="4504228"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35%</a:t>
            </a:r>
            <a:endParaRPr lang="es-ES" altLang="zh-CN" sz="2485">
              <a:solidFill>
                <a:schemeClr val="tx1">
                  <a:lumMod val="85000"/>
                  <a:lumOff val="15000"/>
                </a:schemeClr>
              </a:solidFill>
              <a:latin typeface="+mn-lt"/>
              <a:ea typeface="+mn-ea"/>
              <a:cs typeface="+mn-ea"/>
              <a:sym typeface="+mn-lt"/>
            </a:endParaRPr>
          </a:p>
        </p:txBody>
      </p:sp>
      <p:sp>
        <p:nvSpPr>
          <p:cNvPr id="37" name="AutoShape 12"/>
          <p:cNvSpPr/>
          <p:nvPr/>
        </p:nvSpPr>
        <p:spPr bwMode="auto">
          <a:xfrm>
            <a:off x="203484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38" name="AutoShape 13"/>
          <p:cNvSpPr/>
          <p:nvPr/>
        </p:nvSpPr>
        <p:spPr bwMode="auto">
          <a:xfrm>
            <a:off x="1258793"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39" name="AutoShape 14"/>
          <p:cNvSpPr/>
          <p:nvPr/>
        </p:nvSpPr>
        <p:spPr bwMode="auto">
          <a:xfrm>
            <a:off x="282279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40" name="AutoShape 15"/>
          <p:cNvSpPr/>
          <p:nvPr/>
        </p:nvSpPr>
        <p:spPr bwMode="auto">
          <a:xfrm>
            <a:off x="3607568"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41" name="AutoShape 16"/>
          <p:cNvSpPr/>
          <p:nvPr/>
        </p:nvSpPr>
        <p:spPr bwMode="auto">
          <a:xfrm>
            <a:off x="4400279"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42" name="AutoShape 17"/>
          <p:cNvSpPr/>
          <p:nvPr/>
        </p:nvSpPr>
        <p:spPr bwMode="auto">
          <a:xfrm>
            <a:off x="5251710" y="2993235"/>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70%</a:t>
            </a:r>
            <a:endParaRPr lang="es-ES" altLang="zh-CN" sz="2485">
              <a:solidFill>
                <a:schemeClr val="tx1">
                  <a:lumMod val="85000"/>
                  <a:lumOff val="15000"/>
                </a:schemeClr>
              </a:solidFill>
              <a:latin typeface="+mn-lt"/>
              <a:ea typeface="+mn-ea"/>
              <a:cs typeface="+mn-ea"/>
              <a:sym typeface="+mn-lt"/>
            </a:endParaRPr>
          </a:p>
        </p:txBody>
      </p:sp>
      <p:sp>
        <p:nvSpPr>
          <p:cNvPr id="43" name="AutoShape 18"/>
          <p:cNvSpPr/>
          <p:nvPr/>
        </p:nvSpPr>
        <p:spPr bwMode="auto">
          <a:xfrm>
            <a:off x="5171567"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44" name="AutoShape 19"/>
          <p:cNvSpPr/>
          <p:nvPr/>
        </p:nvSpPr>
        <p:spPr bwMode="auto">
          <a:xfrm>
            <a:off x="1380997" y="3871118"/>
            <a:ext cx="411829" cy="1869282"/>
          </a:xfrm>
          <a:prstGeom prst="roundRect">
            <a:avLst>
              <a:gd name="adj" fmla="val 50000"/>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45" name="AutoShape 20"/>
          <p:cNvSpPr/>
          <p:nvPr/>
        </p:nvSpPr>
        <p:spPr bwMode="auto">
          <a:xfrm>
            <a:off x="2169740" y="2965453"/>
            <a:ext cx="411829" cy="2774950"/>
          </a:xfrm>
          <a:prstGeom prst="roundRect">
            <a:avLst>
              <a:gd name="adj" fmla="val 50000"/>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46" name="AutoShape 21"/>
          <p:cNvSpPr/>
          <p:nvPr/>
        </p:nvSpPr>
        <p:spPr bwMode="auto">
          <a:xfrm>
            <a:off x="2958485" y="4358484"/>
            <a:ext cx="411829" cy="1381919"/>
          </a:xfrm>
          <a:prstGeom prst="roundRect">
            <a:avLst>
              <a:gd name="adj" fmla="val 50000"/>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47" name="AutoShape 22"/>
          <p:cNvSpPr/>
          <p:nvPr/>
        </p:nvSpPr>
        <p:spPr bwMode="auto">
          <a:xfrm>
            <a:off x="3747228" y="3417887"/>
            <a:ext cx="411829" cy="2322513"/>
          </a:xfrm>
          <a:prstGeom prst="roundRect">
            <a:avLst>
              <a:gd name="adj" fmla="val 50000"/>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48" name="AutoShape 23"/>
          <p:cNvSpPr/>
          <p:nvPr/>
        </p:nvSpPr>
        <p:spPr bwMode="auto">
          <a:xfrm>
            <a:off x="4536762" y="3871118"/>
            <a:ext cx="411036" cy="1869282"/>
          </a:xfrm>
          <a:prstGeom prst="roundRect">
            <a:avLst>
              <a:gd name="adj" fmla="val 50000"/>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49" name="AutoShape 24"/>
          <p:cNvSpPr/>
          <p:nvPr/>
        </p:nvSpPr>
        <p:spPr bwMode="auto">
          <a:xfrm>
            <a:off x="5285831" y="3405982"/>
            <a:ext cx="411036" cy="2322513"/>
          </a:xfrm>
          <a:prstGeom prst="roundRect">
            <a:avLst>
              <a:gd name="adj" fmla="val 50000"/>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50" name="AutoShape 25"/>
          <p:cNvSpPr/>
          <p:nvPr/>
        </p:nvSpPr>
        <p:spPr bwMode="auto">
          <a:xfrm>
            <a:off x="6149958" y="3871118"/>
            <a:ext cx="411036" cy="1869282"/>
          </a:xfrm>
          <a:prstGeom prst="roundRect">
            <a:avLst>
              <a:gd name="adj" fmla="val 50000"/>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51" name="AutoShape 26"/>
          <p:cNvSpPr/>
          <p:nvPr/>
        </p:nvSpPr>
        <p:spPr bwMode="auto">
          <a:xfrm>
            <a:off x="6116631"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35%</a:t>
            </a:r>
            <a:endParaRPr lang="es-ES" altLang="zh-CN" sz="2485">
              <a:solidFill>
                <a:schemeClr val="tx1">
                  <a:lumMod val="85000"/>
                  <a:lumOff val="15000"/>
                </a:schemeClr>
              </a:solidFill>
              <a:latin typeface="+mn-lt"/>
              <a:ea typeface="+mn-ea"/>
              <a:cs typeface="+mn-ea"/>
              <a:sym typeface="+mn-lt"/>
            </a:endParaRPr>
          </a:p>
        </p:txBody>
      </p:sp>
      <p:sp>
        <p:nvSpPr>
          <p:cNvPr id="52" name="AutoShape 27"/>
          <p:cNvSpPr/>
          <p:nvPr/>
        </p:nvSpPr>
        <p:spPr bwMode="auto">
          <a:xfrm>
            <a:off x="6034900"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grpSp>
        <p:nvGrpSpPr>
          <p:cNvPr id="53" name="Group 28"/>
          <p:cNvGrpSpPr/>
          <p:nvPr/>
        </p:nvGrpSpPr>
        <p:grpSpPr bwMode="auto">
          <a:xfrm>
            <a:off x="7057728" y="2942432"/>
            <a:ext cx="3781052" cy="3265488"/>
            <a:chOff x="0" y="0"/>
            <a:chExt cx="7565081" cy="6530302"/>
          </a:xfrm>
        </p:grpSpPr>
        <p:sp>
          <p:nvSpPr>
            <p:cNvPr id="54" name="AutoShape 29"/>
            <p:cNvSpPr/>
            <p:nvPr/>
          </p:nvSpPr>
          <p:spPr bwMode="auto">
            <a:xfrm>
              <a:off x="0" y="666681"/>
              <a:ext cx="7557142" cy="5863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20000"/>
                </a:lnSpc>
                <a:spcBef>
                  <a:spcPts val="850"/>
                </a:spcBef>
              </a:pPr>
              <a:r>
                <a:rPr lang="es-ES" altLang="zh-CN" sz="935">
                  <a:solidFill>
                    <a:schemeClr val="tx1">
                      <a:lumMod val="85000"/>
                      <a:lumOff val="1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p>
            <a:p>
              <a:pPr algn="just" defTabSz="242570">
                <a:lnSpc>
                  <a:spcPct val="120000"/>
                </a:lnSpc>
                <a:spcBef>
                  <a:spcPts val="850"/>
                </a:spcBef>
              </a:pPr>
              <a:r>
                <a:rPr lang="es-ES" altLang="zh-CN" sz="935">
                  <a:solidFill>
                    <a:schemeClr val="tx1">
                      <a:lumMod val="85000"/>
                      <a:lumOff val="15000"/>
                    </a:schemeClr>
                  </a:solidFill>
                  <a:latin typeface="+mn-lt"/>
                  <a:ea typeface="+mn-ea"/>
                  <a:cs typeface="+mn-ea"/>
                  <a:sym typeface="+mn-lt"/>
                </a:rPr>
                <a:t>Nunc ut quam adipiscing, elementum enim ac, ullamcorper magna. Curabitur a felis eu tellus tincidunt rhoncus. Cras rhoncus diam tortor, id cursus purus volutpat quis venenatis non, adipiscing quis orci. Integer condimentum leo.</a:t>
              </a:r>
            </a:p>
            <a:p>
              <a:pPr algn="just" defTabSz="242570">
                <a:lnSpc>
                  <a:spcPct val="120000"/>
                </a:lnSpc>
                <a:spcBef>
                  <a:spcPts val="850"/>
                </a:spcBef>
              </a:pPr>
              <a:r>
                <a:rPr lang="es-ES" altLang="zh-CN" sz="935">
                  <a:solidFill>
                    <a:schemeClr val="tx1">
                      <a:lumMod val="85000"/>
                      <a:lumOff val="15000"/>
                    </a:schemeClr>
                  </a:solidFill>
                  <a:latin typeface="+mn-lt"/>
                  <a:ea typeface="+mn-ea"/>
                  <a:cs typeface="+mn-ea"/>
                  <a:sym typeface="+mn-lt"/>
                </a:rPr>
                <a:t>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85000"/>
                    <a:lumOff val="15000"/>
                  </a:schemeClr>
                </a:solidFill>
                <a:latin typeface="+mn-lt"/>
                <a:ea typeface="+mn-ea"/>
                <a:cs typeface="+mn-ea"/>
                <a:sym typeface="+mn-lt"/>
              </a:endParaRPr>
            </a:p>
          </p:txBody>
        </p:sp>
        <p:sp>
          <p:nvSpPr>
            <p:cNvPr id="55" name="AutoShape 30"/>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113" tIns="36113" rIns="36113" bIns="36113" anchor="ctr"/>
            <a:lstStyle/>
            <a:p>
              <a:pPr defTabSz="309245"/>
              <a:r>
                <a:rPr lang="es-ES" altLang="zh-CN" sz="1200" b="1">
                  <a:solidFill>
                    <a:schemeClr val="tx1">
                      <a:lumMod val="85000"/>
                      <a:lumOff val="15000"/>
                    </a:schemeClr>
                  </a:solidFill>
                  <a:latin typeface="+mn-lt"/>
                  <a:ea typeface="+mn-ea"/>
                  <a:cs typeface="+mn-ea"/>
                  <a:sym typeface="+mn-lt"/>
                </a:rPr>
                <a:t>Circle Chart Example</a:t>
              </a:r>
              <a:endParaRPr lang="es-ES" altLang="zh-CN" sz="2485">
                <a:solidFill>
                  <a:schemeClr val="tx1">
                    <a:lumMod val="85000"/>
                    <a:lumOff val="15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down)">
                                      <p:cBhvr>
                                        <p:cTn id="24" dur="500"/>
                                        <p:tgtEl>
                                          <p:spTgt spid="4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par>
                          <p:cTn id="31" fill="hold">
                            <p:stCondLst>
                              <p:cond delay="1000"/>
                            </p:stCondLst>
                            <p:childTnLst>
                              <p:par>
                                <p:cTn id="32" presetID="9"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dissolve">
                                      <p:cBhvr>
                                        <p:cTn id="34" dur="500"/>
                                        <p:tgtEl>
                                          <p:spTgt spid="3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dissolve">
                                      <p:cBhvr>
                                        <p:cTn id="37" dur="500"/>
                                        <p:tgtEl>
                                          <p:spTgt spid="3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dissolve">
                                      <p:cBhvr>
                                        <p:cTn id="43" dur="500"/>
                                        <p:tgtEl>
                                          <p:spTgt spid="3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dissolve">
                                      <p:cBhvr>
                                        <p:cTn id="46" dur="500"/>
                                        <p:tgtEl>
                                          <p:spTgt spid="4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dissolve">
                                      <p:cBhvr>
                                        <p:cTn id="49" dur="500"/>
                                        <p:tgtEl>
                                          <p:spTgt spid="4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dissolve">
                                      <p:cBhvr>
                                        <p:cTn id="52" dur="500"/>
                                        <p:tgtEl>
                                          <p:spTgt spid="4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dissolve">
                                      <p:cBhvr>
                                        <p:cTn id="55" dur="500"/>
                                        <p:tgtEl>
                                          <p:spTgt spid="5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dissolve">
                                      <p:cBhvr>
                                        <p:cTn id="58" dur="500"/>
                                        <p:tgtEl>
                                          <p:spTgt spid="3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dissolve">
                                      <p:cBhvr>
                                        <p:cTn id="64" dur="500"/>
                                        <p:tgtEl>
                                          <p:spTgt spid="3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dissolve">
                                      <p:cBhvr>
                                        <p:cTn id="67" dur="500"/>
                                        <p:tgtEl>
                                          <p:spTgt spid="35"/>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dissolve">
                                      <p:cBhvr>
                                        <p:cTn id="70" dur="500"/>
                                        <p:tgtEl>
                                          <p:spTgt spid="3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dissolve">
                                      <p:cBhvr>
                                        <p:cTn id="73" dur="500"/>
                                        <p:tgtEl>
                                          <p:spTgt spid="42"/>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dissolve">
                                      <p:cBhvr>
                                        <p:cTn id="76" dur="500"/>
                                        <p:tgtEl>
                                          <p:spTgt spid="51"/>
                                        </p:tgtEl>
                                      </p:cBhvr>
                                    </p:animEffect>
                                  </p:childTnLst>
                                </p:cTn>
                              </p:par>
                            </p:childTnLst>
                          </p:cTn>
                        </p:par>
                        <p:par>
                          <p:cTn id="77" fill="hold">
                            <p:stCondLst>
                              <p:cond delay="1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43" grpId="0" autoUpdateAnimBg="0"/>
      <p:bldP spid="44" grpId="0" animBg="1" autoUpdateAnimBg="0"/>
      <p:bldP spid="45" grpId="0" animBg="1" autoUpdateAnimBg="0"/>
      <p:bldP spid="46" grpId="0" animBg="1"/>
      <p:bldP spid="47" grpId="0" animBg="1" autoUpdateAnimBg="0"/>
      <p:bldP spid="48" grpId="0" animBg="1" autoUpdateAnimBg="0"/>
      <p:bldP spid="49" grpId="0" animBg="1" autoUpdateAnimBg="0"/>
      <p:bldP spid="50" grpId="0" animBg="1" autoUpdateAnimBg="0"/>
      <p:bldP spid="51" grpId="0" autoUpdateAnimBg="0"/>
      <p:bldP spid="5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grpSp>
        <p:nvGrpSpPr>
          <p:cNvPr id="26" name="Group 3"/>
          <p:cNvGrpSpPr/>
          <p:nvPr/>
        </p:nvGrpSpPr>
        <p:grpSpPr>
          <a:xfrm>
            <a:off x="1712009" y="3318837"/>
            <a:ext cx="8767982" cy="1885672"/>
            <a:chOff x="1050566" y="2772576"/>
            <a:chExt cx="10090868" cy="2170176"/>
          </a:xfrm>
          <a:effectLst/>
        </p:grpSpPr>
        <p:sp>
          <p:nvSpPr>
            <p:cNvPr id="27" name="Block Arc 49"/>
            <p:cNvSpPr/>
            <p:nvPr/>
          </p:nvSpPr>
          <p:spPr>
            <a:xfrm>
              <a:off x="1050566" y="2786644"/>
              <a:ext cx="2156108" cy="2156108"/>
            </a:xfrm>
            <a:prstGeom prst="blockArc">
              <a:avLst>
                <a:gd name="adj1" fmla="val 10800000"/>
                <a:gd name="adj2" fmla="val 0"/>
                <a:gd name="adj3" fmla="val 8077"/>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28" name="Block Arc 50"/>
            <p:cNvSpPr/>
            <p:nvPr/>
          </p:nvSpPr>
          <p:spPr>
            <a:xfrm flipV="1">
              <a:off x="3034256" y="2772576"/>
              <a:ext cx="2156108" cy="2156108"/>
            </a:xfrm>
            <a:prstGeom prst="blockArc">
              <a:avLst>
                <a:gd name="adj1" fmla="val 10800000"/>
                <a:gd name="adj2" fmla="val 0"/>
                <a:gd name="adj3" fmla="val 8077"/>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29" name="Block Arc 51"/>
            <p:cNvSpPr/>
            <p:nvPr/>
          </p:nvSpPr>
          <p:spPr>
            <a:xfrm>
              <a:off x="5017946" y="2786644"/>
              <a:ext cx="2156108" cy="2156108"/>
            </a:xfrm>
            <a:prstGeom prst="blockArc">
              <a:avLst>
                <a:gd name="adj1" fmla="val 10800000"/>
                <a:gd name="adj2" fmla="val 0"/>
                <a:gd name="adj3" fmla="val 8077"/>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30" name="Block Arc 52"/>
            <p:cNvSpPr/>
            <p:nvPr/>
          </p:nvSpPr>
          <p:spPr>
            <a:xfrm flipV="1">
              <a:off x="7001636" y="2772576"/>
              <a:ext cx="2156108" cy="2156108"/>
            </a:xfrm>
            <a:prstGeom prst="blockArc">
              <a:avLst>
                <a:gd name="adj1" fmla="val 10800000"/>
                <a:gd name="adj2" fmla="val 0"/>
                <a:gd name="adj3" fmla="val 8077"/>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31" name="Block Arc 53"/>
            <p:cNvSpPr/>
            <p:nvPr/>
          </p:nvSpPr>
          <p:spPr>
            <a:xfrm>
              <a:off x="8985326" y="2786644"/>
              <a:ext cx="2156108" cy="2156108"/>
            </a:xfrm>
            <a:prstGeom prst="blockArc">
              <a:avLst>
                <a:gd name="adj1" fmla="val 10800000"/>
                <a:gd name="adj2" fmla="val 0"/>
                <a:gd name="adj3" fmla="val 8077"/>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grpSp>
      <p:grpSp>
        <p:nvGrpSpPr>
          <p:cNvPr id="32" name="Group 7"/>
          <p:cNvGrpSpPr/>
          <p:nvPr/>
        </p:nvGrpSpPr>
        <p:grpSpPr>
          <a:xfrm>
            <a:off x="7290878" y="3726805"/>
            <a:ext cx="1057512" cy="1057512"/>
            <a:chOff x="7471157" y="3242097"/>
            <a:chExt cx="1217066" cy="1217066"/>
          </a:xfrm>
          <a:effectLst/>
        </p:grpSpPr>
        <p:sp>
          <p:nvSpPr>
            <p:cNvPr id="33" name="Oval 58"/>
            <p:cNvSpPr/>
            <p:nvPr/>
          </p:nvSpPr>
          <p:spPr>
            <a:xfrm>
              <a:off x="7471157" y="3242097"/>
              <a:ext cx="1217066" cy="121706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34"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rgbClr val="FCFCFC"/>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grpSp>
      <p:grpSp>
        <p:nvGrpSpPr>
          <p:cNvPr id="35" name="Group 8"/>
          <p:cNvGrpSpPr/>
          <p:nvPr/>
        </p:nvGrpSpPr>
        <p:grpSpPr>
          <a:xfrm>
            <a:off x="9014511" y="3726805"/>
            <a:ext cx="1057512" cy="1057512"/>
            <a:chOff x="9454847" y="3242097"/>
            <a:chExt cx="1217066" cy="1217066"/>
          </a:xfrm>
          <a:effectLst/>
        </p:grpSpPr>
        <p:sp>
          <p:nvSpPr>
            <p:cNvPr id="36" name="Oval 59"/>
            <p:cNvSpPr/>
            <p:nvPr/>
          </p:nvSpPr>
          <p:spPr>
            <a:xfrm>
              <a:off x="9454847" y="3242097"/>
              <a:ext cx="1217066" cy="1217066"/>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37"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FCFCFC"/>
            </a:solidFill>
            <a:ln>
              <a:noFill/>
            </a:ln>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grpSp>
      <p:grpSp>
        <p:nvGrpSpPr>
          <p:cNvPr id="38" name="Group 5"/>
          <p:cNvGrpSpPr/>
          <p:nvPr/>
        </p:nvGrpSpPr>
        <p:grpSpPr>
          <a:xfrm>
            <a:off x="3843611" y="3726805"/>
            <a:ext cx="1057512" cy="1057512"/>
            <a:chOff x="3503777" y="3242097"/>
            <a:chExt cx="1217066" cy="1217066"/>
          </a:xfrm>
          <a:effectLst/>
        </p:grpSpPr>
        <p:sp>
          <p:nvSpPr>
            <p:cNvPr id="39" name="Oval 56"/>
            <p:cNvSpPr/>
            <p:nvPr/>
          </p:nvSpPr>
          <p:spPr>
            <a:xfrm>
              <a:off x="3503777" y="3242097"/>
              <a:ext cx="1217066" cy="121706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40"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CFCFC"/>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grpSp>
      <p:grpSp>
        <p:nvGrpSpPr>
          <p:cNvPr id="41" name="Group 6"/>
          <p:cNvGrpSpPr/>
          <p:nvPr/>
        </p:nvGrpSpPr>
        <p:grpSpPr>
          <a:xfrm>
            <a:off x="5567244" y="3726805"/>
            <a:ext cx="1057512" cy="1057512"/>
            <a:chOff x="5487467" y="3242097"/>
            <a:chExt cx="1217066" cy="1217066"/>
          </a:xfrm>
          <a:effectLst/>
        </p:grpSpPr>
        <p:sp>
          <p:nvSpPr>
            <p:cNvPr id="42" name="Oval 57"/>
            <p:cNvSpPr/>
            <p:nvPr/>
          </p:nvSpPr>
          <p:spPr>
            <a:xfrm>
              <a:off x="5487467" y="3242097"/>
              <a:ext cx="1217066" cy="1217066"/>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43"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rgbClr val="FCFCFC"/>
            </a:solidFill>
            <a:ln>
              <a:noFill/>
            </a:ln>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grpSp>
      <p:grpSp>
        <p:nvGrpSpPr>
          <p:cNvPr id="44" name="Group 4"/>
          <p:cNvGrpSpPr/>
          <p:nvPr/>
        </p:nvGrpSpPr>
        <p:grpSpPr>
          <a:xfrm>
            <a:off x="2119977" y="3726805"/>
            <a:ext cx="1057512" cy="1057512"/>
            <a:chOff x="1520087" y="3242097"/>
            <a:chExt cx="1217066" cy="1217066"/>
          </a:xfrm>
          <a:effectLst/>
        </p:grpSpPr>
        <p:sp>
          <p:nvSpPr>
            <p:cNvPr id="45" name="Oval 55"/>
            <p:cNvSpPr/>
            <p:nvPr/>
          </p:nvSpPr>
          <p:spPr>
            <a:xfrm>
              <a:off x="1520087" y="3242097"/>
              <a:ext cx="1217066" cy="1217066"/>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46"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FCFCFC"/>
            </a:solidFill>
            <a:ln>
              <a:noFill/>
            </a:ln>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grpSp>
      <p:grpSp>
        <p:nvGrpSpPr>
          <p:cNvPr id="47" name="Group 68"/>
          <p:cNvGrpSpPr/>
          <p:nvPr/>
        </p:nvGrpSpPr>
        <p:grpSpPr>
          <a:xfrm>
            <a:off x="2578271" y="4892097"/>
            <a:ext cx="129911" cy="456554"/>
            <a:chOff x="8243431" y="1672074"/>
            <a:chExt cx="199000" cy="699358"/>
          </a:xfrm>
          <a:solidFill>
            <a:srgbClr val="3F3F3F">
              <a:lumMod val="60000"/>
              <a:lumOff val="40000"/>
            </a:srgbClr>
          </a:solidFill>
        </p:grpSpPr>
        <p:sp>
          <p:nvSpPr>
            <p:cNvPr id="48" name="Oval 65"/>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49" name="Oval 66"/>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50" name="Oval 67"/>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grpSp>
      <p:grpSp>
        <p:nvGrpSpPr>
          <p:cNvPr id="51" name="Group 69"/>
          <p:cNvGrpSpPr/>
          <p:nvPr/>
        </p:nvGrpSpPr>
        <p:grpSpPr>
          <a:xfrm>
            <a:off x="6031044" y="4892097"/>
            <a:ext cx="129911" cy="456554"/>
            <a:chOff x="8243431" y="1672074"/>
            <a:chExt cx="199000" cy="699358"/>
          </a:xfrm>
          <a:solidFill>
            <a:srgbClr val="3F3F3F">
              <a:lumMod val="60000"/>
              <a:lumOff val="40000"/>
            </a:srgbClr>
          </a:solidFill>
        </p:grpSpPr>
        <p:sp>
          <p:nvSpPr>
            <p:cNvPr id="52" name="Oval 70"/>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53" name="Oval 71"/>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54" name="Oval 72"/>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grpSp>
      <p:grpSp>
        <p:nvGrpSpPr>
          <p:cNvPr id="55" name="Group 73"/>
          <p:cNvGrpSpPr/>
          <p:nvPr/>
        </p:nvGrpSpPr>
        <p:grpSpPr>
          <a:xfrm>
            <a:off x="9478311" y="4892097"/>
            <a:ext cx="129911" cy="456554"/>
            <a:chOff x="8243431" y="1672074"/>
            <a:chExt cx="199000" cy="699358"/>
          </a:xfrm>
          <a:solidFill>
            <a:srgbClr val="3F3F3F">
              <a:lumMod val="60000"/>
              <a:lumOff val="40000"/>
            </a:srgbClr>
          </a:solidFill>
        </p:grpSpPr>
        <p:sp>
          <p:nvSpPr>
            <p:cNvPr id="56" name="Oval 74"/>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57" name="Oval 75"/>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58" name="Oval 76"/>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grpSp>
      <p:grpSp>
        <p:nvGrpSpPr>
          <p:cNvPr id="59" name="Group 77"/>
          <p:cNvGrpSpPr/>
          <p:nvPr/>
        </p:nvGrpSpPr>
        <p:grpSpPr>
          <a:xfrm>
            <a:off x="4307410" y="3162470"/>
            <a:ext cx="129911" cy="456554"/>
            <a:chOff x="8243431" y="1672074"/>
            <a:chExt cx="199000" cy="699358"/>
          </a:xfrm>
          <a:solidFill>
            <a:srgbClr val="3F3F3F">
              <a:lumMod val="60000"/>
              <a:lumOff val="40000"/>
            </a:srgbClr>
          </a:solidFill>
        </p:grpSpPr>
        <p:sp>
          <p:nvSpPr>
            <p:cNvPr id="60" name="Oval 78"/>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61" name="Oval 79"/>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62" name="Oval 80"/>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grpSp>
      <p:grpSp>
        <p:nvGrpSpPr>
          <p:cNvPr id="63" name="Group 81"/>
          <p:cNvGrpSpPr/>
          <p:nvPr/>
        </p:nvGrpSpPr>
        <p:grpSpPr>
          <a:xfrm>
            <a:off x="7754678" y="3162470"/>
            <a:ext cx="129911" cy="456554"/>
            <a:chOff x="8243431" y="1672074"/>
            <a:chExt cx="199000" cy="699358"/>
          </a:xfrm>
          <a:solidFill>
            <a:srgbClr val="3F3F3F">
              <a:lumMod val="60000"/>
              <a:lumOff val="40000"/>
            </a:srgbClr>
          </a:solidFill>
        </p:grpSpPr>
        <p:sp>
          <p:nvSpPr>
            <p:cNvPr id="64" name="Oval 82"/>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65" name="Oval 83"/>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sp>
          <p:nvSpPr>
            <p:cNvPr id="66" name="Oval 84"/>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6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mn-lt"/>
              </a:endParaRPr>
            </a:p>
          </p:txBody>
        </p:sp>
      </p:grpSp>
      <p:grpSp>
        <p:nvGrpSpPr>
          <p:cNvPr id="67" name="组合 66"/>
          <p:cNvGrpSpPr/>
          <p:nvPr/>
        </p:nvGrpSpPr>
        <p:grpSpPr bwMode="auto">
          <a:xfrm>
            <a:off x="1012668" y="5495647"/>
            <a:ext cx="3131206" cy="1206500"/>
            <a:chOff x="6358171" y="672761"/>
            <a:chExt cx="2348774" cy="904746"/>
          </a:xfrm>
        </p:grpSpPr>
        <p:sp>
          <p:nvSpPr>
            <p:cNvPr id="68"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200" dirty="0">
                  <a:solidFill>
                    <a:schemeClr val="tx1">
                      <a:lumMod val="75000"/>
                      <a:lumOff val="25000"/>
                    </a:schemeClr>
                  </a:solidFill>
                </a:rPr>
                <a:t>Lorem ipsum dolor sit amet, consectetur adipisicing elit, sed do eiusmod tempor incididunt ut labore et dolore magna aliqua. Ut enim ad minim </a:t>
              </a:r>
              <a:r>
                <a:rPr lang="en-US" altLang="zh-CN" sz="1200" dirty="0" err="1">
                  <a:solidFill>
                    <a:schemeClr val="tx1">
                      <a:lumMod val="75000"/>
                      <a:lumOff val="25000"/>
                    </a:schemeClr>
                  </a:solidFill>
                </a:rPr>
                <a:t>veniam</a:t>
              </a:r>
              <a:endParaRPr lang="en-US" altLang="zh-CN" sz="1200" dirty="0">
                <a:solidFill>
                  <a:schemeClr val="tx1">
                    <a:lumMod val="75000"/>
                    <a:lumOff val="25000"/>
                  </a:schemeClr>
                </a:solidFill>
                <a:cs typeface="Arial" panose="020B0604020202020204" pitchFamily="34" charset="0"/>
              </a:endParaRPr>
            </a:p>
          </p:txBody>
        </p:sp>
        <p:sp>
          <p:nvSpPr>
            <p:cNvPr id="69"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chemeClr val="tx1">
                      <a:lumMod val="75000"/>
                      <a:lumOff val="25000"/>
                    </a:schemeClr>
                  </a:solidFill>
                </a:rPr>
                <a:t>ADD YOUR TITLE</a:t>
              </a:r>
              <a:endParaRPr lang="zh-CN" altLang="en-US" sz="1600" dirty="0">
                <a:solidFill>
                  <a:schemeClr val="tx1">
                    <a:lumMod val="75000"/>
                    <a:lumOff val="25000"/>
                  </a:schemeClr>
                </a:solidFill>
              </a:endParaRPr>
            </a:p>
          </p:txBody>
        </p:sp>
      </p:grpSp>
      <p:grpSp>
        <p:nvGrpSpPr>
          <p:cNvPr id="70" name="组合 69"/>
          <p:cNvGrpSpPr/>
          <p:nvPr/>
        </p:nvGrpSpPr>
        <p:grpSpPr bwMode="auto">
          <a:xfrm>
            <a:off x="4553310" y="5495647"/>
            <a:ext cx="3131206" cy="1206500"/>
            <a:chOff x="6358171" y="672761"/>
            <a:chExt cx="2348774" cy="904746"/>
          </a:xfrm>
        </p:grpSpPr>
        <p:sp>
          <p:nvSpPr>
            <p:cNvPr id="71"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200" dirty="0">
                  <a:solidFill>
                    <a:schemeClr val="tx1">
                      <a:lumMod val="75000"/>
                      <a:lumOff val="25000"/>
                    </a:schemeClr>
                  </a:solidFill>
                </a:rPr>
                <a:t>Lorem ipsum dolor sit amet, consectetur adipisicing elit, sed do eiusmod tempor incididunt ut labore et dolore magna aliqua. Ut enim ad minim </a:t>
              </a:r>
              <a:r>
                <a:rPr lang="en-US" altLang="zh-CN" sz="1200" dirty="0" err="1">
                  <a:solidFill>
                    <a:schemeClr val="tx1">
                      <a:lumMod val="75000"/>
                      <a:lumOff val="25000"/>
                    </a:schemeClr>
                  </a:solidFill>
                </a:rPr>
                <a:t>veniam</a:t>
              </a:r>
              <a:endParaRPr lang="en-US" altLang="zh-CN" sz="1200" dirty="0">
                <a:solidFill>
                  <a:schemeClr val="tx1">
                    <a:lumMod val="75000"/>
                    <a:lumOff val="25000"/>
                  </a:schemeClr>
                </a:solidFill>
                <a:cs typeface="Arial" panose="020B0604020202020204" pitchFamily="34" charset="0"/>
              </a:endParaRPr>
            </a:p>
          </p:txBody>
        </p:sp>
        <p:sp>
          <p:nvSpPr>
            <p:cNvPr id="72"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chemeClr val="tx1">
                      <a:lumMod val="75000"/>
                      <a:lumOff val="25000"/>
                    </a:schemeClr>
                  </a:solidFill>
                </a:rPr>
                <a:t>ADD YOUR TITLE</a:t>
              </a:r>
              <a:endParaRPr lang="zh-CN" altLang="en-US" sz="1600" dirty="0">
                <a:solidFill>
                  <a:schemeClr val="tx1">
                    <a:lumMod val="75000"/>
                    <a:lumOff val="25000"/>
                  </a:schemeClr>
                </a:solidFill>
              </a:endParaRPr>
            </a:p>
          </p:txBody>
        </p:sp>
      </p:grpSp>
      <p:grpSp>
        <p:nvGrpSpPr>
          <p:cNvPr id="73" name="组合 72"/>
          <p:cNvGrpSpPr/>
          <p:nvPr/>
        </p:nvGrpSpPr>
        <p:grpSpPr bwMode="auto">
          <a:xfrm>
            <a:off x="8062054" y="5495647"/>
            <a:ext cx="3131206" cy="1206500"/>
            <a:chOff x="6358171" y="672761"/>
            <a:chExt cx="2348774" cy="904746"/>
          </a:xfrm>
        </p:grpSpPr>
        <p:sp>
          <p:nvSpPr>
            <p:cNvPr id="74"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200" dirty="0">
                  <a:solidFill>
                    <a:schemeClr val="tx1">
                      <a:lumMod val="75000"/>
                      <a:lumOff val="25000"/>
                    </a:schemeClr>
                  </a:solidFill>
                </a:rPr>
                <a:t>Lorem ipsum dolor sit amet, consectetur adipisicing elit, sed do eiusmod tempor incididunt ut labore et dolore magna aliqua. Ut enim ad minim </a:t>
              </a:r>
              <a:r>
                <a:rPr lang="en-US" altLang="zh-CN" sz="1200" dirty="0" err="1">
                  <a:solidFill>
                    <a:schemeClr val="tx1">
                      <a:lumMod val="75000"/>
                      <a:lumOff val="25000"/>
                    </a:schemeClr>
                  </a:solidFill>
                </a:rPr>
                <a:t>veniam</a:t>
              </a:r>
              <a:endParaRPr lang="en-US" altLang="zh-CN" sz="1200" dirty="0">
                <a:solidFill>
                  <a:schemeClr val="tx1">
                    <a:lumMod val="75000"/>
                    <a:lumOff val="25000"/>
                  </a:schemeClr>
                </a:solidFill>
                <a:cs typeface="Arial" panose="020B0604020202020204" pitchFamily="34" charset="0"/>
              </a:endParaRPr>
            </a:p>
          </p:txBody>
        </p:sp>
        <p:sp>
          <p:nvSpPr>
            <p:cNvPr id="75"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chemeClr val="tx1">
                      <a:lumMod val="75000"/>
                      <a:lumOff val="25000"/>
                    </a:schemeClr>
                  </a:solidFill>
                </a:rPr>
                <a:t>ADD YOUR TITLE</a:t>
              </a:r>
              <a:endParaRPr lang="zh-CN" altLang="en-US" sz="1600">
                <a:solidFill>
                  <a:schemeClr val="tx1">
                    <a:lumMod val="75000"/>
                    <a:lumOff val="25000"/>
                  </a:schemeClr>
                </a:solidFill>
              </a:endParaRPr>
            </a:p>
          </p:txBody>
        </p:sp>
      </p:grpSp>
      <p:grpSp>
        <p:nvGrpSpPr>
          <p:cNvPr id="76" name="组合 75"/>
          <p:cNvGrpSpPr/>
          <p:nvPr/>
        </p:nvGrpSpPr>
        <p:grpSpPr bwMode="auto">
          <a:xfrm>
            <a:off x="2843265" y="1808451"/>
            <a:ext cx="3131206" cy="1206500"/>
            <a:chOff x="6358171" y="672761"/>
            <a:chExt cx="2348774" cy="904746"/>
          </a:xfrm>
        </p:grpSpPr>
        <p:sp>
          <p:nvSpPr>
            <p:cNvPr id="77"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200" dirty="0">
                  <a:solidFill>
                    <a:schemeClr val="tx1">
                      <a:lumMod val="75000"/>
                      <a:lumOff val="25000"/>
                    </a:schemeClr>
                  </a:solidFill>
                </a:rPr>
                <a:t>Lorem ipsum dolor sit amet, consectetur adipisicing elit, sed do eiusmod tempor incididunt ut labore et dolore magna aliqua. Ut enim ad minim </a:t>
              </a:r>
              <a:r>
                <a:rPr lang="en-US" altLang="zh-CN" sz="1200" dirty="0" err="1">
                  <a:solidFill>
                    <a:schemeClr val="tx1">
                      <a:lumMod val="75000"/>
                      <a:lumOff val="25000"/>
                    </a:schemeClr>
                  </a:solidFill>
                </a:rPr>
                <a:t>veniam</a:t>
              </a:r>
              <a:endParaRPr lang="en-US" altLang="zh-CN" sz="1200" dirty="0">
                <a:solidFill>
                  <a:schemeClr val="tx1">
                    <a:lumMod val="75000"/>
                    <a:lumOff val="25000"/>
                  </a:schemeClr>
                </a:solidFill>
                <a:cs typeface="Arial" panose="020B0604020202020204" pitchFamily="34" charset="0"/>
              </a:endParaRPr>
            </a:p>
          </p:txBody>
        </p:sp>
        <p:sp>
          <p:nvSpPr>
            <p:cNvPr id="78"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chemeClr val="tx1">
                      <a:lumMod val="75000"/>
                      <a:lumOff val="25000"/>
                    </a:schemeClr>
                  </a:solidFill>
                </a:rPr>
                <a:t>ADD YOUR TITLE</a:t>
              </a:r>
              <a:endParaRPr lang="zh-CN" altLang="en-US" sz="1600" dirty="0">
                <a:solidFill>
                  <a:schemeClr val="tx1">
                    <a:lumMod val="75000"/>
                    <a:lumOff val="25000"/>
                  </a:schemeClr>
                </a:solidFill>
              </a:endParaRPr>
            </a:p>
          </p:txBody>
        </p:sp>
      </p:grpSp>
      <p:grpSp>
        <p:nvGrpSpPr>
          <p:cNvPr id="79" name="组合 78"/>
          <p:cNvGrpSpPr/>
          <p:nvPr/>
        </p:nvGrpSpPr>
        <p:grpSpPr bwMode="auto">
          <a:xfrm>
            <a:off x="6192521" y="1808451"/>
            <a:ext cx="3131206" cy="1206500"/>
            <a:chOff x="6358171" y="672761"/>
            <a:chExt cx="2348774" cy="904746"/>
          </a:xfrm>
        </p:grpSpPr>
        <p:sp>
          <p:nvSpPr>
            <p:cNvPr id="80"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200" dirty="0">
                  <a:solidFill>
                    <a:schemeClr val="tx1">
                      <a:lumMod val="75000"/>
                      <a:lumOff val="25000"/>
                    </a:schemeClr>
                  </a:solidFill>
                </a:rPr>
                <a:t>Lorem ipsum dolor sit amet, consectetur adipisicing elit, sed do eiusmod tempor incididunt ut labore et dolore magna aliqua. Ut enim ad minim </a:t>
              </a:r>
              <a:r>
                <a:rPr lang="en-US" altLang="zh-CN" sz="1200" dirty="0" err="1">
                  <a:solidFill>
                    <a:schemeClr val="tx1">
                      <a:lumMod val="75000"/>
                      <a:lumOff val="25000"/>
                    </a:schemeClr>
                  </a:solidFill>
                </a:rPr>
                <a:t>veniam</a:t>
              </a:r>
              <a:endParaRPr lang="en-US" altLang="zh-CN" sz="1200" dirty="0">
                <a:solidFill>
                  <a:schemeClr val="tx1">
                    <a:lumMod val="75000"/>
                    <a:lumOff val="25000"/>
                  </a:schemeClr>
                </a:solidFill>
                <a:cs typeface="Arial" panose="020B0604020202020204" pitchFamily="34" charset="0"/>
              </a:endParaRPr>
            </a:p>
          </p:txBody>
        </p:sp>
        <p:sp>
          <p:nvSpPr>
            <p:cNvPr id="81"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a:solidFill>
                    <a:schemeClr val="tx1">
                      <a:lumMod val="75000"/>
                      <a:lumOff val="25000"/>
                    </a:schemeClr>
                  </a:solidFill>
                </a:rPr>
                <a:t>ADD YOUR TITLE</a:t>
              </a:r>
              <a:endParaRPr lang="zh-CN" altLang="en-US" sz="1600">
                <a:solidFill>
                  <a:schemeClr val="tx1">
                    <a:lumMod val="75000"/>
                    <a:lumOff val="2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anim calcmode="lin" valueType="num">
                                      <p:cBhvr>
                                        <p:cTn id="12" dur="500" fill="hold"/>
                                        <p:tgtEl>
                                          <p:spTgt spid="44"/>
                                        </p:tgtEl>
                                        <p:attrNameLst>
                                          <p:attrName>ppt_x</p:attrName>
                                        </p:attrNameLst>
                                      </p:cBhvr>
                                      <p:tavLst>
                                        <p:tav tm="0">
                                          <p:val>
                                            <p:strVal val="#ppt_x"/>
                                          </p:val>
                                        </p:tav>
                                        <p:tav tm="100000">
                                          <p:val>
                                            <p:strVal val="#ppt_x"/>
                                          </p:val>
                                        </p:tav>
                                      </p:tavLst>
                                    </p:anim>
                                    <p:anim calcmode="lin" valueType="num">
                                      <p:cBhvr>
                                        <p:cTn id="13" dur="500" fill="hold"/>
                                        <p:tgtEl>
                                          <p:spTgt spid="4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250"/>
                                        <p:tgtEl>
                                          <p:spTgt spid="47"/>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250"/>
                                        <p:tgtEl>
                                          <p:spTgt spid="59"/>
                                        </p:tgtEl>
                                      </p:cBhvr>
                                    </p:animEffect>
                                  </p:childTnLst>
                                </p:cTn>
                              </p:par>
                            </p:childTnLst>
                          </p:cTn>
                        </p:par>
                        <p:par>
                          <p:cTn id="28" fill="hold">
                            <p:stCondLst>
                              <p:cond delay="3000"/>
                            </p:stCondLst>
                            <p:childTnLst>
                              <p:par>
                                <p:cTn id="29" presetID="47"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ppt_x</p:attrName>
                                        </p:attrNameLst>
                                      </p:cBhvr>
                                      <p:tavLst>
                                        <p:tav tm="0">
                                          <p:val>
                                            <p:strVal val="#ppt_x"/>
                                          </p:val>
                                        </p:tav>
                                        <p:tav tm="100000">
                                          <p:val>
                                            <p:strVal val="#ppt_x"/>
                                          </p:val>
                                        </p:tav>
                                      </p:tavLst>
                                    </p:anim>
                                    <p:anim calcmode="lin" valueType="num">
                                      <p:cBhvr>
                                        <p:cTn id="33" dur="5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50"/>
                                        <p:tgtEl>
                                          <p:spTgt spid="51"/>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250"/>
                                        <p:tgtEl>
                                          <p:spTgt spid="63"/>
                                        </p:tgtEl>
                                      </p:cBhvr>
                                    </p:animEffect>
                                  </p:childTnLst>
                                </p:cTn>
                              </p:par>
                            </p:childTnLst>
                          </p:cTn>
                        </p:par>
                        <p:par>
                          <p:cTn id="48" fill="hold">
                            <p:stCondLst>
                              <p:cond delay="5500"/>
                            </p:stCondLst>
                            <p:childTnLst>
                              <p:par>
                                <p:cTn id="49" presetID="47" presetClass="entr" presetSubtype="0"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anim calcmode="lin" valueType="num">
                                      <p:cBhvr>
                                        <p:cTn id="52" dur="500" fill="hold"/>
                                        <p:tgtEl>
                                          <p:spTgt spid="35"/>
                                        </p:tgtEl>
                                        <p:attrNameLst>
                                          <p:attrName>ppt_x</p:attrName>
                                        </p:attrNameLst>
                                      </p:cBhvr>
                                      <p:tavLst>
                                        <p:tav tm="0">
                                          <p:val>
                                            <p:strVal val="#ppt_x"/>
                                          </p:val>
                                        </p:tav>
                                        <p:tav tm="100000">
                                          <p:val>
                                            <p:strVal val="#ppt_x"/>
                                          </p:val>
                                        </p:tav>
                                      </p:tavLst>
                                    </p:anim>
                                    <p:anim calcmode="lin" valueType="num">
                                      <p:cBhvr>
                                        <p:cTn id="53" dur="5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250"/>
                                        <p:tgtEl>
                                          <p:spTgt spid="55"/>
                                        </p:tgtEl>
                                      </p:cBhvr>
                                    </p:animEffect>
                                  </p:childTnLst>
                                </p:cTn>
                              </p:par>
                            </p:childTnLst>
                          </p:cTn>
                        </p:par>
                        <p:par>
                          <p:cTn id="58" fill="hold">
                            <p:stCondLst>
                              <p:cond delay="6500"/>
                            </p:stCondLst>
                            <p:childTnLst>
                              <p:par>
                                <p:cTn id="59" presetID="2" presetClass="entr" presetSubtype="4" decel="100000"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ppt_x"/>
                                          </p:val>
                                        </p:tav>
                                        <p:tav tm="100000">
                                          <p:val>
                                            <p:strVal val="#ppt_x"/>
                                          </p:val>
                                        </p:tav>
                                      </p:tavLst>
                                    </p:anim>
                                    <p:anim calcmode="lin" valueType="num">
                                      <p:cBhvr additive="base">
                                        <p:cTn id="62" dur="500" fill="hold"/>
                                        <p:tgtEl>
                                          <p:spTgt spid="67"/>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2" presetClass="entr" presetSubtype="4" decel="100000" fill="hold" nodeType="afterEffect">
                                  <p:stCondLst>
                                    <p:cond delay="0"/>
                                  </p:stCondLst>
                                  <p:childTnLst>
                                    <p:set>
                                      <p:cBhvr>
                                        <p:cTn id="65" dur="1" fill="hold">
                                          <p:stCondLst>
                                            <p:cond delay="0"/>
                                          </p:stCondLst>
                                        </p:cTn>
                                        <p:tgtEl>
                                          <p:spTgt spid="70"/>
                                        </p:tgtEl>
                                        <p:attrNameLst>
                                          <p:attrName>style.visibility</p:attrName>
                                        </p:attrNameLst>
                                      </p:cBhvr>
                                      <p:to>
                                        <p:strVal val="visible"/>
                                      </p:to>
                                    </p:set>
                                    <p:anim calcmode="lin" valueType="num">
                                      <p:cBhvr additive="base">
                                        <p:cTn id="66" dur="500" fill="hold"/>
                                        <p:tgtEl>
                                          <p:spTgt spid="70"/>
                                        </p:tgtEl>
                                        <p:attrNameLst>
                                          <p:attrName>ppt_x</p:attrName>
                                        </p:attrNameLst>
                                      </p:cBhvr>
                                      <p:tavLst>
                                        <p:tav tm="0">
                                          <p:val>
                                            <p:strVal val="#ppt_x"/>
                                          </p:val>
                                        </p:tav>
                                        <p:tav tm="100000">
                                          <p:val>
                                            <p:strVal val="#ppt_x"/>
                                          </p:val>
                                        </p:tav>
                                      </p:tavLst>
                                    </p:anim>
                                    <p:anim calcmode="lin" valueType="num">
                                      <p:cBhvr additive="base">
                                        <p:cTn id="67" dur="500" fill="hold"/>
                                        <p:tgtEl>
                                          <p:spTgt spid="70"/>
                                        </p:tgtEl>
                                        <p:attrNameLst>
                                          <p:attrName>ppt_y</p:attrName>
                                        </p:attrNameLst>
                                      </p:cBhvr>
                                      <p:tavLst>
                                        <p:tav tm="0">
                                          <p:val>
                                            <p:strVal val="1+#ppt_h/2"/>
                                          </p:val>
                                        </p:tav>
                                        <p:tav tm="100000">
                                          <p:val>
                                            <p:strVal val="#ppt_y"/>
                                          </p:val>
                                        </p:tav>
                                      </p:tavLst>
                                    </p:anim>
                                  </p:childTnLst>
                                </p:cTn>
                              </p:par>
                            </p:childTnLst>
                          </p:cTn>
                        </p:par>
                        <p:par>
                          <p:cTn id="68" fill="hold">
                            <p:stCondLst>
                              <p:cond delay="7500"/>
                            </p:stCondLst>
                            <p:childTnLst>
                              <p:par>
                                <p:cTn id="69" presetID="2" presetClass="entr" presetSubtype="4" decel="100000"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additive="base">
                                        <p:cTn id="71" dur="500" fill="hold"/>
                                        <p:tgtEl>
                                          <p:spTgt spid="73"/>
                                        </p:tgtEl>
                                        <p:attrNameLst>
                                          <p:attrName>ppt_x</p:attrName>
                                        </p:attrNameLst>
                                      </p:cBhvr>
                                      <p:tavLst>
                                        <p:tav tm="0">
                                          <p:val>
                                            <p:strVal val="#ppt_x"/>
                                          </p:val>
                                        </p:tav>
                                        <p:tav tm="100000">
                                          <p:val>
                                            <p:strVal val="#ppt_x"/>
                                          </p:val>
                                        </p:tav>
                                      </p:tavLst>
                                    </p:anim>
                                    <p:anim calcmode="lin" valueType="num">
                                      <p:cBhvr additive="base">
                                        <p:cTn id="72" dur="500" fill="hold"/>
                                        <p:tgtEl>
                                          <p:spTgt spid="73"/>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4" decel="100000" fill="hold"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500"/>
                            </p:stCondLst>
                            <p:childTnLst>
                              <p:par>
                                <p:cTn id="79" presetID="2" presetClass="entr" presetSubtype="4" decel="100000" fill="hold" nodeType="afterEffect">
                                  <p:stCondLst>
                                    <p:cond delay="0"/>
                                  </p:stCondLst>
                                  <p:childTnLst>
                                    <p:set>
                                      <p:cBhvr>
                                        <p:cTn id="80" dur="1" fill="hold">
                                          <p:stCondLst>
                                            <p:cond delay="0"/>
                                          </p:stCondLst>
                                        </p:cTn>
                                        <p:tgtEl>
                                          <p:spTgt spid="79"/>
                                        </p:tgtEl>
                                        <p:attrNameLst>
                                          <p:attrName>style.visibility</p:attrName>
                                        </p:attrNameLst>
                                      </p:cBhvr>
                                      <p:to>
                                        <p:strVal val="visible"/>
                                      </p:to>
                                    </p:set>
                                    <p:anim calcmode="lin" valueType="num">
                                      <p:cBhvr additive="base">
                                        <p:cTn id="81" dur="500" fill="hold"/>
                                        <p:tgtEl>
                                          <p:spTgt spid="79"/>
                                        </p:tgtEl>
                                        <p:attrNameLst>
                                          <p:attrName>ppt_x</p:attrName>
                                        </p:attrNameLst>
                                      </p:cBhvr>
                                      <p:tavLst>
                                        <p:tav tm="0">
                                          <p:val>
                                            <p:strVal val="#ppt_x"/>
                                          </p:val>
                                        </p:tav>
                                        <p:tav tm="100000">
                                          <p:val>
                                            <p:strVal val="#ppt_x"/>
                                          </p:val>
                                        </p:tav>
                                      </p:tavLst>
                                    </p:anim>
                                    <p:anim calcmode="lin" valueType="num">
                                      <p:cBhvr additive="base">
                                        <p:cTn id="8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a:solidFill>
                  <a:srgbClr val="C00000"/>
                </a:solidFill>
              </a:rPr>
              <a:t>CLICK TO ADD YOUR TITLE IN HERE</a:t>
            </a:r>
          </a:p>
        </p:txBody>
      </p:sp>
      <p:grpSp>
        <p:nvGrpSpPr>
          <p:cNvPr id="44" name="组合 43"/>
          <p:cNvGrpSpPr/>
          <p:nvPr/>
        </p:nvGrpSpPr>
        <p:grpSpPr>
          <a:xfrm>
            <a:off x="3556635" y="1945451"/>
            <a:ext cx="2219960" cy="2218690"/>
            <a:chOff x="5886" y="4209"/>
            <a:chExt cx="3496" cy="3494"/>
          </a:xfrm>
        </p:grpSpPr>
        <p:sp>
          <p:nvSpPr>
            <p:cNvPr id="45" name="圆角矩形 44"/>
            <p:cNvSpPr/>
            <p:nvPr/>
          </p:nvSpPr>
          <p:spPr>
            <a:xfrm>
              <a:off x="5886" y="4209"/>
              <a:ext cx="3497" cy="3494"/>
            </a:xfrm>
            <a:prstGeom prst="roundRect">
              <a:avLst/>
            </a:prstGeom>
            <a:solidFill>
              <a:srgbClr val="C000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nvGrpSpPr>
            <p:cNvPr id="46" name="组合 15"/>
            <p:cNvGrpSpPr/>
            <p:nvPr/>
          </p:nvGrpSpPr>
          <p:grpSpPr>
            <a:xfrm>
              <a:off x="6930" y="5425"/>
              <a:ext cx="1207" cy="1034"/>
              <a:chOff x="8931824" y="4622801"/>
              <a:chExt cx="333375" cy="285750"/>
            </a:xfrm>
            <a:solidFill>
              <a:sysClr val="window" lastClr="FFFFFF"/>
            </a:solidFill>
          </p:grpSpPr>
          <p:sp>
            <p:nvSpPr>
              <p:cNvPr id="47" name="Freeform 890"/>
              <p:cNvSpPr>
                <a:spLocks noEditPoints="1"/>
              </p:cNvSpPr>
              <p:nvPr/>
            </p:nvSpPr>
            <p:spPr bwMode="auto">
              <a:xfrm>
                <a:off x="8931824"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8" name="Rectangle 891"/>
              <p:cNvSpPr>
                <a:spLocks noChangeArrowheads="1"/>
              </p:cNvSpPr>
              <p:nvPr/>
            </p:nvSpPr>
            <p:spPr bwMode="auto">
              <a:xfrm>
                <a:off x="9031288" y="4668838"/>
                <a:ext cx="88900" cy="88900"/>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9" name="Rectangle 892"/>
              <p:cNvSpPr>
                <a:spLocks noChangeArrowheads="1"/>
              </p:cNvSpPr>
              <p:nvPr/>
            </p:nvSpPr>
            <p:spPr bwMode="auto">
              <a:xfrm>
                <a:off x="9148763" y="4681538"/>
                <a:ext cx="73025" cy="14288"/>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0" name="Rectangle 893"/>
              <p:cNvSpPr>
                <a:spLocks noChangeArrowheads="1"/>
              </p:cNvSpPr>
              <p:nvPr/>
            </p:nvSpPr>
            <p:spPr bwMode="auto">
              <a:xfrm>
                <a:off x="9148763" y="4725988"/>
                <a:ext cx="73025" cy="15875"/>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1" name="Rectangle 894"/>
              <p:cNvSpPr>
                <a:spLocks noChangeArrowheads="1"/>
              </p:cNvSpPr>
              <p:nvPr/>
            </p:nvSpPr>
            <p:spPr bwMode="auto">
              <a:xfrm>
                <a:off x="9031288" y="4787901"/>
                <a:ext cx="190500" cy="14288"/>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2" name="Rectangle 895"/>
              <p:cNvSpPr>
                <a:spLocks noChangeArrowheads="1"/>
              </p:cNvSpPr>
              <p:nvPr/>
            </p:nvSpPr>
            <p:spPr bwMode="auto">
              <a:xfrm>
                <a:off x="9031288" y="4833938"/>
                <a:ext cx="190500" cy="15875"/>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grpSp>
        <p:nvGrpSpPr>
          <p:cNvPr id="53" name="组合 52"/>
          <p:cNvGrpSpPr/>
          <p:nvPr/>
        </p:nvGrpSpPr>
        <p:grpSpPr>
          <a:xfrm>
            <a:off x="9038590" y="1946086"/>
            <a:ext cx="2219960" cy="2218690"/>
            <a:chOff x="13714" y="4209"/>
            <a:chExt cx="3496" cy="3494"/>
          </a:xfrm>
        </p:grpSpPr>
        <p:sp>
          <p:nvSpPr>
            <p:cNvPr id="54" name="圆角矩形 53"/>
            <p:cNvSpPr/>
            <p:nvPr/>
          </p:nvSpPr>
          <p:spPr>
            <a:xfrm>
              <a:off x="13714" y="4209"/>
              <a:ext cx="3497" cy="3494"/>
            </a:xfrm>
            <a:prstGeom prst="roundRect">
              <a:avLst/>
            </a:prstGeom>
            <a:solidFill>
              <a:srgbClr val="C000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nvGrpSpPr>
            <p:cNvPr id="55" name="组合 22"/>
            <p:cNvGrpSpPr/>
            <p:nvPr/>
          </p:nvGrpSpPr>
          <p:grpSpPr>
            <a:xfrm>
              <a:off x="14922" y="5411"/>
              <a:ext cx="1017" cy="1111"/>
              <a:chOff x="930276" y="5935664"/>
              <a:chExt cx="306388" cy="334963"/>
            </a:xfrm>
            <a:solidFill>
              <a:sysClr val="window" lastClr="FFFFFF"/>
            </a:solidFill>
          </p:grpSpPr>
          <p:sp>
            <p:nvSpPr>
              <p:cNvPr id="56" name="Freeform 665"/>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7" name="Rectangle 666"/>
              <p:cNvSpPr>
                <a:spLocks noChangeArrowheads="1"/>
              </p:cNvSpPr>
              <p:nvPr/>
            </p:nvSpPr>
            <p:spPr bwMode="auto">
              <a:xfrm>
                <a:off x="957264" y="6189664"/>
                <a:ext cx="44450" cy="80963"/>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8" name="Rectangle 667"/>
              <p:cNvSpPr>
                <a:spLocks noChangeArrowheads="1"/>
              </p:cNvSpPr>
              <p:nvPr/>
            </p:nvSpPr>
            <p:spPr bwMode="auto">
              <a:xfrm>
                <a:off x="1030289" y="6149976"/>
                <a:ext cx="44450" cy="120650"/>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9" name="Rectangle 668"/>
              <p:cNvSpPr>
                <a:spLocks noChangeArrowheads="1"/>
              </p:cNvSpPr>
              <p:nvPr/>
            </p:nvSpPr>
            <p:spPr bwMode="auto">
              <a:xfrm>
                <a:off x="1104901" y="6110289"/>
                <a:ext cx="44450" cy="160338"/>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60" name="Rectangle 669"/>
              <p:cNvSpPr>
                <a:spLocks noChangeArrowheads="1"/>
              </p:cNvSpPr>
              <p:nvPr/>
            </p:nvSpPr>
            <p:spPr bwMode="auto">
              <a:xfrm>
                <a:off x="1177926" y="6070601"/>
                <a:ext cx="44450" cy="200025"/>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grpSp>
        <p:nvGrpSpPr>
          <p:cNvPr id="61" name="组合 60"/>
          <p:cNvGrpSpPr/>
          <p:nvPr/>
        </p:nvGrpSpPr>
        <p:grpSpPr>
          <a:xfrm>
            <a:off x="859155" y="1911796"/>
            <a:ext cx="2218690" cy="2218690"/>
            <a:chOff x="2024" y="4208"/>
            <a:chExt cx="3494" cy="3494"/>
          </a:xfrm>
          <a:solidFill>
            <a:srgbClr val="0070C0"/>
          </a:solidFill>
        </p:grpSpPr>
        <p:sp>
          <p:nvSpPr>
            <p:cNvPr id="62" name="圆角矩形 61"/>
            <p:cNvSpPr/>
            <p:nvPr/>
          </p:nvSpPr>
          <p:spPr>
            <a:xfrm>
              <a:off x="2024" y="4208"/>
              <a:ext cx="3495" cy="3495"/>
            </a:xfrm>
            <a:prstGeom prst="roundRect">
              <a:avLst/>
            </a:prstGeom>
            <a:noFill/>
            <a:ln w="25400" cap="flat" cmpd="sng" algn="ctr">
              <a:solidFill>
                <a:schemeClr val="tx1">
                  <a:lumMod val="65000"/>
                  <a:lumOff val="35000"/>
                </a:schemeClr>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63" name="Freeform 802"/>
            <p:cNvSpPr>
              <a:spLocks noEditPoints="1"/>
            </p:cNvSpPr>
            <p:nvPr/>
          </p:nvSpPr>
          <p:spPr>
            <a:xfrm>
              <a:off x="3211" y="5422"/>
              <a:ext cx="1119" cy="1173"/>
            </a:xfrm>
            <a:custGeom>
              <a:avLst/>
              <a:gdLst>
                <a:gd name="txL" fmla="*/ 0 w 274"/>
                <a:gd name="txT" fmla="*/ 0 h 288"/>
                <a:gd name="txR" fmla="*/ 274 w 274"/>
                <a:gd name="txB" fmla="*/ 288 h 288"/>
              </a:gdLst>
              <a:ahLst/>
              <a:cxnLst>
                <a:cxn ang="0">
                  <a:pos x="426398" y="216587"/>
                </a:cxn>
                <a:cxn ang="0">
                  <a:pos x="495055" y="167855"/>
                </a:cxn>
                <a:cxn ang="0">
                  <a:pos x="451692" y="92049"/>
                </a:cxn>
                <a:cxn ang="0">
                  <a:pos x="372195" y="126342"/>
                </a:cxn>
                <a:cxn ang="0">
                  <a:pos x="299924" y="84830"/>
                </a:cxn>
                <a:cxn ang="0">
                  <a:pos x="290890" y="0"/>
                </a:cxn>
                <a:cxn ang="0">
                  <a:pos x="204165" y="0"/>
                </a:cxn>
                <a:cxn ang="0">
                  <a:pos x="195131" y="84830"/>
                </a:cxn>
                <a:cxn ang="0">
                  <a:pos x="121054" y="126342"/>
                </a:cxn>
                <a:cxn ang="0">
                  <a:pos x="43362" y="92049"/>
                </a:cxn>
                <a:cxn ang="0">
                  <a:pos x="0" y="167855"/>
                </a:cxn>
                <a:cxn ang="0">
                  <a:pos x="68657" y="216587"/>
                </a:cxn>
                <a:cxn ang="0">
                  <a:pos x="68657" y="303221"/>
                </a:cxn>
                <a:cxn ang="0">
                  <a:pos x="0" y="351953"/>
                </a:cxn>
                <a:cxn ang="0">
                  <a:pos x="43362" y="427759"/>
                </a:cxn>
                <a:cxn ang="0">
                  <a:pos x="122860" y="393466"/>
                </a:cxn>
                <a:cxn ang="0">
                  <a:pos x="195131" y="434978"/>
                </a:cxn>
                <a:cxn ang="0">
                  <a:pos x="204165" y="519808"/>
                </a:cxn>
                <a:cxn ang="0">
                  <a:pos x="290890" y="519808"/>
                </a:cxn>
                <a:cxn ang="0">
                  <a:pos x="299924" y="434978"/>
                </a:cxn>
                <a:cxn ang="0">
                  <a:pos x="372195" y="393466"/>
                </a:cxn>
                <a:cxn ang="0">
                  <a:pos x="451692" y="427759"/>
                </a:cxn>
                <a:cxn ang="0">
                  <a:pos x="495055" y="351953"/>
                </a:cxn>
                <a:cxn ang="0">
                  <a:pos x="426398" y="303221"/>
                </a:cxn>
                <a:cxn ang="0">
                  <a:pos x="426398" y="216587"/>
                </a:cxn>
                <a:cxn ang="0">
                  <a:pos x="285470" y="324880"/>
                </a:cxn>
                <a:cxn ang="0">
                  <a:pos x="209585" y="324880"/>
                </a:cxn>
                <a:cxn ang="0">
                  <a:pos x="173450" y="259904"/>
                </a:cxn>
                <a:cxn ang="0">
                  <a:pos x="209585" y="194928"/>
                </a:cxn>
                <a:cxn ang="0">
                  <a:pos x="285470" y="194928"/>
                </a:cxn>
                <a:cxn ang="0">
                  <a:pos x="323412" y="259904"/>
                </a:cxn>
                <a:cxn ang="0">
                  <a:pos x="285470" y="324880"/>
                </a:cxn>
              </a:cxnLst>
              <a:rect l="txL" t="txT" r="txR" b="tx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rgbClr val="C00000"/>
            </a:solidFill>
            <a:ln w="9525">
              <a:noFill/>
            </a:ln>
          </p:spPr>
          <p:txBody>
            <a:bodyPr/>
            <a:lstStyle/>
            <a:p>
              <a:pPr lvl="0"/>
              <a:endParaRPr lang="zh-CN" altLang="en-US" dirty="0">
                <a:solidFill>
                  <a:schemeClr val="tx1">
                    <a:lumMod val="75000"/>
                    <a:lumOff val="25000"/>
                  </a:schemeClr>
                </a:solidFill>
                <a:latin typeface="Calibri" panose="020F0502020204030204" pitchFamily="34" charset="0"/>
                <a:ea typeface="宋体" panose="02010600030101010101" pitchFamily="2" charset="-122"/>
              </a:endParaRPr>
            </a:p>
          </p:txBody>
        </p:sp>
      </p:grpSp>
      <p:grpSp>
        <p:nvGrpSpPr>
          <p:cNvPr id="64" name="组合 63"/>
          <p:cNvGrpSpPr/>
          <p:nvPr/>
        </p:nvGrpSpPr>
        <p:grpSpPr>
          <a:xfrm>
            <a:off x="6256020" y="1947356"/>
            <a:ext cx="2218690" cy="2218690"/>
            <a:chOff x="9852" y="4209"/>
            <a:chExt cx="3494" cy="3494"/>
          </a:xfrm>
          <a:solidFill>
            <a:srgbClr val="0070C0"/>
          </a:solidFill>
        </p:grpSpPr>
        <p:sp>
          <p:nvSpPr>
            <p:cNvPr id="65" name="圆角矩形 64"/>
            <p:cNvSpPr/>
            <p:nvPr/>
          </p:nvSpPr>
          <p:spPr>
            <a:xfrm>
              <a:off x="9852" y="4209"/>
              <a:ext cx="3495" cy="3495"/>
            </a:xfrm>
            <a:prstGeom prst="roundRect">
              <a:avLst/>
            </a:prstGeom>
            <a:noFill/>
            <a:ln w="25400" cap="flat" cmpd="sng" algn="ctr">
              <a:solidFill>
                <a:schemeClr val="tx1">
                  <a:lumMod val="65000"/>
                  <a:lumOff val="35000"/>
                </a:schemeClr>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nvGrpSpPr>
            <p:cNvPr id="66" name="组合 32"/>
            <p:cNvGrpSpPr/>
            <p:nvPr/>
          </p:nvGrpSpPr>
          <p:grpSpPr>
            <a:xfrm>
              <a:off x="10941" y="5497"/>
              <a:ext cx="1316" cy="1007"/>
              <a:chOff x="4260851" y="2633664"/>
              <a:chExt cx="331788" cy="254000"/>
            </a:xfrm>
            <a:grpFill/>
          </p:grpSpPr>
          <p:sp>
            <p:nvSpPr>
              <p:cNvPr id="67"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68"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69" name="Freeform 821"/>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grpSp>
        <p:nvGrpSpPr>
          <p:cNvPr id="70" name="组合 69"/>
          <p:cNvGrpSpPr/>
          <p:nvPr/>
        </p:nvGrpSpPr>
        <p:grpSpPr>
          <a:xfrm>
            <a:off x="620376" y="4480203"/>
            <a:ext cx="2458104" cy="1199303"/>
            <a:chOff x="1308664" y="2359303"/>
            <a:chExt cx="2458104" cy="1199303"/>
          </a:xfrm>
        </p:grpSpPr>
        <p:sp>
          <p:nvSpPr>
            <p:cNvPr id="71" name="Rectangle 24"/>
            <p:cNvSpPr>
              <a:spLocks noChangeArrowheads="1"/>
            </p:cNvSpPr>
            <p:nvPr/>
          </p:nvSpPr>
          <p:spPr bwMode="auto">
            <a:xfrm>
              <a:off x="1308664" y="2359303"/>
              <a:ext cx="2458104" cy="2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1335" b="1" dirty="0">
                  <a:solidFill>
                    <a:prstClr val="black">
                      <a:lumMod val="75000"/>
                      <a:lumOff val="25000"/>
                    </a:prstClr>
                  </a:solidFill>
                  <a:latin typeface="Calibri" panose="020F0502020204030204"/>
                  <a:ea typeface="宋体" panose="02010600030101010101" pitchFamily="2" charset="-122"/>
                </a:rPr>
                <a:t>TOPIC HEADER HERE</a:t>
              </a:r>
              <a:endParaRPr lang="en-US" altLang="zh-CN" sz="1065" dirty="0">
                <a:solidFill>
                  <a:prstClr val="white">
                    <a:lumMod val="50000"/>
                  </a:prstClr>
                </a:solidFill>
                <a:latin typeface="Calibri" panose="020F0502020204030204"/>
                <a:ea typeface="宋体" panose="02010600030101010101" pitchFamily="2" charset="-122"/>
              </a:endParaRPr>
            </a:p>
          </p:txBody>
        </p:sp>
        <p:sp>
          <p:nvSpPr>
            <p:cNvPr id="72" name="Rectangle 24"/>
            <p:cNvSpPr>
              <a:spLocks noChangeArrowheads="1"/>
            </p:cNvSpPr>
            <p:nvPr/>
          </p:nvSpPr>
          <p:spPr bwMode="auto">
            <a:xfrm>
              <a:off x="1308664" y="2589110"/>
              <a:ext cx="245810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5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a:t>
              </a:r>
              <a:endParaRPr lang="zh-CN" altLang="zh-CN" sz="1050" dirty="0">
                <a:solidFill>
                  <a:schemeClr val="tx1">
                    <a:lumMod val="65000"/>
                    <a:lumOff val="35000"/>
                  </a:schemeClr>
                </a:solidFill>
              </a:endParaRPr>
            </a:p>
          </p:txBody>
        </p:sp>
      </p:grpSp>
      <p:grpSp>
        <p:nvGrpSpPr>
          <p:cNvPr id="73" name="组合 72"/>
          <p:cNvGrpSpPr/>
          <p:nvPr/>
        </p:nvGrpSpPr>
        <p:grpSpPr>
          <a:xfrm>
            <a:off x="3380509" y="4480203"/>
            <a:ext cx="2458104" cy="1199303"/>
            <a:chOff x="1308664" y="2359303"/>
            <a:chExt cx="2458104" cy="1199303"/>
          </a:xfrm>
        </p:grpSpPr>
        <p:sp>
          <p:nvSpPr>
            <p:cNvPr id="74" name="Rectangle 24"/>
            <p:cNvSpPr>
              <a:spLocks noChangeArrowheads="1"/>
            </p:cNvSpPr>
            <p:nvPr/>
          </p:nvSpPr>
          <p:spPr bwMode="auto">
            <a:xfrm>
              <a:off x="1308664" y="2359303"/>
              <a:ext cx="2458104" cy="2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1335" b="1" dirty="0">
                  <a:solidFill>
                    <a:prstClr val="black">
                      <a:lumMod val="75000"/>
                      <a:lumOff val="25000"/>
                    </a:prstClr>
                  </a:solidFill>
                  <a:latin typeface="Calibri" panose="020F0502020204030204"/>
                  <a:ea typeface="宋体" panose="02010600030101010101" pitchFamily="2" charset="-122"/>
                </a:rPr>
                <a:t>TOPIC HEADER HERE</a:t>
              </a:r>
              <a:endParaRPr lang="en-US" altLang="zh-CN" sz="1065" dirty="0">
                <a:solidFill>
                  <a:prstClr val="white">
                    <a:lumMod val="50000"/>
                  </a:prstClr>
                </a:solidFill>
                <a:latin typeface="Calibri" panose="020F0502020204030204"/>
                <a:ea typeface="宋体" panose="02010600030101010101" pitchFamily="2" charset="-122"/>
              </a:endParaRPr>
            </a:p>
          </p:txBody>
        </p:sp>
        <p:sp>
          <p:nvSpPr>
            <p:cNvPr id="75" name="Rectangle 24"/>
            <p:cNvSpPr>
              <a:spLocks noChangeArrowheads="1"/>
            </p:cNvSpPr>
            <p:nvPr/>
          </p:nvSpPr>
          <p:spPr bwMode="auto">
            <a:xfrm>
              <a:off x="1308664" y="2589110"/>
              <a:ext cx="245810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5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a:t>
              </a:r>
              <a:endParaRPr lang="zh-CN" altLang="zh-CN" sz="1050" dirty="0">
                <a:solidFill>
                  <a:schemeClr val="tx1">
                    <a:lumMod val="65000"/>
                    <a:lumOff val="35000"/>
                  </a:schemeClr>
                </a:solidFill>
              </a:endParaRPr>
            </a:p>
          </p:txBody>
        </p:sp>
      </p:grpSp>
      <p:grpSp>
        <p:nvGrpSpPr>
          <p:cNvPr id="76" name="组合 75"/>
          <p:cNvGrpSpPr/>
          <p:nvPr/>
        </p:nvGrpSpPr>
        <p:grpSpPr>
          <a:xfrm>
            <a:off x="6140642" y="4480203"/>
            <a:ext cx="2458104" cy="1199303"/>
            <a:chOff x="1308664" y="2359303"/>
            <a:chExt cx="2458104" cy="1199303"/>
          </a:xfrm>
        </p:grpSpPr>
        <p:sp>
          <p:nvSpPr>
            <p:cNvPr id="77" name="Rectangle 24"/>
            <p:cNvSpPr>
              <a:spLocks noChangeArrowheads="1"/>
            </p:cNvSpPr>
            <p:nvPr/>
          </p:nvSpPr>
          <p:spPr bwMode="auto">
            <a:xfrm>
              <a:off x="1308664" y="2359303"/>
              <a:ext cx="2458104" cy="2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1335" b="1" dirty="0">
                  <a:solidFill>
                    <a:prstClr val="black">
                      <a:lumMod val="75000"/>
                      <a:lumOff val="25000"/>
                    </a:prstClr>
                  </a:solidFill>
                  <a:latin typeface="Calibri" panose="020F0502020204030204"/>
                  <a:ea typeface="宋体" panose="02010600030101010101" pitchFamily="2" charset="-122"/>
                </a:rPr>
                <a:t>TOPIC HEADER HERE</a:t>
              </a:r>
              <a:endParaRPr lang="en-US" altLang="zh-CN" sz="1065" dirty="0">
                <a:solidFill>
                  <a:prstClr val="white">
                    <a:lumMod val="50000"/>
                  </a:prstClr>
                </a:solidFill>
                <a:latin typeface="Calibri" panose="020F0502020204030204"/>
                <a:ea typeface="宋体" panose="02010600030101010101" pitchFamily="2" charset="-122"/>
              </a:endParaRPr>
            </a:p>
          </p:txBody>
        </p:sp>
        <p:sp>
          <p:nvSpPr>
            <p:cNvPr id="78" name="Rectangle 24"/>
            <p:cNvSpPr>
              <a:spLocks noChangeArrowheads="1"/>
            </p:cNvSpPr>
            <p:nvPr/>
          </p:nvSpPr>
          <p:spPr bwMode="auto">
            <a:xfrm>
              <a:off x="1308664" y="2589110"/>
              <a:ext cx="245810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5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a:t>
              </a:r>
              <a:endParaRPr lang="zh-CN" altLang="zh-CN" sz="1050" dirty="0">
                <a:solidFill>
                  <a:schemeClr val="tx1">
                    <a:lumMod val="65000"/>
                    <a:lumOff val="35000"/>
                  </a:schemeClr>
                </a:solidFill>
              </a:endParaRPr>
            </a:p>
          </p:txBody>
        </p:sp>
      </p:grpSp>
      <p:grpSp>
        <p:nvGrpSpPr>
          <p:cNvPr id="79" name="组合 78"/>
          <p:cNvGrpSpPr/>
          <p:nvPr/>
        </p:nvGrpSpPr>
        <p:grpSpPr>
          <a:xfrm>
            <a:off x="8900776" y="4480203"/>
            <a:ext cx="2458104" cy="1199303"/>
            <a:chOff x="1308664" y="2359303"/>
            <a:chExt cx="2458104" cy="1199303"/>
          </a:xfrm>
        </p:grpSpPr>
        <p:sp>
          <p:nvSpPr>
            <p:cNvPr id="80" name="Rectangle 24"/>
            <p:cNvSpPr>
              <a:spLocks noChangeArrowheads="1"/>
            </p:cNvSpPr>
            <p:nvPr/>
          </p:nvSpPr>
          <p:spPr bwMode="auto">
            <a:xfrm>
              <a:off x="1308664" y="2359303"/>
              <a:ext cx="2458104" cy="22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1335" b="1" dirty="0">
                  <a:solidFill>
                    <a:prstClr val="black">
                      <a:lumMod val="75000"/>
                      <a:lumOff val="25000"/>
                    </a:prstClr>
                  </a:solidFill>
                  <a:latin typeface="Calibri" panose="020F0502020204030204"/>
                  <a:ea typeface="宋体" panose="02010600030101010101" pitchFamily="2" charset="-122"/>
                </a:rPr>
                <a:t>TOPIC HEADER HERE</a:t>
              </a:r>
              <a:endParaRPr lang="en-US" altLang="zh-CN" sz="1065" dirty="0">
                <a:solidFill>
                  <a:prstClr val="white">
                    <a:lumMod val="50000"/>
                  </a:prstClr>
                </a:solidFill>
                <a:latin typeface="Calibri" panose="020F0502020204030204"/>
                <a:ea typeface="宋体" panose="02010600030101010101" pitchFamily="2" charset="-122"/>
              </a:endParaRPr>
            </a:p>
          </p:txBody>
        </p:sp>
        <p:sp>
          <p:nvSpPr>
            <p:cNvPr id="81" name="Rectangle 24"/>
            <p:cNvSpPr>
              <a:spLocks noChangeArrowheads="1"/>
            </p:cNvSpPr>
            <p:nvPr/>
          </p:nvSpPr>
          <p:spPr bwMode="auto">
            <a:xfrm>
              <a:off x="1308664" y="2589110"/>
              <a:ext cx="245810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5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a:t>
              </a:r>
              <a:endParaRPr lang="zh-CN" altLang="zh-CN" sz="1050" dirty="0">
                <a:solidFill>
                  <a:schemeClr val="tx1">
                    <a:lumMod val="65000"/>
                    <a:lumOff val="3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53" presetClass="entr" presetSubtype="16"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 fill="hold"/>
                                        <p:tgtEl>
                                          <p:spTgt spid="64"/>
                                        </p:tgtEl>
                                        <p:attrNameLst>
                                          <p:attrName>ppt_w</p:attrName>
                                        </p:attrNameLst>
                                      </p:cBhvr>
                                      <p:tavLst>
                                        <p:tav tm="0">
                                          <p:val>
                                            <p:fltVal val="0"/>
                                          </p:val>
                                        </p:tav>
                                        <p:tav tm="100000">
                                          <p:val>
                                            <p:strVal val="#ppt_w"/>
                                          </p:val>
                                        </p:tav>
                                      </p:tavLst>
                                    </p:anim>
                                    <p:anim calcmode="lin" valueType="num">
                                      <p:cBhvr>
                                        <p:cTn id="23" dur="500" fill="hold"/>
                                        <p:tgtEl>
                                          <p:spTgt spid="64"/>
                                        </p:tgtEl>
                                        <p:attrNameLst>
                                          <p:attrName>ppt_h</p:attrName>
                                        </p:attrNameLst>
                                      </p:cBhvr>
                                      <p:tavLst>
                                        <p:tav tm="0">
                                          <p:val>
                                            <p:fltVal val="0"/>
                                          </p:val>
                                        </p:tav>
                                        <p:tav tm="100000">
                                          <p:val>
                                            <p:strVal val="#ppt_h"/>
                                          </p:val>
                                        </p:tav>
                                      </p:tavLst>
                                    </p:anim>
                                    <p:animEffect transition="in" filter="fade">
                                      <p:cBhvr>
                                        <p:cTn id="24" dur="500"/>
                                        <p:tgtEl>
                                          <p:spTgt spid="64"/>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up)">
                                      <p:cBhvr>
                                        <p:cTn id="28" dur="500"/>
                                        <p:tgtEl>
                                          <p:spTgt spid="70"/>
                                        </p:tgtEl>
                                      </p:cBhvr>
                                    </p:animEffect>
                                  </p:childTnLst>
                                </p:cTn>
                              </p:par>
                              <p:par>
                                <p:cTn id="29" presetID="22" presetClass="entr" presetSubtype="1"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up)">
                                      <p:cBhvr>
                                        <p:cTn id="31" dur="500"/>
                                        <p:tgtEl>
                                          <p:spTgt spid="73"/>
                                        </p:tgtEl>
                                      </p:cBhvr>
                                    </p:animEffect>
                                  </p:childTnLst>
                                </p:cTn>
                              </p:par>
                              <p:par>
                                <p:cTn id="32" presetID="22" presetClass="entr" presetSubtype="1"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wipe(up)">
                                      <p:cBhvr>
                                        <p:cTn id="34" dur="500"/>
                                        <p:tgtEl>
                                          <p:spTgt spid="76"/>
                                        </p:tgtEl>
                                      </p:cBhvr>
                                    </p:animEffect>
                                  </p:childTnLst>
                                </p:cTn>
                              </p:par>
                              <p:par>
                                <p:cTn id="35" presetID="22" presetClass="entr" presetSubtype="1"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up)">
                                      <p:cBhvr>
                                        <p:cTn id="3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6"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grpSp>
        <p:nvGrpSpPr>
          <p:cNvPr id="48" name="组合 47"/>
          <p:cNvGrpSpPr/>
          <p:nvPr/>
        </p:nvGrpSpPr>
        <p:grpSpPr>
          <a:xfrm>
            <a:off x="3787412" y="1886857"/>
            <a:ext cx="4617176" cy="3110470"/>
            <a:chOff x="3787412" y="1886857"/>
            <a:chExt cx="4617176" cy="3110470"/>
          </a:xfrm>
        </p:grpSpPr>
        <p:pic>
          <p:nvPicPr>
            <p:cNvPr id="49" name="图片 45"/>
            <p:cNvPicPr>
              <a:picLocks noChangeAspect="1"/>
            </p:cNvPicPr>
            <p:nvPr/>
          </p:nvPicPr>
          <p:blipFill>
            <a:blip r:embed="rId3" cstate="email"/>
            <a:stretch>
              <a:fillRect/>
            </a:stretch>
          </p:blipFill>
          <p:spPr>
            <a:xfrm>
              <a:off x="3787412" y="1886857"/>
              <a:ext cx="4617176" cy="3110470"/>
            </a:xfrm>
            <a:prstGeom prst="rect">
              <a:avLst/>
            </a:prstGeom>
          </p:spPr>
        </p:pic>
        <p:sp>
          <p:nvSpPr>
            <p:cNvPr id="50" name="矩形 49"/>
            <p:cNvSpPr/>
            <p:nvPr/>
          </p:nvSpPr>
          <p:spPr>
            <a:xfrm>
              <a:off x="4338084" y="2033686"/>
              <a:ext cx="3487479" cy="2209353"/>
            </a:xfrm>
            <a:prstGeom prst="rect">
              <a:avLst/>
            </a:prstGeom>
            <a:blipFill>
              <a:blip r:embed="rId4" cstate="email"/>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51" name="Oval 6"/>
          <p:cNvSpPr/>
          <p:nvPr/>
        </p:nvSpPr>
        <p:spPr>
          <a:xfrm>
            <a:off x="8229600" y="2141162"/>
            <a:ext cx="580572" cy="580572"/>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sz="140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02</a:t>
            </a:r>
          </a:p>
        </p:txBody>
      </p:sp>
      <p:grpSp>
        <p:nvGrpSpPr>
          <p:cNvPr id="52" name="组合 51"/>
          <p:cNvGrpSpPr/>
          <p:nvPr/>
        </p:nvGrpSpPr>
        <p:grpSpPr>
          <a:xfrm>
            <a:off x="8884467" y="2037843"/>
            <a:ext cx="2879361" cy="827209"/>
            <a:chOff x="8884467" y="1952380"/>
            <a:chExt cx="2879361" cy="827209"/>
          </a:xfrm>
        </p:grpSpPr>
        <p:sp>
          <p:nvSpPr>
            <p:cNvPr id="53" name="矩形 46"/>
            <p:cNvSpPr/>
            <p:nvPr/>
          </p:nvSpPr>
          <p:spPr>
            <a:xfrm>
              <a:off x="8884467" y="2317924"/>
              <a:ext cx="2879361" cy="461665"/>
            </a:xfrm>
            <a:prstGeom prst="rect">
              <a:avLst/>
            </a:prstGeom>
          </p:spPr>
          <p:txBody>
            <a:bodyPr wrap="square">
              <a:spAutoFit/>
            </a:bodyPr>
            <a:lstStyle/>
            <a:p>
              <a:pPr defTabSz="1219200" eaLnBrk="1" fontAlgn="auto" hangingPunct="1">
                <a:lnSpc>
                  <a:spcPct val="150000"/>
                </a:lnSpc>
                <a:spcBef>
                  <a:spcPts val="0"/>
                </a:spcBef>
                <a:spcAft>
                  <a:spcPts val="0"/>
                </a:spcAft>
                <a:defRPr/>
              </a:pPr>
              <a:r>
                <a:rPr lang="zh-CN" altLang="en-US" sz="800" dirty="0">
                  <a:solidFill>
                    <a:srgbClr val="000000">
                      <a:lumMod val="85000"/>
                      <a:lumOff val="15000"/>
                    </a:srgbClr>
                  </a:solidFill>
                  <a:latin typeface="微软雅黑" panose="020B0503020204020204" charset="-122"/>
                  <a:ea typeface="微软雅黑" panose="020B0503020204020204" charset="-122"/>
                </a:rPr>
                <a:t>建议正文</a:t>
              </a:r>
              <a:r>
                <a:rPr lang="en-US" altLang="zh-CN" sz="800" dirty="0">
                  <a:solidFill>
                    <a:srgbClr val="000000">
                      <a:lumMod val="85000"/>
                      <a:lumOff val="15000"/>
                    </a:srgbClr>
                  </a:solidFill>
                  <a:latin typeface="微软雅黑" panose="020B0503020204020204" charset="-122"/>
                  <a:ea typeface="微软雅黑" panose="020B0503020204020204" charset="-122"/>
                </a:rPr>
                <a:t>8-14</a:t>
              </a:r>
              <a:r>
                <a:rPr lang="zh-CN" altLang="en-US" sz="800" dirty="0">
                  <a:solidFill>
                    <a:srgbClr val="000000">
                      <a:lumMod val="85000"/>
                      <a:lumOff val="15000"/>
                    </a:srgbClr>
                  </a:solidFill>
                  <a:latin typeface="微软雅黑" panose="020B0503020204020204" charset="-122"/>
                  <a:ea typeface="微软雅黑" panose="020B0503020204020204" charset="-122"/>
                </a:rPr>
                <a:t>号字，</a:t>
              </a:r>
              <a:r>
                <a:rPr lang="en-US" altLang="zh-CN" sz="800" dirty="0">
                  <a:solidFill>
                    <a:srgbClr val="000000">
                      <a:lumMod val="85000"/>
                      <a:lumOff val="15000"/>
                    </a:srgbClr>
                  </a:solidFill>
                  <a:latin typeface="微软雅黑" panose="020B0503020204020204" charset="-122"/>
                  <a:ea typeface="微软雅黑" panose="020B0503020204020204" charset="-122"/>
                </a:rPr>
                <a:t>1.3</a:t>
              </a:r>
              <a:r>
                <a:rPr lang="zh-CN" altLang="en-US" sz="800" dirty="0">
                  <a:solidFill>
                    <a:srgbClr val="000000">
                      <a:lumMod val="85000"/>
                      <a:lumOff val="15000"/>
                    </a:srgbClr>
                  </a:solidFill>
                  <a:latin typeface="微软雅黑" panose="020B0503020204020204" charset="-122"/>
                  <a:ea typeface="微软雅黑" panose="020B0503020204020204" charset="-122"/>
                </a:rPr>
                <a:t>倍字间距。标题数字等都可以通过点击和重新输入进行更改，</a:t>
              </a:r>
            </a:p>
          </p:txBody>
        </p:sp>
        <p:sp>
          <p:nvSpPr>
            <p:cNvPr id="54" name="矩形 4"/>
            <p:cNvSpPr/>
            <p:nvPr/>
          </p:nvSpPr>
          <p:spPr>
            <a:xfrm>
              <a:off x="8884467" y="1952380"/>
              <a:ext cx="1783437" cy="369332"/>
            </a:xfrm>
            <a:prstGeom prst="rect">
              <a:avLst/>
            </a:prstGeom>
          </p:spPr>
          <p:txBody>
            <a:bodyPr wrap="none">
              <a:spAutoFit/>
            </a:bodyPr>
            <a:lstStyle/>
            <a:p>
              <a:pPr lvl="0"/>
              <a:r>
                <a:rPr lang="en-US" altLang="zh-CN" dirty="0">
                  <a:solidFill>
                    <a:prstClr val="black"/>
                  </a:solidFill>
                </a:rPr>
                <a:t>ADD YOUR TITLE </a:t>
              </a:r>
              <a:endParaRPr lang="zh-CN" altLang="en-US" dirty="0">
                <a:solidFill>
                  <a:prstClr val="black"/>
                </a:solidFill>
              </a:endParaRPr>
            </a:p>
          </p:txBody>
        </p:sp>
      </p:grpSp>
      <p:sp>
        <p:nvSpPr>
          <p:cNvPr id="61" name="Oval 9"/>
          <p:cNvSpPr/>
          <p:nvPr/>
        </p:nvSpPr>
        <p:spPr>
          <a:xfrm>
            <a:off x="8229600" y="3311249"/>
            <a:ext cx="580572" cy="580572"/>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sz="140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04</a:t>
            </a:r>
          </a:p>
        </p:txBody>
      </p:sp>
      <p:grpSp>
        <p:nvGrpSpPr>
          <p:cNvPr id="62" name="组合 61"/>
          <p:cNvGrpSpPr/>
          <p:nvPr/>
        </p:nvGrpSpPr>
        <p:grpSpPr>
          <a:xfrm>
            <a:off x="8884467" y="3207930"/>
            <a:ext cx="2879361" cy="827209"/>
            <a:chOff x="8884467" y="3122467"/>
            <a:chExt cx="2879361" cy="827209"/>
          </a:xfrm>
        </p:grpSpPr>
        <p:sp>
          <p:nvSpPr>
            <p:cNvPr id="63" name="矩形 46"/>
            <p:cNvSpPr/>
            <p:nvPr/>
          </p:nvSpPr>
          <p:spPr>
            <a:xfrm>
              <a:off x="8884467" y="3488011"/>
              <a:ext cx="2879361" cy="461665"/>
            </a:xfrm>
            <a:prstGeom prst="rect">
              <a:avLst/>
            </a:prstGeom>
          </p:spPr>
          <p:txBody>
            <a:bodyPr wrap="square">
              <a:spAutoFit/>
            </a:bodyPr>
            <a:lstStyle/>
            <a:p>
              <a:pPr defTabSz="1219200" eaLnBrk="1" fontAlgn="auto" hangingPunct="1">
                <a:lnSpc>
                  <a:spcPct val="150000"/>
                </a:lnSpc>
                <a:spcBef>
                  <a:spcPts val="0"/>
                </a:spcBef>
                <a:spcAft>
                  <a:spcPts val="0"/>
                </a:spcAft>
                <a:defRPr/>
              </a:pPr>
              <a:r>
                <a:rPr lang="zh-CN" altLang="en-US" sz="800" dirty="0">
                  <a:solidFill>
                    <a:srgbClr val="000000">
                      <a:lumMod val="85000"/>
                      <a:lumOff val="15000"/>
                    </a:srgbClr>
                  </a:solidFill>
                  <a:latin typeface="微软雅黑" panose="020B0503020204020204" charset="-122"/>
                  <a:ea typeface="微软雅黑" panose="020B0503020204020204" charset="-122"/>
                </a:rPr>
                <a:t>建议正文</a:t>
              </a:r>
              <a:r>
                <a:rPr lang="en-US" altLang="zh-CN" sz="800" dirty="0">
                  <a:solidFill>
                    <a:srgbClr val="000000">
                      <a:lumMod val="85000"/>
                      <a:lumOff val="15000"/>
                    </a:srgbClr>
                  </a:solidFill>
                  <a:latin typeface="微软雅黑" panose="020B0503020204020204" charset="-122"/>
                  <a:ea typeface="微软雅黑" panose="020B0503020204020204" charset="-122"/>
                </a:rPr>
                <a:t>8-14</a:t>
              </a:r>
              <a:r>
                <a:rPr lang="zh-CN" altLang="en-US" sz="800" dirty="0">
                  <a:solidFill>
                    <a:srgbClr val="000000">
                      <a:lumMod val="85000"/>
                      <a:lumOff val="15000"/>
                    </a:srgbClr>
                  </a:solidFill>
                  <a:latin typeface="微软雅黑" panose="020B0503020204020204" charset="-122"/>
                  <a:ea typeface="微软雅黑" panose="020B0503020204020204" charset="-122"/>
                </a:rPr>
                <a:t>号字，</a:t>
              </a:r>
              <a:r>
                <a:rPr lang="en-US" altLang="zh-CN" sz="800" dirty="0">
                  <a:solidFill>
                    <a:srgbClr val="000000">
                      <a:lumMod val="85000"/>
                      <a:lumOff val="15000"/>
                    </a:srgbClr>
                  </a:solidFill>
                  <a:latin typeface="微软雅黑" panose="020B0503020204020204" charset="-122"/>
                  <a:ea typeface="微软雅黑" panose="020B0503020204020204" charset="-122"/>
                </a:rPr>
                <a:t>1.3</a:t>
              </a:r>
              <a:r>
                <a:rPr lang="zh-CN" altLang="en-US" sz="800" dirty="0">
                  <a:solidFill>
                    <a:srgbClr val="000000">
                      <a:lumMod val="85000"/>
                      <a:lumOff val="15000"/>
                    </a:srgbClr>
                  </a:solidFill>
                  <a:latin typeface="微软雅黑" panose="020B0503020204020204" charset="-122"/>
                  <a:ea typeface="微软雅黑" panose="020B0503020204020204" charset="-122"/>
                </a:rPr>
                <a:t>倍字间距。标题数字等都可以通过点击和重新输入进行更改，</a:t>
              </a:r>
            </a:p>
          </p:txBody>
        </p:sp>
        <p:sp>
          <p:nvSpPr>
            <p:cNvPr id="64" name="矩形 4"/>
            <p:cNvSpPr/>
            <p:nvPr/>
          </p:nvSpPr>
          <p:spPr>
            <a:xfrm>
              <a:off x="8884467" y="3122467"/>
              <a:ext cx="1429237" cy="307777"/>
            </a:xfrm>
            <a:prstGeom prst="rect">
              <a:avLst/>
            </a:prstGeom>
          </p:spPr>
          <p:txBody>
            <a:bodyPr wrap="none">
              <a:spAutoFit/>
            </a:bodyPr>
            <a:lstStyle/>
            <a:p>
              <a:pPr lvl="0"/>
              <a:r>
                <a:rPr lang="en-US" altLang="zh-CN" sz="1400" dirty="0">
                  <a:solidFill>
                    <a:prstClr val="black"/>
                  </a:solidFill>
                </a:rPr>
                <a:t>ADD YOUR TITLE </a:t>
              </a:r>
              <a:endParaRPr lang="zh-CN" altLang="en-US" sz="1400" dirty="0">
                <a:solidFill>
                  <a:prstClr val="black"/>
                </a:solidFill>
              </a:endParaRPr>
            </a:p>
          </p:txBody>
        </p:sp>
      </p:grpSp>
      <p:sp>
        <p:nvSpPr>
          <p:cNvPr id="65" name="Oval 12"/>
          <p:cNvSpPr/>
          <p:nvPr/>
        </p:nvSpPr>
        <p:spPr>
          <a:xfrm>
            <a:off x="3378492" y="2141162"/>
            <a:ext cx="580572" cy="580572"/>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sz="140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01</a:t>
            </a:r>
          </a:p>
        </p:txBody>
      </p:sp>
      <p:grpSp>
        <p:nvGrpSpPr>
          <p:cNvPr id="66" name="组合 65"/>
          <p:cNvGrpSpPr/>
          <p:nvPr/>
        </p:nvGrpSpPr>
        <p:grpSpPr>
          <a:xfrm>
            <a:off x="428172" y="2037843"/>
            <a:ext cx="2879361" cy="805473"/>
            <a:chOff x="428172" y="1952380"/>
            <a:chExt cx="2879361" cy="805473"/>
          </a:xfrm>
        </p:grpSpPr>
        <p:sp>
          <p:nvSpPr>
            <p:cNvPr id="67" name="矩形 46"/>
            <p:cNvSpPr/>
            <p:nvPr/>
          </p:nvSpPr>
          <p:spPr>
            <a:xfrm>
              <a:off x="428172" y="2317924"/>
              <a:ext cx="2879361" cy="439929"/>
            </a:xfrm>
            <a:prstGeom prst="rect">
              <a:avLst/>
            </a:prstGeom>
          </p:spPr>
          <p:txBody>
            <a:bodyPr wrap="square">
              <a:spAutoFit/>
            </a:bodyPr>
            <a:lstStyle/>
            <a:p>
              <a:pPr algn="r" defTabSz="1219200" eaLnBrk="1" fontAlgn="auto" hangingPunct="1">
                <a:lnSpc>
                  <a:spcPct val="150000"/>
                </a:lnSpc>
                <a:spcBef>
                  <a:spcPts val="0"/>
                </a:spcBef>
                <a:spcAft>
                  <a:spcPts val="0"/>
                </a:spcAft>
                <a:defRPr/>
              </a:pPr>
              <a:r>
                <a:rPr lang="zh-CN" altLang="en-US" sz="800" dirty="0">
                  <a:solidFill>
                    <a:srgbClr val="000000">
                      <a:lumMod val="85000"/>
                      <a:lumOff val="15000"/>
                    </a:srgbClr>
                  </a:solidFill>
                  <a:latin typeface="微软雅黑" panose="020B0503020204020204" charset="-122"/>
                  <a:ea typeface="微软雅黑" panose="020B0503020204020204" charset="-122"/>
                </a:rPr>
                <a:t>建议正文</a:t>
              </a:r>
              <a:r>
                <a:rPr lang="en-US" altLang="zh-CN" sz="800" dirty="0">
                  <a:solidFill>
                    <a:srgbClr val="000000">
                      <a:lumMod val="85000"/>
                      <a:lumOff val="15000"/>
                    </a:srgbClr>
                  </a:solidFill>
                  <a:latin typeface="微软雅黑" panose="020B0503020204020204" charset="-122"/>
                  <a:ea typeface="微软雅黑" panose="020B0503020204020204" charset="-122"/>
                </a:rPr>
                <a:t>8-14</a:t>
              </a:r>
              <a:r>
                <a:rPr lang="zh-CN" altLang="en-US" sz="800" dirty="0">
                  <a:solidFill>
                    <a:srgbClr val="000000">
                      <a:lumMod val="85000"/>
                      <a:lumOff val="15000"/>
                    </a:srgbClr>
                  </a:solidFill>
                  <a:latin typeface="微软雅黑" panose="020B0503020204020204" charset="-122"/>
                  <a:ea typeface="微软雅黑" panose="020B0503020204020204" charset="-122"/>
                </a:rPr>
                <a:t>号字，</a:t>
              </a:r>
              <a:r>
                <a:rPr lang="en-US" altLang="zh-CN" sz="800" dirty="0">
                  <a:solidFill>
                    <a:srgbClr val="000000">
                      <a:lumMod val="85000"/>
                      <a:lumOff val="15000"/>
                    </a:srgbClr>
                  </a:solidFill>
                  <a:latin typeface="微软雅黑" panose="020B0503020204020204" charset="-122"/>
                  <a:ea typeface="微软雅黑" panose="020B0503020204020204" charset="-122"/>
                </a:rPr>
                <a:t>1.3</a:t>
              </a:r>
              <a:r>
                <a:rPr lang="zh-CN" altLang="en-US" sz="800" dirty="0">
                  <a:solidFill>
                    <a:srgbClr val="000000">
                      <a:lumMod val="85000"/>
                      <a:lumOff val="15000"/>
                    </a:srgbClr>
                  </a:solidFill>
                  <a:latin typeface="微软雅黑" panose="020B0503020204020204" charset="-122"/>
                  <a:ea typeface="微软雅黑" panose="020B0503020204020204" charset="-122"/>
                </a:rPr>
                <a:t>倍字间距。标题数字等都可以通过点击和重新输入进行更改，</a:t>
              </a:r>
            </a:p>
          </p:txBody>
        </p:sp>
        <p:sp>
          <p:nvSpPr>
            <p:cNvPr id="68" name="矩形 4"/>
            <p:cNvSpPr/>
            <p:nvPr/>
          </p:nvSpPr>
          <p:spPr>
            <a:xfrm>
              <a:off x="1509475" y="1952380"/>
              <a:ext cx="1606338" cy="338554"/>
            </a:xfrm>
            <a:prstGeom prst="rect">
              <a:avLst/>
            </a:prstGeom>
          </p:spPr>
          <p:txBody>
            <a:bodyPr wrap="none">
              <a:spAutoFit/>
            </a:bodyPr>
            <a:lstStyle/>
            <a:p>
              <a:pPr lvl="0" algn="r"/>
              <a:r>
                <a:rPr lang="en-US" altLang="zh-CN" sz="1600" dirty="0">
                  <a:solidFill>
                    <a:prstClr val="black"/>
                  </a:solidFill>
                </a:rPr>
                <a:t>ADD YOUR TITLE </a:t>
              </a:r>
              <a:endParaRPr lang="zh-CN" altLang="en-US" sz="1600" dirty="0">
                <a:solidFill>
                  <a:prstClr val="black"/>
                </a:solidFill>
              </a:endParaRPr>
            </a:p>
          </p:txBody>
        </p:sp>
      </p:grpSp>
      <p:sp>
        <p:nvSpPr>
          <p:cNvPr id="87" name="Oval 15"/>
          <p:cNvSpPr/>
          <p:nvPr/>
        </p:nvSpPr>
        <p:spPr>
          <a:xfrm>
            <a:off x="3378492" y="3311249"/>
            <a:ext cx="580572" cy="580572"/>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sz="140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03</a:t>
            </a:r>
          </a:p>
        </p:txBody>
      </p:sp>
      <p:grpSp>
        <p:nvGrpSpPr>
          <p:cNvPr id="88" name="组合 87"/>
          <p:cNvGrpSpPr/>
          <p:nvPr/>
        </p:nvGrpSpPr>
        <p:grpSpPr>
          <a:xfrm>
            <a:off x="428172" y="3207930"/>
            <a:ext cx="2879361" cy="827209"/>
            <a:chOff x="428172" y="3122467"/>
            <a:chExt cx="2879361" cy="827209"/>
          </a:xfrm>
        </p:grpSpPr>
        <p:sp>
          <p:nvSpPr>
            <p:cNvPr id="89" name="矩形 46"/>
            <p:cNvSpPr/>
            <p:nvPr/>
          </p:nvSpPr>
          <p:spPr>
            <a:xfrm>
              <a:off x="428172" y="3488011"/>
              <a:ext cx="2879361" cy="461665"/>
            </a:xfrm>
            <a:prstGeom prst="rect">
              <a:avLst/>
            </a:prstGeom>
          </p:spPr>
          <p:txBody>
            <a:bodyPr wrap="square">
              <a:spAutoFit/>
            </a:bodyPr>
            <a:lstStyle/>
            <a:p>
              <a:pPr algn="r" defTabSz="1219200" eaLnBrk="1" fontAlgn="auto" hangingPunct="1">
                <a:lnSpc>
                  <a:spcPct val="150000"/>
                </a:lnSpc>
                <a:spcBef>
                  <a:spcPts val="0"/>
                </a:spcBef>
                <a:spcAft>
                  <a:spcPts val="0"/>
                </a:spcAft>
                <a:defRPr/>
              </a:pPr>
              <a:r>
                <a:rPr lang="zh-CN" altLang="en-US" sz="800" dirty="0">
                  <a:solidFill>
                    <a:srgbClr val="000000">
                      <a:lumMod val="85000"/>
                      <a:lumOff val="15000"/>
                    </a:srgbClr>
                  </a:solidFill>
                  <a:latin typeface="微软雅黑" panose="020B0503020204020204" charset="-122"/>
                  <a:ea typeface="微软雅黑" panose="020B0503020204020204" charset="-122"/>
                </a:rPr>
                <a:t>建议正文</a:t>
              </a:r>
              <a:r>
                <a:rPr lang="en-US" altLang="zh-CN" sz="800" dirty="0">
                  <a:solidFill>
                    <a:srgbClr val="000000">
                      <a:lumMod val="85000"/>
                      <a:lumOff val="15000"/>
                    </a:srgbClr>
                  </a:solidFill>
                  <a:latin typeface="微软雅黑" panose="020B0503020204020204" charset="-122"/>
                  <a:ea typeface="微软雅黑" panose="020B0503020204020204" charset="-122"/>
                </a:rPr>
                <a:t>8-14</a:t>
              </a:r>
              <a:r>
                <a:rPr lang="zh-CN" altLang="en-US" sz="800" dirty="0">
                  <a:solidFill>
                    <a:srgbClr val="000000">
                      <a:lumMod val="85000"/>
                      <a:lumOff val="15000"/>
                    </a:srgbClr>
                  </a:solidFill>
                  <a:latin typeface="微软雅黑" panose="020B0503020204020204" charset="-122"/>
                  <a:ea typeface="微软雅黑" panose="020B0503020204020204" charset="-122"/>
                </a:rPr>
                <a:t>号字，</a:t>
              </a:r>
              <a:r>
                <a:rPr lang="en-US" altLang="zh-CN" sz="800" dirty="0">
                  <a:solidFill>
                    <a:srgbClr val="000000">
                      <a:lumMod val="85000"/>
                      <a:lumOff val="15000"/>
                    </a:srgbClr>
                  </a:solidFill>
                  <a:latin typeface="微软雅黑" panose="020B0503020204020204" charset="-122"/>
                  <a:ea typeface="微软雅黑" panose="020B0503020204020204" charset="-122"/>
                </a:rPr>
                <a:t>1.3</a:t>
              </a:r>
              <a:r>
                <a:rPr lang="zh-CN" altLang="en-US" sz="800" dirty="0">
                  <a:solidFill>
                    <a:srgbClr val="000000">
                      <a:lumMod val="85000"/>
                      <a:lumOff val="15000"/>
                    </a:srgbClr>
                  </a:solidFill>
                  <a:latin typeface="微软雅黑" panose="020B0503020204020204" charset="-122"/>
                  <a:ea typeface="微软雅黑" panose="020B0503020204020204" charset="-122"/>
                </a:rPr>
                <a:t>倍字间距。标题数字等都可以通过点击和重新输入进行更改，</a:t>
              </a:r>
            </a:p>
          </p:txBody>
        </p:sp>
        <p:sp>
          <p:nvSpPr>
            <p:cNvPr id="90" name="矩形 4"/>
            <p:cNvSpPr/>
            <p:nvPr/>
          </p:nvSpPr>
          <p:spPr>
            <a:xfrm>
              <a:off x="1509475" y="3122467"/>
              <a:ext cx="1606338" cy="338554"/>
            </a:xfrm>
            <a:prstGeom prst="rect">
              <a:avLst/>
            </a:prstGeom>
          </p:spPr>
          <p:txBody>
            <a:bodyPr wrap="none">
              <a:spAutoFit/>
            </a:bodyPr>
            <a:lstStyle/>
            <a:p>
              <a:pPr lvl="0" algn="r"/>
              <a:r>
                <a:rPr lang="en-US" altLang="zh-CN" sz="1600" dirty="0">
                  <a:solidFill>
                    <a:prstClr val="black"/>
                  </a:solidFill>
                </a:rPr>
                <a:t>ADD YOUR TITLE </a:t>
              </a:r>
              <a:endParaRPr lang="zh-CN" altLang="en-US" sz="1600" dirty="0">
                <a:solidFill>
                  <a:prstClr val="black"/>
                </a:solidFill>
              </a:endParaRPr>
            </a:p>
          </p:txBody>
        </p:sp>
      </p:grpSp>
      <p:sp>
        <p:nvSpPr>
          <p:cNvPr id="91" name="矩形 3"/>
          <p:cNvSpPr/>
          <p:nvPr/>
        </p:nvSpPr>
        <p:spPr>
          <a:xfrm>
            <a:off x="1867853" y="5340205"/>
            <a:ext cx="8456294" cy="472950"/>
          </a:xfrm>
          <a:prstGeom prst="rect">
            <a:avLst/>
          </a:prstGeom>
        </p:spPr>
        <p:txBody>
          <a:bodyPr wrap="square">
            <a:spAutoFit/>
          </a:bodyPr>
          <a:lstStyle/>
          <a:p>
            <a:pPr algn="ctr" defTabSz="914400" eaLnBrk="1" fontAlgn="auto" hangingPunct="1">
              <a:lnSpc>
                <a:spcPct val="130000"/>
              </a:lnSpc>
              <a:spcBef>
                <a:spcPts val="0"/>
              </a:spcBef>
              <a:spcAft>
                <a:spcPts val="0"/>
              </a:spcAft>
            </a:pPr>
            <a:r>
              <a:rPr lang="zh-CN" altLang="en-US" sz="1000" dirty="0">
                <a:solidFill>
                  <a:srgbClr val="000000">
                    <a:lumMod val="75000"/>
                    <a:lumOff val="25000"/>
                  </a:srgbClr>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标题数字等都可以通过点击和重新输入进行更改，顶部“开始”面板中可以对字体、字号、颜色、行距等进行修改。建议正文</a:t>
            </a:r>
            <a:r>
              <a:rPr lang="en-US" altLang="zh-CN" sz="1000" dirty="0">
                <a:solidFill>
                  <a:srgbClr val="000000">
                    <a:lumMod val="75000"/>
                    <a:lumOff val="25000"/>
                  </a:srgbClr>
                </a:solidFill>
                <a:latin typeface="微软雅黑" panose="020B0503020204020204" charset="-122"/>
                <a:ea typeface="微软雅黑" panose="020B0503020204020204" charset="-122"/>
              </a:rPr>
              <a:t>8-14</a:t>
            </a:r>
            <a:r>
              <a:rPr lang="zh-CN" altLang="en-US" sz="1000" dirty="0">
                <a:solidFill>
                  <a:srgbClr val="000000">
                    <a:lumMod val="75000"/>
                    <a:lumOff val="25000"/>
                  </a:srgbClr>
                </a:solidFill>
                <a:latin typeface="微软雅黑" panose="020B0503020204020204" charset="-122"/>
                <a:ea typeface="微软雅黑" panose="020B0503020204020204" charset="-122"/>
              </a:rPr>
              <a:t>号字，</a:t>
            </a:r>
            <a:r>
              <a:rPr lang="en-US" altLang="zh-CN" sz="1000" dirty="0">
                <a:solidFill>
                  <a:srgbClr val="000000">
                    <a:lumMod val="75000"/>
                    <a:lumOff val="25000"/>
                  </a:srgbClr>
                </a:solidFill>
                <a:latin typeface="微软雅黑" panose="020B0503020204020204" charset="-122"/>
                <a:ea typeface="微软雅黑" panose="020B0503020204020204" charset="-122"/>
              </a:rPr>
              <a:t>1.3</a:t>
            </a:r>
            <a:r>
              <a:rPr lang="zh-CN" altLang="en-US" sz="1000" dirty="0">
                <a:solidFill>
                  <a:srgbClr val="000000">
                    <a:lumMod val="75000"/>
                    <a:lumOff val="25000"/>
                  </a:srgbClr>
                </a:solidFill>
                <a:latin typeface="微软雅黑" panose="020B0503020204020204" charset="-122"/>
                <a:ea typeface="微软雅黑" panose="020B0503020204020204" charset="-122"/>
              </a:rPr>
              <a:t>倍字间距。标题数字等都可以通过点击和重新输入进行更改。</a:t>
            </a:r>
          </a:p>
        </p:txBody>
      </p:sp>
      <p:sp>
        <p:nvSpPr>
          <p:cNvPr id="92" name="矩形 4"/>
          <p:cNvSpPr/>
          <p:nvPr/>
        </p:nvSpPr>
        <p:spPr>
          <a:xfrm>
            <a:off x="5116533" y="4996047"/>
            <a:ext cx="1958934" cy="400110"/>
          </a:xfrm>
          <a:prstGeom prst="rect">
            <a:avLst/>
          </a:prstGeom>
        </p:spPr>
        <p:txBody>
          <a:bodyPr wrap="none">
            <a:spAutoFit/>
          </a:bodyPr>
          <a:lstStyle/>
          <a:p>
            <a:pPr lvl="0" algn="ctr"/>
            <a:r>
              <a:rPr lang="en-US" altLang="zh-CN" sz="2000" dirty="0">
                <a:solidFill>
                  <a:prstClr val="black"/>
                </a:solidFill>
              </a:rPr>
              <a:t>ADD YOUR TITLE </a:t>
            </a:r>
            <a:endParaRPr lang="zh-CN" altLang="en-US" sz="20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Effect transition="in" filter="fade">
                                      <p:cBhvr>
                                        <p:cTn id="20" dur="500"/>
                                        <p:tgtEl>
                                          <p:spTgt spid="5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p:cTn id="23" dur="500" fill="hold"/>
                                        <p:tgtEl>
                                          <p:spTgt spid="87"/>
                                        </p:tgtEl>
                                        <p:attrNameLst>
                                          <p:attrName>ppt_w</p:attrName>
                                        </p:attrNameLst>
                                      </p:cBhvr>
                                      <p:tavLst>
                                        <p:tav tm="0">
                                          <p:val>
                                            <p:fltVal val="0"/>
                                          </p:val>
                                        </p:tav>
                                        <p:tav tm="100000">
                                          <p:val>
                                            <p:strVal val="#ppt_w"/>
                                          </p:val>
                                        </p:tav>
                                      </p:tavLst>
                                    </p:anim>
                                    <p:anim calcmode="lin" valueType="num">
                                      <p:cBhvr>
                                        <p:cTn id="24" dur="500" fill="hold"/>
                                        <p:tgtEl>
                                          <p:spTgt spid="87"/>
                                        </p:tgtEl>
                                        <p:attrNameLst>
                                          <p:attrName>ppt_h</p:attrName>
                                        </p:attrNameLst>
                                      </p:cBhvr>
                                      <p:tavLst>
                                        <p:tav tm="0">
                                          <p:val>
                                            <p:fltVal val="0"/>
                                          </p:val>
                                        </p:tav>
                                        <p:tav tm="100000">
                                          <p:val>
                                            <p:strVal val="#ppt_h"/>
                                          </p:val>
                                        </p:tav>
                                      </p:tavLst>
                                    </p:anim>
                                    <p:animEffect transition="in" filter="fade">
                                      <p:cBhvr>
                                        <p:cTn id="25" dur="500"/>
                                        <p:tgtEl>
                                          <p:spTgt spid="8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p:cTn id="28" dur="500" fill="hold"/>
                                        <p:tgtEl>
                                          <p:spTgt spid="61"/>
                                        </p:tgtEl>
                                        <p:attrNameLst>
                                          <p:attrName>ppt_w</p:attrName>
                                        </p:attrNameLst>
                                      </p:cBhvr>
                                      <p:tavLst>
                                        <p:tav tm="0">
                                          <p:val>
                                            <p:fltVal val="0"/>
                                          </p:val>
                                        </p:tav>
                                        <p:tav tm="100000">
                                          <p:val>
                                            <p:strVal val="#ppt_w"/>
                                          </p:val>
                                        </p:tav>
                                      </p:tavLst>
                                    </p:anim>
                                    <p:anim calcmode="lin" valueType="num">
                                      <p:cBhvr>
                                        <p:cTn id="29" dur="500" fill="hold"/>
                                        <p:tgtEl>
                                          <p:spTgt spid="61"/>
                                        </p:tgtEl>
                                        <p:attrNameLst>
                                          <p:attrName>ppt_h</p:attrName>
                                        </p:attrNameLst>
                                      </p:cBhvr>
                                      <p:tavLst>
                                        <p:tav tm="0">
                                          <p:val>
                                            <p:fltVal val="0"/>
                                          </p:val>
                                        </p:tav>
                                        <p:tav tm="100000">
                                          <p:val>
                                            <p:strVal val="#ppt_h"/>
                                          </p:val>
                                        </p:tav>
                                      </p:tavLst>
                                    </p:anim>
                                    <p:animEffect transition="in" filter="fade">
                                      <p:cBhvr>
                                        <p:cTn id="30" dur="500"/>
                                        <p:tgtEl>
                                          <p:spTgt spid="61"/>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ipe(up)">
                                      <p:cBhvr>
                                        <p:cTn id="34" dur="500"/>
                                        <p:tgtEl>
                                          <p:spTgt spid="66"/>
                                        </p:tgtEl>
                                      </p:cBhvr>
                                    </p:animEffect>
                                  </p:childTnLst>
                                </p:cTn>
                              </p:par>
                              <p:par>
                                <p:cTn id="35" presetID="22" presetClass="entr" presetSubtype="1"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up)">
                                      <p:cBhvr>
                                        <p:cTn id="37" dur="500"/>
                                        <p:tgtEl>
                                          <p:spTgt spid="52"/>
                                        </p:tgtEl>
                                      </p:cBhvr>
                                    </p:animEffect>
                                  </p:childTnLst>
                                </p:cTn>
                              </p:par>
                              <p:par>
                                <p:cTn id="38" presetID="22" presetClass="entr" presetSubtype="1" fill="hold"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up)">
                                      <p:cBhvr>
                                        <p:cTn id="40" dur="500"/>
                                        <p:tgtEl>
                                          <p:spTgt spid="88"/>
                                        </p:tgtEl>
                                      </p:cBhvr>
                                    </p:animEffect>
                                  </p:childTnLst>
                                </p:cTn>
                              </p:par>
                              <p:par>
                                <p:cTn id="41" presetID="22" presetClass="entr" presetSubtype="1"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up)">
                                      <p:cBhvr>
                                        <p:cTn id="43" dur="500"/>
                                        <p:tgtEl>
                                          <p:spTgt spid="62"/>
                                        </p:tgtEl>
                                      </p:cBhvr>
                                    </p:animEffect>
                                  </p:childTnLst>
                                </p:cTn>
                              </p:par>
                            </p:childTnLst>
                          </p:cTn>
                        </p:par>
                        <p:par>
                          <p:cTn id="44" fill="hold">
                            <p:stCondLst>
                              <p:cond delay="2000"/>
                            </p:stCondLst>
                            <p:childTnLst>
                              <p:par>
                                <p:cTn id="45" presetID="2" presetClass="entr" presetSubtype="2"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1+#ppt_w/2"/>
                                          </p:val>
                                        </p:tav>
                                        <p:tav tm="100000">
                                          <p:val>
                                            <p:strVal val="#ppt_x"/>
                                          </p:val>
                                        </p:tav>
                                      </p:tavLst>
                                    </p:anim>
                                    <p:anim calcmode="lin" valueType="num">
                                      <p:cBhvr additive="base">
                                        <p:cTn id="48" dur="500" fill="hold"/>
                                        <p:tgtEl>
                                          <p:spTgt spid="92"/>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1" grpId="0" animBg="1"/>
      <p:bldP spid="65" grpId="0" animBg="1"/>
      <p:bldP spid="87" grpId="0" animBg="1"/>
      <p:bldP spid="91"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5314279" y="3014382"/>
            <a:ext cx="1563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75000"/>
                    <a:lumOff val="25000"/>
                  </a:schemeClr>
                </a:solidFill>
                <a:latin typeface="+mn-lt"/>
              </a:rPr>
              <a:t>PART 03</a:t>
            </a:r>
            <a:endParaRPr lang="zh-CN" altLang="en-US" sz="3200" b="1" dirty="0">
              <a:solidFill>
                <a:schemeClr val="tx1">
                  <a:lumMod val="75000"/>
                  <a:lumOff val="25000"/>
                </a:schemeClr>
              </a:solidFill>
              <a:latin typeface="+mn-lt"/>
            </a:endParaRPr>
          </a:p>
        </p:txBody>
      </p:sp>
      <p:sp>
        <p:nvSpPr>
          <p:cNvPr id="5" name="文本框 56"/>
          <p:cNvSpPr txBox="1">
            <a:spLocks noChangeArrowheads="1"/>
          </p:cNvSpPr>
          <p:nvPr/>
        </p:nvSpPr>
        <p:spPr bwMode="auto">
          <a:xfrm>
            <a:off x="2914650" y="3521481"/>
            <a:ext cx="636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b="1" dirty="0">
                <a:solidFill>
                  <a:srgbClr val="C00000"/>
                </a:solidFill>
                <a:latin typeface="+mj-ea"/>
                <a:ea typeface="+mj-ea"/>
              </a:rPr>
              <a:t>工作经验总结</a:t>
            </a:r>
            <a:endParaRPr lang="en-US" altLang="zh-CN" sz="4800" b="1" dirty="0">
              <a:solidFill>
                <a:srgbClr val="C00000"/>
              </a:solidFill>
              <a:latin typeface="+mj-ea"/>
              <a:ea typeface="+mj-ea"/>
            </a:endParaRPr>
          </a:p>
        </p:txBody>
      </p:sp>
      <p:sp>
        <p:nvSpPr>
          <p:cNvPr id="6" name="文本框 56"/>
          <p:cNvSpPr txBox="1">
            <a:spLocks noChangeArrowheads="1"/>
          </p:cNvSpPr>
          <p:nvPr/>
        </p:nvSpPr>
        <p:spPr bwMode="auto">
          <a:xfrm>
            <a:off x="1846326" y="4458106"/>
            <a:ext cx="84993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zh-CN" altLang="zh-CN" sz="1400" dirty="0">
              <a:solidFill>
                <a:schemeClr val="tx1">
                  <a:lumMod val="65000"/>
                  <a:lumOff val="35000"/>
                </a:schemeClr>
              </a:solidFill>
            </a:endParaRPr>
          </a:p>
        </p:txBody>
      </p:sp>
      <p:grpSp>
        <p:nvGrpSpPr>
          <p:cNvPr id="13" name="组合 12"/>
          <p:cNvGrpSpPr/>
          <p:nvPr/>
        </p:nvGrpSpPr>
        <p:grpSpPr>
          <a:xfrm>
            <a:off x="5289443" y="1323453"/>
            <a:ext cx="1613115" cy="1623845"/>
            <a:chOff x="6959920" y="3397254"/>
            <a:chExt cx="954617" cy="960967"/>
          </a:xfrm>
        </p:grpSpPr>
        <p:sp>
          <p:nvSpPr>
            <p:cNvPr id="14" name="Oval 14"/>
            <p:cNvSpPr/>
            <p:nvPr/>
          </p:nvSpPr>
          <p:spPr>
            <a:xfrm>
              <a:off x="6959920" y="3397254"/>
              <a:ext cx="954617" cy="960967"/>
            </a:xfrm>
            <a:prstGeom prst="ellipse">
              <a:avLst/>
            </a:prstGeom>
            <a:solidFill>
              <a:srgbClr val="C00000"/>
            </a:solidFill>
            <a:ln w="25400" cap="flat" cmpd="sng" algn="ctr">
              <a:noFill/>
              <a:prstDash val="solid"/>
            </a:ln>
            <a:effectLst/>
          </p:spPr>
          <p:txBody>
            <a:bodyPr anchor="ctr"/>
            <a:lstStyle/>
            <a:p>
              <a:pPr algn="ctr" defTabSz="1219200">
                <a:defRPr/>
              </a:pPr>
              <a:endParaRPr lang="en-US" sz="11735" kern="0">
                <a:solidFill>
                  <a:prstClr val="white"/>
                </a:solidFill>
                <a:latin typeface="Century Gothic" panose="020B0502020202020204"/>
              </a:endParaRPr>
            </a:p>
          </p:txBody>
        </p:sp>
        <p:grpSp>
          <p:nvGrpSpPr>
            <p:cNvPr id="15" name="Group 54"/>
            <p:cNvGrpSpPr/>
            <p:nvPr/>
          </p:nvGrpSpPr>
          <p:grpSpPr>
            <a:xfrm>
              <a:off x="7242807" y="3627664"/>
              <a:ext cx="399325" cy="519123"/>
              <a:chOff x="6421904" y="4798576"/>
              <a:chExt cx="299494" cy="389342"/>
            </a:xfrm>
            <a:solidFill>
              <a:sysClr val="window" lastClr="FFFFFF"/>
            </a:solidFill>
          </p:grpSpPr>
          <p:sp>
            <p:nvSpPr>
              <p:cNvPr id="16"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17"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54" name="AutoShape 2"/>
          <p:cNvSpPr/>
          <p:nvPr/>
        </p:nvSpPr>
        <p:spPr bwMode="auto">
          <a:xfrm>
            <a:off x="7132814" y="5204043"/>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C00000"/>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600" b="0">
                <a:solidFill>
                  <a:schemeClr val="tx1">
                    <a:lumMod val="75000"/>
                    <a:lumOff val="25000"/>
                  </a:schemeClr>
                </a:solidFill>
                <a:latin typeface="+mn-lt"/>
                <a:ea typeface="+mn-ea"/>
                <a:cs typeface="+mn-ea"/>
                <a:sym typeface="+mn-lt"/>
              </a:rPr>
              <a:t> </a:t>
            </a:r>
            <a:endParaRPr lang="es-ES" altLang="zh-CN" sz="1250">
              <a:solidFill>
                <a:schemeClr val="tx1">
                  <a:lumMod val="75000"/>
                  <a:lumOff val="25000"/>
                </a:schemeClr>
              </a:solidFill>
              <a:latin typeface="+mn-lt"/>
              <a:ea typeface="+mn-ea"/>
              <a:cs typeface="+mn-ea"/>
              <a:sym typeface="+mn-lt"/>
            </a:endParaRPr>
          </a:p>
        </p:txBody>
      </p:sp>
      <p:sp>
        <p:nvSpPr>
          <p:cNvPr id="55" name="AutoShape 4"/>
          <p:cNvSpPr/>
          <p:nvPr/>
        </p:nvSpPr>
        <p:spPr bwMode="auto">
          <a:xfrm>
            <a:off x="4517551" y="3189617"/>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C00000"/>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56" name="AutoShape 6"/>
          <p:cNvSpPr/>
          <p:nvPr/>
        </p:nvSpPr>
        <p:spPr bwMode="auto">
          <a:xfrm>
            <a:off x="7120114" y="3714256"/>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tx1">
              <a:lumMod val="65000"/>
              <a:lumOff val="35000"/>
            </a:schemeClr>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57" name="AutoShape 8"/>
          <p:cNvSpPr/>
          <p:nvPr/>
        </p:nvSpPr>
        <p:spPr bwMode="auto">
          <a:xfrm>
            <a:off x="4504851" y="1868890"/>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tx1">
              <a:lumMod val="65000"/>
              <a:lumOff val="35000"/>
            </a:schemeClr>
          </a:solidFill>
          <a:ln>
            <a:noFill/>
          </a:ln>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r>
              <a:rPr lang="es-ES" altLang="zh-CN" sz="1600" b="0">
                <a:solidFill>
                  <a:schemeClr val="tx1">
                    <a:lumMod val="75000"/>
                    <a:lumOff val="25000"/>
                  </a:schemeClr>
                </a:solidFill>
                <a:latin typeface="+mn-lt"/>
                <a:ea typeface="+mn-ea"/>
                <a:cs typeface="+mn-ea"/>
                <a:sym typeface="+mn-lt"/>
              </a:rPr>
              <a:t> </a:t>
            </a:r>
            <a:endParaRPr lang="es-ES" altLang="zh-CN" sz="1250">
              <a:solidFill>
                <a:schemeClr val="tx1">
                  <a:lumMod val="75000"/>
                  <a:lumOff val="25000"/>
                </a:schemeClr>
              </a:solidFill>
              <a:latin typeface="+mn-lt"/>
              <a:ea typeface="+mn-ea"/>
              <a:cs typeface="+mn-ea"/>
              <a:sym typeface="+mn-lt"/>
            </a:endParaRPr>
          </a:p>
        </p:txBody>
      </p:sp>
      <p:sp>
        <p:nvSpPr>
          <p:cNvPr id="58" name="AutoShape 10"/>
          <p:cNvSpPr/>
          <p:nvPr/>
        </p:nvSpPr>
        <p:spPr bwMode="auto">
          <a:xfrm>
            <a:off x="4537393" y="4669086"/>
            <a:ext cx="550039" cy="634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C00000"/>
          </a:solidFill>
          <a:ln>
            <a:noFill/>
          </a:ln>
          <a:effectLst/>
        </p:spPr>
        <p:txBody>
          <a:bodyPr lIns="0" tIns="0" rIns="0" bIns="0" anchor="ctr"/>
          <a:lstStyle/>
          <a:p>
            <a:pPr>
              <a:lnSpc>
                <a:spcPct val="100000"/>
              </a:lnSpc>
              <a:defRPr/>
            </a:pPr>
            <a:endParaRPr lang="es-ES" sz="1600">
              <a:solidFill>
                <a:schemeClr val="tx1">
                  <a:lumMod val="75000"/>
                  <a:lumOff val="25000"/>
                </a:schemeClr>
              </a:solidFill>
              <a:cs typeface="+mn-ea"/>
              <a:sym typeface="+mn-lt"/>
            </a:endParaRPr>
          </a:p>
        </p:txBody>
      </p:sp>
      <p:sp>
        <p:nvSpPr>
          <p:cNvPr id="59" name="AutoShape 12"/>
          <p:cNvSpPr/>
          <p:nvPr/>
        </p:nvSpPr>
        <p:spPr bwMode="auto">
          <a:xfrm>
            <a:off x="7115352" y="2393529"/>
            <a:ext cx="550039" cy="6349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C00000"/>
          </a:solidFill>
          <a:ln>
            <a:noFill/>
          </a:ln>
        </p:spPr>
        <p:txBody>
          <a:bodyPr lIns="0" tIns="0" rIns="0" bIns="0" anchor="ctr"/>
          <a:lstStyle/>
          <a:p>
            <a:endParaRPr lang="zh-CN" altLang="en-US" sz="1705">
              <a:solidFill>
                <a:schemeClr val="tx1">
                  <a:lumMod val="75000"/>
                  <a:lumOff val="25000"/>
                </a:schemeClr>
              </a:solidFill>
              <a:cs typeface="+mn-ea"/>
              <a:sym typeface="+mn-lt"/>
            </a:endParaRPr>
          </a:p>
        </p:txBody>
      </p:sp>
      <p:sp>
        <p:nvSpPr>
          <p:cNvPr id="60" name="Line 16"/>
          <p:cNvSpPr>
            <a:spLocks noChangeShapeType="1"/>
          </p:cNvSpPr>
          <p:nvPr/>
        </p:nvSpPr>
        <p:spPr bwMode="auto">
          <a:xfrm>
            <a:off x="5324750" y="5014348"/>
            <a:ext cx="1570745" cy="469874"/>
          </a:xfrm>
          <a:prstGeom prst="line">
            <a:avLst/>
          </a:prstGeom>
          <a:noFill/>
          <a:ln w="101600" cap="flat" cmpd="sng">
            <a:solidFill>
              <a:srgbClr val="B9B9B9"/>
            </a:solidFill>
            <a:prstDash val="solid"/>
            <a:round/>
          </a:ln>
          <a:effec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61" name="Line 17"/>
          <p:cNvSpPr>
            <a:spLocks noChangeShapeType="1"/>
          </p:cNvSpPr>
          <p:nvPr/>
        </p:nvSpPr>
        <p:spPr bwMode="auto">
          <a:xfrm flipV="1">
            <a:off x="5327132" y="4036501"/>
            <a:ext cx="1538996" cy="964354"/>
          </a:xfrm>
          <a:prstGeom prst="line">
            <a:avLst/>
          </a:prstGeom>
          <a:noFill/>
          <a:ln w="101600" cap="flat" cmpd="sng">
            <a:solidFill>
              <a:srgbClr val="B9B9B9"/>
            </a:solidFill>
            <a:prstDash val="solid"/>
            <a:round/>
          </a:ln>
          <a:effec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62" name="Line 18"/>
          <p:cNvSpPr>
            <a:spLocks noChangeShapeType="1"/>
          </p:cNvSpPr>
          <p:nvPr/>
        </p:nvSpPr>
        <p:spPr bwMode="auto">
          <a:xfrm>
            <a:off x="5323162" y="3515037"/>
            <a:ext cx="1541378" cy="519084"/>
          </a:xfrm>
          <a:prstGeom prst="line">
            <a:avLst/>
          </a:prstGeom>
          <a:noFill/>
          <a:ln w="101600" cap="flat" cmpd="sng">
            <a:solidFill>
              <a:srgbClr val="B9B9B9"/>
            </a:solidFill>
            <a:prstDash val="solid"/>
            <a:round/>
          </a:ln>
          <a:effec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63" name="Line 19"/>
          <p:cNvSpPr>
            <a:spLocks noChangeShapeType="1"/>
          </p:cNvSpPr>
          <p:nvPr/>
        </p:nvSpPr>
        <p:spPr bwMode="auto">
          <a:xfrm flipV="1">
            <a:off x="5326337" y="2730061"/>
            <a:ext cx="1508042" cy="788151"/>
          </a:xfrm>
          <a:prstGeom prst="line">
            <a:avLst/>
          </a:prstGeom>
          <a:noFill/>
          <a:ln w="101600" cap="flat" cmpd="sng">
            <a:solidFill>
              <a:srgbClr val="B9B9B9"/>
            </a:solidFill>
            <a:prstDash val="solid"/>
            <a:round/>
          </a:ln>
          <a:effec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64" name="Line 20"/>
          <p:cNvSpPr>
            <a:spLocks noChangeShapeType="1"/>
          </p:cNvSpPr>
          <p:nvPr/>
        </p:nvSpPr>
        <p:spPr bwMode="auto">
          <a:xfrm>
            <a:off x="5338243" y="2184786"/>
            <a:ext cx="1492962" cy="533370"/>
          </a:xfrm>
          <a:prstGeom prst="line">
            <a:avLst/>
          </a:prstGeom>
          <a:noFill/>
          <a:ln w="101600" cap="flat" cmpd="sng">
            <a:solidFill>
              <a:srgbClr val="B9B9B9"/>
            </a:solidFill>
            <a:prstDash val="solid"/>
            <a:round/>
          </a:ln>
          <a:effectLst/>
        </p:spPr>
        <p:txBody>
          <a:bodyPr lIns="0" tIns="0" rIns="0" bIns="0" anchor="ctr"/>
          <a:lstStyle/>
          <a:p>
            <a:pPr defTabSz="228600">
              <a:defRPr/>
            </a:pPr>
            <a:endParaRPr lang="es-ES" sz="600">
              <a:solidFill>
                <a:schemeClr val="tx1">
                  <a:lumMod val="75000"/>
                  <a:lumOff val="25000"/>
                </a:schemeClr>
              </a:solidFill>
              <a:cs typeface="+mn-ea"/>
              <a:sym typeface="+mn-lt"/>
            </a:endParaRPr>
          </a:p>
        </p:txBody>
      </p:sp>
      <p:sp>
        <p:nvSpPr>
          <p:cNvPr id="65" name="AutoShape 21"/>
          <p:cNvSpPr/>
          <p:nvPr/>
        </p:nvSpPr>
        <p:spPr bwMode="auto">
          <a:xfrm>
            <a:off x="6722467" y="260624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C00000"/>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66" name="AutoShape 22"/>
          <p:cNvSpPr/>
          <p:nvPr/>
        </p:nvSpPr>
        <p:spPr bwMode="auto">
          <a:xfrm>
            <a:off x="6755802" y="3918239"/>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65000"/>
              <a:lumOff val="35000"/>
            </a:schemeClr>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67" name="AutoShape 23"/>
          <p:cNvSpPr/>
          <p:nvPr/>
        </p:nvSpPr>
        <p:spPr bwMode="auto">
          <a:xfrm>
            <a:off x="6798662" y="5391359"/>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C00000"/>
          </a:solidFill>
          <a:ln w="25400" cap="flat" cmpd="sng">
            <a:solidFill>
              <a:srgbClr val="000000">
                <a:alpha val="0"/>
              </a:srgbClr>
            </a:solidFill>
            <a:prstDash val="solid"/>
            <a:miter lim="0"/>
          </a:ln>
          <a:effectLst/>
        </p:spPr>
        <p:txBody>
          <a:bodyPr lIns="0" tIns="0" rIns="0" bIns="0" anchor="ctr"/>
          <a:lstStyle/>
          <a:p>
            <a:pP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68" name="AutoShape 24"/>
          <p:cNvSpPr/>
          <p:nvPr/>
        </p:nvSpPr>
        <p:spPr bwMode="auto">
          <a:xfrm>
            <a:off x="5246173" y="2072872"/>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65000"/>
              <a:lumOff val="35000"/>
            </a:schemeClr>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69" name="AutoShape 25"/>
          <p:cNvSpPr/>
          <p:nvPr/>
        </p:nvSpPr>
        <p:spPr bwMode="auto">
          <a:xfrm>
            <a:off x="5228711" y="3393599"/>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C00000"/>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70" name="AutoShape 26"/>
          <p:cNvSpPr/>
          <p:nvPr/>
        </p:nvSpPr>
        <p:spPr bwMode="auto">
          <a:xfrm>
            <a:off x="5220774" y="4883387"/>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C00000"/>
          </a:solidFill>
          <a:ln w="25400" cap="flat" cmpd="sng">
            <a:solidFill>
              <a:srgbClr val="000000">
                <a:alpha val="0"/>
              </a:srgbClr>
            </a:solidFill>
            <a:prstDash val="solid"/>
            <a:miter lim="0"/>
          </a:ln>
          <a:effectLst/>
        </p:spPr>
        <p:txBody>
          <a:bodyPr lIns="0" tIns="0" rIns="0" bIns="0" anchor="ctr"/>
          <a:lstStyle/>
          <a:p>
            <a:pPr algn="r" defTabSz="292100">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71" name="TextBox 23"/>
          <p:cNvSpPr txBox="1"/>
          <p:nvPr/>
        </p:nvSpPr>
        <p:spPr>
          <a:xfrm>
            <a:off x="1414298" y="2141732"/>
            <a:ext cx="2447750" cy="683072"/>
          </a:xfrm>
          <a:prstGeom prst="rect">
            <a:avLst/>
          </a:prstGeom>
          <a:noFill/>
        </p:spPr>
        <p:txBody>
          <a:bodyPr wrap="square" rtlCol="0">
            <a:spAutoFit/>
          </a:bodyPr>
          <a:lstStyle/>
          <a:p>
            <a:pPr algn="r">
              <a:lnSpc>
                <a:spcPct val="150000"/>
              </a:lnSpc>
            </a:pPr>
            <a:r>
              <a:rPr lang="zh-CN" altLang="en-US" sz="855" dirty="0">
                <a:solidFill>
                  <a:schemeClr val="tx1">
                    <a:lumMod val="75000"/>
                    <a:lumOff val="25000"/>
                  </a:schemeClr>
                </a:solidFill>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75000"/>
                  <a:lumOff val="25000"/>
                </a:schemeClr>
              </a:solidFill>
              <a:cs typeface="+mn-ea"/>
              <a:sym typeface="+mn-lt"/>
            </a:endParaRPr>
          </a:p>
        </p:txBody>
      </p:sp>
      <p:sp>
        <p:nvSpPr>
          <p:cNvPr id="72" name="TextBox 24"/>
          <p:cNvSpPr txBox="1"/>
          <p:nvPr/>
        </p:nvSpPr>
        <p:spPr>
          <a:xfrm>
            <a:off x="2319637" y="1868890"/>
            <a:ext cx="1542410" cy="325795"/>
          </a:xfrm>
          <a:prstGeom prst="rect">
            <a:avLst/>
          </a:prstGeom>
          <a:noFill/>
        </p:spPr>
        <p:txBody>
          <a:bodyPr wrap="none" rtlCol="0">
            <a:spAutoFit/>
          </a:bodyPr>
          <a:lstStyle/>
          <a:p>
            <a:pPr algn="r"/>
            <a:r>
              <a:rPr lang="zh-CN" altLang="en-US" sz="1515" dirty="0">
                <a:solidFill>
                  <a:schemeClr val="tx1">
                    <a:lumMod val="75000"/>
                    <a:lumOff val="25000"/>
                  </a:schemeClr>
                </a:solidFill>
                <a:cs typeface="+mn-ea"/>
                <a:sym typeface="+mn-lt"/>
              </a:rPr>
              <a:t>请替换文字内容</a:t>
            </a:r>
          </a:p>
        </p:txBody>
      </p:sp>
      <p:sp>
        <p:nvSpPr>
          <p:cNvPr id="73" name="TextBox 23"/>
          <p:cNvSpPr txBox="1"/>
          <p:nvPr/>
        </p:nvSpPr>
        <p:spPr>
          <a:xfrm>
            <a:off x="1414298" y="3438943"/>
            <a:ext cx="2447750" cy="683072"/>
          </a:xfrm>
          <a:prstGeom prst="rect">
            <a:avLst/>
          </a:prstGeom>
          <a:noFill/>
        </p:spPr>
        <p:txBody>
          <a:bodyPr wrap="square" rtlCol="0">
            <a:spAutoFit/>
          </a:bodyPr>
          <a:lstStyle/>
          <a:p>
            <a:pPr algn="r">
              <a:lnSpc>
                <a:spcPct val="150000"/>
              </a:lnSpc>
            </a:pPr>
            <a:r>
              <a:rPr lang="zh-CN" altLang="en-US" sz="855" dirty="0">
                <a:solidFill>
                  <a:schemeClr val="tx1">
                    <a:lumMod val="75000"/>
                    <a:lumOff val="25000"/>
                  </a:schemeClr>
                </a:solidFill>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75000"/>
                  <a:lumOff val="25000"/>
                </a:schemeClr>
              </a:solidFill>
              <a:cs typeface="+mn-ea"/>
              <a:sym typeface="+mn-lt"/>
            </a:endParaRPr>
          </a:p>
        </p:txBody>
      </p:sp>
      <p:sp>
        <p:nvSpPr>
          <p:cNvPr id="74" name="TextBox 24"/>
          <p:cNvSpPr txBox="1"/>
          <p:nvPr/>
        </p:nvSpPr>
        <p:spPr>
          <a:xfrm>
            <a:off x="2319637" y="3166101"/>
            <a:ext cx="1542410" cy="325795"/>
          </a:xfrm>
          <a:prstGeom prst="rect">
            <a:avLst/>
          </a:prstGeom>
          <a:noFill/>
        </p:spPr>
        <p:txBody>
          <a:bodyPr wrap="none" rtlCol="0">
            <a:spAutoFit/>
          </a:bodyPr>
          <a:lstStyle/>
          <a:p>
            <a:pPr algn="r"/>
            <a:r>
              <a:rPr lang="zh-CN" altLang="en-US" sz="1515" dirty="0">
                <a:solidFill>
                  <a:schemeClr val="tx1">
                    <a:lumMod val="75000"/>
                    <a:lumOff val="25000"/>
                  </a:schemeClr>
                </a:solidFill>
                <a:cs typeface="+mn-ea"/>
                <a:sym typeface="+mn-lt"/>
              </a:rPr>
              <a:t>请替换文字内容</a:t>
            </a:r>
          </a:p>
        </p:txBody>
      </p:sp>
      <p:sp>
        <p:nvSpPr>
          <p:cNvPr id="75" name="TextBox 23"/>
          <p:cNvSpPr txBox="1"/>
          <p:nvPr/>
        </p:nvSpPr>
        <p:spPr>
          <a:xfrm>
            <a:off x="1414298" y="4796346"/>
            <a:ext cx="2447750" cy="683072"/>
          </a:xfrm>
          <a:prstGeom prst="rect">
            <a:avLst/>
          </a:prstGeom>
          <a:noFill/>
        </p:spPr>
        <p:txBody>
          <a:bodyPr wrap="square" rtlCol="0">
            <a:spAutoFit/>
          </a:bodyPr>
          <a:lstStyle/>
          <a:p>
            <a:pPr algn="r">
              <a:lnSpc>
                <a:spcPct val="150000"/>
              </a:lnSpc>
            </a:pPr>
            <a:r>
              <a:rPr lang="zh-CN" altLang="en-US" sz="855" dirty="0">
                <a:solidFill>
                  <a:schemeClr val="tx1">
                    <a:lumMod val="75000"/>
                    <a:lumOff val="25000"/>
                  </a:schemeClr>
                </a:solidFill>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75000"/>
                  <a:lumOff val="25000"/>
                </a:schemeClr>
              </a:solidFill>
              <a:cs typeface="+mn-ea"/>
              <a:sym typeface="+mn-lt"/>
            </a:endParaRPr>
          </a:p>
        </p:txBody>
      </p:sp>
      <p:sp>
        <p:nvSpPr>
          <p:cNvPr id="76" name="TextBox 24"/>
          <p:cNvSpPr txBox="1"/>
          <p:nvPr/>
        </p:nvSpPr>
        <p:spPr>
          <a:xfrm>
            <a:off x="2319637" y="4523505"/>
            <a:ext cx="1542410" cy="325795"/>
          </a:xfrm>
          <a:prstGeom prst="rect">
            <a:avLst/>
          </a:prstGeom>
          <a:noFill/>
        </p:spPr>
        <p:txBody>
          <a:bodyPr wrap="none" rtlCol="0">
            <a:spAutoFit/>
          </a:bodyPr>
          <a:lstStyle/>
          <a:p>
            <a:pPr algn="r"/>
            <a:r>
              <a:rPr lang="zh-CN" altLang="en-US" sz="1515" dirty="0">
                <a:solidFill>
                  <a:schemeClr val="tx1">
                    <a:lumMod val="75000"/>
                    <a:lumOff val="25000"/>
                  </a:schemeClr>
                </a:solidFill>
                <a:cs typeface="+mn-ea"/>
                <a:sym typeface="+mn-lt"/>
              </a:rPr>
              <a:t>请替换文字内容</a:t>
            </a:r>
          </a:p>
        </p:txBody>
      </p:sp>
      <p:sp>
        <p:nvSpPr>
          <p:cNvPr id="77" name="TextBox 23"/>
          <p:cNvSpPr txBox="1"/>
          <p:nvPr/>
        </p:nvSpPr>
        <p:spPr>
          <a:xfrm>
            <a:off x="8386735" y="2334395"/>
            <a:ext cx="2447750" cy="683072"/>
          </a:xfrm>
          <a:prstGeom prst="rect">
            <a:avLst/>
          </a:prstGeom>
          <a:noFill/>
        </p:spPr>
        <p:txBody>
          <a:bodyPr wrap="square" rtlCol="0">
            <a:spAutoFit/>
          </a:bodyPr>
          <a:lstStyle/>
          <a:p>
            <a:pPr>
              <a:lnSpc>
                <a:spcPct val="150000"/>
              </a:lnSpc>
            </a:pPr>
            <a:r>
              <a:rPr lang="zh-CN" altLang="en-US" sz="855" dirty="0">
                <a:solidFill>
                  <a:schemeClr val="tx1">
                    <a:lumMod val="75000"/>
                    <a:lumOff val="25000"/>
                  </a:schemeClr>
                </a:solidFill>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75000"/>
                  <a:lumOff val="25000"/>
                </a:schemeClr>
              </a:solidFill>
              <a:cs typeface="+mn-ea"/>
              <a:sym typeface="+mn-lt"/>
            </a:endParaRPr>
          </a:p>
        </p:txBody>
      </p:sp>
      <p:sp>
        <p:nvSpPr>
          <p:cNvPr id="78" name="TextBox 24"/>
          <p:cNvSpPr txBox="1"/>
          <p:nvPr/>
        </p:nvSpPr>
        <p:spPr>
          <a:xfrm>
            <a:off x="8386735" y="2075315"/>
            <a:ext cx="1542410" cy="325795"/>
          </a:xfrm>
          <a:prstGeom prst="rect">
            <a:avLst/>
          </a:prstGeom>
          <a:noFill/>
        </p:spPr>
        <p:txBody>
          <a:bodyPr wrap="none" rtlCol="0">
            <a:spAutoFit/>
          </a:bodyPr>
          <a:lstStyle/>
          <a:p>
            <a:r>
              <a:rPr lang="zh-CN" altLang="en-US" sz="1515" dirty="0">
                <a:solidFill>
                  <a:schemeClr val="tx1">
                    <a:lumMod val="75000"/>
                    <a:lumOff val="25000"/>
                  </a:schemeClr>
                </a:solidFill>
                <a:cs typeface="+mn-ea"/>
                <a:sym typeface="+mn-lt"/>
              </a:rPr>
              <a:t>请替换文字内容</a:t>
            </a:r>
          </a:p>
        </p:txBody>
      </p:sp>
      <p:sp>
        <p:nvSpPr>
          <p:cNvPr id="79" name="TextBox 23"/>
          <p:cNvSpPr txBox="1"/>
          <p:nvPr/>
        </p:nvSpPr>
        <p:spPr>
          <a:xfrm>
            <a:off x="8386735" y="3631606"/>
            <a:ext cx="2447750" cy="683072"/>
          </a:xfrm>
          <a:prstGeom prst="rect">
            <a:avLst/>
          </a:prstGeom>
          <a:noFill/>
        </p:spPr>
        <p:txBody>
          <a:bodyPr wrap="square" rtlCol="0">
            <a:spAutoFit/>
          </a:bodyPr>
          <a:lstStyle/>
          <a:p>
            <a:pPr>
              <a:lnSpc>
                <a:spcPct val="150000"/>
              </a:lnSpc>
            </a:pPr>
            <a:r>
              <a:rPr lang="zh-CN" altLang="en-US" sz="855" dirty="0">
                <a:solidFill>
                  <a:schemeClr val="tx1">
                    <a:lumMod val="75000"/>
                    <a:lumOff val="25000"/>
                  </a:schemeClr>
                </a:solidFill>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75000"/>
                  <a:lumOff val="25000"/>
                </a:schemeClr>
              </a:solidFill>
              <a:cs typeface="+mn-ea"/>
              <a:sym typeface="+mn-lt"/>
            </a:endParaRPr>
          </a:p>
        </p:txBody>
      </p:sp>
      <p:sp>
        <p:nvSpPr>
          <p:cNvPr id="80" name="TextBox 24"/>
          <p:cNvSpPr txBox="1"/>
          <p:nvPr/>
        </p:nvSpPr>
        <p:spPr>
          <a:xfrm>
            <a:off x="8386735" y="3372526"/>
            <a:ext cx="1542410" cy="325795"/>
          </a:xfrm>
          <a:prstGeom prst="rect">
            <a:avLst/>
          </a:prstGeom>
          <a:noFill/>
        </p:spPr>
        <p:txBody>
          <a:bodyPr wrap="none" rtlCol="0">
            <a:spAutoFit/>
          </a:bodyPr>
          <a:lstStyle/>
          <a:p>
            <a:r>
              <a:rPr lang="zh-CN" altLang="en-US" sz="1515" dirty="0">
                <a:solidFill>
                  <a:schemeClr val="tx1">
                    <a:lumMod val="75000"/>
                    <a:lumOff val="25000"/>
                  </a:schemeClr>
                </a:solidFill>
                <a:cs typeface="+mn-ea"/>
                <a:sym typeface="+mn-lt"/>
              </a:rPr>
              <a:t>请替换文字内容</a:t>
            </a:r>
          </a:p>
        </p:txBody>
      </p:sp>
      <p:sp>
        <p:nvSpPr>
          <p:cNvPr id="81" name="TextBox 23"/>
          <p:cNvSpPr txBox="1"/>
          <p:nvPr/>
        </p:nvSpPr>
        <p:spPr>
          <a:xfrm>
            <a:off x="8386735" y="4989010"/>
            <a:ext cx="2447750" cy="683072"/>
          </a:xfrm>
          <a:prstGeom prst="rect">
            <a:avLst/>
          </a:prstGeom>
          <a:noFill/>
        </p:spPr>
        <p:txBody>
          <a:bodyPr wrap="square" rtlCol="0">
            <a:spAutoFit/>
          </a:bodyPr>
          <a:lstStyle/>
          <a:p>
            <a:pPr>
              <a:lnSpc>
                <a:spcPct val="150000"/>
              </a:lnSpc>
            </a:pPr>
            <a:r>
              <a:rPr lang="zh-CN" altLang="en-US" sz="855" dirty="0">
                <a:solidFill>
                  <a:schemeClr val="tx1">
                    <a:lumMod val="75000"/>
                    <a:lumOff val="25000"/>
                  </a:schemeClr>
                </a:solidFill>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75000"/>
                  <a:lumOff val="25000"/>
                </a:schemeClr>
              </a:solidFill>
              <a:cs typeface="+mn-ea"/>
              <a:sym typeface="+mn-lt"/>
            </a:endParaRPr>
          </a:p>
        </p:txBody>
      </p:sp>
      <p:sp>
        <p:nvSpPr>
          <p:cNvPr id="82" name="TextBox 24"/>
          <p:cNvSpPr txBox="1"/>
          <p:nvPr/>
        </p:nvSpPr>
        <p:spPr>
          <a:xfrm>
            <a:off x="8386735" y="4729930"/>
            <a:ext cx="1542410" cy="325795"/>
          </a:xfrm>
          <a:prstGeom prst="rect">
            <a:avLst/>
          </a:prstGeom>
          <a:noFill/>
        </p:spPr>
        <p:txBody>
          <a:bodyPr wrap="none" rtlCol="0">
            <a:spAutoFit/>
          </a:bodyPr>
          <a:lstStyle/>
          <a:p>
            <a:r>
              <a:rPr lang="zh-CN" altLang="en-US" sz="1515" dirty="0">
                <a:solidFill>
                  <a:schemeClr val="tx1">
                    <a:lumMod val="75000"/>
                    <a:lumOff val="25000"/>
                  </a:schemeClr>
                </a:solidFill>
                <a:cs typeface="+mn-ea"/>
                <a:sym typeface="+mn-lt"/>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par>
                                <p:cTn id="8" presetID="9" presetClass="entr" presetSubtype="0" fill="hold" grpId="0" nodeType="withEffect">
                                  <p:stCondLst>
                                    <p:cond delay="100"/>
                                  </p:stCondLst>
                                  <p:childTnLst>
                                    <p:set>
                                      <p:cBhvr>
                                        <p:cTn id="9" dur="1" fill="hold">
                                          <p:stCondLst>
                                            <p:cond delay="0"/>
                                          </p:stCondLst>
                                        </p:cTn>
                                        <p:tgtEl>
                                          <p:spTgt spid="59"/>
                                        </p:tgtEl>
                                        <p:attrNameLst>
                                          <p:attrName>style.visibility</p:attrName>
                                        </p:attrNameLst>
                                      </p:cBhvr>
                                      <p:to>
                                        <p:strVal val="visible"/>
                                      </p:to>
                                    </p:set>
                                    <p:animEffect transition="in" filter="dissolve">
                                      <p:cBhvr>
                                        <p:cTn id="10" dur="500"/>
                                        <p:tgtEl>
                                          <p:spTgt spid="59"/>
                                        </p:tgtEl>
                                      </p:cBhvr>
                                    </p:animEffect>
                                  </p:childTnLst>
                                </p:cTn>
                              </p:par>
                              <p:par>
                                <p:cTn id="11" presetID="9" presetClass="entr" presetSubtype="0" fill="hold" nodeType="withEffect">
                                  <p:stCondLst>
                                    <p:cond delay="200"/>
                                  </p:stCondLst>
                                  <p:childTnLst>
                                    <p:set>
                                      <p:cBhvr>
                                        <p:cTn id="12" dur="1" fill="hold">
                                          <p:stCondLst>
                                            <p:cond delay="0"/>
                                          </p:stCondLst>
                                        </p:cTn>
                                        <p:tgtEl>
                                          <p:spTgt spid="55"/>
                                        </p:tgtEl>
                                        <p:attrNameLst>
                                          <p:attrName>style.visibility</p:attrName>
                                        </p:attrNameLst>
                                      </p:cBhvr>
                                      <p:to>
                                        <p:strVal val="visible"/>
                                      </p:to>
                                    </p:set>
                                    <p:animEffect transition="in" filter="dissolve">
                                      <p:cBhvr>
                                        <p:cTn id="13" dur="500"/>
                                        <p:tgtEl>
                                          <p:spTgt spid="55"/>
                                        </p:tgtEl>
                                      </p:cBhvr>
                                    </p:animEffect>
                                  </p:childTnLst>
                                </p:cTn>
                              </p:par>
                              <p:par>
                                <p:cTn id="14" presetID="9" presetClass="entr" presetSubtype="0" fill="hold" nodeType="withEffect">
                                  <p:stCondLst>
                                    <p:cond delay="300"/>
                                  </p:stCondLst>
                                  <p:childTnLst>
                                    <p:set>
                                      <p:cBhvr>
                                        <p:cTn id="15" dur="1" fill="hold">
                                          <p:stCondLst>
                                            <p:cond delay="0"/>
                                          </p:stCondLst>
                                        </p:cTn>
                                        <p:tgtEl>
                                          <p:spTgt spid="56"/>
                                        </p:tgtEl>
                                        <p:attrNameLst>
                                          <p:attrName>style.visibility</p:attrName>
                                        </p:attrNameLst>
                                      </p:cBhvr>
                                      <p:to>
                                        <p:strVal val="visible"/>
                                      </p:to>
                                    </p:set>
                                    <p:animEffect transition="in" filter="dissolve">
                                      <p:cBhvr>
                                        <p:cTn id="16" dur="500"/>
                                        <p:tgtEl>
                                          <p:spTgt spid="56"/>
                                        </p:tgtEl>
                                      </p:cBhvr>
                                    </p:animEffect>
                                  </p:childTnLst>
                                </p:cTn>
                              </p:par>
                              <p:par>
                                <p:cTn id="17" presetID="9" presetClass="entr" presetSubtype="0" fill="hold" nodeType="withEffect">
                                  <p:stCondLst>
                                    <p:cond delay="400"/>
                                  </p:stCondLst>
                                  <p:childTnLst>
                                    <p:set>
                                      <p:cBhvr>
                                        <p:cTn id="18" dur="1" fill="hold">
                                          <p:stCondLst>
                                            <p:cond delay="0"/>
                                          </p:stCondLst>
                                        </p:cTn>
                                        <p:tgtEl>
                                          <p:spTgt spid="58"/>
                                        </p:tgtEl>
                                        <p:attrNameLst>
                                          <p:attrName>style.visibility</p:attrName>
                                        </p:attrNameLst>
                                      </p:cBhvr>
                                      <p:to>
                                        <p:strVal val="visible"/>
                                      </p:to>
                                    </p:set>
                                    <p:animEffect transition="in" filter="dissolve">
                                      <p:cBhvr>
                                        <p:cTn id="19" dur="500"/>
                                        <p:tgtEl>
                                          <p:spTgt spid="58"/>
                                        </p:tgtEl>
                                      </p:cBhvr>
                                    </p:animEffect>
                                  </p:childTnLst>
                                </p:cTn>
                              </p:par>
                              <p:par>
                                <p:cTn id="20" presetID="9" presetClass="entr" presetSubtype="0" fill="hold" grpId="0" nodeType="withEffect">
                                  <p:stCondLst>
                                    <p:cond delay="500"/>
                                  </p:stCondLst>
                                  <p:childTnLst>
                                    <p:set>
                                      <p:cBhvr>
                                        <p:cTn id="21" dur="1" fill="hold">
                                          <p:stCondLst>
                                            <p:cond delay="0"/>
                                          </p:stCondLst>
                                        </p:cTn>
                                        <p:tgtEl>
                                          <p:spTgt spid="54"/>
                                        </p:tgtEl>
                                        <p:attrNameLst>
                                          <p:attrName>style.visibility</p:attrName>
                                        </p:attrNameLst>
                                      </p:cBhvr>
                                      <p:to>
                                        <p:strVal val="visible"/>
                                      </p:to>
                                    </p:set>
                                    <p:animEffect transition="in" filter="dissolve">
                                      <p:cBhvr>
                                        <p:cTn id="22" dur="500"/>
                                        <p:tgtEl>
                                          <p:spTgt spid="54"/>
                                        </p:tgtEl>
                                      </p:cBhvr>
                                    </p:animEffect>
                                  </p:childTnLst>
                                </p:cTn>
                              </p:par>
                            </p:childTnLst>
                          </p:cTn>
                        </p:par>
                        <p:par>
                          <p:cTn id="23" fill="hold">
                            <p:stCondLst>
                              <p:cond delay="500"/>
                            </p:stCondLst>
                            <p:childTnLst>
                              <p:par>
                                <p:cTn id="24" presetID="9" presetClass="entr" presetSubtype="0" fill="hold" nodeType="afterEffect">
                                  <p:stCondLst>
                                    <p:cond delay="100"/>
                                  </p:stCondLst>
                                  <p:childTnLst>
                                    <p:set>
                                      <p:cBhvr>
                                        <p:cTn id="25" dur="1" fill="hold">
                                          <p:stCondLst>
                                            <p:cond delay="0"/>
                                          </p:stCondLst>
                                        </p:cTn>
                                        <p:tgtEl>
                                          <p:spTgt spid="65"/>
                                        </p:tgtEl>
                                        <p:attrNameLst>
                                          <p:attrName>style.visibility</p:attrName>
                                        </p:attrNameLst>
                                      </p:cBhvr>
                                      <p:to>
                                        <p:strVal val="visible"/>
                                      </p:to>
                                    </p:set>
                                    <p:animEffect transition="in" filter="dissolve">
                                      <p:cBhvr>
                                        <p:cTn id="26" dur="500"/>
                                        <p:tgtEl>
                                          <p:spTgt spid="65"/>
                                        </p:tgtEl>
                                      </p:cBhvr>
                                    </p:animEffect>
                                  </p:childTnLst>
                                </p:cTn>
                              </p:par>
                              <p:par>
                                <p:cTn id="27" presetID="9" presetClass="entr" presetSubtype="0" fill="hold" nodeType="withEffect">
                                  <p:stCondLst>
                                    <p:cond delay="100"/>
                                  </p:stCondLst>
                                  <p:childTnLst>
                                    <p:set>
                                      <p:cBhvr>
                                        <p:cTn id="28" dur="1" fill="hold">
                                          <p:stCondLst>
                                            <p:cond delay="0"/>
                                          </p:stCondLst>
                                        </p:cTn>
                                        <p:tgtEl>
                                          <p:spTgt spid="66"/>
                                        </p:tgtEl>
                                        <p:attrNameLst>
                                          <p:attrName>style.visibility</p:attrName>
                                        </p:attrNameLst>
                                      </p:cBhvr>
                                      <p:to>
                                        <p:strVal val="visible"/>
                                      </p:to>
                                    </p:set>
                                    <p:animEffect transition="in" filter="dissolve">
                                      <p:cBhvr>
                                        <p:cTn id="29" dur="500"/>
                                        <p:tgtEl>
                                          <p:spTgt spid="66"/>
                                        </p:tgtEl>
                                      </p:cBhvr>
                                    </p:animEffect>
                                  </p:childTnLst>
                                </p:cTn>
                              </p:par>
                              <p:par>
                                <p:cTn id="30" presetID="9" presetClass="entr" presetSubtype="0" fill="hold" nodeType="withEffect">
                                  <p:stCondLst>
                                    <p:cond delay="100"/>
                                  </p:stCondLst>
                                  <p:childTnLst>
                                    <p:set>
                                      <p:cBhvr>
                                        <p:cTn id="31" dur="1" fill="hold">
                                          <p:stCondLst>
                                            <p:cond delay="0"/>
                                          </p:stCondLst>
                                        </p:cTn>
                                        <p:tgtEl>
                                          <p:spTgt spid="67"/>
                                        </p:tgtEl>
                                        <p:attrNameLst>
                                          <p:attrName>style.visibility</p:attrName>
                                        </p:attrNameLst>
                                      </p:cBhvr>
                                      <p:to>
                                        <p:strVal val="visible"/>
                                      </p:to>
                                    </p:set>
                                    <p:animEffect transition="in" filter="dissolve">
                                      <p:cBhvr>
                                        <p:cTn id="32" dur="500"/>
                                        <p:tgtEl>
                                          <p:spTgt spid="67"/>
                                        </p:tgtEl>
                                      </p:cBhvr>
                                    </p:animEffect>
                                  </p:childTnLst>
                                </p:cTn>
                              </p:par>
                              <p:par>
                                <p:cTn id="33" presetID="9" presetClass="entr" presetSubtype="0" fill="hold" nodeType="withEffect">
                                  <p:stCondLst>
                                    <p:cond delay="100"/>
                                  </p:stCondLst>
                                  <p:childTnLst>
                                    <p:set>
                                      <p:cBhvr>
                                        <p:cTn id="34" dur="1" fill="hold">
                                          <p:stCondLst>
                                            <p:cond delay="0"/>
                                          </p:stCondLst>
                                        </p:cTn>
                                        <p:tgtEl>
                                          <p:spTgt spid="68"/>
                                        </p:tgtEl>
                                        <p:attrNameLst>
                                          <p:attrName>style.visibility</p:attrName>
                                        </p:attrNameLst>
                                      </p:cBhvr>
                                      <p:to>
                                        <p:strVal val="visible"/>
                                      </p:to>
                                    </p:set>
                                    <p:animEffect transition="in" filter="dissolve">
                                      <p:cBhvr>
                                        <p:cTn id="35" dur="500"/>
                                        <p:tgtEl>
                                          <p:spTgt spid="68"/>
                                        </p:tgtEl>
                                      </p:cBhvr>
                                    </p:animEffect>
                                  </p:childTnLst>
                                </p:cTn>
                              </p:par>
                              <p:par>
                                <p:cTn id="36" presetID="9" presetClass="entr" presetSubtype="0" fill="hold" nodeType="withEffect">
                                  <p:stCondLst>
                                    <p:cond delay="100"/>
                                  </p:stCondLst>
                                  <p:childTnLst>
                                    <p:set>
                                      <p:cBhvr>
                                        <p:cTn id="37" dur="1" fill="hold">
                                          <p:stCondLst>
                                            <p:cond delay="0"/>
                                          </p:stCondLst>
                                        </p:cTn>
                                        <p:tgtEl>
                                          <p:spTgt spid="69"/>
                                        </p:tgtEl>
                                        <p:attrNameLst>
                                          <p:attrName>style.visibility</p:attrName>
                                        </p:attrNameLst>
                                      </p:cBhvr>
                                      <p:to>
                                        <p:strVal val="visible"/>
                                      </p:to>
                                    </p:set>
                                    <p:animEffect transition="in" filter="dissolve">
                                      <p:cBhvr>
                                        <p:cTn id="38" dur="500"/>
                                        <p:tgtEl>
                                          <p:spTgt spid="69"/>
                                        </p:tgtEl>
                                      </p:cBhvr>
                                    </p:animEffect>
                                  </p:childTnLst>
                                </p:cTn>
                              </p:par>
                              <p:par>
                                <p:cTn id="39" presetID="9" presetClass="entr" presetSubtype="0" fill="hold" nodeType="withEffect">
                                  <p:stCondLst>
                                    <p:cond delay="100"/>
                                  </p:stCondLst>
                                  <p:childTnLst>
                                    <p:set>
                                      <p:cBhvr>
                                        <p:cTn id="40" dur="1" fill="hold">
                                          <p:stCondLst>
                                            <p:cond delay="0"/>
                                          </p:stCondLst>
                                        </p:cTn>
                                        <p:tgtEl>
                                          <p:spTgt spid="70"/>
                                        </p:tgtEl>
                                        <p:attrNameLst>
                                          <p:attrName>style.visibility</p:attrName>
                                        </p:attrNameLst>
                                      </p:cBhvr>
                                      <p:to>
                                        <p:strVal val="visible"/>
                                      </p:to>
                                    </p:set>
                                    <p:animEffect transition="in" filter="dissolve">
                                      <p:cBhvr>
                                        <p:cTn id="41" dur="500"/>
                                        <p:tgtEl>
                                          <p:spTgt spid="70"/>
                                        </p:tgtEl>
                                      </p:cBhvr>
                                    </p:animEffect>
                                  </p:childTnLst>
                                </p:cTn>
                              </p:par>
                            </p:childTnLst>
                          </p:cTn>
                        </p:par>
                        <p:par>
                          <p:cTn id="42" fill="hold">
                            <p:stCondLst>
                              <p:cond delay="1100"/>
                            </p:stCondLst>
                            <p:childTnLst>
                              <p:par>
                                <p:cTn id="43" presetID="9" presetClass="entr" presetSubtype="0"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dissolve">
                                      <p:cBhvr>
                                        <p:cTn id="45" dur="250"/>
                                        <p:tgtEl>
                                          <p:spTgt spid="64"/>
                                        </p:tgtEl>
                                      </p:cBhvr>
                                    </p:animEffect>
                                  </p:childTnLst>
                                </p:cTn>
                              </p:par>
                            </p:childTnLst>
                          </p:cTn>
                        </p:par>
                        <p:par>
                          <p:cTn id="46" fill="hold">
                            <p:stCondLst>
                              <p:cond delay="1600"/>
                            </p:stCondLst>
                            <p:childTnLst>
                              <p:par>
                                <p:cTn id="47" presetID="9"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dissolve">
                                      <p:cBhvr>
                                        <p:cTn id="49" dur="250"/>
                                        <p:tgtEl>
                                          <p:spTgt spid="63"/>
                                        </p:tgtEl>
                                      </p:cBhvr>
                                    </p:animEffect>
                                  </p:childTnLst>
                                </p:cTn>
                              </p:par>
                            </p:childTnLst>
                          </p:cTn>
                        </p:par>
                        <p:par>
                          <p:cTn id="50" fill="hold">
                            <p:stCondLst>
                              <p:cond delay="2100"/>
                            </p:stCondLst>
                            <p:childTnLst>
                              <p:par>
                                <p:cTn id="51" presetID="9" presetClass="entr" presetSubtype="0" fill="hold"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dissolve">
                                      <p:cBhvr>
                                        <p:cTn id="53" dur="250"/>
                                        <p:tgtEl>
                                          <p:spTgt spid="62"/>
                                        </p:tgtEl>
                                      </p:cBhvr>
                                    </p:animEffect>
                                  </p:childTnLst>
                                </p:cTn>
                              </p:par>
                            </p:childTnLst>
                          </p:cTn>
                        </p:par>
                        <p:par>
                          <p:cTn id="54" fill="hold">
                            <p:stCondLst>
                              <p:cond delay="2600"/>
                            </p:stCondLst>
                            <p:childTnLst>
                              <p:par>
                                <p:cTn id="55" presetID="9" presetClass="entr" presetSubtype="0"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dissolve">
                                      <p:cBhvr>
                                        <p:cTn id="57" dur="250"/>
                                        <p:tgtEl>
                                          <p:spTgt spid="61"/>
                                        </p:tgtEl>
                                      </p:cBhvr>
                                    </p:animEffect>
                                  </p:childTnLst>
                                </p:cTn>
                              </p:par>
                            </p:childTnLst>
                          </p:cTn>
                        </p:par>
                        <p:par>
                          <p:cTn id="58" fill="hold">
                            <p:stCondLst>
                              <p:cond delay="3100"/>
                            </p:stCondLst>
                            <p:childTnLst>
                              <p:par>
                                <p:cTn id="59" presetID="9" presetClass="entr" presetSubtype="0"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dissolve">
                                      <p:cBhvr>
                                        <p:cTn id="61" dur="250"/>
                                        <p:tgtEl>
                                          <p:spTgt spid="60"/>
                                        </p:tgtEl>
                                      </p:cBhvr>
                                    </p:animEffect>
                                  </p:childTnLst>
                                </p:cTn>
                              </p:par>
                            </p:childTnLst>
                          </p:cTn>
                        </p:par>
                        <p:par>
                          <p:cTn id="62" fill="hold">
                            <p:stCondLst>
                              <p:cond delay="3600"/>
                            </p:stCondLst>
                            <p:childTnLst>
                              <p:par>
                                <p:cTn id="63" presetID="1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p:tgtEl>
                                          <p:spTgt spid="71"/>
                                        </p:tgtEl>
                                        <p:attrNameLst>
                                          <p:attrName>ppt_y</p:attrName>
                                        </p:attrNameLst>
                                      </p:cBhvr>
                                      <p:tavLst>
                                        <p:tav tm="0">
                                          <p:val>
                                            <p:strVal val="#ppt_y+#ppt_h*1.125000"/>
                                          </p:val>
                                        </p:tav>
                                        <p:tav tm="100000">
                                          <p:val>
                                            <p:strVal val="#ppt_y"/>
                                          </p:val>
                                        </p:tav>
                                      </p:tavLst>
                                    </p:anim>
                                    <p:animEffect transition="in" filter="wipe(up)">
                                      <p:cBhvr>
                                        <p:cTn id="66" dur="500"/>
                                        <p:tgtEl>
                                          <p:spTgt spid="71"/>
                                        </p:tgtEl>
                                      </p:cBhvr>
                                    </p:animEffect>
                                  </p:childTnLst>
                                </p:cTn>
                              </p:par>
                              <p:par>
                                <p:cTn id="67" presetID="12" presetClass="entr" presetSubtype="1"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p:tgtEl>
                                          <p:spTgt spid="72"/>
                                        </p:tgtEl>
                                        <p:attrNameLst>
                                          <p:attrName>ppt_y</p:attrName>
                                        </p:attrNameLst>
                                      </p:cBhvr>
                                      <p:tavLst>
                                        <p:tav tm="0">
                                          <p:val>
                                            <p:strVal val="#ppt_y-#ppt_h*1.125000"/>
                                          </p:val>
                                        </p:tav>
                                        <p:tav tm="100000">
                                          <p:val>
                                            <p:strVal val="#ppt_y"/>
                                          </p:val>
                                        </p:tav>
                                      </p:tavLst>
                                    </p:anim>
                                    <p:animEffect transition="in" filter="wipe(down)">
                                      <p:cBhvr>
                                        <p:cTn id="70" dur="500"/>
                                        <p:tgtEl>
                                          <p:spTgt spid="72"/>
                                        </p:tgtEl>
                                      </p:cBhvr>
                                    </p:animEffect>
                                  </p:childTnLst>
                                </p:cTn>
                              </p:par>
                            </p:childTnLst>
                          </p:cTn>
                        </p:par>
                        <p:par>
                          <p:cTn id="71" fill="hold">
                            <p:stCondLst>
                              <p:cond delay="4100"/>
                            </p:stCondLst>
                            <p:childTnLst>
                              <p:par>
                                <p:cTn id="72" presetID="12" presetClass="entr" presetSubtype="4"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anim calcmode="lin" valueType="num">
                                      <p:cBhvr additive="base">
                                        <p:cTn id="74" dur="500"/>
                                        <p:tgtEl>
                                          <p:spTgt spid="73"/>
                                        </p:tgtEl>
                                        <p:attrNameLst>
                                          <p:attrName>ppt_y</p:attrName>
                                        </p:attrNameLst>
                                      </p:cBhvr>
                                      <p:tavLst>
                                        <p:tav tm="0">
                                          <p:val>
                                            <p:strVal val="#ppt_y+#ppt_h*1.125000"/>
                                          </p:val>
                                        </p:tav>
                                        <p:tav tm="100000">
                                          <p:val>
                                            <p:strVal val="#ppt_y"/>
                                          </p:val>
                                        </p:tav>
                                      </p:tavLst>
                                    </p:anim>
                                    <p:animEffect transition="in" filter="wipe(up)">
                                      <p:cBhvr>
                                        <p:cTn id="75" dur="500"/>
                                        <p:tgtEl>
                                          <p:spTgt spid="73"/>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500"/>
                                        <p:tgtEl>
                                          <p:spTgt spid="74"/>
                                        </p:tgtEl>
                                        <p:attrNameLst>
                                          <p:attrName>ppt_y</p:attrName>
                                        </p:attrNameLst>
                                      </p:cBhvr>
                                      <p:tavLst>
                                        <p:tav tm="0">
                                          <p:val>
                                            <p:strVal val="#ppt_y-#ppt_h*1.125000"/>
                                          </p:val>
                                        </p:tav>
                                        <p:tav tm="100000">
                                          <p:val>
                                            <p:strVal val="#ppt_y"/>
                                          </p:val>
                                        </p:tav>
                                      </p:tavLst>
                                    </p:anim>
                                    <p:animEffect transition="in" filter="wipe(down)">
                                      <p:cBhvr>
                                        <p:cTn id="79" dur="500"/>
                                        <p:tgtEl>
                                          <p:spTgt spid="74"/>
                                        </p:tgtEl>
                                      </p:cBhvr>
                                    </p:animEffect>
                                  </p:childTnLst>
                                </p:cTn>
                              </p:par>
                            </p:childTnLst>
                          </p:cTn>
                        </p:par>
                        <p:par>
                          <p:cTn id="80" fill="hold">
                            <p:stCondLst>
                              <p:cond delay="4600"/>
                            </p:stCondLst>
                            <p:childTnLst>
                              <p:par>
                                <p:cTn id="81" presetID="12" presetClass="entr" presetSubtype="4" fill="hold" grpId="0"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additive="base">
                                        <p:cTn id="83" dur="500"/>
                                        <p:tgtEl>
                                          <p:spTgt spid="75"/>
                                        </p:tgtEl>
                                        <p:attrNameLst>
                                          <p:attrName>ppt_y</p:attrName>
                                        </p:attrNameLst>
                                      </p:cBhvr>
                                      <p:tavLst>
                                        <p:tav tm="0">
                                          <p:val>
                                            <p:strVal val="#ppt_y+#ppt_h*1.125000"/>
                                          </p:val>
                                        </p:tav>
                                        <p:tav tm="100000">
                                          <p:val>
                                            <p:strVal val="#ppt_y"/>
                                          </p:val>
                                        </p:tav>
                                      </p:tavLst>
                                    </p:anim>
                                    <p:animEffect transition="in" filter="wipe(up)">
                                      <p:cBhvr>
                                        <p:cTn id="84" dur="500"/>
                                        <p:tgtEl>
                                          <p:spTgt spid="75"/>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additive="base">
                                        <p:cTn id="87" dur="500"/>
                                        <p:tgtEl>
                                          <p:spTgt spid="76"/>
                                        </p:tgtEl>
                                        <p:attrNameLst>
                                          <p:attrName>ppt_y</p:attrName>
                                        </p:attrNameLst>
                                      </p:cBhvr>
                                      <p:tavLst>
                                        <p:tav tm="0">
                                          <p:val>
                                            <p:strVal val="#ppt_y-#ppt_h*1.125000"/>
                                          </p:val>
                                        </p:tav>
                                        <p:tav tm="100000">
                                          <p:val>
                                            <p:strVal val="#ppt_y"/>
                                          </p:val>
                                        </p:tav>
                                      </p:tavLst>
                                    </p:anim>
                                    <p:animEffect transition="in" filter="wipe(down)">
                                      <p:cBhvr>
                                        <p:cTn id="88" dur="500"/>
                                        <p:tgtEl>
                                          <p:spTgt spid="76"/>
                                        </p:tgtEl>
                                      </p:cBhvr>
                                    </p:animEffect>
                                  </p:childTnLst>
                                </p:cTn>
                              </p:par>
                            </p:childTnLst>
                          </p:cTn>
                        </p:par>
                        <p:par>
                          <p:cTn id="89" fill="hold">
                            <p:stCondLst>
                              <p:cond delay="5100"/>
                            </p:stCondLst>
                            <p:childTnLst>
                              <p:par>
                                <p:cTn id="90" presetID="12" presetClass="entr" presetSubtype="4" fill="hold" grpId="0" nodeType="afterEffect">
                                  <p:stCondLst>
                                    <p:cond delay="0"/>
                                  </p:stCondLst>
                                  <p:childTnLst>
                                    <p:set>
                                      <p:cBhvr>
                                        <p:cTn id="91" dur="1" fill="hold">
                                          <p:stCondLst>
                                            <p:cond delay="0"/>
                                          </p:stCondLst>
                                        </p:cTn>
                                        <p:tgtEl>
                                          <p:spTgt spid="77"/>
                                        </p:tgtEl>
                                        <p:attrNameLst>
                                          <p:attrName>style.visibility</p:attrName>
                                        </p:attrNameLst>
                                      </p:cBhvr>
                                      <p:to>
                                        <p:strVal val="visible"/>
                                      </p:to>
                                    </p:set>
                                    <p:anim calcmode="lin" valueType="num">
                                      <p:cBhvr additive="base">
                                        <p:cTn id="92" dur="500"/>
                                        <p:tgtEl>
                                          <p:spTgt spid="77"/>
                                        </p:tgtEl>
                                        <p:attrNameLst>
                                          <p:attrName>ppt_y</p:attrName>
                                        </p:attrNameLst>
                                      </p:cBhvr>
                                      <p:tavLst>
                                        <p:tav tm="0">
                                          <p:val>
                                            <p:strVal val="#ppt_y+#ppt_h*1.125000"/>
                                          </p:val>
                                        </p:tav>
                                        <p:tav tm="100000">
                                          <p:val>
                                            <p:strVal val="#ppt_y"/>
                                          </p:val>
                                        </p:tav>
                                      </p:tavLst>
                                    </p:anim>
                                    <p:animEffect transition="in" filter="wipe(up)">
                                      <p:cBhvr>
                                        <p:cTn id="93" dur="500"/>
                                        <p:tgtEl>
                                          <p:spTgt spid="77"/>
                                        </p:tgtEl>
                                      </p:cBhvr>
                                    </p:animEffect>
                                  </p:childTnLst>
                                </p:cTn>
                              </p:par>
                              <p:par>
                                <p:cTn id="94" presetID="12" presetClass="entr" presetSubtype="1" fill="hold" grpId="0" nodeType="withEffect">
                                  <p:stCondLst>
                                    <p:cond delay="0"/>
                                  </p:stCondLst>
                                  <p:childTnLst>
                                    <p:set>
                                      <p:cBhvr>
                                        <p:cTn id="95" dur="1" fill="hold">
                                          <p:stCondLst>
                                            <p:cond delay="0"/>
                                          </p:stCondLst>
                                        </p:cTn>
                                        <p:tgtEl>
                                          <p:spTgt spid="78"/>
                                        </p:tgtEl>
                                        <p:attrNameLst>
                                          <p:attrName>style.visibility</p:attrName>
                                        </p:attrNameLst>
                                      </p:cBhvr>
                                      <p:to>
                                        <p:strVal val="visible"/>
                                      </p:to>
                                    </p:set>
                                    <p:anim calcmode="lin" valueType="num">
                                      <p:cBhvr additive="base">
                                        <p:cTn id="96" dur="500"/>
                                        <p:tgtEl>
                                          <p:spTgt spid="78"/>
                                        </p:tgtEl>
                                        <p:attrNameLst>
                                          <p:attrName>ppt_y</p:attrName>
                                        </p:attrNameLst>
                                      </p:cBhvr>
                                      <p:tavLst>
                                        <p:tav tm="0">
                                          <p:val>
                                            <p:strVal val="#ppt_y-#ppt_h*1.125000"/>
                                          </p:val>
                                        </p:tav>
                                        <p:tav tm="100000">
                                          <p:val>
                                            <p:strVal val="#ppt_y"/>
                                          </p:val>
                                        </p:tav>
                                      </p:tavLst>
                                    </p:anim>
                                    <p:animEffect transition="in" filter="wipe(down)">
                                      <p:cBhvr>
                                        <p:cTn id="97" dur="500"/>
                                        <p:tgtEl>
                                          <p:spTgt spid="78"/>
                                        </p:tgtEl>
                                      </p:cBhvr>
                                    </p:animEffect>
                                  </p:childTnLst>
                                </p:cTn>
                              </p:par>
                            </p:childTnLst>
                          </p:cTn>
                        </p:par>
                        <p:par>
                          <p:cTn id="98" fill="hold">
                            <p:stCondLst>
                              <p:cond delay="5600"/>
                            </p:stCondLst>
                            <p:childTnLst>
                              <p:par>
                                <p:cTn id="99" presetID="12" presetClass="entr" presetSubtype="4" fill="hold" grpId="0" nodeType="afterEffect">
                                  <p:stCondLst>
                                    <p:cond delay="0"/>
                                  </p:stCondLst>
                                  <p:childTnLst>
                                    <p:set>
                                      <p:cBhvr>
                                        <p:cTn id="100" dur="1" fill="hold">
                                          <p:stCondLst>
                                            <p:cond delay="0"/>
                                          </p:stCondLst>
                                        </p:cTn>
                                        <p:tgtEl>
                                          <p:spTgt spid="79"/>
                                        </p:tgtEl>
                                        <p:attrNameLst>
                                          <p:attrName>style.visibility</p:attrName>
                                        </p:attrNameLst>
                                      </p:cBhvr>
                                      <p:to>
                                        <p:strVal val="visible"/>
                                      </p:to>
                                    </p:set>
                                    <p:anim calcmode="lin" valueType="num">
                                      <p:cBhvr additive="base">
                                        <p:cTn id="101" dur="500"/>
                                        <p:tgtEl>
                                          <p:spTgt spid="79"/>
                                        </p:tgtEl>
                                        <p:attrNameLst>
                                          <p:attrName>ppt_y</p:attrName>
                                        </p:attrNameLst>
                                      </p:cBhvr>
                                      <p:tavLst>
                                        <p:tav tm="0">
                                          <p:val>
                                            <p:strVal val="#ppt_y+#ppt_h*1.125000"/>
                                          </p:val>
                                        </p:tav>
                                        <p:tav tm="100000">
                                          <p:val>
                                            <p:strVal val="#ppt_y"/>
                                          </p:val>
                                        </p:tav>
                                      </p:tavLst>
                                    </p:anim>
                                    <p:animEffect transition="in" filter="wipe(up)">
                                      <p:cBhvr>
                                        <p:cTn id="102" dur="500"/>
                                        <p:tgtEl>
                                          <p:spTgt spid="79"/>
                                        </p:tgtEl>
                                      </p:cBhvr>
                                    </p:animEffect>
                                  </p:childTnLst>
                                </p:cTn>
                              </p:par>
                              <p:par>
                                <p:cTn id="103" presetID="12" presetClass="entr" presetSubtype="1"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anim calcmode="lin" valueType="num">
                                      <p:cBhvr additive="base">
                                        <p:cTn id="105" dur="500"/>
                                        <p:tgtEl>
                                          <p:spTgt spid="80"/>
                                        </p:tgtEl>
                                        <p:attrNameLst>
                                          <p:attrName>ppt_y</p:attrName>
                                        </p:attrNameLst>
                                      </p:cBhvr>
                                      <p:tavLst>
                                        <p:tav tm="0">
                                          <p:val>
                                            <p:strVal val="#ppt_y-#ppt_h*1.125000"/>
                                          </p:val>
                                        </p:tav>
                                        <p:tav tm="100000">
                                          <p:val>
                                            <p:strVal val="#ppt_y"/>
                                          </p:val>
                                        </p:tav>
                                      </p:tavLst>
                                    </p:anim>
                                    <p:animEffect transition="in" filter="wipe(down)">
                                      <p:cBhvr>
                                        <p:cTn id="106" dur="500"/>
                                        <p:tgtEl>
                                          <p:spTgt spid="80"/>
                                        </p:tgtEl>
                                      </p:cBhvr>
                                    </p:animEffect>
                                  </p:childTnLst>
                                </p:cTn>
                              </p:par>
                            </p:childTnLst>
                          </p:cTn>
                        </p:par>
                        <p:par>
                          <p:cTn id="107" fill="hold">
                            <p:stCondLst>
                              <p:cond delay="6100"/>
                            </p:stCondLst>
                            <p:childTnLst>
                              <p:par>
                                <p:cTn id="108" presetID="12" presetClass="entr" presetSubtype="4"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additive="base">
                                        <p:cTn id="110" dur="500"/>
                                        <p:tgtEl>
                                          <p:spTgt spid="81"/>
                                        </p:tgtEl>
                                        <p:attrNameLst>
                                          <p:attrName>ppt_y</p:attrName>
                                        </p:attrNameLst>
                                      </p:cBhvr>
                                      <p:tavLst>
                                        <p:tav tm="0">
                                          <p:val>
                                            <p:strVal val="#ppt_y+#ppt_h*1.125000"/>
                                          </p:val>
                                        </p:tav>
                                        <p:tav tm="100000">
                                          <p:val>
                                            <p:strVal val="#ppt_y"/>
                                          </p:val>
                                        </p:tav>
                                      </p:tavLst>
                                    </p:anim>
                                    <p:animEffect transition="in" filter="wipe(up)">
                                      <p:cBhvr>
                                        <p:cTn id="111" dur="500"/>
                                        <p:tgtEl>
                                          <p:spTgt spid="81"/>
                                        </p:tgtEl>
                                      </p:cBhvr>
                                    </p:animEffect>
                                  </p:childTnLst>
                                </p:cTn>
                              </p:par>
                              <p:par>
                                <p:cTn id="112" presetID="12" presetClass="entr" presetSubtype="1" fill="hold" grpId="0" nodeType="withEffect">
                                  <p:stCondLst>
                                    <p:cond delay="0"/>
                                  </p:stCondLst>
                                  <p:childTnLst>
                                    <p:set>
                                      <p:cBhvr>
                                        <p:cTn id="113" dur="1" fill="hold">
                                          <p:stCondLst>
                                            <p:cond delay="0"/>
                                          </p:stCondLst>
                                        </p:cTn>
                                        <p:tgtEl>
                                          <p:spTgt spid="82"/>
                                        </p:tgtEl>
                                        <p:attrNameLst>
                                          <p:attrName>style.visibility</p:attrName>
                                        </p:attrNameLst>
                                      </p:cBhvr>
                                      <p:to>
                                        <p:strVal val="visible"/>
                                      </p:to>
                                    </p:set>
                                    <p:anim calcmode="lin" valueType="num">
                                      <p:cBhvr additive="base">
                                        <p:cTn id="114" dur="500"/>
                                        <p:tgtEl>
                                          <p:spTgt spid="82"/>
                                        </p:tgtEl>
                                        <p:attrNameLst>
                                          <p:attrName>ppt_y</p:attrName>
                                        </p:attrNameLst>
                                      </p:cBhvr>
                                      <p:tavLst>
                                        <p:tav tm="0">
                                          <p:val>
                                            <p:strVal val="#ppt_y-#ppt_h*1.125000"/>
                                          </p:val>
                                        </p:tav>
                                        <p:tav tm="100000">
                                          <p:val>
                                            <p:strVal val="#ppt_y"/>
                                          </p:val>
                                        </p:tav>
                                      </p:tavLst>
                                    </p:anim>
                                    <p:animEffect transition="in" filter="wipe(down)">
                                      <p:cBhvr>
                                        <p:cTn id="11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autoUpdateAnimBg="0"/>
      <p:bldP spid="57" grpId="0" animBg="1" autoUpdateAnimBg="0"/>
      <p:bldP spid="59" grpId="0" animBg="1"/>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14" name="椭圆 13"/>
          <p:cNvSpPr/>
          <p:nvPr/>
        </p:nvSpPr>
        <p:spPr>
          <a:xfrm>
            <a:off x="4714875" y="2333625"/>
            <a:ext cx="2762250" cy="2762250"/>
          </a:xfrm>
          <a:prstGeom prst="ellipse">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057650" y="1676400"/>
            <a:ext cx="4076700" cy="40767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a:off x="4235450" y="2679700"/>
            <a:ext cx="152400" cy="1524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4235450" y="4622800"/>
            <a:ext cx="152400" cy="1524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7829550" y="2679700"/>
            <a:ext cx="152400" cy="1524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7829550" y="4622800"/>
            <a:ext cx="152400" cy="1524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562762" y="2404077"/>
            <a:ext cx="2244073" cy="1020634"/>
            <a:chOff x="3533984" y="1848906"/>
            <a:chExt cx="2244073" cy="1020634"/>
          </a:xfrm>
        </p:grpSpPr>
        <p:sp>
          <p:nvSpPr>
            <p:cNvPr id="22" name="矩形 21"/>
            <p:cNvSpPr/>
            <p:nvPr/>
          </p:nvSpPr>
          <p:spPr>
            <a:xfrm>
              <a:off x="3533984" y="2084710"/>
              <a:ext cx="2244073" cy="784830"/>
            </a:xfrm>
            <a:prstGeom prst="rect">
              <a:avLst/>
            </a:prstGeom>
          </p:spPr>
          <p:txBody>
            <a:bodyPr wrap="square">
              <a:spAutoFit/>
            </a:bodyPr>
            <a:lstStyle/>
            <a:p>
              <a:pPr algn="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typesetting industry.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has been the industry's standard.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more.</a:t>
              </a:r>
            </a:p>
          </p:txBody>
        </p:sp>
        <p:sp>
          <p:nvSpPr>
            <p:cNvPr id="23" name="文本框 22"/>
            <p:cNvSpPr txBox="1"/>
            <p:nvPr/>
          </p:nvSpPr>
          <p:spPr>
            <a:xfrm>
              <a:off x="4295906" y="1848906"/>
              <a:ext cx="1467068" cy="307777"/>
            </a:xfrm>
            <a:prstGeom prst="rect">
              <a:avLst/>
            </a:prstGeom>
            <a:noFill/>
          </p:spPr>
          <p:txBody>
            <a:bodyPr wrap="none" rtlCol="0">
              <a:spAutoFit/>
            </a:bodyPr>
            <a:lstStyle/>
            <a:p>
              <a:pPr algn="r"/>
              <a:r>
                <a:rPr lang="en-US" altLang="zh-CN" sz="1400" dirty="0">
                  <a:solidFill>
                    <a:schemeClr val="tx1">
                      <a:lumMod val="75000"/>
                      <a:lumOff val="25000"/>
                    </a:schemeClr>
                  </a:solidFill>
                  <a:latin typeface="Mongolian Baiti" panose="03000500000000000000" pitchFamily="66" charset="0"/>
                  <a:ea typeface="Nexa Bold" charset="0"/>
                  <a:cs typeface="Mongolian Baiti" panose="03000500000000000000" pitchFamily="66" charset="0"/>
                </a:rPr>
                <a:t>YOUR HEADER</a:t>
              </a:r>
            </a:p>
          </p:txBody>
        </p:sp>
      </p:grpSp>
      <p:grpSp>
        <p:nvGrpSpPr>
          <p:cNvPr id="24" name="组合 23"/>
          <p:cNvGrpSpPr/>
          <p:nvPr/>
        </p:nvGrpSpPr>
        <p:grpSpPr>
          <a:xfrm>
            <a:off x="1562762" y="4421563"/>
            <a:ext cx="2244073" cy="1020634"/>
            <a:chOff x="3533984" y="1848906"/>
            <a:chExt cx="2244073" cy="1020634"/>
          </a:xfrm>
        </p:grpSpPr>
        <p:sp>
          <p:nvSpPr>
            <p:cNvPr id="25" name="矩形 24"/>
            <p:cNvSpPr/>
            <p:nvPr/>
          </p:nvSpPr>
          <p:spPr>
            <a:xfrm>
              <a:off x="3533984" y="2084710"/>
              <a:ext cx="2244073" cy="784830"/>
            </a:xfrm>
            <a:prstGeom prst="rect">
              <a:avLst/>
            </a:prstGeom>
          </p:spPr>
          <p:txBody>
            <a:bodyPr wrap="square">
              <a:spAutoFit/>
            </a:bodyPr>
            <a:lstStyle/>
            <a:p>
              <a:pPr algn="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typesetting industry.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has been the industry's standard.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more.</a:t>
              </a:r>
            </a:p>
          </p:txBody>
        </p:sp>
        <p:sp>
          <p:nvSpPr>
            <p:cNvPr id="26" name="文本框 25"/>
            <p:cNvSpPr txBox="1"/>
            <p:nvPr/>
          </p:nvSpPr>
          <p:spPr>
            <a:xfrm>
              <a:off x="4295906" y="1848906"/>
              <a:ext cx="1467068" cy="307777"/>
            </a:xfrm>
            <a:prstGeom prst="rect">
              <a:avLst/>
            </a:prstGeom>
            <a:noFill/>
          </p:spPr>
          <p:txBody>
            <a:bodyPr wrap="none" rtlCol="0">
              <a:spAutoFit/>
            </a:bodyPr>
            <a:lstStyle/>
            <a:p>
              <a:pPr algn="r"/>
              <a:r>
                <a:rPr lang="en-US" altLang="zh-CN" sz="1400" dirty="0">
                  <a:solidFill>
                    <a:schemeClr val="tx1">
                      <a:lumMod val="75000"/>
                      <a:lumOff val="25000"/>
                    </a:schemeClr>
                  </a:solidFill>
                  <a:latin typeface="Mongolian Baiti" panose="03000500000000000000" pitchFamily="66" charset="0"/>
                  <a:ea typeface="Nexa Bold" charset="0"/>
                  <a:cs typeface="Mongolian Baiti" panose="03000500000000000000" pitchFamily="66" charset="0"/>
                </a:rPr>
                <a:t>YOUR HEADER</a:t>
              </a:r>
            </a:p>
          </p:txBody>
        </p:sp>
      </p:grpSp>
      <p:grpSp>
        <p:nvGrpSpPr>
          <p:cNvPr id="27" name="组合 26"/>
          <p:cNvGrpSpPr/>
          <p:nvPr/>
        </p:nvGrpSpPr>
        <p:grpSpPr>
          <a:xfrm>
            <a:off x="8197527" y="2342392"/>
            <a:ext cx="2244151" cy="1046034"/>
            <a:chOff x="3762506" y="1848906"/>
            <a:chExt cx="2244151" cy="1046034"/>
          </a:xfrm>
        </p:grpSpPr>
        <p:sp>
          <p:nvSpPr>
            <p:cNvPr id="28" name="矩形 27"/>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typesetting industry.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has been the industry's standard.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more.</a:t>
              </a:r>
            </a:p>
          </p:txBody>
        </p:sp>
        <p:sp>
          <p:nvSpPr>
            <p:cNvPr id="29" name="文本框 28"/>
            <p:cNvSpPr txBox="1"/>
            <p:nvPr/>
          </p:nvSpPr>
          <p:spPr>
            <a:xfrm>
              <a:off x="3762506" y="1848906"/>
              <a:ext cx="1487267" cy="307777"/>
            </a:xfrm>
            <a:prstGeom prst="rect">
              <a:avLst/>
            </a:prstGeom>
            <a:noFill/>
          </p:spPr>
          <p:txBody>
            <a:bodyPr wrap="none" rtlCol="0">
              <a:spAutoFit/>
            </a:bodyPr>
            <a:lstStyle/>
            <a:p>
              <a:r>
                <a:rPr lang="en-US" altLang="zh-CN" sz="1400" dirty="0">
                  <a:solidFill>
                    <a:schemeClr val="tx1">
                      <a:lumMod val="75000"/>
                      <a:lumOff val="25000"/>
                    </a:schemeClr>
                  </a:solidFill>
                  <a:latin typeface="Mongolian Baiti" panose="03000500000000000000" pitchFamily="66" charset="0"/>
                  <a:ea typeface="Nexa Bold" charset="0"/>
                  <a:cs typeface="Mongolian Baiti" panose="03000500000000000000" pitchFamily="66" charset="0"/>
                </a:rPr>
                <a:t>YOUR HEADER</a:t>
              </a:r>
            </a:p>
          </p:txBody>
        </p:sp>
      </p:grpSp>
      <p:grpSp>
        <p:nvGrpSpPr>
          <p:cNvPr id="30" name="组合 29"/>
          <p:cNvGrpSpPr/>
          <p:nvPr/>
        </p:nvGrpSpPr>
        <p:grpSpPr>
          <a:xfrm>
            <a:off x="8197527" y="4374392"/>
            <a:ext cx="2244151" cy="1046034"/>
            <a:chOff x="3762506" y="1848906"/>
            <a:chExt cx="2244151" cy="1046034"/>
          </a:xfrm>
        </p:grpSpPr>
        <p:sp>
          <p:nvSpPr>
            <p:cNvPr id="31" name="矩形 30"/>
            <p:cNvSpPr/>
            <p:nvPr/>
          </p:nvSpPr>
          <p:spPr>
            <a:xfrm>
              <a:off x="3762584" y="2110110"/>
              <a:ext cx="2244073" cy="784830"/>
            </a:xfrm>
            <a:prstGeom prst="rect">
              <a:avLst/>
            </a:prstGeom>
          </p:spPr>
          <p:txBody>
            <a:bodyPr wrap="square">
              <a:spAutoFit/>
            </a:bodyPr>
            <a:lstStyle/>
            <a:p>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typesetting industry.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has been the industry's standard. </a:t>
              </a:r>
              <a:r>
                <a:rPr lang="en-US" altLang="zh-CN" sz="900" dirty="0" err="1">
                  <a:solidFill>
                    <a:schemeClr val="tx1">
                      <a:lumMod val="75000"/>
                      <a:lumOff val="25000"/>
                    </a:schemeClr>
                  </a:solidFill>
                  <a:cs typeface="+mn-ea"/>
                  <a:sym typeface="+mn-lt"/>
                </a:rPr>
                <a:t>Lorem</a:t>
              </a:r>
              <a:r>
                <a:rPr lang="en-US" altLang="zh-CN" sz="900" dirty="0">
                  <a:solidFill>
                    <a:schemeClr val="tx1">
                      <a:lumMod val="75000"/>
                      <a:lumOff val="25000"/>
                    </a:schemeClr>
                  </a:solidFill>
                  <a:cs typeface="+mn-ea"/>
                  <a:sym typeface="+mn-lt"/>
                </a:rPr>
                <a:t> </a:t>
              </a:r>
              <a:r>
                <a:rPr lang="en-US" altLang="zh-CN" sz="900" dirty="0" err="1">
                  <a:solidFill>
                    <a:schemeClr val="tx1">
                      <a:lumMod val="75000"/>
                      <a:lumOff val="25000"/>
                    </a:schemeClr>
                  </a:solidFill>
                  <a:cs typeface="+mn-ea"/>
                  <a:sym typeface="+mn-lt"/>
                </a:rPr>
                <a:t>Ipsum</a:t>
              </a:r>
              <a:r>
                <a:rPr lang="en-US" altLang="zh-CN" sz="900" dirty="0">
                  <a:solidFill>
                    <a:schemeClr val="tx1">
                      <a:lumMod val="75000"/>
                      <a:lumOff val="25000"/>
                    </a:schemeClr>
                  </a:solidFill>
                  <a:cs typeface="+mn-ea"/>
                  <a:sym typeface="+mn-lt"/>
                </a:rPr>
                <a:t> is simply dummy text of the printing and more.</a:t>
              </a:r>
            </a:p>
          </p:txBody>
        </p:sp>
        <p:sp>
          <p:nvSpPr>
            <p:cNvPr id="32" name="文本框 31"/>
            <p:cNvSpPr txBox="1"/>
            <p:nvPr/>
          </p:nvSpPr>
          <p:spPr>
            <a:xfrm>
              <a:off x="3762506" y="1848906"/>
              <a:ext cx="1467068" cy="307777"/>
            </a:xfrm>
            <a:prstGeom prst="rect">
              <a:avLst/>
            </a:prstGeom>
            <a:noFill/>
          </p:spPr>
          <p:txBody>
            <a:bodyPr wrap="none" rtlCol="0">
              <a:spAutoFit/>
            </a:bodyPr>
            <a:lstStyle/>
            <a:p>
              <a:r>
                <a:rPr lang="en-US" altLang="zh-CN" sz="1400" dirty="0">
                  <a:solidFill>
                    <a:schemeClr val="tx1">
                      <a:lumMod val="75000"/>
                      <a:lumOff val="25000"/>
                    </a:schemeClr>
                  </a:solidFill>
                  <a:latin typeface="Mongolian Baiti" panose="03000500000000000000" pitchFamily="66" charset="0"/>
                  <a:ea typeface="Nexa Bold" charset="0"/>
                  <a:cs typeface="Mongolian Baiti" panose="03000500000000000000" pitchFamily="66" charset="0"/>
                </a:rPr>
                <a:t>YOUR HEADER</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par>
                          <p:cTn id="17" fill="hold">
                            <p:stCondLst>
                              <p:cond delay="1000"/>
                            </p:stCondLst>
                            <p:childTnLst>
                              <p:par>
                                <p:cTn id="18" presetID="8" presetClass="emph" presetSubtype="0" fill="hold" grpId="1" nodeType="afterEffect">
                                  <p:stCondLst>
                                    <p:cond delay="0"/>
                                  </p:stCondLst>
                                  <p:childTnLst>
                                    <p:animRot by="21600000">
                                      <p:cBhvr>
                                        <p:cTn id="19" dur="2000" fill="hold"/>
                                        <p:tgtEl>
                                          <p:spTgt spid="14"/>
                                        </p:tgtEl>
                                        <p:attrNameLst>
                                          <p:attrName>r</p:attrName>
                                        </p:attrNameLst>
                                      </p:cBhvr>
                                    </p:animRot>
                                  </p:childTnLst>
                                </p:cTn>
                              </p:par>
                              <p:par>
                                <p:cTn id="20" presetID="8" presetClass="emph" presetSubtype="0" fill="hold" grpId="1" nodeType="withEffect">
                                  <p:stCondLst>
                                    <p:cond delay="0"/>
                                  </p:stCondLst>
                                  <p:childTnLst>
                                    <p:animRot by="21600000">
                                      <p:cBhvr>
                                        <p:cTn id="21" dur="2000" fill="hold"/>
                                        <p:tgtEl>
                                          <p:spTgt spid="16"/>
                                        </p:tgtEl>
                                        <p:attrNameLst>
                                          <p:attrName>r</p:attrName>
                                        </p:attrNameLst>
                                      </p:cBhvr>
                                    </p:animRo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10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10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10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1000"/>
                                        <p:tgtEl>
                                          <p:spTgt spid="18"/>
                                        </p:tgtEl>
                                      </p:cBhvr>
                                    </p:animEffect>
                                  </p:childTnLst>
                                </p:cTn>
                              </p:par>
                              <p:par>
                                <p:cTn id="34" presetID="21" presetClass="entr" presetSubtype="1"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1)">
                                      <p:cBhvr>
                                        <p:cTn id="36" dur="2000"/>
                                        <p:tgtEl>
                                          <p:spTgt spid="21"/>
                                        </p:tgtEl>
                                      </p:cBhvr>
                                    </p:animEffect>
                                  </p:childTnLst>
                                </p:cTn>
                              </p:par>
                              <p:par>
                                <p:cTn id="37" presetID="21" presetClass="entr" presetSubtype="1"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2000"/>
                                        <p:tgtEl>
                                          <p:spTgt spid="24"/>
                                        </p:tgtEl>
                                      </p:cBhvr>
                                    </p:animEffect>
                                  </p:childTnLst>
                                </p:cTn>
                              </p:par>
                              <p:par>
                                <p:cTn id="40" presetID="21" presetClass="entr" presetSubtype="1"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heel(1)">
                                      <p:cBhvr>
                                        <p:cTn id="42" dur="2000"/>
                                        <p:tgtEl>
                                          <p:spTgt spid="27"/>
                                        </p:tgtEl>
                                      </p:cBhvr>
                                    </p:animEffect>
                                  </p:childTnLst>
                                </p:cTn>
                              </p:par>
                              <p:par>
                                <p:cTn id="43" presetID="21" presetClass="entr" presetSubtype="1"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heel(1)">
                                      <p:cBhvr>
                                        <p:cTn id="4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0" y="1"/>
            <a:ext cx="12192000" cy="2174797"/>
          </a:xfrm>
          <a:custGeom>
            <a:avLst/>
            <a:gdLst>
              <a:gd name="connsiteX0" fmla="*/ 0 w 12192000"/>
              <a:gd name="connsiteY0" fmla="*/ 0 h 2174797"/>
              <a:gd name="connsiteX1" fmla="*/ 12192000 w 12192000"/>
              <a:gd name="connsiteY1" fmla="*/ 0 h 2174797"/>
              <a:gd name="connsiteX2" fmla="*/ 12192000 w 12192000"/>
              <a:gd name="connsiteY2" fmla="*/ 2174797 h 2174797"/>
              <a:gd name="connsiteX3" fmla="*/ 12024079 w 12192000"/>
              <a:gd name="connsiteY3" fmla="*/ 2034331 h 2174797"/>
              <a:gd name="connsiteX4" fmla="*/ 6096000 w 12192000"/>
              <a:gd name="connsiteY4" fmla="*/ 266700 h 2174797"/>
              <a:gd name="connsiteX5" fmla="*/ 167921 w 12192000"/>
              <a:gd name="connsiteY5" fmla="*/ 2034331 h 2174797"/>
              <a:gd name="connsiteX6" fmla="*/ 0 w 12192000"/>
              <a:gd name="connsiteY6" fmla="*/ 2174797 h 217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74797">
                <a:moveTo>
                  <a:pt x="0" y="0"/>
                </a:moveTo>
                <a:lnTo>
                  <a:pt x="12192000" y="0"/>
                </a:lnTo>
                <a:lnTo>
                  <a:pt x="12192000" y="2174797"/>
                </a:lnTo>
                <a:lnTo>
                  <a:pt x="12024079" y="2034331"/>
                </a:lnTo>
                <a:cubicBezTo>
                  <a:pt x="10675010" y="961270"/>
                  <a:pt x="8521864" y="266700"/>
                  <a:pt x="6096000" y="266700"/>
                </a:cubicBezTo>
                <a:cubicBezTo>
                  <a:pt x="3670137" y="266700"/>
                  <a:pt x="1516990" y="961270"/>
                  <a:pt x="167921" y="2034331"/>
                </a:cubicBezTo>
                <a:lnTo>
                  <a:pt x="0" y="2174797"/>
                </a:lnTo>
                <a:close/>
              </a:path>
            </a:pathLst>
          </a:cu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1301750" y="757056"/>
            <a:ext cx="14795500" cy="5890464"/>
          </a:xfrm>
          <a:custGeom>
            <a:avLst/>
            <a:gdLst>
              <a:gd name="connsiteX0" fmla="*/ 8895228 w 14795500"/>
              <a:gd name="connsiteY0" fmla="*/ 0 h 5890464"/>
              <a:gd name="connsiteX1" fmla="*/ 9246563 w 14795500"/>
              <a:gd name="connsiteY1" fmla="*/ 48235 h 5890464"/>
              <a:gd name="connsiteX2" fmla="*/ 14795500 w 14795500"/>
              <a:gd name="connsiteY2" fmla="*/ 4310244 h 5890464"/>
              <a:gd name="connsiteX3" fmla="*/ 14346606 w 14795500"/>
              <a:gd name="connsiteY3" fmla="*/ 5823301 h 5890464"/>
              <a:gd name="connsiteX4" fmla="*/ 14302089 w 14795500"/>
              <a:gd name="connsiteY4" fmla="*/ 5890464 h 5890464"/>
              <a:gd name="connsiteX5" fmla="*/ 14277198 w 14795500"/>
              <a:gd name="connsiteY5" fmla="*/ 5587816 h 5890464"/>
              <a:gd name="connsiteX6" fmla="*/ 9125954 w 14795500"/>
              <a:gd name="connsiteY6" fmla="*/ 49235 h 5890464"/>
              <a:gd name="connsiteX7" fmla="*/ 5900273 w 14795500"/>
              <a:gd name="connsiteY7" fmla="*/ 0 h 5890464"/>
              <a:gd name="connsiteX8" fmla="*/ 5669547 w 14795500"/>
              <a:gd name="connsiteY8" fmla="*/ 49235 h 5890464"/>
              <a:gd name="connsiteX9" fmla="*/ 518302 w 14795500"/>
              <a:gd name="connsiteY9" fmla="*/ 5587816 h 5890464"/>
              <a:gd name="connsiteX10" fmla="*/ 493411 w 14795500"/>
              <a:gd name="connsiteY10" fmla="*/ 5890464 h 5890464"/>
              <a:gd name="connsiteX11" fmla="*/ 448894 w 14795500"/>
              <a:gd name="connsiteY11" fmla="*/ 5823301 h 5890464"/>
              <a:gd name="connsiteX12" fmla="*/ 0 w 14795500"/>
              <a:gd name="connsiteY12" fmla="*/ 4310244 h 5890464"/>
              <a:gd name="connsiteX13" fmla="*/ 5548937 w 14795500"/>
              <a:gd name="connsiteY13" fmla="*/ 48235 h 589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95500" h="5890464">
                <a:moveTo>
                  <a:pt x="8895228" y="0"/>
                </a:moveTo>
                <a:lnTo>
                  <a:pt x="9246563" y="48235"/>
                </a:lnTo>
                <a:cubicBezTo>
                  <a:pt x="12437580" y="536614"/>
                  <a:pt x="14795500" y="2259631"/>
                  <a:pt x="14795500" y="4310244"/>
                </a:cubicBezTo>
                <a:cubicBezTo>
                  <a:pt x="14795500" y="4841885"/>
                  <a:pt x="14637012" y="5351506"/>
                  <a:pt x="14346606" y="5823301"/>
                </a:cubicBezTo>
                <a:lnTo>
                  <a:pt x="14302089" y="5890464"/>
                </a:lnTo>
                <a:lnTo>
                  <a:pt x="14277198" y="5587816"/>
                </a:lnTo>
                <a:cubicBezTo>
                  <a:pt x="13982094" y="2901150"/>
                  <a:pt x="11887850" y="706242"/>
                  <a:pt x="9125954" y="49235"/>
                </a:cubicBezTo>
                <a:close/>
                <a:moveTo>
                  <a:pt x="5900273" y="0"/>
                </a:moveTo>
                <a:lnTo>
                  <a:pt x="5669547" y="49235"/>
                </a:lnTo>
                <a:cubicBezTo>
                  <a:pt x="2907651" y="706242"/>
                  <a:pt x="813406" y="2901150"/>
                  <a:pt x="518302" y="5587816"/>
                </a:cubicBezTo>
                <a:lnTo>
                  <a:pt x="493411" y="5890464"/>
                </a:lnTo>
                <a:lnTo>
                  <a:pt x="448894" y="5823301"/>
                </a:lnTo>
                <a:cubicBezTo>
                  <a:pt x="158489" y="5351506"/>
                  <a:pt x="0" y="4841885"/>
                  <a:pt x="0" y="4310244"/>
                </a:cubicBezTo>
                <a:cubicBezTo>
                  <a:pt x="0" y="2259631"/>
                  <a:pt x="2357920" y="536614"/>
                  <a:pt x="5548937" y="48235"/>
                </a:cubicBezTo>
                <a:close/>
              </a:path>
            </a:pathLst>
          </a:custGeom>
          <a:solidFill>
            <a:srgbClr val="D6000F"/>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12" name="任意多边形 11"/>
          <p:cNvSpPr/>
          <p:nvPr/>
        </p:nvSpPr>
        <p:spPr>
          <a:xfrm>
            <a:off x="2019599" y="1087400"/>
            <a:ext cx="8152802" cy="1265737"/>
          </a:xfrm>
          <a:custGeom>
            <a:avLst/>
            <a:gdLst>
              <a:gd name="connsiteX0" fmla="*/ 4076401 w 8152802"/>
              <a:gd name="connsiteY0" fmla="*/ 0 h 1265737"/>
              <a:gd name="connsiteX1" fmla="*/ 7983082 w 8152802"/>
              <a:gd name="connsiteY1" fmla="*/ 1143183 h 1265737"/>
              <a:gd name="connsiteX2" fmla="*/ 8152802 w 8152802"/>
              <a:gd name="connsiteY2" fmla="*/ 1265737 h 1265737"/>
              <a:gd name="connsiteX3" fmla="*/ 7978258 w 8152802"/>
              <a:gd name="connsiteY3" fmla="*/ 1157272 h 1265737"/>
              <a:gd name="connsiteX4" fmla="*/ 4076401 w 8152802"/>
              <a:gd name="connsiteY4" fmla="*/ 152400 h 1265737"/>
              <a:gd name="connsiteX5" fmla="*/ 174544 w 8152802"/>
              <a:gd name="connsiteY5" fmla="*/ 1157272 h 1265737"/>
              <a:gd name="connsiteX6" fmla="*/ 0 w 8152802"/>
              <a:gd name="connsiteY6" fmla="*/ 1265737 h 1265737"/>
              <a:gd name="connsiteX7" fmla="*/ 169721 w 8152802"/>
              <a:gd name="connsiteY7" fmla="*/ 1143183 h 1265737"/>
              <a:gd name="connsiteX8" fmla="*/ 4076401 w 8152802"/>
              <a:gd name="connsiteY8" fmla="*/ 0 h 126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2802" h="1265737">
                <a:moveTo>
                  <a:pt x="4076401" y="0"/>
                </a:moveTo>
                <a:cubicBezTo>
                  <a:pt x="5580579" y="0"/>
                  <a:pt x="6951256" y="432904"/>
                  <a:pt x="7983082" y="1143183"/>
                </a:cubicBezTo>
                <a:lnTo>
                  <a:pt x="8152802" y="1265737"/>
                </a:lnTo>
                <a:lnTo>
                  <a:pt x="7978258" y="1157272"/>
                </a:lnTo>
                <a:cubicBezTo>
                  <a:pt x="6917924" y="529507"/>
                  <a:pt x="5558551" y="152400"/>
                  <a:pt x="4076401" y="152400"/>
                </a:cubicBezTo>
                <a:cubicBezTo>
                  <a:pt x="2594252" y="152400"/>
                  <a:pt x="1234878" y="529507"/>
                  <a:pt x="174544" y="1157272"/>
                </a:cubicBezTo>
                <a:lnTo>
                  <a:pt x="0" y="1265737"/>
                </a:lnTo>
                <a:lnTo>
                  <a:pt x="169721" y="1143183"/>
                </a:lnTo>
                <a:cubicBezTo>
                  <a:pt x="1201546" y="432904"/>
                  <a:pt x="2572224" y="0"/>
                  <a:pt x="4076401" y="0"/>
                </a:cubicBezTo>
                <a:close/>
              </a:path>
            </a:pathLst>
          </a:custGeom>
          <a:solidFill>
            <a:schemeClr val="tx1">
              <a:lumMod val="65000"/>
              <a:lumOff val="3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3" cstate="email"/>
          <a:stretch>
            <a:fillRect/>
          </a:stretch>
        </p:blipFill>
        <p:spPr>
          <a:xfrm>
            <a:off x="5130800" y="1565738"/>
            <a:ext cx="1930400" cy="1445596"/>
          </a:xfrm>
          <a:prstGeom prst="rect">
            <a:avLst/>
          </a:prstGeom>
        </p:spPr>
      </p:pic>
      <p:grpSp>
        <p:nvGrpSpPr>
          <p:cNvPr id="3" name="组合 2"/>
          <p:cNvGrpSpPr/>
          <p:nvPr/>
        </p:nvGrpSpPr>
        <p:grpSpPr>
          <a:xfrm>
            <a:off x="4319416" y="3397254"/>
            <a:ext cx="956733" cy="960967"/>
            <a:chOff x="4319416" y="3397254"/>
            <a:chExt cx="956733" cy="960967"/>
          </a:xfrm>
        </p:grpSpPr>
        <p:sp>
          <p:nvSpPr>
            <p:cNvPr id="7" name="Oval 12"/>
            <p:cNvSpPr/>
            <p:nvPr/>
          </p:nvSpPr>
          <p:spPr>
            <a:xfrm>
              <a:off x="4319416" y="3397254"/>
              <a:ext cx="956733" cy="960967"/>
            </a:xfrm>
            <a:prstGeom prst="ellipse">
              <a:avLst/>
            </a:prstGeom>
            <a:solidFill>
              <a:srgbClr val="C00000"/>
            </a:solidFill>
            <a:ln w="25400" cap="flat" cmpd="sng" algn="ctr">
              <a:noFill/>
              <a:prstDash val="solid"/>
            </a:ln>
            <a:effectLst/>
          </p:spPr>
          <p:txBody>
            <a:bodyPr anchor="ctr"/>
            <a:lstStyle/>
            <a:p>
              <a:pPr algn="ctr" defTabSz="1219200">
                <a:defRPr/>
              </a:pPr>
              <a:endParaRPr lang="en-US" sz="11735" kern="0">
                <a:solidFill>
                  <a:prstClr val="white"/>
                </a:solidFill>
                <a:latin typeface="Century Gothic" panose="020B0502020202020204"/>
              </a:endParaRPr>
            </a:p>
          </p:txBody>
        </p:sp>
        <p:grpSp>
          <p:nvGrpSpPr>
            <p:cNvPr id="16" name="Group 23"/>
            <p:cNvGrpSpPr/>
            <p:nvPr/>
          </p:nvGrpSpPr>
          <p:grpSpPr>
            <a:xfrm>
              <a:off x="4582695" y="3638031"/>
              <a:ext cx="519123" cy="452568"/>
              <a:chOff x="7540014" y="4306907"/>
              <a:chExt cx="389342" cy="339426"/>
            </a:xfrm>
            <a:solidFill>
              <a:sysClr val="window" lastClr="FFFFFF"/>
            </a:solidFill>
          </p:grpSpPr>
          <p:sp>
            <p:nvSpPr>
              <p:cNvPr id="17"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18"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19"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0"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1"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2"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3"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4"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25"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26"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27"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grpSp>
      </p:grpSp>
      <p:grpSp>
        <p:nvGrpSpPr>
          <p:cNvPr id="11" name="组合 10"/>
          <p:cNvGrpSpPr/>
          <p:nvPr/>
        </p:nvGrpSpPr>
        <p:grpSpPr>
          <a:xfrm>
            <a:off x="9598305" y="3397254"/>
            <a:ext cx="954617" cy="960967"/>
            <a:chOff x="9598305" y="3397254"/>
            <a:chExt cx="954617" cy="960967"/>
          </a:xfrm>
        </p:grpSpPr>
        <p:sp>
          <p:nvSpPr>
            <p:cNvPr id="10" name="Oval 16"/>
            <p:cNvSpPr/>
            <p:nvPr/>
          </p:nvSpPr>
          <p:spPr>
            <a:xfrm>
              <a:off x="9598305" y="3397254"/>
              <a:ext cx="954617" cy="960967"/>
            </a:xfrm>
            <a:prstGeom prst="ellipse">
              <a:avLst/>
            </a:prstGeom>
            <a:solidFill>
              <a:srgbClr val="C00000"/>
            </a:solidFill>
            <a:ln w="25400" cap="flat" cmpd="sng" algn="ctr">
              <a:noFill/>
              <a:prstDash val="solid"/>
            </a:ln>
            <a:effectLst/>
          </p:spPr>
          <p:txBody>
            <a:bodyPr anchor="ctr"/>
            <a:lstStyle/>
            <a:p>
              <a:pPr algn="ctr" defTabSz="1219200">
                <a:defRPr/>
              </a:pPr>
              <a:endParaRPr lang="en-US" sz="11735" kern="0">
                <a:solidFill>
                  <a:prstClr val="white"/>
                </a:solidFill>
                <a:latin typeface="Century Gothic" panose="020B0502020202020204"/>
              </a:endParaRPr>
            </a:p>
          </p:txBody>
        </p:sp>
        <p:grpSp>
          <p:nvGrpSpPr>
            <p:cNvPr id="28" name="Group 35"/>
            <p:cNvGrpSpPr/>
            <p:nvPr/>
          </p:nvGrpSpPr>
          <p:grpSpPr>
            <a:xfrm>
              <a:off x="9821514" y="3617440"/>
              <a:ext cx="505812" cy="502485"/>
              <a:chOff x="6853673" y="3715407"/>
              <a:chExt cx="379359" cy="376864"/>
            </a:xfrm>
            <a:solidFill>
              <a:sysClr val="window" lastClr="FFFFFF"/>
            </a:solidFill>
          </p:grpSpPr>
          <p:sp>
            <p:nvSpPr>
              <p:cNvPr id="29"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30"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31"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32"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33"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34"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35"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36"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37"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38"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39"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40"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41"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42"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43"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44"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45"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46"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grpSp>
      </p:grpSp>
      <p:grpSp>
        <p:nvGrpSpPr>
          <p:cNvPr id="5" name="组合 4"/>
          <p:cNvGrpSpPr/>
          <p:nvPr/>
        </p:nvGrpSpPr>
        <p:grpSpPr>
          <a:xfrm>
            <a:off x="6959920" y="3397254"/>
            <a:ext cx="954617" cy="960967"/>
            <a:chOff x="6959920" y="3397254"/>
            <a:chExt cx="954617" cy="960967"/>
          </a:xfrm>
        </p:grpSpPr>
        <p:sp>
          <p:nvSpPr>
            <p:cNvPr id="9" name="Oval 14"/>
            <p:cNvSpPr/>
            <p:nvPr/>
          </p:nvSpPr>
          <p:spPr>
            <a:xfrm>
              <a:off x="6959920" y="3397254"/>
              <a:ext cx="954617" cy="960967"/>
            </a:xfrm>
            <a:prstGeom prst="ellipse">
              <a:avLst/>
            </a:prstGeom>
            <a:solidFill>
              <a:srgbClr val="C00000"/>
            </a:solidFill>
            <a:ln w="25400" cap="flat" cmpd="sng" algn="ctr">
              <a:noFill/>
              <a:prstDash val="solid"/>
            </a:ln>
            <a:effectLst/>
          </p:spPr>
          <p:txBody>
            <a:bodyPr anchor="ctr"/>
            <a:lstStyle/>
            <a:p>
              <a:pPr algn="ctr" defTabSz="1219200">
                <a:defRPr/>
              </a:pPr>
              <a:endParaRPr lang="en-US" sz="11735" kern="0">
                <a:solidFill>
                  <a:prstClr val="white"/>
                </a:solidFill>
                <a:latin typeface="Century Gothic" panose="020B0502020202020204"/>
              </a:endParaRPr>
            </a:p>
          </p:txBody>
        </p:sp>
        <p:grpSp>
          <p:nvGrpSpPr>
            <p:cNvPr id="47" name="Group 54"/>
            <p:cNvGrpSpPr/>
            <p:nvPr/>
          </p:nvGrpSpPr>
          <p:grpSpPr>
            <a:xfrm>
              <a:off x="7242807" y="3627664"/>
              <a:ext cx="399325" cy="519123"/>
              <a:chOff x="6421904" y="4798576"/>
              <a:chExt cx="299494" cy="389342"/>
            </a:xfrm>
            <a:solidFill>
              <a:sysClr val="window" lastClr="FFFFFF"/>
            </a:solidFill>
          </p:grpSpPr>
          <p:sp>
            <p:nvSpPr>
              <p:cNvPr id="48"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49"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grpSp>
      </p:grpSp>
      <p:sp>
        <p:nvSpPr>
          <p:cNvPr id="50" name="矩形 49"/>
          <p:cNvSpPr/>
          <p:nvPr/>
        </p:nvSpPr>
        <p:spPr>
          <a:xfrm>
            <a:off x="1381398" y="4763836"/>
            <a:ext cx="1551767" cy="430879"/>
          </a:xfrm>
          <a:prstGeom prst="rect">
            <a:avLst/>
          </a:prstGeom>
        </p:spPr>
        <p:txBody>
          <a:bodyPr wrap="square" lIns="91431" tIns="45716" rIns="91431" bIns="45716">
            <a:spAutoFit/>
          </a:bodyPr>
          <a:lstStyle/>
          <a:p>
            <a:pPr algn="ctr"/>
            <a:r>
              <a:rPr lang="zh-CN" altLang="en-US" sz="2200" b="1" dirty="0">
                <a:solidFill>
                  <a:schemeClr val="tx1">
                    <a:lumMod val="75000"/>
                    <a:lumOff val="25000"/>
                  </a:schemeClr>
                </a:solidFill>
                <a:latin typeface="思源黑体 CN Bold" panose="020B0800000000000000" pitchFamily="34" charset="-122"/>
                <a:ea typeface="思源黑体 CN Bold" panose="020B0800000000000000" pitchFamily="34" charset="-122"/>
              </a:rPr>
              <a:t>工作概述</a:t>
            </a:r>
            <a:endParaRPr lang="en-US" altLang="zh-CN" sz="22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2" name="矩形 51"/>
          <p:cNvSpPr/>
          <p:nvPr/>
        </p:nvSpPr>
        <p:spPr>
          <a:xfrm>
            <a:off x="4020842" y="4763836"/>
            <a:ext cx="1551767" cy="430879"/>
          </a:xfrm>
          <a:prstGeom prst="rect">
            <a:avLst/>
          </a:prstGeom>
        </p:spPr>
        <p:txBody>
          <a:bodyPr wrap="square" lIns="91431" tIns="45716" rIns="91431" bIns="45716">
            <a:spAutoFit/>
          </a:bodyPr>
          <a:lstStyle/>
          <a:p>
            <a:pPr algn="ctr"/>
            <a:r>
              <a:rPr lang="zh-CN" altLang="en-US" sz="2200" b="1" dirty="0">
                <a:solidFill>
                  <a:schemeClr val="tx1">
                    <a:lumMod val="75000"/>
                    <a:lumOff val="25000"/>
                  </a:schemeClr>
                </a:solidFill>
                <a:latin typeface="思源黑体 CN Bold" panose="020B0800000000000000" pitchFamily="34" charset="-122"/>
                <a:ea typeface="思源黑体 CN Bold" panose="020B0800000000000000" pitchFamily="34" charset="-122"/>
              </a:rPr>
              <a:t>完成情况</a:t>
            </a:r>
            <a:endParaRPr lang="en-US" altLang="zh-CN" sz="22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4" name="矩形 53"/>
          <p:cNvSpPr/>
          <p:nvPr/>
        </p:nvSpPr>
        <p:spPr>
          <a:xfrm>
            <a:off x="9299730" y="4763836"/>
            <a:ext cx="1551767" cy="430879"/>
          </a:xfrm>
          <a:prstGeom prst="rect">
            <a:avLst/>
          </a:prstGeom>
        </p:spPr>
        <p:txBody>
          <a:bodyPr wrap="square" lIns="91431" tIns="45716" rIns="91431" bIns="45716">
            <a:spAutoFit/>
          </a:bodyPr>
          <a:lstStyle/>
          <a:p>
            <a:pPr algn="ctr"/>
            <a:r>
              <a:rPr lang="zh-CN" altLang="en-US" sz="2200" b="1" dirty="0">
                <a:solidFill>
                  <a:schemeClr val="tx1">
                    <a:lumMod val="75000"/>
                    <a:lumOff val="25000"/>
                  </a:schemeClr>
                </a:solidFill>
                <a:latin typeface="思源黑体 CN Bold" panose="020B0800000000000000" pitchFamily="34" charset="-122"/>
                <a:ea typeface="思源黑体 CN Bold" panose="020B0800000000000000" pitchFamily="34" charset="-122"/>
              </a:rPr>
              <a:t>未来计划</a:t>
            </a:r>
            <a:endParaRPr lang="en-US" altLang="zh-CN" sz="22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6" name="矩形 55"/>
          <p:cNvSpPr/>
          <p:nvPr/>
        </p:nvSpPr>
        <p:spPr>
          <a:xfrm>
            <a:off x="6660286" y="4763836"/>
            <a:ext cx="1551767" cy="430879"/>
          </a:xfrm>
          <a:prstGeom prst="rect">
            <a:avLst/>
          </a:prstGeom>
        </p:spPr>
        <p:txBody>
          <a:bodyPr wrap="square" lIns="91431" tIns="45716" rIns="91431" bIns="45716">
            <a:spAutoFit/>
          </a:bodyPr>
          <a:lstStyle/>
          <a:p>
            <a:pPr algn="ctr"/>
            <a:r>
              <a:rPr lang="zh-CN" altLang="en-US" sz="2200" b="1" dirty="0">
                <a:solidFill>
                  <a:schemeClr val="tx1">
                    <a:lumMod val="75000"/>
                    <a:lumOff val="25000"/>
                  </a:schemeClr>
                </a:solidFill>
                <a:latin typeface="思源黑体 CN Bold" panose="020B0800000000000000" pitchFamily="34" charset="-122"/>
                <a:ea typeface="思源黑体 CN Bold" panose="020B0800000000000000" pitchFamily="34" charset="-122"/>
              </a:rPr>
              <a:t>经验总结</a:t>
            </a:r>
            <a:endParaRPr lang="en-US" altLang="zh-CN" sz="22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2" name="组合 1"/>
          <p:cNvGrpSpPr/>
          <p:nvPr/>
        </p:nvGrpSpPr>
        <p:grpSpPr>
          <a:xfrm>
            <a:off x="1678915" y="3397254"/>
            <a:ext cx="956733" cy="960967"/>
            <a:chOff x="1678915" y="3397254"/>
            <a:chExt cx="956733" cy="960967"/>
          </a:xfrm>
        </p:grpSpPr>
        <p:sp>
          <p:nvSpPr>
            <p:cNvPr id="6" name="Oval 4"/>
            <p:cNvSpPr/>
            <p:nvPr/>
          </p:nvSpPr>
          <p:spPr>
            <a:xfrm>
              <a:off x="1678915" y="3397254"/>
              <a:ext cx="956733" cy="960967"/>
            </a:xfrm>
            <a:prstGeom prst="ellipse">
              <a:avLst/>
            </a:prstGeom>
            <a:solidFill>
              <a:srgbClr val="C00000"/>
            </a:solidFill>
            <a:ln w="25400" cap="flat" cmpd="sng" algn="ctr">
              <a:noFill/>
              <a:prstDash val="solid"/>
            </a:ln>
            <a:effectLst/>
          </p:spPr>
          <p:txBody>
            <a:bodyPr anchor="ctr"/>
            <a:lstStyle/>
            <a:p>
              <a:pPr algn="ctr" defTabSz="1219200">
                <a:defRPr/>
              </a:pPr>
              <a:endParaRPr lang="en-US" sz="11735" kern="0">
                <a:solidFill>
                  <a:prstClr val="white"/>
                </a:solidFill>
                <a:latin typeface="Century Gothic" panose="020B0502020202020204"/>
              </a:endParaRPr>
            </a:p>
          </p:txBody>
        </p:sp>
        <p:grpSp>
          <p:nvGrpSpPr>
            <p:cNvPr id="58" name="Group 29"/>
            <p:cNvGrpSpPr/>
            <p:nvPr/>
          </p:nvGrpSpPr>
          <p:grpSpPr>
            <a:xfrm>
              <a:off x="1871479" y="3589132"/>
              <a:ext cx="592770" cy="480482"/>
              <a:chOff x="2336800" y="1054100"/>
              <a:chExt cx="401638" cy="325438"/>
            </a:xfrm>
            <a:solidFill>
              <a:schemeClr val="bg1"/>
            </a:solidFill>
          </p:grpSpPr>
          <p:sp>
            <p:nvSpPr>
              <p:cNvPr id="59" name="Freeform 5"/>
              <p:cNvSpPr>
                <a:spLocks noEditPoints="1"/>
              </p:cNvSpPr>
              <p:nvPr/>
            </p:nvSpPr>
            <p:spPr bwMode="auto">
              <a:xfrm>
                <a:off x="2336800" y="1054100"/>
                <a:ext cx="401638" cy="325438"/>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en-US">
                  <a:solidFill>
                    <a:schemeClr val="bg2">
                      <a:lumMod val="25000"/>
                    </a:schemeClr>
                  </a:solidFill>
                  <a:latin typeface="Calibri" panose="020F0502020204030204"/>
                  <a:ea typeface="微软雅黑" panose="020B0503020204020204" charset="-122"/>
                </a:endParaRPr>
              </a:p>
            </p:txBody>
          </p:sp>
          <p:sp>
            <p:nvSpPr>
              <p:cNvPr id="60" name="Freeform 6"/>
              <p:cNvSpPr/>
              <p:nvPr/>
            </p:nvSpPr>
            <p:spPr bwMode="auto">
              <a:xfrm>
                <a:off x="2651125" y="1093788"/>
                <a:ext cx="39688" cy="80963"/>
              </a:xfrm>
              <a:custGeom>
                <a:avLst/>
                <a:gdLst>
                  <a:gd name="T0" fmla="*/ 25 w 25"/>
                  <a:gd name="T1" fmla="*/ 51 h 51"/>
                  <a:gd name="T2" fmla="*/ 25 w 25"/>
                  <a:gd name="T3" fmla="*/ 0 h 51"/>
                  <a:gd name="T4" fmla="*/ 0 w 25"/>
                  <a:gd name="T5" fmla="*/ 0 h 51"/>
                  <a:gd name="T6" fmla="*/ 0 w 25"/>
                  <a:gd name="T7" fmla="*/ 29 h 51"/>
                  <a:gd name="T8" fmla="*/ 25 w 25"/>
                  <a:gd name="T9" fmla="*/ 51 h 51"/>
                </a:gdLst>
                <a:ahLst/>
                <a:cxnLst>
                  <a:cxn ang="0">
                    <a:pos x="T0" y="T1"/>
                  </a:cxn>
                  <a:cxn ang="0">
                    <a:pos x="T2" y="T3"/>
                  </a:cxn>
                  <a:cxn ang="0">
                    <a:pos x="T4" y="T5"/>
                  </a:cxn>
                  <a:cxn ang="0">
                    <a:pos x="T6" y="T7"/>
                  </a:cxn>
                  <a:cxn ang="0">
                    <a:pos x="T8" y="T9"/>
                  </a:cxn>
                </a:cxnLst>
                <a:rect l="0" t="0" r="r" b="b"/>
                <a:pathLst>
                  <a:path w="25" h="51">
                    <a:moveTo>
                      <a:pt x="25" y="51"/>
                    </a:moveTo>
                    <a:lnTo>
                      <a:pt x="25" y="0"/>
                    </a:lnTo>
                    <a:lnTo>
                      <a:pt x="0" y="0"/>
                    </a:lnTo>
                    <a:lnTo>
                      <a:pt x="0" y="29"/>
                    </a:lnTo>
                    <a:lnTo>
                      <a:pt x="2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en-US">
                  <a:solidFill>
                    <a:schemeClr val="bg2">
                      <a:lumMod val="25000"/>
                    </a:schemeClr>
                  </a:solidFill>
                  <a:latin typeface="Calibri" panose="020F0502020204030204"/>
                  <a:ea typeface="微软雅黑" panose="020B0503020204020204" charset="-122"/>
                </a:endParaRPr>
              </a:p>
            </p:txBody>
          </p:sp>
          <p:sp>
            <p:nvSpPr>
              <p:cNvPr id="61" name="Oval 7"/>
              <p:cNvSpPr>
                <a:spLocks noChangeArrowheads="1"/>
              </p:cNvSpPr>
              <p:nvPr/>
            </p:nvSpPr>
            <p:spPr bwMode="auto">
              <a:xfrm>
                <a:off x="2513013" y="1187450"/>
                <a:ext cx="44450"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en-US">
                  <a:solidFill>
                    <a:schemeClr val="bg2">
                      <a:lumMod val="25000"/>
                    </a:schemeClr>
                  </a:solidFill>
                  <a:latin typeface="Calibri" panose="020F0502020204030204"/>
                  <a:ea typeface="微软雅黑" panose="020B0503020204020204" charset="-122"/>
                </a:endParaRPr>
              </a:p>
            </p:txBody>
          </p:sp>
        </p:grpSp>
      </p:grpSp>
      <p:sp>
        <p:nvSpPr>
          <p:cNvPr id="62" name="文本框 61"/>
          <p:cNvSpPr txBox="1">
            <a:spLocks noChangeArrowheads="1"/>
          </p:cNvSpPr>
          <p:nvPr/>
        </p:nvSpPr>
        <p:spPr bwMode="auto">
          <a:xfrm>
            <a:off x="1684217" y="4409273"/>
            <a:ext cx="960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chemeClr val="tx1">
                    <a:lumMod val="75000"/>
                    <a:lumOff val="25000"/>
                  </a:schemeClr>
                </a:solidFill>
                <a:latin typeface="+mn-lt"/>
              </a:rPr>
              <a:t>PART 01</a:t>
            </a:r>
            <a:endParaRPr lang="zh-CN" altLang="en-US" b="1" dirty="0">
              <a:solidFill>
                <a:schemeClr val="tx1">
                  <a:lumMod val="75000"/>
                  <a:lumOff val="25000"/>
                </a:schemeClr>
              </a:solidFill>
              <a:latin typeface="+mn-lt"/>
            </a:endParaRPr>
          </a:p>
        </p:txBody>
      </p:sp>
      <p:sp>
        <p:nvSpPr>
          <p:cNvPr id="63" name="文本框 62"/>
          <p:cNvSpPr txBox="1">
            <a:spLocks noChangeArrowheads="1"/>
          </p:cNvSpPr>
          <p:nvPr/>
        </p:nvSpPr>
        <p:spPr bwMode="auto">
          <a:xfrm>
            <a:off x="4338009" y="4409273"/>
            <a:ext cx="960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chemeClr val="tx1">
                    <a:lumMod val="75000"/>
                    <a:lumOff val="25000"/>
                  </a:schemeClr>
                </a:solidFill>
                <a:latin typeface="+mn-lt"/>
              </a:rPr>
              <a:t>PART 02</a:t>
            </a:r>
            <a:endParaRPr lang="zh-CN" altLang="en-US" b="1" dirty="0">
              <a:solidFill>
                <a:schemeClr val="tx1">
                  <a:lumMod val="75000"/>
                  <a:lumOff val="25000"/>
                </a:schemeClr>
              </a:solidFill>
              <a:latin typeface="+mn-lt"/>
            </a:endParaRPr>
          </a:p>
        </p:txBody>
      </p:sp>
      <p:sp>
        <p:nvSpPr>
          <p:cNvPr id="64" name="文本框 63"/>
          <p:cNvSpPr txBox="1">
            <a:spLocks noChangeArrowheads="1"/>
          </p:cNvSpPr>
          <p:nvPr/>
        </p:nvSpPr>
        <p:spPr bwMode="auto">
          <a:xfrm>
            <a:off x="6991801" y="4409273"/>
            <a:ext cx="960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chemeClr val="tx1">
                    <a:lumMod val="75000"/>
                    <a:lumOff val="25000"/>
                  </a:schemeClr>
                </a:solidFill>
                <a:latin typeface="+mn-lt"/>
              </a:rPr>
              <a:t>PART 03</a:t>
            </a:r>
            <a:endParaRPr lang="zh-CN" altLang="en-US" b="1" dirty="0">
              <a:solidFill>
                <a:schemeClr val="tx1">
                  <a:lumMod val="75000"/>
                  <a:lumOff val="25000"/>
                </a:schemeClr>
              </a:solidFill>
              <a:latin typeface="+mn-lt"/>
            </a:endParaRPr>
          </a:p>
        </p:txBody>
      </p:sp>
      <p:sp>
        <p:nvSpPr>
          <p:cNvPr id="65" name="文本框 64"/>
          <p:cNvSpPr txBox="1">
            <a:spLocks noChangeArrowheads="1"/>
          </p:cNvSpPr>
          <p:nvPr/>
        </p:nvSpPr>
        <p:spPr bwMode="auto">
          <a:xfrm>
            <a:off x="9645593" y="4409273"/>
            <a:ext cx="960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chemeClr val="tx1">
                    <a:lumMod val="75000"/>
                    <a:lumOff val="25000"/>
                  </a:schemeClr>
                </a:solidFill>
                <a:latin typeface="+mn-lt"/>
              </a:rPr>
              <a:t>PART 04</a:t>
            </a:r>
            <a:endParaRPr lang="zh-CN" altLang="en-US" b="1" dirty="0">
              <a:solidFill>
                <a:schemeClr val="tx1">
                  <a:lumMod val="75000"/>
                  <a:lumOff val="2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10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2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3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left)">
                                      <p:cBhvr>
                                        <p:cTn id="34" dur="500"/>
                                        <p:tgtEl>
                                          <p:spTgt spid="6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left)">
                                      <p:cBhvr>
                                        <p:cTn id="40" dur="500"/>
                                        <p:tgtEl>
                                          <p:spTgt spid="6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500" fill="hold"/>
                                        <p:tgtEl>
                                          <p:spTgt spid="52"/>
                                        </p:tgtEl>
                                        <p:attrNameLst>
                                          <p:attrName>ppt_x</p:attrName>
                                        </p:attrNameLst>
                                      </p:cBhvr>
                                      <p:tavLst>
                                        <p:tav tm="0">
                                          <p:val>
                                            <p:strVal val="#ppt_x"/>
                                          </p:val>
                                        </p:tav>
                                        <p:tav tm="100000">
                                          <p:val>
                                            <p:strVal val="#ppt_x"/>
                                          </p:val>
                                        </p:tav>
                                      </p:tavLst>
                                    </p:anim>
                                    <p:anim calcmode="lin" valueType="num">
                                      <p:cBhvr additive="base">
                                        <p:cTn id="52" dur="500" fill="hold"/>
                                        <p:tgtEl>
                                          <p:spTgt spid="5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ppt_x"/>
                                          </p:val>
                                        </p:tav>
                                        <p:tav tm="100000">
                                          <p:val>
                                            <p:strVal val="#ppt_x"/>
                                          </p:val>
                                        </p:tav>
                                      </p:tavLst>
                                    </p:anim>
                                    <p:anim calcmode="lin" valueType="num">
                                      <p:cBhvr additive="base">
                                        <p:cTn id="6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4" grpId="0"/>
      <p:bldP spid="56" grpId="0"/>
      <p:bldP spid="62" grpId="0"/>
      <p:bldP spid="63" grpId="0"/>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58" name="Freeform 5"/>
          <p:cNvSpPr/>
          <p:nvPr/>
        </p:nvSpPr>
        <p:spPr bwMode="auto">
          <a:xfrm rot="16200000">
            <a:off x="3176513" y="2412477"/>
            <a:ext cx="2308376" cy="20458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alpha val="60000"/>
            </a:schemeClr>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59" name="Freeform 5"/>
          <p:cNvSpPr/>
          <p:nvPr/>
        </p:nvSpPr>
        <p:spPr bwMode="auto">
          <a:xfrm rot="16200000">
            <a:off x="6707112" y="2412477"/>
            <a:ext cx="2308376" cy="20458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alpha val="60000"/>
            </a:schemeClr>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60" name="Freeform 5"/>
          <p:cNvSpPr/>
          <p:nvPr/>
        </p:nvSpPr>
        <p:spPr bwMode="auto">
          <a:xfrm rot="16200000">
            <a:off x="1372134" y="2394310"/>
            <a:ext cx="2315582"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61" name="Freeform 5"/>
          <p:cNvSpPr/>
          <p:nvPr/>
        </p:nvSpPr>
        <p:spPr bwMode="auto">
          <a:xfrm rot="16200000">
            <a:off x="4976717" y="2402248"/>
            <a:ext cx="2331460"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0000"/>
              </a:solidFill>
              <a:cs typeface="+mn-ea"/>
              <a:sym typeface="+mn-lt"/>
            </a:endParaRPr>
          </a:p>
        </p:txBody>
      </p:sp>
      <p:sp>
        <p:nvSpPr>
          <p:cNvPr id="62" name="Freeform 5"/>
          <p:cNvSpPr/>
          <p:nvPr/>
        </p:nvSpPr>
        <p:spPr bwMode="auto">
          <a:xfrm rot="16200000">
            <a:off x="8460869" y="2402248"/>
            <a:ext cx="2331460" cy="206635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prstDash val="solid"/>
          </a:ln>
          <a:effectLst>
            <a:outerShdw blurRad="609600" dist="304800" dir="2700000" algn="tl" rotWithShape="0">
              <a:schemeClr val="accent1">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grpSp>
        <p:nvGrpSpPr>
          <p:cNvPr id="63" name="组合 62"/>
          <p:cNvGrpSpPr/>
          <p:nvPr/>
        </p:nvGrpSpPr>
        <p:grpSpPr>
          <a:xfrm>
            <a:off x="4150814" y="3205237"/>
            <a:ext cx="361950" cy="460375"/>
            <a:chOff x="4040188" y="3198813"/>
            <a:chExt cx="361950" cy="460375"/>
          </a:xfrm>
          <a:effectLst/>
        </p:grpSpPr>
        <p:sp>
          <p:nvSpPr>
            <p:cNvPr id="64" name="Freeform 5"/>
            <p:cNvSpPr/>
            <p:nvPr/>
          </p:nvSpPr>
          <p:spPr bwMode="auto">
            <a:xfrm>
              <a:off x="4086226" y="3321050"/>
              <a:ext cx="269875" cy="338138"/>
            </a:xfrm>
            <a:custGeom>
              <a:avLst/>
              <a:gdLst>
                <a:gd name="T0" fmla="*/ 170 w 170"/>
                <a:gd name="T1" fmla="*/ 0 h 213"/>
                <a:gd name="T2" fmla="*/ 170 w 170"/>
                <a:gd name="T3" fmla="*/ 213 h 213"/>
                <a:gd name="T4" fmla="*/ 0 w 170"/>
                <a:gd name="T5" fmla="*/ 213 h 213"/>
                <a:gd name="T6" fmla="*/ 0 w 170"/>
                <a:gd name="T7" fmla="*/ 0 h 213"/>
              </a:gdLst>
              <a:ahLst/>
              <a:cxnLst>
                <a:cxn ang="0">
                  <a:pos x="T0" y="T1"/>
                </a:cxn>
                <a:cxn ang="0">
                  <a:pos x="T2" y="T3"/>
                </a:cxn>
                <a:cxn ang="0">
                  <a:pos x="T4" y="T5"/>
                </a:cxn>
                <a:cxn ang="0">
                  <a:pos x="T6" y="T7"/>
                </a:cxn>
              </a:cxnLst>
              <a:rect l="0" t="0" r="r" b="b"/>
              <a:pathLst>
                <a:path w="170" h="213">
                  <a:moveTo>
                    <a:pt x="170" y="0"/>
                  </a:moveTo>
                  <a:lnTo>
                    <a:pt x="170" y="213"/>
                  </a:lnTo>
                  <a:lnTo>
                    <a:pt x="0" y="213"/>
                  </a:lnTo>
                  <a:lnTo>
                    <a:pt x="0" y="0"/>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5" name="Line 6"/>
            <p:cNvSpPr>
              <a:spLocks noChangeShapeType="1"/>
            </p:cNvSpPr>
            <p:nvPr/>
          </p:nvSpPr>
          <p:spPr bwMode="auto">
            <a:xfrm>
              <a:off x="4040188" y="3275013"/>
              <a:ext cx="361950"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6" name="Rectangle 7"/>
            <p:cNvSpPr>
              <a:spLocks noChangeArrowheads="1"/>
            </p:cNvSpPr>
            <p:nvPr/>
          </p:nvSpPr>
          <p:spPr bwMode="auto">
            <a:xfrm>
              <a:off x="4160838" y="3198813"/>
              <a:ext cx="120650" cy="76200"/>
            </a:xfrm>
            <a:prstGeom prst="rect">
              <a:avLst/>
            </a:pr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7" name="Line 8"/>
            <p:cNvSpPr>
              <a:spLocks noChangeShapeType="1"/>
            </p:cNvSpPr>
            <p:nvPr/>
          </p:nvSpPr>
          <p:spPr bwMode="auto">
            <a:xfrm>
              <a:off x="4176713" y="3367088"/>
              <a:ext cx="0" cy="21590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8" name="Line 9"/>
            <p:cNvSpPr>
              <a:spLocks noChangeShapeType="1"/>
            </p:cNvSpPr>
            <p:nvPr/>
          </p:nvSpPr>
          <p:spPr bwMode="auto">
            <a:xfrm>
              <a:off x="4267201" y="3367088"/>
              <a:ext cx="0" cy="21590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69" name="组合 68"/>
          <p:cNvGrpSpPr/>
          <p:nvPr/>
        </p:nvGrpSpPr>
        <p:grpSpPr>
          <a:xfrm>
            <a:off x="7625850" y="3175075"/>
            <a:ext cx="482600" cy="414337"/>
            <a:chOff x="5213351" y="3214688"/>
            <a:chExt cx="482600" cy="414337"/>
          </a:xfrm>
          <a:effectLst/>
        </p:grpSpPr>
        <p:sp>
          <p:nvSpPr>
            <p:cNvPr id="70" name="Freeform 10"/>
            <p:cNvSpPr/>
            <p:nvPr/>
          </p:nvSpPr>
          <p:spPr bwMode="auto">
            <a:xfrm>
              <a:off x="5229226" y="3413125"/>
              <a:ext cx="450850" cy="215900"/>
            </a:xfrm>
            <a:custGeom>
              <a:avLst/>
              <a:gdLst>
                <a:gd name="T0" fmla="*/ 284 w 284"/>
                <a:gd name="T1" fmla="*/ 0 h 136"/>
                <a:gd name="T2" fmla="*/ 265 w 284"/>
                <a:gd name="T3" fmla="*/ 136 h 136"/>
                <a:gd name="T4" fmla="*/ 19 w 284"/>
                <a:gd name="T5" fmla="*/ 136 h 136"/>
                <a:gd name="T6" fmla="*/ 0 w 284"/>
                <a:gd name="T7" fmla="*/ 0 h 136"/>
              </a:gdLst>
              <a:ahLst/>
              <a:cxnLst>
                <a:cxn ang="0">
                  <a:pos x="T0" y="T1"/>
                </a:cxn>
                <a:cxn ang="0">
                  <a:pos x="T2" y="T3"/>
                </a:cxn>
                <a:cxn ang="0">
                  <a:pos x="T4" y="T5"/>
                </a:cxn>
                <a:cxn ang="0">
                  <a:pos x="T6" y="T7"/>
                </a:cxn>
              </a:cxnLst>
              <a:rect l="0" t="0" r="r" b="b"/>
              <a:pathLst>
                <a:path w="284" h="136">
                  <a:moveTo>
                    <a:pt x="284" y="0"/>
                  </a:moveTo>
                  <a:lnTo>
                    <a:pt x="265" y="136"/>
                  </a:lnTo>
                  <a:lnTo>
                    <a:pt x="19" y="136"/>
                  </a:lnTo>
                  <a:lnTo>
                    <a:pt x="0" y="0"/>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1" name="Freeform 11"/>
            <p:cNvSpPr/>
            <p:nvPr/>
          </p:nvSpPr>
          <p:spPr bwMode="auto">
            <a:xfrm>
              <a:off x="5213351" y="3367088"/>
              <a:ext cx="482600" cy="0"/>
            </a:xfrm>
            <a:custGeom>
              <a:avLst/>
              <a:gdLst>
                <a:gd name="T0" fmla="*/ 0 w 304"/>
                <a:gd name="T1" fmla="*/ 152 w 304"/>
                <a:gd name="T2" fmla="*/ 304 w 304"/>
              </a:gdLst>
              <a:ahLst/>
              <a:cxnLst>
                <a:cxn ang="0">
                  <a:pos x="T0" y="0"/>
                </a:cxn>
                <a:cxn ang="0">
                  <a:pos x="T1" y="0"/>
                </a:cxn>
                <a:cxn ang="0">
                  <a:pos x="T2" y="0"/>
                </a:cxn>
              </a:cxnLst>
              <a:rect l="0" t="0" r="r" b="b"/>
              <a:pathLst>
                <a:path w="304">
                  <a:moveTo>
                    <a:pt x="0" y="0"/>
                  </a:moveTo>
                  <a:lnTo>
                    <a:pt x="152" y="0"/>
                  </a:lnTo>
                  <a:lnTo>
                    <a:pt x="304" y="0"/>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2" name="Line 12"/>
            <p:cNvSpPr>
              <a:spLocks noChangeShapeType="1"/>
            </p:cNvSpPr>
            <p:nvPr/>
          </p:nvSpPr>
          <p:spPr bwMode="auto">
            <a:xfrm>
              <a:off x="5394326" y="3459163"/>
              <a:ext cx="15875" cy="92075"/>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3" name="Line 13"/>
            <p:cNvSpPr>
              <a:spLocks noChangeShapeType="1"/>
            </p:cNvSpPr>
            <p:nvPr/>
          </p:nvSpPr>
          <p:spPr bwMode="auto">
            <a:xfrm flipH="1">
              <a:off x="5499101" y="3459163"/>
              <a:ext cx="15875" cy="92075"/>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4" name="Line 14"/>
            <p:cNvSpPr>
              <a:spLocks noChangeShapeType="1"/>
            </p:cNvSpPr>
            <p:nvPr/>
          </p:nvSpPr>
          <p:spPr bwMode="auto">
            <a:xfrm flipH="1">
              <a:off x="5454651" y="3214688"/>
              <a:ext cx="104775" cy="15240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75" name="组合 74"/>
          <p:cNvGrpSpPr/>
          <p:nvPr/>
        </p:nvGrpSpPr>
        <p:grpSpPr>
          <a:xfrm>
            <a:off x="1415592" y="3196821"/>
            <a:ext cx="2299620" cy="1060174"/>
            <a:chOff x="1464698" y="3483456"/>
            <a:chExt cx="2299620" cy="1060174"/>
          </a:xfrm>
        </p:grpSpPr>
        <p:sp>
          <p:nvSpPr>
            <p:cNvPr id="76" name="文本框 75"/>
            <p:cNvSpPr txBox="1"/>
            <p:nvPr/>
          </p:nvSpPr>
          <p:spPr bwMode="auto">
            <a:xfrm>
              <a:off x="1616808" y="3731100"/>
              <a:ext cx="1995400" cy="812530"/>
            </a:xfrm>
            <a:prstGeom prst="rect">
              <a:avLst/>
            </a:prstGeom>
            <a:noFill/>
          </p:spPr>
          <p:txBody>
            <a:bodyPr wrap="square">
              <a:spAutoFit/>
            </a:bodyPr>
            <a:lstStyle/>
            <a:p>
              <a:pPr algn="ctr">
                <a:lnSpc>
                  <a:spcPct val="130000"/>
                </a:lnSpc>
                <a:defRPr/>
              </a:pPr>
              <a:r>
                <a:rPr lang="zh-CN" altLang="en-US" sz="1200" dirty="0">
                  <a:solidFill>
                    <a:schemeClr val="bg1"/>
                  </a:solidFill>
                  <a:cs typeface="+mn-ea"/>
                  <a:sym typeface="+mn-lt"/>
                </a:rPr>
                <a:t>为客户提供有效服务，是我们工作的方向和价值评价的标尺。</a:t>
              </a:r>
            </a:p>
          </p:txBody>
        </p:sp>
        <p:sp>
          <p:nvSpPr>
            <p:cNvPr id="77" name="文本框 76"/>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solidFill>
                  <a:cs typeface="+mn-ea"/>
                  <a:sym typeface="+mn-lt"/>
                </a:rPr>
                <a:t>在此添加标题</a:t>
              </a:r>
            </a:p>
          </p:txBody>
        </p:sp>
      </p:grpSp>
      <p:grpSp>
        <p:nvGrpSpPr>
          <p:cNvPr id="78" name="组合 77"/>
          <p:cNvGrpSpPr/>
          <p:nvPr/>
        </p:nvGrpSpPr>
        <p:grpSpPr>
          <a:xfrm>
            <a:off x="4951722" y="3196821"/>
            <a:ext cx="2299620" cy="1046324"/>
            <a:chOff x="1464698" y="3483456"/>
            <a:chExt cx="2299620" cy="1046324"/>
          </a:xfrm>
        </p:grpSpPr>
        <p:sp>
          <p:nvSpPr>
            <p:cNvPr id="79" name="文本框 78"/>
            <p:cNvSpPr txBox="1"/>
            <p:nvPr/>
          </p:nvSpPr>
          <p:spPr bwMode="auto">
            <a:xfrm>
              <a:off x="1616808" y="3731100"/>
              <a:ext cx="1995400" cy="798680"/>
            </a:xfrm>
            <a:prstGeom prst="rect">
              <a:avLst/>
            </a:prstGeom>
            <a:noFill/>
          </p:spPr>
          <p:txBody>
            <a:bodyPr wrap="square">
              <a:spAutoFit/>
            </a:bodyPr>
            <a:lstStyle/>
            <a:p>
              <a:pPr algn="ctr">
                <a:lnSpc>
                  <a:spcPct val="130000"/>
                </a:lnSpc>
                <a:defRPr/>
              </a:pPr>
              <a:r>
                <a:rPr lang="zh-CN" altLang="en-US" sz="1200" dirty="0">
                  <a:solidFill>
                    <a:schemeClr val="bg1"/>
                  </a:solidFill>
                  <a:cs typeface="+mn-ea"/>
                  <a:sym typeface="+mn-lt"/>
                </a:rPr>
                <a:t>为客户提供有效服务，是我们工作的方向和价值评价的标尺。</a:t>
              </a:r>
            </a:p>
          </p:txBody>
        </p:sp>
        <p:sp>
          <p:nvSpPr>
            <p:cNvPr id="80" name="文本框 79"/>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solidFill>
                  <a:cs typeface="+mn-ea"/>
                  <a:sym typeface="+mn-lt"/>
                </a:rPr>
                <a:t>在此添加标题</a:t>
              </a:r>
            </a:p>
          </p:txBody>
        </p:sp>
      </p:grpSp>
      <p:grpSp>
        <p:nvGrpSpPr>
          <p:cNvPr id="81" name="组合 80"/>
          <p:cNvGrpSpPr/>
          <p:nvPr/>
        </p:nvGrpSpPr>
        <p:grpSpPr>
          <a:xfrm>
            <a:off x="8476789" y="3196821"/>
            <a:ext cx="2299620" cy="1046324"/>
            <a:chOff x="1464698" y="3483456"/>
            <a:chExt cx="2299620" cy="1046324"/>
          </a:xfrm>
        </p:grpSpPr>
        <p:sp>
          <p:nvSpPr>
            <p:cNvPr id="82" name="文本框 81"/>
            <p:cNvSpPr txBox="1"/>
            <p:nvPr/>
          </p:nvSpPr>
          <p:spPr bwMode="auto">
            <a:xfrm>
              <a:off x="1616808" y="3731100"/>
              <a:ext cx="1995400" cy="798680"/>
            </a:xfrm>
            <a:prstGeom prst="rect">
              <a:avLst/>
            </a:prstGeom>
            <a:noFill/>
          </p:spPr>
          <p:txBody>
            <a:bodyPr wrap="square">
              <a:spAutoFit/>
            </a:bodyPr>
            <a:lstStyle/>
            <a:p>
              <a:pPr algn="ctr">
                <a:lnSpc>
                  <a:spcPct val="130000"/>
                </a:lnSpc>
                <a:defRPr/>
              </a:pPr>
              <a:r>
                <a:rPr lang="zh-CN" altLang="en-US" sz="1200" dirty="0">
                  <a:solidFill>
                    <a:schemeClr val="bg1"/>
                  </a:solidFill>
                  <a:cs typeface="+mn-ea"/>
                  <a:sym typeface="+mn-lt"/>
                </a:rPr>
                <a:t>为客户提供有效服务，是我们工作的方向和价值评价的标尺。</a:t>
              </a:r>
            </a:p>
          </p:txBody>
        </p:sp>
        <p:sp>
          <p:nvSpPr>
            <p:cNvPr id="83" name="文本框 82"/>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solidFill>
                  <a:cs typeface="+mn-ea"/>
                  <a:sym typeface="+mn-lt"/>
                </a:rPr>
                <a:t>在此添加标题</a:t>
              </a:r>
            </a:p>
          </p:txBody>
        </p:sp>
      </p:grpSp>
      <p:sp>
        <p:nvSpPr>
          <p:cNvPr id="84" name="文本框 83"/>
          <p:cNvSpPr txBox="1"/>
          <p:nvPr/>
        </p:nvSpPr>
        <p:spPr>
          <a:xfrm>
            <a:off x="2068908" y="2630642"/>
            <a:ext cx="992984" cy="584775"/>
          </a:xfrm>
          <a:prstGeom prst="rect">
            <a:avLst/>
          </a:prstGeom>
          <a:noFill/>
        </p:spPr>
        <p:txBody>
          <a:bodyPr wrap="square" rtlCol="0">
            <a:spAutoFit/>
          </a:bodyPr>
          <a:lstStyle/>
          <a:p>
            <a:pPr algn="ctr"/>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sp>
        <p:nvSpPr>
          <p:cNvPr id="85" name="文本框 84"/>
          <p:cNvSpPr txBox="1"/>
          <p:nvPr/>
        </p:nvSpPr>
        <p:spPr>
          <a:xfrm>
            <a:off x="5606834" y="2630642"/>
            <a:ext cx="992984" cy="584775"/>
          </a:xfrm>
          <a:prstGeom prst="rect">
            <a:avLst/>
          </a:prstGeom>
          <a:noFill/>
        </p:spPr>
        <p:txBody>
          <a:bodyPr wrap="square" rtlCol="0">
            <a:spAutoFit/>
          </a:bodyPr>
          <a:lstStyle/>
          <a:p>
            <a:pPr algn="ctr"/>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sp>
        <p:nvSpPr>
          <p:cNvPr id="86" name="文本框 85"/>
          <p:cNvSpPr txBox="1"/>
          <p:nvPr/>
        </p:nvSpPr>
        <p:spPr>
          <a:xfrm>
            <a:off x="9125728" y="2630642"/>
            <a:ext cx="992984" cy="584775"/>
          </a:xfrm>
          <a:prstGeom prst="rect">
            <a:avLst/>
          </a:prstGeom>
          <a:noFill/>
        </p:spPr>
        <p:txBody>
          <a:bodyPr wrap="square" rtlCol="0">
            <a:spAutoFit/>
          </a:bodyPr>
          <a:lstStyle/>
          <a:p>
            <a:pPr algn="ctr"/>
            <a:r>
              <a:rPr lang="en-US" altLang="zh-CN" sz="3200" dirty="0">
                <a:solidFill>
                  <a:schemeClr val="bg1"/>
                </a:solidFill>
                <a:cs typeface="+mn-ea"/>
                <a:sym typeface="+mn-lt"/>
              </a:rPr>
              <a:t>03</a:t>
            </a:r>
            <a:endParaRPr lang="zh-CN" altLang="en-US" sz="3200" dirty="0">
              <a:solidFill>
                <a:schemeClr val="bg1"/>
              </a:solidFill>
              <a:cs typeface="+mn-ea"/>
              <a:sym typeface="+mn-lt"/>
            </a:endParaRPr>
          </a:p>
        </p:txBody>
      </p:sp>
      <p:grpSp>
        <p:nvGrpSpPr>
          <p:cNvPr id="87" name="组合 86"/>
          <p:cNvGrpSpPr/>
          <p:nvPr/>
        </p:nvGrpSpPr>
        <p:grpSpPr>
          <a:xfrm>
            <a:off x="1291427" y="5326743"/>
            <a:ext cx="9609146" cy="621529"/>
            <a:chOff x="1702990" y="5445125"/>
            <a:chExt cx="8786022" cy="621529"/>
          </a:xfrm>
        </p:grpSpPr>
        <p:cxnSp>
          <p:nvCxnSpPr>
            <p:cNvPr id="88" name="直接连接符 87"/>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a:off x="1702990" y="5531123"/>
              <a:ext cx="878602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tx1">
                      <a:lumMod val="75000"/>
                      <a:lumOff val="25000"/>
                    </a:schemeClr>
                  </a:solidFill>
                  <a:cs typeface="+mn-ea"/>
                  <a:sym typeface="+mn-lt"/>
                </a:rPr>
                <a:t>为客户提供有效服务，是我们工作的方向和价值评价的标尺，成就客户就是成就我们自己。为客户提供有效服务，是我们工作的方向和价值评价的标尺，成就客户就是成就我们自己。</a:t>
              </a:r>
              <a:endParaRPr lang="zh-CN" altLang="en-US" sz="1200" dirty="0">
                <a:solidFill>
                  <a:schemeClr val="tx1">
                    <a:lumMod val="75000"/>
                    <a:lumOff val="25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40000">
                                          <p:cBhvr additive="base">
                                            <p:cTn id="7" dur="500" fill="hold"/>
                                            <p:tgtEl>
                                              <p:spTgt spid="60"/>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200"/>
                                      </p:stCondLst>
                                      <p:childTnLst>
                                        <p:set>
                                          <p:cBhvr>
                                            <p:cTn id="10" dur="1" fill="hold">
                                              <p:stCondLst>
                                                <p:cond delay="0"/>
                                              </p:stCondLst>
                                            </p:cTn>
                                            <p:tgtEl>
                                              <p:spTgt spid="61"/>
                                            </p:tgtEl>
                                            <p:attrNameLst>
                                              <p:attrName>style.visibility</p:attrName>
                                            </p:attrNameLst>
                                          </p:cBhvr>
                                          <p:to>
                                            <p:strVal val="visible"/>
                                          </p:to>
                                        </p:set>
                                        <p:anim calcmode="lin" valueType="num" p14:bounceEnd="40000">
                                          <p:cBhvr additive="base">
                                            <p:cTn id="11" dur="500" fill="hold"/>
                                            <p:tgtEl>
                                              <p:spTgt spid="61"/>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accel="60000" fill="hold" grpId="0" nodeType="withEffect" p14:presetBounceEnd="40000">
                                      <p:stCondLst>
                                        <p:cond delay="400"/>
                                      </p:stCondLst>
                                      <p:childTnLst>
                                        <p:set>
                                          <p:cBhvr>
                                            <p:cTn id="14" dur="1" fill="hold">
                                              <p:stCondLst>
                                                <p:cond delay="0"/>
                                              </p:stCondLst>
                                            </p:cTn>
                                            <p:tgtEl>
                                              <p:spTgt spid="62"/>
                                            </p:tgtEl>
                                            <p:attrNameLst>
                                              <p:attrName>style.visibility</p:attrName>
                                            </p:attrNameLst>
                                          </p:cBhvr>
                                          <p:to>
                                            <p:strVal val="visible"/>
                                          </p:to>
                                        </p:set>
                                        <p:anim calcmode="lin" valueType="num" p14:bounceEnd="40000">
                                          <p:cBhvr additive="base">
                                            <p:cTn id="15" dur="500" fill="hold"/>
                                            <p:tgtEl>
                                              <p:spTgt spid="62"/>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6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anim calcmode="lin" valueType="num">
                                          <p:cBhvr>
                                            <p:cTn id="21" dur="500" fill="hold"/>
                                            <p:tgtEl>
                                              <p:spTgt spid="58"/>
                                            </p:tgtEl>
                                            <p:attrNameLst>
                                              <p:attrName>ppt_w</p:attrName>
                                            </p:attrNameLst>
                                          </p:cBhvr>
                                          <p:tavLst>
                                            <p:tav tm="0" fmla="#ppt_w*sin(2.5*pi*$)">
                                              <p:val>
                                                <p:fltVal val="0"/>
                                              </p:val>
                                            </p:tav>
                                            <p:tav tm="100000">
                                              <p:val>
                                                <p:fltVal val="1"/>
                                              </p:val>
                                            </p:tav>
                                          </p:tavLst>
                                        </p:anim>
                                        <p:anim calcmode="lin" valueType="num">
                                          <p:cBhvr>
                                            <p:cTn id="22" dur="500" fill="hold"/>
                                            <p:tgtEl>
                                              <p:spTgt spid="58"/>
                                            </p:tgtEl>
                                            <p:attrNameLst>
                                              <p:attrName>ppt_h</p:attrName>
                                            </p:attrNameLst>
                                          </p:cBhvr>
                                          <p:tavLst>
                                            <p:tav tm="0">
                                              <p:val>
                                                <p:strVal val="#ppt_h"/>
                                              </p:val>
                                            </p:tav>
                                            <p:tav tm="100000">
                                              <p:val>
                                                <p:strVal val="#ppt_h"/>
                                              </p:val>
                                            </p:tav>
                                          </p:tavLst>
                                        </p:anim>
                                      </p:childTnLst>
                                    </p:cTn>
                                  </p:par>
                                  <p:par>
                                    <p:cTn id="23" presetID="53" presetClass="entr" presetSubtype="16"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Effect transition="in" filter="fade">
                                          <p:cBhvr>
                                            <p:cTn id="27" dur="500"/>
                                            <p:tgtEl>
                                              <p:spTgt spid="63"/>
                                            </p:tgtEl>
                                          </p:cBhvr>
                                        </p:animEffect>
                                      </p:childTnLst>
                                    </p:cTn>
                                  </p:par>
                                </p:childTnLst>
                              </p:cTn>
                            </p:par>
                            <p:par>
                              <p:cTn id="28" fill="hold">
                                <p:stCondLst>
                                  <p:cond delay="1000"/>
                                </p:stCondLst>
                                <p:childTnLst>
                                  <p:par>
                                    <p:cTn id="29" presetID="45"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ppt_w</p:attrName>
                                            </p:attrNameLst>
                                          </p:cBhvr>
                                          <p:tavLst>
                                            <p:tav tm="0" fmla="#ppt_w*sin(2.5*pi*$)">
                                              <p:val>
                                                <p:fltVal val="0"/>
                                              </p:val>
                                            </p:tav>
                                            <p:tav tm="100000">
                                              <p:val>
                                                <p:fltVal val="1"/>
                                              </p:val>
                                            </p:tav>
                                          </p:tavLst>
                                        </p:anim>
                                        <p:anim calcmode="lin" valueType="num">
                                          <p:cBhvr>
                                            <p:cTn id="33" dur="500" fill="hold"/>
                                            <p:tgtEl>
                                              <p:spTgt spid="59"/>
                                            </p:tgtEl>
                                            <p:attrNameLst>
                                              <p:attrName>ppt_h</p:attrName>
                                            </p:attrNameLst>
                                          </p:cBhvr>
                                          <p:tavLst>
                                            <p:tav tm="0">
                                              <p:val>
                                                <p:strVal val="#ppt_h"/>
                                              </p:val>
                                            </p:tav>
                                            <p:tav tm="100000">
                                              <p:val>
                                                <p:strVal val="#ppt_h"/>
                                              </p:val>
                                            </p:tav>
                                          </p:tavLst>
                                        </p:anim>
                                      </p:childTnLst>
                                    </p:cTn>
                                  </p:par>
                                  <p:par>
                                    <p:cTn id="34" presetID="53" presetClass="entr" presetSubtype="16"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p:cTn id="36" dur="500" fill="hold"/>
                                            <p:tgtEl>
                                              <p:spTgt spid="69"/>
                                            </p:tgtEl>
                                            <p:attrNameLst>
                                              <p:attrName>ppt_w</p:attrName>
                                            </p:attrNameLst>
                                          </p:cBhvr>
                                          <p:tavLst>
                                            <p:tav tm="0">
                                              <p:val>
                                                <p:fltVal val="0"/>
                                              </p:val>
                                            </p:tav>
                                            <p:tav tm="100000">
                                              <p:val>
                                                <p:strVal val="#ppt_w"/>
                                              </p:val>
                                            </p:tav>
                                          </p:tavLst>
                                        </p:anim>
                                        <p:anim calcmode="lin" valueType="num">
                                          <p:cBhvr>
                                            <p:cTn id="37" dur="500" fill="hold"/>
                                            <p:tgtEl>
                                              <p:spTgt spid="69"/>
                                            </p:tgtEl>
                                            <p:attrNameLst>
                                              <p:attrName>ppt_h</p:attrName>
                                            </p:attrNameLst>
                                          </p:cBhvr>
                                          <p:tavLst>
                                            <p:tav tm="0">
                                              <p:val>
                                                <p:fltVal val="0"/>
                                              </p:val>
                                            </p:tav>
                                            <p:tav tm="100000">
                                              <p:val>
                                                <p:strVal val="#ppt_h"/>
                                              </p:val>
                                            </p:tav>
                                          </p:tavLst>
                                        </p:anim>
                                        <p:animEffect transition="in" filter="fade">
                                          <p:cBhvr>
                                            <p:cTn id="38" dur="500"/>
                                            <p:tgtEl>
                                              <p:spTgt spid="69"/>
                                            </p:tgtEl>
                                          </p:cBhvr>
                                        </p:animEffect>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84"/>
                                            </p:tgtEl>
                                            <p:attrNameLst>
                                              <p:attrName>style.visibility</p:attrName>
                                            </p:attrNameLst>
                                          </p:cBhvr>
                                          <p:to>
                                            <p:strVal val="visible"/>
                                          </p:to>
                                        </p:set>
                                        <p:anim calcmode="lin" valueType="num">
                                          <p:cBhvr>
                                            <p:cTn id="42" dur="500" fill="hold"/>
                                            <p:tgtEl>
                                              <p:spTgt spid="84"/>
                                            </p:tgtEl>
                                            <p:attrNameLst>
                                              <p:attrName>ppt_w</p:attrName>
                                            </p:attrNameLst>
                                          </p:cBhvr>
                                          <p:tavLst>
                                            <p:tav tm="0">
                                              <p:val>
                                                <p:fltVal val="0"/>
                                              </p:val>
                                            </p:tav>
                                            <p:tav tm="100000">
                                              <p:val>
                                                <p:strVal val="#ppt_w"/>
                                              </p:val>
                                            </p:tav>
                                          </p:tavLst>
                                        </p:anim>
                                        <p:anim calcmode="lin" valueType="num">
                                          <p:cBhvr>
                                            <p:cTn id="43" dur="500" fill="hold"/>
                                            <p:tgtEl>
                                              <p:spTgt spid="84"/>
                                            </p:tgtEl>
                                            <p:attrNameLst>
                                              <p:attrName>ppt_h</p:attrName>
                                            </p:attrNameLst>
                                          </p:cBhvr>
                                          <p:tavLst>
                                            <p:tav tm="0">
                                              <p:val>
                                                <p:fltVal val="0"/>
                                              </p:val>
                                            </p:tav>
                                            <p:tav tm="100000">
                                              <p:val>
                                                <p:strVal val="#ppt_h"/>
                                              </p:val>
                                            </p:tav>
                                          </p:tavLst>
                                        </p:anim>
                                        <p:animEffect transition="in" filter="fade">
                                          <p:cBhvr>
                                            <p:cTn id="44" dur="500"/>
                                            <p:tgtEl>
                                              <p:spTgt spid="84"/>
                                            </p:tgtEl>
                                          </p:cBhvr>
                                        </p:animEffect>
                                      </p:childTnLst>
                                    </p:cTn>
                                  </p:par>
                                </p:childTnLst>
                              </p:cTn>
                            </p:par>
                            <p:par>
                              <p:cTn id="45" fill="hold">
                                <p:stCondLst>
                                  <p:cond delay="2449"/>
                                </p:stCondLst>
                                <p:childTnLst>
                                  <p:par>
                                    <p:cTn id="46" presetID="16" presetClass="entr" presetSubtype="37" fill="hold"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barn(outVertical)">
                                          <p:cBhvr>
                                            <p:cTn id="48" dur="500"/>
                                            <p:tgtEl>
                                              <p:spTgt spid="75"/>
                                            </p:tgtEl>
                                          </p:cBhvr>
                                        </p:animEffect>
                                      </p:childTnLst>
                                    </p:cTn>
                                  </p:par>
                                </p:childTnLst>
                              </p:cTn>
                            </p:par>
                            <p:par>
                              <p:cTn id="49" fill="hold">
                                <p:stCondLst>
                                  <p:cond delay="2949"/>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85"/>
                                            </p:tgtEl>
                                            <p:attrNameLst>
                                              <p:attrName>style.visibility</p:attrName>
                                            </p:attrNameLst>
                                          </p:cBhvr>
                                          <p:to>
                                            <p:strVal val="visible"/>
                                          </p:to>
                                        </p:set>
                                        <p:anim calcmode="lin" valueType="num">
                                          <p:cBhvr>
                                            <p:cTn id="52" dur="500" fill="hold"/>
                                            <p:tgtEl>
                                              <p:spTgt spid="85"/>
                                            </p:tgtEl>
                                            <p:attrNameLst>
                                              <p:attrName>ppt_w</p:attrName>
                                            </p:attrNameLst>
                                          </p:cBhvr>
                                          <p:tavLst>
                                            <p:tav tm="0">
                                              <p:val>
                                                <p:fltVal val="0"/>
                                              </p:val>
                                            </p:tav>
                                            <p:tav tm="100000">
                                              <p:val>
                                                <p:strVal val="#ppt_w"/>
                                              </p:val>
                                            </p:tav>
                                          </p:tavLst>
                                        </p:anim>
                                        <p:anim calcmode="lin" valueType="num">
                                          <p:cBhvr>
                                            <p:cTn id="53" dur="500" fill="hold"/>
                                            <p:tgtEl>
                                              <p:spTgt spid="85"/>
                                            </p:tgtEl>
                                            <p:attrNameLst>
                                              <p:attrName>ppt_h</p:attrName>
                                            </p:attrNameLst>
                                          </p:cBhvr>
                                          <p:tavLst>
                                            <p:tav tm="0">
                                              <p:val>
                                                <p:fltVal val="0"/>
                                              </p:val>
                                            </p:tav>
                                            <p:tav tm="100000">
                                              <p:val>
                                                <p:strVal val="#ppt_h"/>
                                              </p:val>
                                            </p:tav>
                                          </p:tavLst>
                                        </p:anim>
                                        <p:animEffect transition="in" filter="fade">
                                          <p:cBhvr>
                                            <p:cTn id="54" dur="500"/>
                                            <p:tgtEl>
                                              <p:spTgt spid="85"/>
                                            </p:tgtEl>
                                          </p:cBhvr>
                                        </p:animEffect>
                                      </p:childTnLst>
                                    </p:cTn>
                                  </p:par>
                                </p:childTnLst>
                              </p:cTn>
                            </p:par>
                            <p:par>
                              <p:cTn id="55" fill="hold">
                                <p:stCondLst>
                                  <p:cond delay="3500"/>
                                </p:stCondLst>
                                <p:childTnLst>
                                  <p:par>
                                    <p:cTn id="56" presetID="16" presetClass="entr" presetSubtype="37"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barn(outVertical)">
                                          <p:cBhvr>
                                            <p:cTn id="58" dur="500"/>
                                            <p:tgtEl>
                                              <p:spTgt spid="78"/>
                                            </p:tgtEl>
                                          </p:cBhvr>
                                        </p:animEffect>
                                      </p:childTnLst>
                                    </p:cTn>
                                  </p:par>
                                </p:childTnLst>
                              </p:cTn>
                            </p:par>
                            <p:par>
                              <p:cTn id="59" fill="hold">
                                <p:stCondLst>
                                  <p:cond delay="40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86"/>
                                            </p:tgtEl>
                                            <p:attrNameLst>
                                              <p:attrName>style.visibility</p:attrName>
                                            </p:attrNameLst>
                                          </p:cBhvr>
                                          <p:to>
                                            <p:strVal val="visible"/>
                                          </p:to>
                                        </p:set>
                                        <p:anim calcmode="lin" valueType="num">
                                          <p:cBhvr>
                                            <p:cTn id="62" dur="500" fill="hold"/>
                                            <p:tgtEl>
                                              <p:spTgt spid="86"/>
                                            </p:tgtEl>
                                            <p:attrNameLst>
                                              <p:attrName>ppt_w</p:attrName>
                                            </p:attrNameLst>
                                          </p:cBhvr>
                                          <p:tavLst>
                                            <p:tav tm="0">
                                              <p:val>
                                                <p:fltVal val="0"/>
                                              </p:val>
                                            </p:tav>
                                            <p:tav tm="100000">
                                              <p:val>
                                                <p:strVal val="#ppt_w"/>
                                              </p:val>
                                            </p:tav>
                                          </p:tavLst>
                                        </p:anim>
                                        <p:anim calcmode="lin" valueType="num">
                                          <p:cBhvr>
                                            <p:cTn id="63" dur="500" fill="hold"/>
                                            <p:tgtEl>
                                              <p:spTgt spid="86"/>
                                            </p:tgtEl>
                                            <p:attrNameLst>
                                              <p:attrName>ppt_h</p:attrName>
                                            </p:attrNameLst>
                                          </p:cBhvr>
                                          <p:tavLst>
                                            <p:tav tm="0">
                                              <p:val>
                                                <p:fltVal val="0"/>
                                              </p:val>
                                            </p:tav>
                                            <p:tav tm="100000">
                                              <p:val>
                                                <p:strVal val="#ppt_h"/>
                                              </p:val>
                                            </p:tav>
                                          </p:tavLst>
                                        </p:anim>
                                        <p:animEffect transition="in" filter="fade">
                                          <p:cBhvr>
                                            <p:cTn id="64" dur="500"/>
                                            <p:tgtEl>
                                              <p:spTgt spid="86"/>
                                            </p:tgtEl>
                                          </p:cBhvr>
                                        </p:animEffect>
                                      </p:childTnLst>
                                    </p:cTn>
                                  </p:par>
                                </p:childTnLst>
                              </p:cTn>
                            </p:par>
                            <p:par>
                              <p:cTn id="65" fill="hold">
                                <p:stCondLst>
                                  <p:cond delay="4549"/>
                                </p:stCondLst>
                                <p:childTnLst>
                                  <p:par>
                                    <p:cTn id="66" presetID="16" presetClass="entr" presetSubtype="37" fill="hold" nodeType="after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barn(outVertical)">
                                          <p:cBhvr>
                                            <p:cTn id="68" dur="500"/>
                                            <p:tgtEl>
                                              <p:spTgt spid="81"/>
                                            </p:tgtEl>
                                          </p:cBhvr>
                                        </p:animEffect>
                                      </p:childTnLst>
                                    </p:cTn>
                                  </p:par>
                                </p:childTnLst>
                              </p:cTn>
                            </p:par>
                            <p:par>
                              <p:cTn id="69" fill="hold">
                                <p:stCondLst>
                                  <p:cond delay="5049"/>
                                </p:stCondLst>
                                <p:childTnLst>
                                  <p:par>
                                    <p:cTn id="70" presetID="16" presetClass="entr" presetSubtype="37"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barn(outVertical)">
                                          <p:cBhvr>
                                            <p:cTn id="7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20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accel="60000" fill="hold" grpId="0" nodeType="withEffect">
                                      <p:stCondLst>
                                        <p:cond delay="40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anim calcmode="lin" valueType="num">
                                          <p:cBhvr>
                                            <p:cTn id="21" dur="500" fill="hold"/>
                                            <p:tgtEl>
                                              <p:spTgt spid="58"/>
                                            </p:tgtEl>
                                            <p:attrNameLst>
                                              <p:attrName>ppt_w</p:attrName>
                                            </p:attrNameLst>
                                          </p:cBhvr>
                                          <p:tavLst>
                                            <p:tav tm="0" fmla="#ppt_w*sin(2.5*pi*$)">
                                              <p:val>
                                                <p:fltVal val="0"/>
                                              </p:val>
                                            </p:tav>
                                            <p:tav tm="100000">
                                              <p:val>
                                                <p:fltVal val="1"/>
                                              </p:val>
                                            </p:tav>
                                          </p:tavLst>
                                        </p:anim>
                                        <p:anim calcmode="lin" valueType="num">
                                          <p:cBhvr>
                                            <p:cTn id="22" dur="500" fill="hold"/>
                                            <p:tgtEl>
                                              <p:spTgt spid="58"/>
                                            </p:tgtEl>
                                            <p:attrNameLst>
                                              <p:attrName>ppt_h</p:attrName>
                                            </p:attrNameLst>
                                          </p:cBhvr>
                                          <p:tavLst>
                                            <p:tav tm="0">
                                              <p:val>
                                                <p:strVal val="#ppt_h"/>
                                              </p:val>
                                            </p:tav>
                                            <p:tav tm="100000">
                                              <p:val>
                                                <p:strVal val="#ppt_h"/>
                                              </p:val>
                                            </p:tav>
                                          </p:tavLst>
                                        </p:anim>
                                      </p:childTnLst>
                                    </p:cTn>
                                  </p:par>
                                  <p:par>
                                    <p:cTn id="23" presetID="53" presetClass="entr" presetSubtype="16"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Effect transition="in" filter="fade">
                                          <p:cBhvr>
                                            <p:cTn id="27" dur="500"/>
                                            <p:tgtEl>
                                              <p:spTgt spid="63"/>
                                            </p:tgtEl>
                                          </p:cBhvr>
                                        </p:animEffect>
                                      </p:childTnLst>
                                    </p:cTn>
                                  </p:par>
                                </p:childTnLst>
                              </p:cTn>
                            </p:par>
                            <p:par>
                              <p:cTn id="28" fill="hold">
                                <p:stCondLst>
                                  <p:cond delay="1000"/>
                                </p:stCondLst>
                                <p:childTnLst>
                                  <p:par>
                                    <p:cTn id="29" presetID="45"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ppt_w</p:attrName>
                                            </p:attrNameLst>
                                          </p:cBhvr>
                                          <p:tavLst>
                                            <p:tav tm="0" fmla="#ppt_w*sin(2.5*pi*$)">
                                              <p:val>
                                                <p:fltVal val="0"/>
                                              </p:val>
                                            </p:tav>
                                            <p:tav tm="100000">
                                              <p:val>
                                                <p:fltVal val="1"/>
                                              </p:val>
                                            </p:tav>
                                          </p:tavLst>
                                        </p:anim>
                                        <p:anim calcmode="lin" valueType="num">
                                          <p:cBhvr>
                                            <p:cTn id="33" dur="500" fill="hold"/>
                                            <p:tgtEl>
                                              <p:spTgt spid="59"/>
                                            </p:tgtEl>
                                            <p:attrNameLst>
                                              <p:attrName>ppt_h</p:attrName>
                                            </p:attrNameLst>
                                          </p:cBhvr>
                                          <p:tavLst>
                                            <p:tav tm="0">
                                              <p:val>
                                                <p:strVal val="#ppt_h"/>
                                              </p:val>
                                            </p:tav>
                                            <p:tav tm="100000">
                                              <p:val>
                                                <p:strVal val="#ppt_h"/>
                                              </p:val>
                                            </p:tav>
                                          </p:tavLst>
                                        </p:anim>
                                      </p:childTnLst>
                                    </p:cTn>
                                  </p:par>
                                  <p:par>
                                    <p:cTn id="34" presetID="53" presetClass="entr" presetSubtype="16"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p:cTn id="36" dur="500" fill="hold"/>
                                            <p:tgtEl>
                                              <p:spTgt spid="69"/>
                                            </p:tgtEl>
                                            <p:attrNameLst>
                                              <p:attrName>ppt_w</p:attrName>
                                            </p:attrNameLst>
                                          </p:cBhvr>
                                          <p:tavLst>
                                            <p:tav tm="0">
                                              <p:val>
                                                <p:fltVal val="0"/>
                                              </p:val>
                                            </p:tav>
                                            <p:tav tm="100000">
                                              <p:val>
                                                <p:strVal val="#ppt_w"/>
                                              </p:val>
                                            </p:tav>
                                          </p:tavLst>
                                        </p:anim>
                                        <p:anim calcmode="lin" valueType="num">
                                          <p:cBhvr>
                                            <p:cTn id="37" dur="500" fill="hold"/>
                                            <p:tgtEl>
                                              <p:spTgt spid="69"/>
                                            </p:tgtEl>
                                            <p:attrNameLst>
                                              <p:attrName>ppt_h</p:attrName>
                                            </p:attrNameLst>
                                          </p:cBhvr>
                                          <p:tavLst>
                                            <p:tav tm="0">
                                              <p:val>
                                                <p:fltVal val="0"/>
                                              </p:val>
                                            </p:tav>
                                            <p:tav tm="100000">
                                              <p:val>
                                                <p:strVal val="#ppt_h"/>
                                              </p:val>
                                            </p:tav>
                                          </p:tavLst>
                                        </p:anim>
                                        <p:animEffect transition="in" filter="fade">
                                          <p:cBhvr>
                                            <p:cTn id="38" dur="500"/>
                                            <p:tgtEl>
                                              <p:spTgt spid="69"/>
                                            </p:tgtEl>
                                          </p:cBhvr>
                                        </p:animEffect>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84"/>
                                            </p:tgtEl>
                                            <p:attrNameLst>
                                              <p:attrName>style.visibility</p:attrName>
                                            </p:attrNameLst>
                                          </p:cBhvr>
                                          <p:to>
                                            <p:strVal val="visible"/>
                                          </p:to>
                                        </p:set>
                                        <p:anim calcmode="lin" valueType="num">
                                          <p:cBhvr>
                                            <p:cTn id="42" dur="500" fill="hold"/>
                                            <p:tgtEl>
                                              <p:spTgt spid="84"/>
                                            </p:tgtEl>
                                            <p:attrNameLst>
                                              <p:attrName>ppt_w</p:attrName>
                                            </p:attrNameLst>
                                          </p:cBhvr>
                                          <p:tavLst>
                                            <p:tav tm="0">
                                              <p:val>
                                                <p:fltVal val="0"/>
                                              </p:val>
                                            </p:tav>
                                            <p:tav tm="100000">
                                              <p:val>
                                                <p:strVal val="#ppt_w"/>
                                              </p:val>
                                            </p:tav>
                                          </p:tavLst>
                                        </p:anim>
                                        <p:anim calcmode="lin" valueType="num">
                                          <p:cBhvr>
                                            <p:cTn id="43" dur="500" fill="hold"/>
                                            <p:tgtEl>
                                              <p:spTgt spid="84"/>
                                            </p:tgtEl>
                                            <p:attrNameLst>
                                              <p:attrName>ppt_h</p:attrName>
                                            </p:attrNameLst>
                                          </p:cBhvr>
                                          <p:tavLst>
                                            <p:tav tm="0">
                                              <p:val>
                                                <p:fltVal val="0"/>
                                              </p:val>
                                            </p:tav>
                                            <p:tav tm="100000">
                                              <p:val>
                                                <p:strVal val="#ppt_h"/>
                                              </p:val>
                                            </p:tav>
                                          </p:tavLst>
                                        </p:anim>
                                        <p:animEffect transition="in" filter="fade">
                                          <p:cBhvr>
                                            <p:cTn id="44" dur="500"/>
                                            <p:tgtEl>
                                              <p:spTgt spid="84"/>
                                            </p:tgtEl>
                                          </p:cBhvr>
                                        </p:animEffect>
                                      </p:childTnLst>
                                    </p:cTn>
                                  </p:par>
                                </p:childTnLst>
                              </p:cTn>
                            </p:par>
                            <p:par>
                              <p:cTn id="45" fill="hold">
                                <p:stCondLst>
                                  <p:cond delay="2449"/>
                                </p:stCondLst>
                                <p:childTnLst>
                                  <p:par>
                                    <p:cTn id="46" presetID="16" presetClass="entr" presetSubtype="37" fill="hold"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barn(outVertical)">
                                          <p:cBhvr>
                                            <p:cTn id="48" dur="500"/>
                                            <p:tgtEl>
                                              <p:spTgt spid="75"/>
                                            </p:tgtEl>
                                          </p:cBhvr>
                                        </p:animEffect>
                                      </p:childTnLst>
                                    </p:cTn>
                                  </p:par>
                                </p:childTnLst>
                              </p:cTn>
                            </p:par>
                            <p:par>
                              <p:cTn id="49" fill="hold">
                                <p:stCondLst>
                                  <p:cond delay="2949"/>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85"/>
                                            </p:tgtEl>
                                            <p:attrNameLst>
                                              <p:attrName>style.visibility</p:attrName>
                                            </p:attrNameLst>
                                          </p:cBhvr>
                                          <p:to>
                                            <p:strVal val="visible"/>
                                          </p:to>
                                        </p:set>
                                        <p:anim calcmode="lin" valueType="num">
                                          <p:cBhvr>
                                            <p:cTn id="52" dur="500" fill="hold"/>
                                            <p:tgtEl>
                                              <p:spTgt spid="85"/>
                                            </p:tgtEl>
                                            <p:attrNameLst>
                                              <p:attrName>ppt_w</p:attrName>
                                            </p:attrNameLst>
                                          </p:cBhvr>
                                          <p:tavLst>
                                            <p:tav tm="0">
                                              <p:val>
                                                <p:fltVal val="0"/>
                                              </p:val>
                                            </p:tav>
                                            <p:tav tm="100000">
                                              <p:val>
                                                <p:strVal val="#ppt_w"/>
                                              </p:val>
                                            </p:tav>
                                          </p:tavLst>
                                        </p:anim>
                                        <p:anim calcmode="lin" valueType="num">
                                          <p:cBhvr>
                                            <p:cTn id="53" dur="500" fill="hold"/>
                                            <p:tgtEl>
                                              <p:spTgt spid="85"/>
                                            </p:tgtEl>
                                            <p:attrNameLst>
                                              <p:attrName>ppt_h</p:attrName>
                                            </p:attrNameLst>
                                          </p:cBhvr>
                                          <p:tavLst>
                                            <p:tav tm="0">
                                              <p:val>
                                                <p:fltVal val="0"/>
                                              </p:val>
                                            </p:tav>
                                            <p:tav tm="100000">
                                              <p:val>
                                                <p:strVal val="#ppt_h"/>
                                              </p:val>
                                            </p:tav>
                                          </p:tavLst>
                                        </p:anim>
                                        <p:animEffect transition="in" filter="fade">
                                          <p:cBhvr>
                                            <p:cTn id="54" dur="500"/>
                                            <p:tgtEl>
                                              <p:spTgt spid="85"/>
                                            </p:tgtEl>
                                          </p:cBhvr>
                                        </p:animEffect>
                                      </p:childTnLst>
                                    </p:cTn>
                                  </p:par>
                                </p:childTnLst>
                              </p:cTn>
                            </p:par>
                            <p:par>
                              <p:cTn id="55" fill="hold">
                                <p:stCondLst>
                                  <p:cond delay="3500"/>
                                </p:stCondLst>
                                <p:childTnLst>
                                  <p:par>
                                    <p:cTn id="56" presetID="16" presetClass="entr" presetSubtype="37"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barn(outVertical)">
                                          <p:cBhvr>
                                            <p:cTn id="58" dur="500"/>
                                            <p:tgtEl>
                                              <p:spTgt spid="78"/>
                                            </p:tgtEl>
                                          </p:cBhvr>
                                        </p:animEffect>
                                      </p:childTnLst>
                                    </p:cTn>
                                  </p:par>
                                </p:childTnLst>
                              </p:cTn>
                            </p:par>
                            <p:par>
                              <p:cTn id="59" fill="hold">
                                <p:stCondLst>
                                  <p:cond delay="40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86"/>
                                            </p:tgtEl>
                                            <p:attrNameLst>
                                              <p:attrName>style.visibility</p:attrName>
                                            </p:attrNameLst>
                                          </p:cBhvr>
                                          <p:to>
                                            <p:strVal val="visible"/>
                                          </p:to>
                                        </p:set>
                                        <p:anim calcmode="lin" valueType="num">
                                          <p:cBhvr>
                                            <p:cTn id="62" dur="500" fill="hold"/>
                                            <p:tgtEl>
                                              <p:spTgt spid="86"/>
                                            </p:tgtEl>
                                            <p:attrNameLst>
                                              <p:attrName>ppt_w</p:attrName>
                                            </p:attrNameLst>
                                          </p:cBhvr>
                                          <p:tavLst>
                                            <p:tav tm="0">
                                              <p:val>
                                                <p:fltVal val="0"/>
                                              </p:val>
                                            </p:tav>
                                            <p:tav tm="100000">
                                              <p:val>
                                                <p:strVal val="#ppt_w"/>
                                              </p:val>
                                            </p:tav>
                                          </p:tavLst>
                                        </p:anim>
                                        <p:anim calcmode="lin" valueType="num">
                                          <p:cBhvr>
                                            <p:cTn id="63" dur="500" fill="hold"/>
                                            <p:tgtEl>
                                              <p:spTgt spid="86"/>
                                            </p:tgtEl>
                                            <p:attrNameLst>
                                              <p:attrName>ppt_h</p:attrName>
                                            </p:attrNameLst>
                                          </p:cBhvr>
                                          <p:tavLst>
                                            <p:tav tm="0">
                                              <p:val>
                                                <p:fltVal val="0"/>
                                              </p:val>
                                            </p:tav>
                                            <p:tav tm="100000">
                                              <p:val>
                                                <p:strVal val="#ppt_h"/>
                                              </p:val>
                                            </p:tav>
                                          </p:tavLst>
                                        </p:anim>
                                        <p:animEffect transition="in" filter="fade">
                                          <p:cBhvr>
                                            <p:cTn id="64" dur="500"/>
                                            <p:tgtEl>
                                              <p:spTgt spid="86"/>
                                            </p:tgtEl>
                                          </p:cBhvr>
                                        </p:animEffect>
                                      </p:childTnLst>
                                    </p:cTn>
                                  </p:par>
                                </p:childTnLst>
                              </p:cTn>
                            </p:par>
                            <p:par>
                              <p:cTn id="65" fill="hold">
                                <p:stCondLst>
                                  <p:cond delay="4549"/>
                                </p:stCondLst>
                                <p:childTnLst>
                                  <p:par>
                                    <p:cTn id="66" presetID="16" presetClass="entr" presetSubtype="37" fill="hold" nodeType="after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barn(outVertical)">
                                          <p:cBhvr>
                                            <p:cTn id="68" dur="500"/>
                                            <p:tgtEl>
                                              <p:spTgt spid="81"/>
                                            </p:tgtEl>
                                          </p:cBhvr>
                                        </p:animEffect>
                                      </p:childTnLst>
                                    </p:cTn>
                                  </p:par>
                                </p:childTnLst>
                              </p:cTn>
                            </p:par>
                            <p:par>
                              <p:cTn id="69" fill="hold">
                                <p:stCondLst>
                                  <p:cond delay="5049"/>
                                </p:stCondLst>
                                <p:childTnLst>
                                  <p:par>
                                    <p:cTn id="70" presetID="16" presetClass="entr" presetSubtype="37"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barn(outVertical)">
                                          <p:cBhvr>
                                            <p:cTn id="7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84" grpId="0"/>
          <p:bldP spid="85" grpId="0"/>
          <p:bldP spid="8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16" name="TextBox 18"/>
          <p:cNvSpPr txBox="1"/>
          <p:nvPr/>
        </p:nvSpPr>
        <p:spPr>
          <a:xfrm>
            <a:off x="5550421" y="4774359"/>
            <a:ext cx="4150816" cy="400110"/>
          </a:xfrm>
          <a:prstGeom prst="rect">
            <a:avLst/>
          </a:prstGeom>
          <a:noFill/>
          <a:ln>
            <a:noFill/>
          </a:ln>
        </p:spPr>
        <p:txBody>
          <a:bodyPr wrap="square" rtlCol="0">
            <a:spAutoFit/>
          </a:bodyPr>
          <a:lstStyle/>
          <a:p>
            <a:r>
              <a:rPr lang="en-US" altLang="zh-CN" sz="2000" dirty="0">
                <a:solidFill>
                  <a:srgbClr val="C00000"/>
                </a:solidFill>
              </a:rPr>
              <a:t>ADD YOUR TITLE </a:t>
            </a:r>
            <a:endParaRPr lang="zh-CN" altLang="en-US" sz="2000" dirty="0">
              <a:solidFill>
                <a:srgbClr val="C00000"/>
              </a:solidFill>
            </a:endParaRPr>
          </a:p>
        </p:txBody>
      </p:sp>
      <p:sp>
        <p:nvSpPr>
          <p:cNvPr id="17" name="矩形 16"/>
          <p:cNvSpPr/>
          <p:nvPr/>
        </p:nvSpPr>
        <p:spPr>
          <a:xfrm>
            <a:off x="5550421" y="5155914"/>
            <a:ext cx="5172080" cy="523092"/>
          </a:xfrm>
          <a:prstGeom prst="rect">
            <a:avLst/>
          </a:prstGeom>
        </p:spPr>
        <p:txBody>
          <a:bodyPr wrap="square">
            <a:spAutoFit/>
          </a:bodyPr>
          <a:lstStyle/>
          <a:p>
            <a:pPr>
              <a:lnSpc>
                <a:spcPct val="150000"/>
              </a:lnSpc>
            </a:pPr>
            <a:r>
              <a:rPr lang="en-US" altLang="zh-CN" sz="935" dirty="0">
                <a:solidFill>
                  <a:schemeClr val="tx1">
                    <a:lumMod val="75000"/>
                    <a:lumOff val="25000"/>
                  </a:schemeClr>
                </a:solidFill>
              </a:rPr>
              <a:t>OF THIS SCHEME, WE THANK YOU FOR YOUR READING, THE PROPOSAL IS IN PROPOSAL INFORMATION, THIS PAPER DISCUSSES THE SPECIFIC REQUIREMENTS</a:t>
            </a:r>
          </a:p>
        </p:txBody>
      </p:sp>
      <p:sp>
        <p:nvSpPr>
          <p:cNvPr id="18" name="TextBox 18"/>
          <p:cNvSpPr txBox="1"/>
          <p:nvPr/>
        </p:nvSpPr>
        <p:spPr>
          <a:xfrm>
            <a:off x="5550421" y="3325151"/>
            <a:ext cx="4150816" cy="400110"/>
          </a:xfrm>
          <a:prstGeom prst="rect">
            <a:avLst/>
          </a:prstGeom>
          <a:noFill/>
          <a:ln>
            <a:noFill/>
          </a:ln>
        </p:spPr>
        <p:txBody>
          <a:bodyPr wrap="square" rtlCol="0">
            <a:spAutoFit/>
          </a:bodyPr>
          <a:lstStyle/>
          <a:p>
            <a:r>
              <a:rPr lang="en-US" altLang="zh-CN" sz="2000" dirty="0">
                <a:solidFill>
                  <a:srgbClr val="C00000"/>
                </a:solidFill>
              </a:rPr>
              <a:t>ADD YOUR TITLE </a:t>
            </a:r>
            <a:endParaRPr lang="zh-CN" altLang="en-US" sz="2000" dirty="0">
              <a:solidFill>
                <a:srgbClr val="C00000"/>
              </a:solidFill>
            </a:endParaRPr>
          </a:p>
        </p:txBody>
      </p:sp>
      <p:sp>
        <p:nvSpPr>
          <p:cNvPr id="19" name="矩形 18"/>
          <p:cNvSpPr/>
          <p:nvPr/>
        </p:nvSpPr>
        <p:spPr>
          <a:xfrm>
            <a:off x="5550421" y="3707135"/>
            <a:ext cx="5172080" cy="523092"/>
          </a:xfrm>
          <a:prstGeom prst="rect">
            <a:avLst/>
          </a:prstGeom>
        </p:spPr>
        <p:txBody>
          <a:bodyPr wrap="square">
            <a:spAutoFit/>
          </a:bodyPr>
          <a:lstStyle/>
          <a:p>
            <a:pPr>
              <a:lnSpc>
                <a:spcPct val="150000"/>
              </a:lnSpc>
            </a:pPr>
            <a:r>
              <a:rPr lang="en-US" altLang="zh-CN" sz="935" dirty="0">
                <a:solidFill>
                  <a:schemeClr val="tx1">
                    <a:lumMod val="75000"/>
                    <a:lumOff val="25000"/>
                  </a:schemeClr>
                </a:solidFill>
              </a:rPr>
              <a:t>OF THIS SCHEME, WE THANK YOU FOR YOUR READING, THE PROPOSAL IS IN PROPOSAL INFORMATION, THIS PAPER DISCUSSES THE SPECIFIC REQUIREMENTS</a:t>
            </a:r>
          </a:p>
        </p:txBody>
      </p:sp>
      <p:sp>
        <p:nvSpPr>
          <p:cNvPr id="20" name="TextBox 18"/>
          <p:cNvSpPr txBox="1"/>
          <p:nvPr/>
        </p:nvSpPr>
        <p:spPr>
          <a:xfrm>
            <a:off x="5550421" y="1979726"/>
            <a:ext cx="4150816" cy="400110"/>
          </a:xfrm>
          <a:prstGeom prst="rect">
            <a:avLst/>
          </a:prstGeom>
          <a:noFill/>
          <a:ln>
            <a:noFill/>
          </a:ln>
        </p:spPr>
        <p:txBody>
          <a:bodyPr wrap="square" rtlCol="0">
            <a:spAutoFit/>
          </a:bodyPr>
          <a:lstStyle/>
          <a:p>
            <a:r>
              <a:rPr lang="en-US" altLang="zh-CN" sz="2000" dirty="0">
                <a:solidFill>
                  <a:srgbClr val="C00000"/>
                </a:solidFill>
              </a:rPr>
              <a:t>ADD YOUR TITLE </a:t>
            </a:r>
            <a:endParaRPr lang="zh-CN" altLang="en-US" sz="2000" dirty="0">
              <a:solidFill>
                <a:srgbClr val="C00000"/>
              </a:solidFill>
            </a:endParaRPr>
          </a:p>
        </p:txBody>
      </p:sp>
      <p:sp>
        <p:nvSpPr>
          <p:cNvPr id="21" name="矩形 20"/>
          <p:cNvSpPr/>
          <p:nvPr/>
        </p:nvSpPr>
        <p:spPr>
          <a:xfrm>
            <a:off x="5550421" y="2361710"/>
            <a:ext cx="5172080" cy="523092"/>
          </a:xfrm>
          <a:prstGeom prst="rect">
            <a:avLst/>
          </a:prstGeom>
        </p:spPr>
        <p:txBody>
          <a:bodyPr wrap="square">
            <a:spAutoFit/>
          </a:bodyPr>
          <a:lstStyle/>
          <a:p>
            <a:pPr>
              <a:lnSpc>
                <a:spcPct val="150000"/>
              </a:lnSpc>
            </a:pPr>
            <a:r>
              <a:rPr lang="en-US" altLang="zh-CN" sz="935" dirty="0">
                <a:solidFill>
                  <a:schemeClr val="tx1">
                    <a:lumMod val="75000"/>
                    <a:lumOff val="25000"/>
                  </a:schemeClr>
                </a:solidFill>
              </a:rPr>
              <a:t>OF THIS SCHEME, WE THANK YOU FOR YOUR READING, THE PROPOSAL IS IN PROPOSAL INFORMATION, THIS PAPER DISCUSSES THE SPECIFIC REQUIREMENTS</a:t>
            </a:r>
          </a:p>
        </p:txBody>
      </p:sp>
      <p:pic>
        <p:nvPicPr>
          <p:cNvPr id="22" name="Picture 2"/>
          <p:cNvPicPr>
            <a:picLocks noChangeAspect="1" noChangeArrowheads="1"/>
          </p:cNvPicPr>
          <p:nvPr/>
        </p:nvPicPr>
        <p:blipFill>
          <a:blip r:embed="rId3" cstate="email"/>
          <a:stretch>
            <a:fillRect/>
          </a:stretch>
        </p:blipFill>
        <p:spPr bwMode="auto">
          <a:xfrm>
            <a:off x="2382249" y="2081463"/>
            <a:ext cx="2565242" cy="342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by="(-#ppt_w*2)" calcmode="lin" valueType="num">
                                      <p:cBhvr rctx="PPT">
                                        <p:cTn id="13" dur="500" autoRev="1" fill="hold">
                                          <p:stCondLst>
                                            <p:cond delay="0"/>
                                          </p:stCondLst>
                                        </p:cTn>
                                        <p:tgtEl>
                                          <p:spTgt spid="20"/>
                                        </p:tgtEl>
                                        <p:attrNameLst>
                                          <p:attrName>ppt_w</p:attrName>
                                        </p:attrNameLst>
                                      </p:cBhvr>
                                    </p:anim>
                                    <p:anim by="(#ppt_w*0.50)" calcmode="lin" valueType="num">
                                      <p:cBhvr>
                                        <p:cTn id="14" dur="500" decel="50000" autoRev="1" fill="hold">
                                          <p:stCondLst>
                                            <p:cond delay="0"/>
                                          </p:stCondLst>
                                        </p:cTn>
                                        <p:tgtEl>
                                          <p:spTgt spid="20"/>
                                        </p:tgtEl>
                                        <p:attrNameLst>
                                          <p:attrName>ppt_x</p:attrName>
                                        </p:attrNameLst>
                                      </p:cBhvr>
                                    </p:anim>
                                    <p:anim from="(-#ppt_h/2)" to="(#ppt_y)" calcmode="lin" valueType="num">
                                      <p:cBhvr>
                                        <p:cTn id="15" dur="1000" fill="hold">
                                          <p:stCondLst>
                                            <p:cond delay="0"/>
                                          </p:stCondLst>
                                        </p:cTn>
                                        <p:tgtEl>
                                          <p:spTgt spid="20"/>
                                        </p:tgtEl>
                                        <p:attrNameLst>
                                          <p:attrName>ppt_y</p:attrName>
                                        </p:attrNameLst>
                                      </p:cBhvr>
                                    </p:anim>
                                    <p:animRot by="21600000">
                                      <p:cBhvr>
                                        <p:cTn id="16" dur="1000" fill="hold">
                                          <p:stCondLst>
                                            <p:cond delay="0"/>
                                          </p:stCondLst>
                                        </p:cTn>
                                        <p:tgtEl>
                                          <p:spTgt spid="20"/>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by="(-#ppt_w*2)" calcmode="lin" valueType="num">
                                      <p:cBhvr rctx="PPT">
                                        <p:cTn id="19" dur="500" autoRev="1" fill="hold">
                                          <p:stCondLst>
                                            <p:cond delay="0"/>
                                          </p:stCondLst>
                                        </p:cTn>
                                        <p:tgtEl>
                                          <p:spTgt spid="16"/>
                                        </p:tgtEl>
                                        <p:attrNameLst>
                                          <p:attrName>ppt_w</p:attrName>
                                        </p:attrNameLst>
                                      </p:cBhvr>
                                    </p:anim>
                                    <p:anim by="(#ppt_w*0.50)" calcmode="lin" valueType="num">
                                      <p:cBhvr>
                                        <p:cTn id="20" dur="500" decel="50000" autoRev="1" fill="hold">
                                          <p:stCondLst>
                                            <p:cond delay="0"/>
                                          </p:stCondLst>
                                        </p:cTn>
                                        <p:tgtEl>
                                          <p:spTgt spid="16"/>
                                        </p:tgtEl>
                                        <p:attrNameLst>
                                          <p:attrName>ppt_x</p:attrName>
                                        </p:attrNameLst>
                                      </p:cBhvr>
                                    </p:anim>
                                    <p:anim from="(-#ppt_h/2)" to="(#ppt_y)" calcmode="lin" valueType="num">
                                      <p:cBhvr>
                                        <p:cTn id="21" dur="1000" fill="hold">
                                          <p:stCondLst>
                                            <p:cond delay="0"/>
                                          </p:stCondLst>
                                        </p:cTn>
                                        <p:tgtEl>
                                          <p:spTgt spid="16"/>
                                        </p:tgtEl>
                                        <p:attrNameLst>
                                          <p:attrName>ppt_y</p:attrName>
                                        </p:attrNameLst>
                                      </p:cBhvr>
                                    </p:anim>
                                    <p:animRot by="21600000">
                                      <p:cBhvr>
                                        <p:cTn id="22" dur="1000" fill="hold">
                                          <p:stCondLst>
                                            <p:cond delay="0"/>
                                          </p:stCondLst>
                                        </p:cTn>
                                        <p:tgtEl>
                                          <p:spTgt spid="16"/>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by="(-#ppt_w*2)" calcmode="lin" valueType="num">
                                      <p:cBhvr rctx="PPT">
                                        <p:cTn id="25" dur="500" autoRev="1" fill="hold">
                                          <p:stCondLst>
                                            <p:cond delay="0"/>
                                          </p:stCondLst>
                                        </p:cTn>
                                        <p:tgtEl>
                                          <p:spTgt spid="18"/>
                                        </p:tgtEl>
                                        <p:attrNameLst>
                                          <p:attrName>ppt_w</p:attrName>
                                        </p:attrNameLst>
                                      </p:cBhvr>
                                    </p:anim>
                                    <p:anim by="(#ppt_w*0.50)" calcmode="lin" valueType="num">
                                      <p:cBhvr>
                                        <p:cTn id="26" dur="500" decel="50000" autoRev="1" fill="hold">
                                          <p:stCondLst>
                                            <p:cond delay="0"/>
                                          </p:stCondLst>
                                        </p:cTn>
                                        <p:tgtEl>
                                          <p:spTgt spid="18"/>
                                        </p:tgtEl>
                                        <p:attrNameLst>
                                          <p:attrName>ppt_x</p:attrName>
                                        </p:attrNameLst>
                                      </p:cBhvr>
                                    </p:anim>
                                    <p:anim from="(-#ppt_h/2)" to="(#ppt_y)" calcmode="lin" valueType="num">
                                      <p:cBhvr>
                                        <p:cTn id="27" dur="1000" fill="hold">
                                          <p:stCondLst>
                                            <p:cond delay="0"/>
                                          </p:stCondLst>
                                        </p:cTn>
                                        <p:tgtEl>
                                          <p:spTgt spid="18"/>
                                        </p:tgtEl>
                                        <p:attrNameLst>
                                          <p:attrName>ppt_y</p:attrName>
                                        </p:attrNameLst>
                                      </p:cBhvr>
                                    </p:anim>
                                    <p:animRot by="21600000">
                                      <p:cBhvr>
                                        <p:cTn id="28" dur="1000" fill="hold">
                                          <p:stCondLst>
                                            <p:cond delay="0"/>
                                          </p:stCondLst>
                                        </p:cTn>
                                        <p:tgtEl>
                                          <p:spTgt spid="18"/>
                                        </p:tgtEl>
                                        <p:attrNameLst>
                                          <p:attrName>r</p:attrName>
                                        </p:attrNameLst>
                                      </p:cBhvr>
                                    </p:animRot>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grpSp>
        <p:nvGrpSpPr>
          <p:cNvPr id="3" name="组合 2"/>
          <p:cNvGrpSpPr/>
          <p:nvPr/>
        </p:nvGrpSpPr>
        <p:grpSpPr>
          <a:xfrm>
            <a:off x="6448670" y="2353036"/>
            <a:ext cx="1103150" cy="1103150"/>
            <a:chOff x="6353175" y="3550672"/>
            <a:chExt cx="1103150" cy="1103150"/>
          </a:xfrm>
        </p:grpSpPr>
        <p:sp>
          <p:nvSpPr>
            <p:cNvPr id="4" name="椭圆 3"/>
            <p:cNvSpPr/>
            <p:nvPr/>
          </p:nvSpPr>
          <p:spPr>
            <a:xfrm>
              <a:off x="6353175" y="3550672"/>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 name="椭圆 4"/>
            <p:cNvSpPr/>
            <p:nvPr/>
          </p:nvSpPr>
          <p:spPr>
            <a:xfrm>
              <a:off x="6508750" y="3706247"/>
              <a:ext cx="792000" cy="792000"/>
            </a:xfrm>
            <a:prstGeom prst="ellipse">
              <a:avLst/>
            </a:prstGeom>
            <a:solidFill>
              <a:srgbClr val="C00000"/>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 name="Freeform 61"/>
            <p:cNvSpPr>
              <a:spLocks noEditPoints="1"/>
            </p:cNvSpPr>
            <p:nvPr/>
          </p:nvSpPr>
          <p:spPr bwMode="auto">
            <a:xfrm>
              <a:off x="6743619" y="394008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grpSp>
        <p:nvGrpSpPr>
          <p:cNvPr id="7" name="组合 6"/>
          <p:cNvGrpSpPr/>
          <p:nvPr/>
        </p:nvGrpSpPr>
        <p:grpSpPr>
          <a:xfrm>
            <a:off x="4157682" y="2353036"/>
            <a:ext cx="1103150" cy="1103150"/>
            <a:chOff x="6353175" y="2204180"/>
            <a:chExt cx="1103150" cy="1103150"/>
          </a:xfrm>
        </p:grpSpPr>
        <p:sp>
          <p:nvSpPr>
            <p:cNvPr id="8" name="椭圆 7"/>
            <p:cNvSpPr/>
            <p:nvPr/>
          </p:nvSpPr>
          <p:spPr>
            <a:xfrm>
              <a:off x="6353175" y="2204180"/>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 name="椭圆 8"/>
            <p:cNvSpPr/>
            <p:nvPr/>
          </p:nvSpPr>
          <p:spPr>
            <a:xfrm>
              <a:off x="6508750" y="2359755"/>
              <a:ext cx="792000" cy="792000"/>
            </a:xfrm>
            <a:prstGeom prst="ellipse">
              <a:avLst/>
            </a:prstGeom>
            <a:solidFill>
              <a:srgbClr val="C00000"/>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0" name="Freeform 84"/>
            <p:cNvSpPr>
              <a:spLocks noEditPoints="1"/>
            </p:cNvSpPr>
            <p:nvPr/>
          </p:nvSpPr>
          <p:spPr bwMode="auto">
            <a:xfrm>
              <a:off x="6743619" y="2594107"/>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grpSp>
        <p:nvGrpSpPr>
          <p:cNvPr id="11" name="组合 10"/>
          <p:cNvGrpSpPr/>
          <p:nvPr/>
        </p:nvGrpSpPr>
        <p:grpSpPr>
          <a:xfrm>
            <a:off x="8739658" y="2353036"/>
            <a:ext cx="1103150" cy="1103150"/>
            <a:chOff x="6353175" y="857688"/>
            <a:chExt cx="1103150" cy="1103150"/>
          </a:xfrm>
        </p:grpSpPr>
        <p:sp>
          <p:nvSpPr>
            <p:cNvPr id="12" name="椭圆 11"/>
            <p:cNvSpPr/>
            <p:nvPr/>
          </p:nvSpPr>
          <p:spPr>
            <a:xfrm>
              <a:off x="6353175" y="857688"/>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3" name="椭圆 12"/>
            <p:cNvSpPr/>
            <p:nvPr/>
          </p:nvSpPr>
          <p:spPr>
            <a:xfrm>
              <a:off x="6508750" y="1013263"/>
              <a:ext cx="792000" cy="792000"/>
            </a:xfrm>
            <a:prstGeom prst="ellipse">
              <a:avLst/>
            </a:prstGeom>
            <a:solidFill>
              <a:srgbClr val="C00000"/>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4" name="Freeform 96"/>
            <p:cNvSpPr>
              <a:spLocks noEditPoints="1"/>
            </p:cNvSpPr>
            <p:nvPr/>
          </p:nvSpPr>
          <p:spPr bwMode="auto">
            <a:xfrm>
              <a:off x="6743619" y="1248132"/>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grpSp>
        <p:nvGrpSpPr>
          <p:cNvPr id="15" name="组合 14"/>
          <p:cNvGrpSpPr/>
          <p:nvPr/>
        </p:nvGrpSpPr>
        <p:grpSpPr>
          <a:xfrm>
            <a:off x="1866694" y="2353036"/>
            <a:ext cx="1103150" cy="1103150"/>
            <a:chOff x="6353175" y="4895612"/>
            <a:chExt cx="1103150" cy="1103150"/>
          </a:xfrm>
        </p:grpSpPr>
        <p:sp>
          <p:nvSpPr>
            <p:cNvPr id="16" name="椭圆 15"/>
            <p:cNvSpPr/>
            <p:nvPr/>
          </p:nvSpPr>
          <p:spPr>
            <a:xfrm>
              <a:off x="6353175" y="4895612"/>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7" name="椭圆 16"/>
            <p:cNvSpPr/>
            <p:nvPr/>
          </p:nvSpPr>
          <p:spPr>
            <a:xfrm>
              <a:off x="6508750" y="5051187"/>
              <a:ext cx="792000" cy="792000"/>
            </a:xfrm>
            <a:prstGeom prst="ellipse">
              <a:avLst/>
            </a:prstGeom>
            <a:solidFill>
              <a:srgbClr val="C00000"/>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8" name="Freeform 112"/>
            <p:cNvSpPr>
              <a:spLocks noEditPoints="1"/>
            </p:cNvSpPr>
            <p:nvPr/>
          </p:nvSpPr>
          <p:spPr bwMode="auto">
            <a:xfrm>
              <a:off x="6743619" y="5286056"/>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sp>
        <p:nvSpPr>
          <p:cNvPr id="19" name="矩形 18"/>
          <p:cNvSpPr/>
          <p:nvPr/>
        </p:nvSpPr>
        <p:spPr>
          <a:xfrm>
            <a:off x="6217546" y="3611761"/>
            <a:ext cx="1565398" cy="369332"/>
          </a:xfrm>
          <a:prstGeom prst="rect">
            <a:avLst/>
          </a:prstGeom>
        </p:spPr>
        <p:txBody>
          <a:bodyPr wrap="square">
            <a:spAutoFit/>
          </a:bodyPr>
          <a:lstStyle/>
          <a:p>
            <a:pPr algn="ctr"/>
            <a:r>
              <a:rPr lang="zh-CN" altLang="en-US" dirty="0">
                <a:solidFill>
                  <a:schemeClr val="tx1">
                    <a:lumMod val="65000"/>
                    <a:lumOff val="35000"/>
                  </a:schemeClr>
                </a:solidFill>
                <a:latin typeface="+mj-ea"/>
                <a:ea typeface="+mj-ea"/>
              </a:rPr>
              <a:t>企业宗旨</a:t>
            </a:r>
            <a:endParaRPr lang="en-US" altLang="zh-CN" sz="1400" dirty="0">
              <a:solidFill>
                <a:schemeClr val="tx1">
                  <a:lumMod val="65000"/>
                  <a:lumOff val="35000"/>
                </a:schemeClr>
              </a:solidFill>
              <a:latin typeface="+mj-ea"/>
              <a:ea typeface="+mj-ea"/>
            </a:endParaRPr>
          </a:p>
        </p:txBody>
      </p:sp>
      <p:sp>
        <p:nvSpPr>
          <p:cNvPr id="20" name="矩形 19"/>
          <p:cNvSpPr/>
          <p:nvPr/>
        </p:nvSpPr>
        <p:spPr>
          <a:xfrm>
            <a:off x="8603356" y="3592053"/>
            <a:ext cx="1565398" cy="369332"/>
          </a:xfrm>
          <a:prstGeom prst="rect">
            <a:avLst/>
          </a:prstGeom>
        </p:spPr>
        <p:txBody>
          <a:bodyPr wrap="square">
            <a:spAutoFit/>
          </a:bodyPr>
          <a:lstStyle/>
          <a:p>
            <a:pPr algn="ctr"/>
            <a:r>
              <a:rPr lang="zh-CN" altLang="en-US" dirty="0">
                <a:solidFill>
                  <a:schemeClr val="tx1">
                    <a:lumMod val="65000"/>
                    <a:lumOff val="35000"/>
                  </a:schemeClr>
                </a:solidFill>
                <a:latin typeface="+mj-ea"/>
                <a:ea typeface="+mj-ea"/>
              </a:rPr>
              <a:t>服务理念</a:t>
            </a:r>
            <a:endParaRPr lang="en-US" altLang="zh-CN" sz="1400" dirty="0">
              <a:solidFill>
                <a:schemeClr val="tx1">
                  <a:lumMod val="65000"/>
                  <a:lumOff val="35000"/>
                </a:schemeClr>
              </a:solidFill>
              <a:latin typeface="+mj-ea"/>
              <a:ea typeface="+mj-ea"/>
            </a:endParaRPr>
          </a:p>
        </p:txBody>
      </p:sp>
      <p:sp>
        <p:nvSpPr>
          <p:cNvPr id="21" name="矩形 20"/>
          <p:cNvSpPr/>
          <p:nvPr/>
        </p:nvSpPr>
        <p:spPr>
          <a:xfrm>
            <a:off x="1541721" y="3611761"/>
            <a:ext cx="1565398" cy="369332"/>
          </a:xfrm>
          <a:prstGeom prst="rect">
            <a:avLst/>
          </a:prstGeom>
        </p:spPr>
        <p:txBody>
          <a:bodyPr wrap="square">
            <a:spAutoFit/>
          </a:bodyPr>
          <a:lstStyle/>
          <a:p>
            <a:pPr algn="ctr"/>
            <a:r>
              <a:rPr lang="zh-CN" altLang="en-US" dirty="0">
                <a:solidFill>
                  <a:schemeClr val="tx1">
                    <a:lumMod val="65000"/>
                    <a:lumOff val="35000"/>
                  </a:schemeClr>
                </a:solidFill>
                <a:latin typeface="+mj-ea"/>
                <a:ea typeface="+mj-ea"/>
              </a:rPr>
              <a:t>企业精神</a:t>
            </a:r>
            <a:endParaRPr lang="en-US" altLang="zh-CN" sz="1400" dirty="0">
              <a:solidFill>
                <a:schemeClr val="tx1">
                  <a:lumMod val="65000"/>
                  <a:lumOff val="35000"/>
                </a:schemeClr>
              </a:solidFill>
              <a:latin typeface="+mj-ea"/>
              <a:ea typeface="+mj-ea"/>
            </a:endParaRPr>
          </a:p>
        </p:txBody>
      </p:sp>
      <p:sp>
        <p:nvSpPr>
          <p:cNvPr id="22" name="矩形 21"/>
          <p:cNvSpPr/>
          <p:nvPr/>
        </p:nvSpPr>
        <p:spPr>
          <a:xfrm>
            <a:off x="3926558" y="3611761"/>
            <a:ext cx="1565398" cy="369332"/>
          </a:xfrm>
          <a:prstGeom prst="rect">
            <a:avLst/>
          </a:prstGeom>
        </p:spPr>
        <p:txBody>
          <a:bodyPr wrap="square">
            <a:spAutoFit/>
          </a:bodyPr>
          <a:lstStyle/>
          <a:p>
            <a:pPr algn="ctr"/>
            <a:r>
              <a:rPr lang="zh-CN" altLang="en-US" dirty="0">
                <a:solidFill>
                  <a:schemeClr val="tx1">
                    <a:lumMod val="65000"/>
                    <a:lumOff val="35000"/>
                  </a:schemeClr>
                </a:solidFill>
                <a:latin typeface="+mj-ea"/>
                <a:ea typeface="+mj-ea"/>
              </a:rPr>
              <a:t>经营理念</a:t>
            </a:r>
            <a:endParaRPr lang="en-US" altLang="zh-CN" sz="1400" dirty="0">
              <a:solidFill>
                <a:schemeClr val="tx1">
                  <a:lumMod val="65000"/>
                  <a:lumOff val="35000"/>
                </a:schemeClr>
              </a:solidFill>
              <a:latin typeface="+mj-ea"/>
              <a:ea typeface="+mj-ea"/>
            </a:endParaRPr>
          </a:p>
        </p:txBody>
      </p:sp>
      <p:sp>
        <p:nvSpPr>
          <p:cNvPr id="23" name="矩形 22"/>
          <p:cNvSpPr/>
          <p:nvPr/>
        </p:nvSpPr>
        <p:spPr>
          <a:xfrm>
            <a:off x="5891964" y="4012901"/>
            <a:ext cx="2216562" cy="377411"/>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mj-ea"/>
                <a:ea typeface="+mj-ea"/>
              </a:rPr>
              <a:t>质量第一、诚信为本</a:t>
            </a:r>
            <a:endParaRPr lang="en-US" altLang="zh-CN" sz="1400" dirty="0">
              <a:solidFill>
                <a:schemeClr val="tx1">
                  <a:lumMod val="65000"/>
                  <a:lumOff val="35000"/>
                </a:schemeClr>
              </a:solidFill>
              <a:latin typeface="+mj-ea"/>
              <a:ea typeface="+mj-ea"/>
            </a:endParaRPr>
          </a:p>
        </p:txBody>
      </p:sp>
      <p:sp>
        <p:nvSpPr>
          <p:cNvPr id="24" name="矩形 23"/>
          <p:cNvSpPr/>
          <p:nvPr/>
        </p:nvSpPr>
        <p:spPr>
          <a:xfrm>
            <a:off x="8277774" y="3993193"/>
            <a:ext cx="2216562" cy="377411"/>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mj-ea"/>
                <a:ea typeface="+mj-ea"/>
              </a:rPr>
              <a:t>用户至上、用心服务</a:t>
            </a:r>
            <a:endParaRPr lang="en-US" altLang="zh-CN" sz="1400" dirty="0">
              <a:solidFill>
                <a:schemeClr val="tx1">
                  <a:lumMod val="65000"/>
                  <a:lumOff val="35000"/>
                </a:schemeClr>
              </a:solidFill>
              <a:latin typeface="+mj-ea"/>
              <a:ea typeface="+mj-ea"/>
            </a:endParaRPr>
          </a:p>
        </p:txBody>
      </p:sp>
      <p:sp>
        <p:nvSpPr>
          <p:cNvPr id="25" name="矩形 24"/>
          <p:cNvSpPr/>
          <p:nvPr/>
        </p:nvSpPr>
        <p:spPr>
          <a:xfrm>
            <a:off x="1216139" y="4012901"/>
            <a:ext cx="2216562" cy="377411"/>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mj-ea"/>
                <a:ea typeface="+mj-ea"/>
              </a:rPr>
              <a:t>求实、创新、团结</a:t>
            </a:r>
            <a:endParaRPr lang="en-US" altLang="zh-CN" sz="1400" dirty="0">
              <a:solidFill>
                <a:schemeClr val="tx1">
                  <a:lumMod val="65000"/>
                  <a:lumOff val="35000"/>
                </a:schemeClr>
              </a:solidFill>
              <a:latin typeface="+mj-ea"/>
              <a:ea typeface="+mj-ea"/>
            </a:endParaRPr>
          </a:p>
        </p:txBody>
      </p:sp>
      <p:sp>
        <p:nvSpPr>
          <p:cNvPr id="26" name="矩形 25"/>
          <p:cNvSpPr/>
          <p:nvPr/>
        </p:nvSpPr>
        <p:spPr>
          <a:xfrm>
            <a:off x="3600976" y="4012901"/>
            <a:ext cx="2216562" cy="377411"/>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mj-ea"/>
                <a:ea typeface="+mj-ea"/>
              </a:rPr>
              <a:t>科学管理、诚信经营</a:t>
            </a:r>
            <a:endParaRPr lang="en-US" altLang="zh-CN" sz="1400" dirty="0">
              <a:solidFill>
                <a:schemeClr val="tx1">
                  <a:lumMod val="65000"/>
                  <a:lumOff val="3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5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5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1+#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8" name="Teardrop 50"/>
          <p:cNvSpPr/>
          <p:nvPr/>
        </p:nvSpPr>
        <p:spPr>
          <a:xfrm rot="13500000">
            <a:off x="2917246" y="2055015"/>
            <a:ext cx="1682565" cy="1682127"/>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微软雅黑" panose="020B0503020204020204" charset="-122"/>
            </a:endParaRPr>
          </a:p>
        </p:txBody>
      </p:sp>
      <p:sp>
        <p:nvSpPr>
          <p:cNvPr id="9" name="Teardrop 51"/>
          <p:cNvSpPr/>
          <p:nvPr/>
        </p:nvSpPr>
        <p:spPr>
          <a:xfrm rot="8100000">
            <a:off x="4994963" y="2055015"/>
            <a:ext cx="1682565" cy="1682127"/>
          </a:xfrm>
          <a:prstGeom prst="teardrop">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微软雅黑" panose="020B0503020204020204" charset="-122"/>
            </a:endParaRPr>
          </a:p>
        </p:txBody>
      </p:sp>
      <p:sp>
        <p:nvSpPr>
          <p:cNvPr id="10" name="Teardrop 52"/>
          <p:cNvSpPr/>
          <p:nvPr/>
        </p:nvSpPr>
        <p:spPr>
          <a:xfrm rot="2700000">
            <a:off x="7122582" y="2055015"/>
            <a:ext cx="1682565" cy="1682127"/>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微软雅黑" panose="020B0503020204020204" charset="-122"/>
            </a:endParaRPr>
          </a:p>
        </p:txBody>
      </p:sp>
      <p:sp>
        <p:nvSpPr>
          <p:cNvPr id="11" name="Freeform 78"/>
          <p:cNvSpPr>
            <a:spLocks noChangeArrowheads="1"/>
          </p:cNvSpPr>
          <p:nvPr/>
        </p:nvSpPr>
        <p:spPr bwMode="auto">
          <a:xfrm>
            <a:off x="7691953" y="2575620"/>
            <a:ext cx="638985" cy="627260"/>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chemeClr val="bg1"/>
          </a:solidFill>
          <a:ln>
            <a:noFill/>
          </a:ln>
          <a:effectLst/>
        </p:spPr>
        <p:txBody>
          <a:bodyPr wrap="none" anchor="ctr"/>
          <a:lstStyle/>
          <a:p>
            <a:endParaRPr lang="en-US" dirty="0">
              <a:latin typeface="微软雅黑" panose="020B0503020204020204" charset="-122"/>
            </a:endParaRPr>
          </a:p>
        </p:txBody>
      </p:sp>
      <p:sp>
        <p:nvSpPr>
          <p:cNvPr id="12" name="Freeform 86"/>
          <p:cNvSpPr>
            <a:spLocks noChangeArrowheads="1"/>
          </p:cNvSpPr>
          <p:nvPr/>
        </p:nvSpPr>
        <p:spPr bwMode="auto">
          <a:xfrm>
            <a:off x="3412767" y="2575620"/>
            <a:ext cx="638985" cy="62726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p:spPr>
        <p:txBody>
          <a:bodyPr wrap="none" anchor="ctr"/>
          <a:lstStyle/>
          <a:p>
            <a:endParaRPr lang="en-US" dirty="0">
              <a:latin typeface="微软雅黑" panose="020B0503020204020204" charset="-122"/>
            </a:endParaRPr>
          </a:p>
        </p:txBody>
      </p:sp>
      <p:sp>
        <p:nvSpPr>
          <p:cNvPr id="13" name="Freeform 79"/>
          <p:cNvSpPr>
            <a:spLocks noChangeArrowheads="1"/>
          </p:cNvSpPr>
          <p:nvPr/>
        </p:nvSpPr>
        <p:spPr bwMode="auto">
          <a:xfrm>
            <a:off x="5547043" y="2587036"/>
            <a:ext cx="638988" cy="627260"/>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bg1"/>
          </a:solidFill>
          <a:ln>
            <a:noFill/>
          </a:ln>
          <a:effectLst/>
        </p:spPr>
        <p:txBody>
          <a:bodyPr wrap="none" anchor="ctr"/>
          <a:lstStyle/>
          <a:p>
            <a:endParaRPr lang="en-US" dirty="0">
              <a:latin typeface="微软雅黑" panose="020B0503020204020204" charset="-122"/>
            </a:endParaRPr>
          </a:p>
        </p:txBody>
      </p:sp>
      <p:grpSp>
        <p:nvGrpSpPr>
          <p:cNvPr id="16" name="组合 15"/>
          <p:cNvGrpSpPr/>
          <p:nvPr/>
        </p:nvGrpSpPr>
        <p:grpSpPr bwMode="auto">
          <a:xfrm>
            <a:off x="1983855" y="4227200"/>
            <a:ext cx="2518408" cy="1206500"/>
            <a:chOff x="6358171" y="672761"/>
            <a:chExt cx="2348774" cy="904746"/>
          </a:xfrm>
        </p:grpSpPr>
        <p:sp>
          <p:nvSpPr>
            <p:cNvPr id="17" name="Content Placeholder 2"/>
            <p:cNvSpPr txBox="1"/>
            <p:nvPr/>
          </p:nvSpPr>
          <p:spPr>
            <a:xfrm>
              <a:off x="6515052"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975" fontAlgn="auto">
                <a:spcBef>
                  <a:spcPts val="0"/>
                </a:spcBef>
                <a:spcAft>
                  <a:spcPts val="0"/>
                </a:spcAft>
                <a:buNone/>
                <a:defRPr/>
              </a:pPr>
              <a:r>
                <a:rPr lang="en-US" altLang="zh-CN" sz="1200" dirty="0">
                  <a:solidFill>
                    <a:schemeClr val="tx1">
                      <a:lumMod val="75000"/>
                      <a:lumOff val="25000"/>
                    </a:schemeClr>
                  </a:solidFill>
                </a:rPr>
                <a:t>Lorem ipsum dolor sit amet, consectetur adipisicing elit, sed do eiusmod tempor incididunt ut labore et dolore magna aliqua. Ut enim ad minim </a:t>
              </a:r>
              <a:r>
                <a:rPr lang="en-US" altLang="zh-CN" sz="1200" dirty="0" err="1">
                  <a:solidFill>
                    <a:schemeClr val="tx1">
                      <a:lumMod val="75000"/>
                      <a:lumOff val="25000"/>
                    </a:schemeClr>
                  </a:solidFill>
                </a:rPr>
                <a:t>veniam</a:t>
              </a:r>
              <a:endParaRPr lang="en-US" altLang="zh-CN" sz="1200" dirty="0">
                <a:solidFill>
                  <a:schemeClr val="tx1">
                    <a:lumMod val="75000"/>
                    <a:lumOff val="25000"/>
                  </a:schemeClr>
                </a:solidFill>
                <a:cs typeface="Arial" panose="020B0604020202020204" pitchFamily="34" charset="0"/>
              </a:endParaRPr>
            </a:p>
          </p:txBody>
        </p:sp>
        <p:sp>
          <p:nvSpPr>
            <p:cNvPr id="18"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600" dirty="0">
                  <a:solidFill>
                    <a:schemeClr val="tx1">
                      <a:lumMod val="75000"/>
                      <a:lumOff val="25000"/>
                    </a:schemeClr>
                  </a:solidFill>
                </a:rPr>
                <a:t>ADD YOUR TITLE</a:t>
              </a:r>
              <a:endParaRPr lang="zh-CN" altLang="en-US" sz="1600" dirty="0">
                <a:solidFill>
                  <a:schemeClr val="tx1">
                    <a:lumMod val="75000"/>
                    <a:lumOff val="25000"/>
                  </a:schemeClr>
                </a:solidFill>
              </a:endParaRPr>
            </a:p>
          </p:txBody>
        </p:sp>
      </p:grpSp>
      <p:grpSp>
        <p:nvGrpSpPr>
          <p:cNvPr id="19" name="组合 18"/>
          <p:cNvGrpSpPr/>
          <p:nvPr/>
        </p:nvGrpSpPr>
        <p:grpSpPr bwMode="auto">
          <a:xfrm>
            <a:off x="4532097" y="4227200"/>
            <a:ext cx="2518408" cy="1206500"/>
            <a:chOff x="6358171" y="672761"/>
            <a:chExt cx="2348774" cy="904746"/>
          </a:xfrm>
        </p:grpSpPr>
        <p:sp>
          <p:nvSpPr>
            <p:cNvPr id="20"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200" dirty="0">
                  <a:solidFill>
                    <a:schemeClr val="tx1">
                      <a:lumMod val="75000"/>
                      <a:lumOff val="25000"/>
                    </a:schemeClr>
                  </a:solidFill>
                </a:rPr>
                <a:t>Lorem ipsum dolor sit amet, consectetur adipisicing elit, sed do eiusmod tempor incididunt ut labore et dolore magna aliqua. Ut enim ad minim </a:t>
              </a:r>
              <a:r>
                <a:rPr lang="en-US" altLang="zh-CN" sz="1200" dirty="0" err="1">
                  <a:solidFill>
                    <a:schemeClr val="tx1">
                      <a:lumMod val="75000"/>
                      <a:lumOff val="25000"/>
                    </a:schemeClr>
                  </a:solidFill>
                </a:rPr>
                <a:t>veniam</a:t>
              </a:r>
              <a:endParaRPr lang="en-US" altLang="zh-CN" sz="1200" dirty="0">
                <a:solidFill>
                  <a:schemeClr val="tx1">
                    <a:lumMod val="75000"/>
                    <a:lumOff val="25000"/>
                  </a:schemeClr>
                </a:solidFill>
                <a:cs typeface="Arial" panose="020B0604020202020204" pitchFamily="34" charset="0"/>
              </a:endParaRPr>
            </a:p>
          </p:txBody>
        </p:sp>
        <p:sp>
          <p:nvSpPr>
            <p:cNvPr id="21" name="文本框 20"/>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dirty="0">
                  <a:solidFill>
                    <a:schemeClr val="tx1">
                      <a:lumMod val="75000"/>
                      <a:lumOff val="25000"/>
                    </a:schemeClr>
                  </a:solidFill>
                </a:rPr>
                <a:t>ADD YOUR TITLE</a:t>
              </a:r>
              <a:endParaRPr lang="zh-CN" altLang="en-US" sz="1600" dirty="0">
                <a:solidFill>
                  <a:schemeClr val="tx1">
                    <a:lumMod val="75000"/>
                    <a:lumOff val="25000"/>
                  </a:schemeClr>
                </a:solidFill>
              </a:endParaRPr>
            </a:p>
          </p:txBody>
        </p:sp>
      </p:grpSp>
      <p:grpSp>
        <p:nvGrpSpPr>
          <p:cNvPr id="22" name="组合 21"/>
          <p:cNvGrpSpPr/>
          <p:nvPr/>
        </p:nvGrpSpPr>
        <p:grpSpPr bwMode="auto">
          <a:xfrm>
            <a:off x="7132852" y="4227200"/>
            <a:ext cx="2518408" cy="1206500"/>
            <a:chOff x="6358171" y="672761"/>
            <a:chExt cx="2348774" cy="904746"/>
          </a:xfrm>
        </p:grpSpPr>
        <p:sp>
          <p:nvSpPr>
            <p:cNvPr id="23" name="Content Placeholder 2"/>
            <p:cNvSpPr txBox="1"/>
            <p:nvPr/>
          </p:nvSpPr>
          <p:spPr>
            <a:xfrm>
              <a:off x="6358171"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975" fontAlgn="auto">
                <a:spcBef>
                  <a:spcPts val="0"/>
                </a:spcBef>
                <a:spcAft>
                  <a:spcPts val="0"/>
                </a:spcAft>
                <a:buNone/>
                <a:defRPr/>
              </a:pPr>
              <a:r>
                <a:rPr lang="en-US" altLang="zh-CN" sz="1200" dirty="0">
                  <a:solidFill>
                    <a:schemeClr val="tx1">
                      <a:lumMod val="75000"/>
                      <a:lumOff val="25000"/>
                    </a:schemeClr>
                  </a:solidFill>
                </a:rPr>
                <a:t>Lorem ipsum dolor sit amet, consectetur adipisicing elit, sed do eiusmod tempor incididunt ut labore et dolore magna aliqua. Ut enim ad minim </a:t>
              </a:r>
              <a:r>
                <a:rPr lang="en-US" altLang="zh-CN" sz="1200" dirty="0" err="1">
                  <a:solidFill>
                    <a:schemeClr val="tx1">
                      <a:lumMod val="75000"/>
                      <a:lumOff val="25000"/>
                    </a:schemeClr>
                  </a:solidFill>
                </a:rPr>
                <a:t>veniam</a:t>
              </a:r>
              <a:endParaRPr lang="en-US" altLang="zh-CN" sz="1200" dirty="0">
                <a:solidFill>
                  <a:schemeClr val="tx1">
                    <a:lumMod val="75000"/>
                    <a:lumOff val="25000"/>
                  </a:schemeClr>
                </a:solidFill>
                <a:cs typeface="Arial" panose="020B0604020202020204" pitchFamily="34" charset="0"/>
              </a:endParaRPr>
            </a:p>
          </p:txBody>
        </p:sp>
        <p:sp>
          <p:nvSpPr>
            <p:cNvPr id="24" name="文本框 23"/>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600" dirty="0">
                  <a:solidFill>
                    <a:schemeClr val="tx1">
                      <a:lumMod val="75000"/>
                      <a:lumOff val="25000"/>
                    </a:schemeClr>
                  </a:solidFill>
                </a:rPr>
                <a:t>ADD YOUR TITLE</a:t>
              </a:r>
              <a:endParaRPr lang="zh-CN" altLang="en-US" sz="1600" dirty="0">
                <a:solidFill>
                  <a:schemeClr val="tx1">
                    <a:lumMod val="75000"/>
                    <a:lumOff val="2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79000" fill="hold" grpId="0" nodeType="withEffect" p14:presetBounceEnd="51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1000">
                                          <p:cBhvr additive="base">
                                            <p:cTn id="7" dur="2000" fill="hold"/>
                                            <p:tgtEl>
                                              <p:spTgt spid="11"/>
                                            </p:tgtEl>
                                            <p:attrNameLst>
                                              <p:attrName>ppt_x</p:attrName>
                                            </p:attrNameLst>
                                          </p:cBhvr>
                                          <p:tavLst>
                                            <p:tav tm="0">
                                              <p:val>
                                                <p:strVal val="0-#ppt_w/2"/>
                                              </p:val>
                                            </p:tav>
                                            <p:tav tm="100000">
                                              <p:val>
                                                <p:strVal val="#ppt_x"/>
                                              </p:val>
                                            </p:tav>
                                          </p:tavLst>
                                        </p:anim>
                                        <p:anim calcmode="lin" valueType="num" p14:bounceEnd="51000">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79000" fill="hold" grpId="0" nodeType="withEffect" p14:presetBounceEnd="51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1000">
                                          <p:cBhvr additive="base">
                                            <p:cTn id="11" dur="2000" fill="hold"/>
                                            <p:tgtEl>
                                              <p:spTgt spid="12"/>
                                            </p:tgtEl>
                                            <p:attrNameLst>
                                              <p:attrName>ppt_x</p:attrName>
                                            </p:attrNameLst>
                                          </p:cBhvr>
                                          <p:tavLst>
                                            <p:tav tm="0">
                                              <p:val>
                                                <p:strVal val="0-#ppt_w/2"/>
                                              </p:val>
                                            </p:tav>
                                            <p:tav tm="100000">
                                              <p:val>
                                                <p:strVal val="#ppt_x"/>
                                              </p:val>
                                            </p:tav>
                                          </p:tavLst>
                                        </p:anim>
                                        <p:anim calcmode="lin" valueType="num" p14:bounceEnd="51000">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accel="79000" fill="hold" grpId="0" nodeType="withEffect" p14:presetBounceEnd="51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1000">
                                          <p:cBhvr additive="base">
                                            <p:cTn id="15" dur="2000" fill="hold"/>
                                            <p:tgtEl>
                                              <p:spTgt spid="13"/>
                                            </p:tgtEl>
                                            <p:attrNameLst>
                                              <p:attrName>ppt_x</p:attrName>
                                            </p:attrNameLst>
                                          </p:cBhvr>
                                          <p:tavLst>
                                            <p:tav tm="0">
                                              <p:val>
                                                <p:strVal val="0-#ppt_w/2"/>
                                              </p:val>
                                            </p:tav>
                                            <p:tav tm="100000">
                                              <p:val>
                                                <p:strVal val="#ppt_x"/>
                                              </p:val>
                                            </p:tav>
                                          </p:tavLst>
                                        </p:anim>
                                        <p:anim calcmode="lin" valueType="num" p14:bounceEnd="51000">
                                          <p:cBhvr additive="base">
                                            <p:cTn id="16" dur="2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accel="79000" fill="hold" grpId="0" nodeType="withEffect" p14:presetBounceEnd="51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51000">
                                          <p:cBhvr additive="base">
                                            <p:cTn id="19" dur="1250" fill="hold"/>
                                            <p:tgtEl>
                                              <p:spTgt spid="8"/>
                                            </p:tgtEl>
                                            <p:attrNameLst>
                                              <p:attrName>ppt_x</p:attrName>
                                            </p:attrNameLst>
                                          </p:cBhvr>
                                          <p:tavLst>
                                            <p:tav tm="0">
                                              <p:val>
                                                <p:strVal val="0-#ppt_w/2"/>
                                              </p:val>
                                            </p:tav>
                                            <p:tav tm="100000">
                                              <p:val>
                                                <p:strVal val="#ppt_x"/>
                                              </p:val>
                                            </p:tav>
                                          </p:tavLst>
                                        </p:anim>
                                        <p:anim calcmode="lin" valueType="num" p14:bounceEnd="51000">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accel="79000" fill="hold" grpId="0" nodeType="withEffect" p14:presetBounceEnd="51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51000">
                                          <p:cBhvr additive="base">
                                            <p:cTn id="23" dur="1250" fill="hold"/>
                                            <p:tgtEl>
                                              <p:spTgt spid="9"/>
                                            </p:tgtEl>
                                            <p:attrNameLst>
                                              <p:attrName>ppt_x</p:attrName>
                                            </p:attrNameLst>
                                          </p:cBhvr>
                                          <p:tavLst>
                                            <p:tav tm="0">
                                              <p:val>
                                                <p:strVal val="0-#ppt_w/2"/>
                                              </p:val>
                                            </p:tav>
                                            <p:tav tm="100000">
                                              <p:val>
                                                <p:strVal val="#ppt_x"/>
                                              </p:val>
                                            </p:tav>
                                          </p:tavLst>
                                        </p:anim>
                                        <p:anim calcmode="lin" valueType="num" p14:bounceEnd="51000">
                                          <p:cBhvr additive="base">
                                            <p:cTn id="24" dur="12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accel="79000" fill="hold" grpId="0" nodeType="withEffect" p14:presetBounceEnd="51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51000">
                                          <p:cBhvr additive="base">
                                            <p:cTn id="27" dur="1250" fill="hold"/>
                                            <p:tgtEl>
                                              <p:spTgt spid="10"/>
                                            </p:tgtEl>
                                            <p:attrNameLst>
                                              <p:attrName>ppt_x</p:attrName>
                                            </p:attrNameLst>
                                          </p:cBhvr>
                                          <p:tavLst>
                                            <p:tav tm="0">
                                              <p:val>
                                                <p:strVal val="0-#ppt_w/2"/>
                                              </p:val>
                                            </p:tav>
                                            <p:tav tm="100000">
                                              <p:val>
                                                <p:strVal val="#ppt_x"/>
                                              </p:val>
                                            </p:tav>
                                          </p:tavLst>
                                        </p:anim>
                                        <p:anim calcmode="lin" valueType="num" p14:bounceEnd="51000">
                                          <p:cBhvr additive="base">
                                            <p:cTn id="28" dur="12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4" decel="10000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decel="10000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decel="10000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79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79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accel="79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0-#ppt_w/2"/>
                                              </p:val>
                                            </p:tav>
                                            <p:tav tm="100000">
                                              <p:val>
                                                <p:strVal val="#ppt_x"/>
                                              </p:val>
                                            </p:tav>
                                          </p:tavLst>
                                        </p:anim>
                                        <p:anim calcmode="lin" valueType="num">
                                          <p:cBhvr additive="base">
                                            <p:cTn id="16" dur="2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accel="79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accel="79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250" fill="hold"/>
                                            <p:tgtEl>
                                              <p:spTgt spid="9"/>
                                            </p:tgtEl>
                                            <p:attrNameLst>
                                              <p:attrName>ppt_x</p:attrName>
                                            </p:attrNameLst>
                                          </p:cBhvr>
                                          <p:tavLst>
                                            <p:tav tm="0">
                                              <p:val>
                                                <p:strVal val="0-#ppt_w/2"/>
                                              </p:val>
                                            </p:tav>
                                            <p:tav tm="100000">
                                              <p:val>
                                                <p:strVal val="#ppt_x"/>
                                              </p:val>
                                            </p:tav>
                                          </p:tavLst>
                                        </p:anim>
                                        <p:anim calcmode="lin" valueType="num">
                                          <p:cBhvr additive="base">
                                            <p:cTn id="24" dur="12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accel="7900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250" fill="hold"/>
                                            <p:tgtEl>
                                              <p:spTgt spid="10"/>
                                            </p:tgtEl>
                                            <p:attrNameLst>
                                              <p:attrName>ppt_x</p:attrName>
                                            </p:attrNameLst>
                                          </p:cBhvr>
                                          <p:tavLst>
                                            <p:tav tm="0">
                                              <p:val>
                                                <p:strVal val="0-#ppt_w/2"/>
                                              </p:val>
                                            </p:tav>
                                            <p:tav tm="100000">
                                              <p:val>
                                                <p:strVal val="#ppt_x"/>
                                              </p:val>
                                            </p:tav>
                                          </p:tavLst>
                                        </p:anim>
                                        <p:anim calcmode="lin" valueType="num">
                                          <p:cBhvr additive="base">
                                            <p:cTn id="28" dur="12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4" decel="10000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decel="10000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decel="10000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5314279" y="3014382"/>
            <a:ext cx="1563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75000"/>
                    <a:lumOff val="25000"/>
                  </a:schemeClr>
                </a:solidFill>
                <a:latin typeface="+mn-lt"/>
              </a:rPr>
              <a:t>PART 04</a:t>
            </a:r>
            <a:endParaRPr lang="zh-CN" altLang="en-US" sz="3200" b="1" dirty="0">
              <a:solidFill>
                <a:schemeClr val="tx1">
                  <a:lumMod val="75000"/>
                  <a:lumOff val="25000"/>
                </a:schemeClr>
              </a:solidFill>
              <a:latin typeface="+mn-lt"/>
            </a:endParaRPr>
          </a:p>
        </p:txBody>
      </p:sp>
      <p:sp>
        <p:nvSpPr>
          <p:cNvPr id="5" name="文本框 56"/>
          <p:cNvSpPr txBox="1">
            <a:spLocks noChangeArrowheads="1"/>
          </p:cNvSpPr>
          <p:nvPr/>
        </p:nvSpPr>
        <p:spPr bwMode="auto">
          <a:xfrm>
            <a:off x="2914650" y="3521481"/>
            <a:ext cx="636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b="1" dirty="0">
                <a:solidFill>
                  <a:srgbClr val="C00000"/>
                </a:solidFill>
                <a:latin typeface="+mj-ea"/>
                <a:ea typeface="+mj-ea"/>
              </a:rPr>
              <a:t>未来工作计划</a:t>
            </a:r>
            <a:endParaRPr lang="en-US" altLang="zh-CN" sz="4800" b="1" dirty="0">
              <a:solidFill>
                <a:srgbClr val="C00000"/>
              </a:solidFill>
              <a:latin typeface="+mj-ea"/>
              <a:ea typeface="+mj-ea"/>
            </a:endParaRPr>
          </a:p>
        </p:txBody>
      </p:sp>
      <p:sp>
        <p:nvSpPr>
          <p:cNvPr id="6" name="文本框 56"/>
          <p:cNvSpPr txBox="1">
            <a:spLocks noChangeArrowheads="1"/>
          </p:cNvSpPr>
          <p:nvPr/>
        </p:nvSpPr>
        <p:spPr bwMode="auto">
          <a:xfrm>
            <a:off x="1846326" y="4458106"/>
            <a:ext cx="84993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zh-CN" altLang="zh-CN" sz="1400" dirty="0">
              <a:solidFill>
                <a:schemeClr val="tx1">
                  <a:lumMod val="65000"/>
                  <a:lumOff val="35000"/>
                </a:schemeClr>
              </a:solidFill>
            </a:endParaRPr>
          </a:p>
        </p:txBody>
      </p:sp>
      <p:grpSp>
        <p:nvGrpSpPr>
          <p:cNvPr id="13" name="组合 12"/>
          <p:cNvGrpSpPr/>
          <p:nvPr/>
        </p:nvGrpSpPr>
        <p:grpSpPr>
          <a:xfrm>
            <a:off x="5257342" y="1258824"/>
            <a:ext cx="1677317" cy="1688474"/>
            <a:chOff x="9598305" y="3397254"/>
            <a:chExt cx="954617" cy="960967"/>
          </a:xfrm>
        </p:grpSpPr>
        <p:sp>
          <p:nvSpPr>
            <p:cNvPr id="14" name="Oval 16"/>
            <p:cNvSpPr/>
            <p:nvPr/>
          </p:nvSpPr>
          <p:spPr>
            <a:xfrm>
              <a:off x="9598305" y="3397254"/>
              <a:ext cx="954617" cy="960967"/>
            </a:xfrm>
            <a:prstGeom prst="ellipse">
              <a:avLst/>
            </a:prstGeom>
            <a:solidFill>
              <a:srgbClr val="C00000"/>
            </a:solidFill>
            <a:ln w="25400" cap="flat" cmpd="sng" algn="ctr">
              <a:noFill/>
              <a:prstDash val="solid"/>
            </a:ln>
            <a:effectLst/>
          </p:spPr>
          <p:txBody>
            <a:bodyPr anchor="ctr"/>
            <a:lstStyle/>
            <a:p>
              <a:pPr algn="ctr" defTabSz="1219200">
                <a:defRPr/>
              </a:pPr>
              <a:endParaRPr lang="en-US" sz="11735" kern="0">
                <a:solidFill>
                  <a:prstClr val="white"/>
                </a:solidFill>
                <a:latin typeface="Century Gothic" panose="020B0502020202020204"/>
              </a:endParaRPr>
            </a:p>
          </p:txBody>
        </p:sp>
        <p:grpSp>
          <p:nvGrpSpPr>
            <p:cNvPr id="15" name="Group 35"/>
            <p:cNvGrpSpPr/>
            <p:nvPr/>
          </p:nvGrpSpPr>
          <p:grpSpPr>
            <a:xfrm>
              <a:off x="9821514" y="3617440"/>
              <a:ext cx="505812" cy="502485"/>
              <a:chOff x="6853673" y="3715407"/>
              <a:chExt cx="379359" cy="376864"/>
            </a:xfrm>
            <a:solidFill>
              <a:sysClr val="window" lastClr="FFFFFF"/>
            </a:solidFill>
          </p:grpSpPr>
          <p:sp>
            <p:nvSpPr>
              <p:cNvPr id="1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1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1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1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20"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1"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2"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3"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4"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26"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7"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8"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29"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30"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31"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en-US" sz="1800" kern="0">
                  <a:solidFill>
                    <a:prstClr val="black"/>
                  </a:solidFill>
                </a:endParaRPr>
              </a:p>
            </p:txBody>
          </p:sp>
          <p:sp>
            <p:nvSpPr>
              <p:cNvPr id="3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sp>
            <p:nvSpPr>
              <p:cNvPr id="3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9200">
                  <a:defRPr/>
                </a:pPr>
                <a:endParaRPr lang="en-US" sz="1800" kern="0">
                  <a:solidFill>
                    <a:prstClr val="black"/>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4578"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grpSp>
        <p:nvGrpSpPr>
          <p:cNvPr id="54" name="组合 53"/>
          <p:cNvGrpSpPr/>
          <p:nvPr/>
        </p:nvGrpSpPr>
        <p:grpSpPr>
          <a:xfrm>
            <a:off x="1927894" y="2062758"/>
            <a:ext cx="4413156" cy="3869010"/>
            <a:chOff x="1691680" y="9153"/>
            <a:chExt cx="5611320" cy="4919439"/>
          </a:xfrm>
        </p:grpSpPr>
        <p:pic>
          <p:nvPicPr>
            <p:cNvPr id="55" name="Picture 26" descr="iMac.png"/>
            <p:cNvPicPr>
              <a:picLocks noChangeAspect="1"/>
            </p:cNvPicPr>
            <p:nvPr/>
          </p:nvPicPr>
          <p:blipFill>
            <a:blip r:embed="rId4" cstate="email"/>
            <a:stretch>
              <a:fillRect/>
            </a:stretch>
          </p:blipFill>
          <p:spPr>
            <a:xfrm>
              <a:off x="1691680" y="9153"/>
              <a:ext cx="5611320" cy="4919439"/>
            </a:xfrm>
            <a:prstGeom prst="rect">
              <a:avLst/>
            </a:prstGeom>
          </p:spPr>
        </p:pic>
        <p:pic>
          <p:nvPicPr>
            <p:cNvPr id="56" name="图片 55"/>
            <p:cNvPicPr>
              <a:picLocks noChangeAspect="1"/>
            </p:cNvPicPr>
            <p:nvPr/>
          </p:nvPicPr>
          <p:blipFill>
            <a:blip r:embed="rId5" cstate="email"/>
            <a:stretch>
              <a:fillRect/>
            </a:stretch>
          </p:blipFill>
          <p:spPr>
            <a:xfrm>
              <a:off x="2332586" y="670874"/>
              <a:ext cx="4362590" cy="2453956"/>
            </a:xfrm>
            <a:prstGeom prst="rect">
              <a:avLst/>
            </a:prstGeom>
          </p:spPr>
        </p:pic>
      </p:grpSp>
      <p:sp>
        <p:nvSpPr>
          <p:cNvPr id="76" name="TextBox 14"/>
          <p:cNvSpPr txBox="1"/>
          <p:nvPr/>
        </p:nvSpPr>
        <p:spPr>
          <a:xfrm>
            <a:off x="6367069" y="3233384"/>
            <a:ext cx="3704535" cy="2652586"/>
          </a:xfrm>
          <a:prstGeom prst="rect">
            <a:avLst/>
          </a:prstGeom>
          <a:noFill/>
        </p:spPr>
        <p:txBody>
          <a:bodyPr wrap="square" rtlCol="0">
            <a:spAutoFit/>
          </a:bodyPr>
          <a:lstStyle/>
          <a:p>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typesetting industry.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has been the industry's standard.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more.</a:t>
            </a:r>
          </a:p>
          <a:p>
            <a:pPr>
              <a:lnSpc>
                <a:spcPct val="150000"/>
              </a:lnSpc>
            </a:pP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typesetting industry.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has been the industry's standard.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more.</a:t>
            </a:r>
          </a:p>
          <a:p>
            <a:pPr>
              <a:lnSpc>
                <a:spcPct val="150000"/>
              </a:lnSpc>
            </a:pP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typesetting industry.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has been the industry's standard. </a:t>
            </a:r>
            <a:r>
              <a:rPr lang="en-US" altLang="zh-CN" sz="1050" dirty="0" err="1">
                <a:solidFill>
                  <a:schemeClr val="tx1">
                    <a:lumMod val="75000"/>
                    <a:lumOff val="25000"/>
                  </a:schemeClr>
                </a:solidFill>
              </a:rPr>
              <a:t>Lorem</a:t>
            </a:r>
            <a:r>
              <a:rPr lang="en-US" altLang="zh-CN" sz="1050" dirty="0">
                <a:solidFill>
                  <a:schemeClr val="tx1">
                    <a:lumMod val="75000"/>
                    <a:lumOff val="25000"/>
                  </a:schemeClr>
                </a:solidFill>
              </a:rPr>
              <a:t> </a:t>
            </a:r>
            <a:r>
              <a:rPr lang="en-US" altLang="zh-CN" sz="1050" dirty="0" err="1">
                <a:solidFill>
                  <a:schemeClr val="tx1">
                    <a:lumMod val="75000"/>
                    <a:lumOff val="25000"/>
                  </a:schemeClr>
                </a:solidFill>
              </a:rPr>
              <a:t>Ipsum</a:t>
            </a:r>
            <a:r>
              <a:rPr lang="en-US" altLang="zh-CN" sz="1050" dirty="0">
                <a:solidFill>
                  <a:schemeClr val="tx1">
                    <a:lumMod val="75000"/>
                    <a:lumOff val="25000"/>
                  </a:schemeClr>
                </a:solidFill>
              </a:rPr>
              <a:t> is simply dummy text of the printing and more.</a:t>
            </a:r>
          </a:p>
        </p:txBody>
      </p:sp>
      <p:sp>
        <p:nvSpPr>
          <p:cNvPr id="77" name="文本框 76"/>
          <p:cNvSpPr txBox="1"/>
          <p:nvPr/>
        </p:nvSpPr>
        <p:spPr>
          <a:xfrm>
            <a:off x="6367069" y="2583184"/>
            <a:ext cx="24897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solidFill>
                  <a:schemeClr val="tx1">
                    <a:lumMod val="75000"/>
                    <a:lumOff val="25000"/>
                  </a:schemeClr>
                </a:soli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dirty="0"/>
              <a:t>ADD YOUR TITLE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1+#ppt_w/2"/>
                                          </p:val>
                                        </p:tav>
                                        <p:tav tm="100000">
                                          <p:val>
                                            <p:strVal val="#ppt_x"/>
                                          </p:val>
                                        </p:tav>
                                      </p:tavLst>
                                    </p:anim>
                                    <p:anim calcmode="lin" valueType="num">
                                      <p:cBhvr additive="base">
                                        <p:cTn id="8" dur="10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77"/>
                                        </p:tgtEl>
                                        <p:attrNameLst>
                                          <p:attrName>style.visibility</p:attrName>
                                        </p:attrNameLst>
                                      </p:cBhvr>
                                      <p:to>
                                        <p:strVal val="visible"/>
                                      </p:to>
                                    </p:set>
                                    <p:anim calcmode="lin" valueType="num">
                                      <p:cBhvr>
                                        <p:cTn id="13" dur="5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7"/>
                                        </p:tgtEl>
                                        <p:attrNameLst>
                                          <p:attrName>ppt_y</p:attrName>
                                        </p:attrNameLst>
                                      </p:cBhvr>
                                      <p:tavLst>
                                        <p:tav tm="0">
                                          <p:val>
                                            <p:strVal val="#ppt_y"/>
                                          </p:val>
                                        </p:tav>
                                        <p:tav tm="100000">
                                          <p:val>
                                            <p:strVal val="#ppt_y"/>
                                          </p:val>
                                        </p:tav>
                                      </p:tavLst>
                                    </p:anim>
                                    <p:anim calcmode="lin" valueType="num">
                                      <p:cBhvr>
                                        <p:cTn id="15" dur="5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7"/>
                                        </p:tgtEl>
                                      </p:cBhvr>
                                    </p:animEffect>
                                  </p:childTnLst>
                                </p:cTn>
                              </p:par>
                            </p:childTnLst>
                          </p:cTn>
                        </p:par>
                        <p:par>
                          <p:cTn id="18" fill="hold">
                            <p:stCondLst>
                              <p:cond delay="1200"/>
                            </p:stCondLst>
                            <p:childTnLst>
                              <p:par>
                                <p:cTn id="19" presetID="16" presetClass="entr" presetSubtype="21"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barn(inVertical)">
                                      <p:cBhvr>
                                        <p:cTn id="2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59" name="弧形 58"/>
          <p:cNvSpPr/>
          <p:nvPr/>
        </p:nvSpPr>
        <p:spPr>
          <a:xfrm>
            <a:off x="3078136" y="3086024"/>
            <a:ext cx="6030410" cy="6030410"/>
          </a:xfrm>
          <a:prstGeom prst="arc">
            <a:avLst>
              <a:gd name="adj1" fmla="val 10792630"/>
              <a:gd name="adj2" fmla="val 0"/>
            </a:avLst>
          </a:prstGeom>
          <a:ln>
            <a:solidFill>
              <a:schemeClr val="tx1">
                <a:lumMod val="75000"/>
                <a:lumOff val="25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zh-CN" altLang="en-US"/>
          </a:p>
        </p:txBody>
      </p:sp>
      <p:grpSp>
        <p:nvGrpSpPr>
          <p:cNvPr id="60" name="组合 59"/>
          <p:cNvGrpSpPr/>
          <p:nvPr/>
        </p:nvGrpSpPr>
        <p:grpSpPr>
          <a:xfrm>
            <a:off x="3096038" y="4684507"/>
            <a:ext cx="539776" cy="539776"/>
            <a:chOff x="2228850" y="838200"/>
            <a:chExt cx="781050" cy="781050"/>
          </a:xfrm>
        </p:grpSpPr>
        <p:sp>
          <p:nvSpPr>
            <p:cNvPr id="61" name="椭圆 60"/>
            <p:cNvSpPr/>
            <p:nvPr/>
          </p:nvSpPr>
          <p:spPr>
            <a:xfrm>
              <a:off x="2228850" y="838200"/>
              <a:ext cx="781050" cy="7810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 20"/>
            <p:cNvGrpSpPr/>
            <p:nvPr/>
          </p:nvGrpSpPr>
          <p:grpSpPr>
            <a:xfrm>
              <a:off x="2311400" y="1025525"/>
              <a:ext cx="615950" cy="406400"/>
              <a:chOff x="3786188" y="1143000"/>
              <a:chExt cx="615950" cy="406400"/>
            </a:xfrm>
          </p:grpSpPr>
          <p:sp>
            <p:nvSpPr>
              <p:cNvPr id="63" name="Freeform 134"/>
              <p:cNvSpPr>
                <a:spLocks noEditPoints="1"/>
              </p:cNvSpPr>
              <p:nvPr/>
            </p:nvSpPr>
            <p:spPr bwMode="auto">
              <a:xfrm>
                <a:off x="3887788" y="1355725"/>
                <a:ext cx="396875" cy="193675"/>
              </a:xfrm>
              <a:custGeom>
                <a:avLst/>
                <a:gdLst/>
                <a:ahLst/>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4" name="Freeform 135"/>
              <p:cNvSpPr>
                <a:spLocks noEditPoints="1"/>
              </p:cNvSpPr>
              <p:nvPr/>
            </p:nvSpPr>
            <p:spPr bwMode="auto">
              <a:xfrm>
                <a:off x="3786188" y="1143000"/>
                <a:ext cx="615950" cy="333375"/>
              </a:xfrm>
              <a:custGeom>
                <a:avLst/>
                <a:gdLst/>
                <a:ahLst/>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grpSp>
        <p:nvGrpSpPr>
          <p:cNvPr id="65" name="组合 64"/>
          <p:cNvGrpSpPr/>
          <p:nvPr/>
        </p:nvGrpSpPr>
        <p:grpSpPr>
          <a:xfrm>
            <a:off x="8586672" y="4684507"/>
            <a:ext cx="539776" cy="539776"/>
            <a:chOff x="3009900" y="2307808"/>
            <a:chExt cx="781050" cy="781050"/>
          </a:xfrm>
        </p:grpSpPr>
        <p:sp>
          <p:nvSpPr>
            <p:cNvPr id="66" name="椭圆 65"/>
            <p:cNvSpPr/>
            <p:nvPr/>
          </p:nvSpPr>
          <p:spPr>
            <a:xfrm>
              <a:off x="3009900" y="2307808"/>
              <a:ext cx="781050" cy="7810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 19"/>
            <p:cNvGrpSpPr/>
            <p:nvPr/>
          </p:nvGrpSpPr>
          <p:grpSpPr>
            <a:xfrm>
              <a:off x="3205606" y="2464970"/>
              <a:ext cx="394843" cy="527654"/>
              <a:chOff x="3910013" y="1676400"/>
              <a:chExt cx="349250" cy="466725"/>
            </a:xfrm>
          </p:grpSpPr>
          <p:sp>
            <p:nvSpPr>
              <p:cNvPr id="68" name="Freeform 139"/>
              <p:cNvSpPr>
                <a:spLocks noEditPoints="1"/>
              </p:cNvSpPr>
              <p:nvPr/>
            </p:nvSpPr>
            <p:spPr bwMode="auto">
              <a:xfrm>
                <a:off x="3910013" y="1676400"/>
                <a:ext cx="349250" cy="466725"/>
              </a:xfrm>
              <a:custGeom>
                <a:avLst/>
                <a:gdLst/>
                <a:ahLst/>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9" name="Freeform 140"/>
              <p:cNvSpPr>
                <a:spLocks noEditPoints="1"/>
              </p:cNvSpPr>
              <p:nvPr/>
            </p:nvSpPr>
            <p:spPr bwMode="auto">
              <a:xfrm>
                <a:off x="3992563" y="1739900"/>
                <a:ext cx="184150" cy="180975"/>
              </a:xfrm>
              <a:custGeom>
                <a:avLst/>
                <a:gdLst/>
                <a:ahLst/>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6"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grpSp>
        <p:nvGrpSpPr>
          <p:cNvPr id="70" name="组合 69"/>
          <p:cNvGrpSpPr/>
          <p:nvPr/>
        </p:nvGrpSpPr>
        <p:grpSpPr>
          <a:xfrm>
            <a:off x="4019664" y="3495371"/>
            <a:ext cx="539776" cy="539776"/>
            <a:chOff x="2228850" y="5400172"/>
            <a:chExt cx="781050" cy="781050"/>
          </a:xfrm>
        </p:grpSpPr>
        <p:sp>
          <p:nvSpPr>
            <p:cNvPr id="71" name="椭圆 70"/>
            <p:cNvSpPr/>
            <p:nvPr/>
          </p:nvSpPr>
          <p:spPr>
            <a:xfrm>
              <a:off x="2228850" y="5400172"/>
              <a:ext cx="781050" cy="7810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Freeform 148"/>
            <p:cNvSpPr>
              <a:spLocks noEditPoints="1"/>
            </p:cNvSpPr>
            <p:nvPr/>
          </p:nvSpPr>
          <p:spPr bwMode="auto">
            <a:xfrm>
              <a:off x="2376487" y="5535109"/>
              <a:ext cx="485775" cy="511175"/>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5843593" y="2818707"/>
            <a:ext cx="539776" cy="539776"/>
            <a:chOff x="2868947" y="3865353"/>
            <a:chExt cx="781050" cy="781050"/>
          </a:xfrm>
        </p:grpSpPr>
        <p:sp>
          <p:nvSpPr>
            <p:cNvPr id="74" name="椭圆 73"/>
            <p:cNvSpPr/>
            <p:nvPr/>
          </p:nvSpPr>
          <p:spPr>
            <a:xfrm>
              <a:off x="2868947" y="3865353"/>
              <a:ext cx="781050" cy="7810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Freeform 145"/>
            <p:cNvSpPr>
              <a:spLocks noEditPoints="1"/>
            </p:cNvSpPr>
            <p:nvPr/>
          </p:nvSpPr>
          <p:spPr bwMode="auto">
            <a:xfrm>
              <a:off x="3011823" y="4028320"/>
              <a:ext cx="495300" cy="447675"/>
            </a:xfrm>
            <a:custGeom>
              <a:avLst/>
              <a:gdLst/>
              <a:ahLst/>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76" name="组合 75"/>
          <p:cNvGrpSpPr/>
          <p:nvPr/>
        </p:nvGrpSpPr>
        <p:grpSpPr>
          <a:xfrm>
            <a:off x="7681471" y="3495371"/>
            <a:ext cx="539776" cy="539776"/>
            <a:chOff x="7681471" y="3372467"/>
            <a:chExt cx="539776" cy="539776"/>
          </a:xfrm>
        </p:grpSpPr>
        <p:sp>
          <p:nvSpPr>
            <p:cNvPr id="77" name="椭圆 76"/>
            <p:cNvSpPr/>
            <p:nvPr/>
          </p:nvSpPr>
          <p:spPr>
            <a:xfrm>
              <a:off x="7681471" y="3372467"/>
              <a:ext cx="539776" cy="53977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11"/>
            <p:cNvSpPr>
              <a:spLocks noEditPoints="1"/>
            </p:cNvSpPr>
            <p:nvPr/>
          </p:nvSpPr>
          <p:spPr bwMode="auto">
            <a:xfrm>
              <a:off x="7758930" y="3484474"/>
              <a:ext cx="384857" cy="325122"/>
            </a:xfrm>
            <a:custGeom>
              <a:avLst/>
              <a:gdLst>
                <a:gd name="T0" fmla="*/ 2147483647 w 1031"/>
                <a:gd name="T1" fmla="*/ 2147483647 h 1107"/>
                <a:gd name="T2" fmla="*/ 2147483647 w 1031"/>
                <a:gd name="T3" fmla="*/ 2147483647 h 1107"/>
                <a:gd name="T4" fmla="*/ 2147483647 w 1031"/>
                <a:gd name="T5" fmla="*/ 2147483647 h 1107"/>
                <a:gd name="T6" fmla="*/ 2147483647 w 1031"/>
                <a:gd name="T7" fmla="*/ 2147483647 h 1107"/>
                <a:gd name="T8" fmla="*/ 2147483647 w 1031"/>
                <a:gd name="T9" fmla="*/ 2147483647 h 1107"/>
                <a:gd name="T10" fmla="*/ 2147483647 w 1031"/>
                <a:gd name="T11" fmla="*/ 2147483647 h 1107"/>
                <a:gd name="T12" fmla="*/ 2147483647 w 1031"/>
                <a:gd name="T13" fmla="*/ 2147483647 h 1107"/>
                <a:gd name="T14" fmla="*/ 2147483647 w 1031"/>
                <a:gd name="T15" fmla="*/ 2147483647 h 1107"/>
                <a:gd name="T16" fmla="*/ 2147483647 w 1031"/>
                <a:gd name="T17" fmla="*/ 2147483647 h 1107"/>
                <a:gd name="T18" fmla="*/ 2147483647 w 1031"/>
                <a:gd name="T19" fmla="*/ 2147483647 h 1107"/>
                <a:gd name="T20" fmla="*/ 2147483647 w 1031"/>
                <a:gd name="T21" fmla="*/ 2147483647 h 1107"/>
                <a:gd name="T22" fmla="*/ 2147483647 w 1031"/>
                <a:gd name="T23" fmla="*/ 2147483647 h 1107"/>
                <a:gd name="T24" fmla="*/ 2147483647 w 1031"/>
                <a:gd name="T25" fmla="*/ 2147483647 h 1107"/>
                <a:gd name="T26" fmla="*/ 2147483647 w 1031"/>
                <a:gd name="T27" fmla="*/ 2147483647 h 1107"/>
                <a:gd name="T28" fmla="*/ 2147483647 w 1031"/>
                <a:gd name="T29" fmla="*/ 2147483647 h 1107"/>
                <a:gd name="T30" fmla="*/ 2147483647 w 1031"/>
                <a:gd name="T31" fmla="*/ 2147483647 h 1107"/>
                <a:gd name="T32" fmla="*/ 2147483647 w 1031"/>
                <a:gd name="T33" fmla="*/ 2147483647 h 1107"/>
                <a:gd name="T34" fmla="*/ 2147483647 w 1031"/>
                <a:gd name="T35" fmla="*/ 2147483647 h 1107"/>
                <a:gd name="T36" fmla="*/ 2147483647 w 1031"/>
                <a:gd name="T37" fmla="*/ 2147483647 h 1107"/>
                <a:gd name="T38" fmla="*/ 2147483647 w 1031"/>
                <a:gd name="T39" fmla="*/ 2147483647 h 1107"/>
                <a:gd name="T40" fmla="*/ 2147483647 w 1031"/>
                <a:gd name="T41" fmla="*/ 2147483647 h 1107"/>
                <a:gd name="T42" fmla="*/ 2147483647 w 1031"/>
                <a:gd name="T43" fmla="*/ 2147483647 h 1107"/>
                <a:gd name="T44" fmla="*/ 2147483647 w 1031"/>
                <a:gd name="T45" fmla="*/ 2147483647 h 1107"/>
                <a:gd name="T46" fmla="*/ 2147483647 w 1031"/>
                <a:gd name="T47" fmla="*/ 2147483647 h 1107"/>
                <a:gd name="T48" fmla="*/ 2147483647 w 1031"/>
                <a:gd name="T49" fmla="*/ 2147483647 h 1107"/>
                <a:gd name="T50" fmla="*/ 2147483647 w 1031"/>
                <a:gd name="T51" fmla="*/ 2147483647 h 1107"/>
                <a:gd name="T52" fmla="*/ 2147483647 w 1031"/>
                <a:gd name="T53" fmla="*/ 2147483647 h 1107"/>
                <a:gd name="T54" fmla="*/ 2147483647 w 1031"/>
                <a:gd name="T55" fmla="*/ 2147483647 h 1107"/>
                <a:gd name="T56" fmla="*/ 2147483647 w 1031"/>
                <a:gd name="T57" fmla="*/ 2147483647 h 1107"/>
                <a:gd name="T58" fmla="*/ 2147483647 w 1031"/>
                <a:gd name="T59" fmla="*/ 2147483647 h 1107"/>
                <a:gd name="T60" fmla="*/ 2147483647 w 1031"/>
                <a:gd name="T61" fmla="*/ 2147483647 h 1107"/>
                <a:gd name="T62" fmla="*/ 2147483647 w 1031"/>
                <a:gd name="T63" fmla="*/ 2147483647 h 1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31" h="1107">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9" name="组合 78"/>
          <p:cNvGrpSpPr/>
          <p:nvPr/>
        </p:nvGrpSpPr>
        <p:grpSpPr>
          <a:xfrm>
            <a:off x="4632420" y="4745113"/>
            <a:ext cx="3031572" cy="1025317"/>
            <a:chOff x="4632420" y="4745113"/>
            <a:chExt cx="3031572" cy="1025317"/>
          </a:xfrm>
        </p:grpSpPr>
        <p:sp>
          <p:nvSpPr>
            <p:cNvPr id="80" name="文本框 79"/>
            <p:cNvSpPr txBox="1"/>
            <p:nvPr/>
          </p:nvSpPr>
          <p:spPr bwMode="auto">
            <a:xfrm>
              <a:off x="4632420" y="5431876"/>
              <a:ext cx="3031572" cy="338554"/>
            </a:xfrm>
            <a:prstGeom prst="rect">
              <a:avLst/>
            </a:prstGeom>
            <a:noFill/>
          </p:spPr>
          <p:txBody>
            <a:bodyPr wrap="square">
              <a:spAutoFit/>
            </a:bodyPr>
            <a:lstStyle/>
            <a:p>
              <a:pPr algn="ctr" eaLnBrk="1" fontAlgn="auto" hangingPunct="1">
                <a:spcBef>
                  <a:spcPts val="0"/>
                </a:spcBef>
                <a:spcAft>
                  <a:spcPts val="0"/>
                </a:spcAft>
                <a:defRPr/>
              </a:pPr>
              <a:r>
                <a:rPr lang="en-US" altLang="zh-CN" sz="1600" dirty="0">
                  <a:solidFill>
                    <a:schemeClr val="tx1">
                      <a:lumMod val="75000"/>
                      <a:lumOff val="25000"/>
                      <a:alpha val="90000"/>
                    </a:schemeClr>
                  </a:solidFill>
                  <a:latin typeface="Arial" panose="020B0604020202020204" pitchFamily="34" charset="0"/>
                  <a:ea typeface="+mn-ea"/>
                  <a:cs typeface="Arial" panose="020B0604020202020204" pitchFamily="34" charset="0"/>
                </a:rPr>
                <a:t>ADD YOUR TITLE</a:t>
              </a:r>
              <a:endParaRPr lang="zh-CN" altLang="en-US" sz="1600" dirty="0">
                <a:solidFill>
                  <a:schemeClr val="tx1">
                    <a:lumMod val="75000"/>
                    <a:lumOff val="25000"/>
                    <a:alpha val="90000"/>
                  </a:schemeClr>
                </a:solidFill>
                <a:latin typeface="Arial" panose="020B0604020202020204" pitchFamily="34" charset="0"/>
                <a:ea typeface="+mn-ea"/>
                <a:cs typeface="Arial" panose="020B0604020202020204" pitchFamily="34" charset="0"/>
              </a:endParaRPr>
            </a:p>
          </p:txBody>
        </p:sp>
        <p:grpSp>
          <p:nvGrpSpPr>
            <p:cNvPr id="81" name="组合 80"/>
            <p:cNvGrpSpPr/>
            <p:nvPr/>
          </p:nvGrpSpPr>
          <p:grpSpPr bwMode="auto">
            <a:xfrm>
              <a:off x="5789956" y="4745113"/>
              <a:ext cx="627578" cy="595435"/>
              <a:chOff x="1471939" y="3548613"/>
              <a:chExt cx="712786" cy="676277"/>
            </a:xfrm>
            <a:solidFill>
              <a:schemeClr val="bg1">
                <a:lumMod val="50000"/>
              </a:schemeClr>
            </a:solidFill>
          </p:grpSpPr>
          <p:sp>
            <p:nvSpPr>
              <p:cNvPr id="82" name="Freeform 7"/>
              <p:cNvSpPr>
                <a:spLocks noEditPoints="1"/>
              </p:cNvSpPr>
              <p:nvPr/>
            </p:nvSpPr>
            <p:spPr bwMode="auto">
              <a:xfrm>
                <a:off x="1891038" y="3548613"/>
                <a:ext cx="219075" cy="219075"/>
              </a:xfrm>
              <a:custGeom>
                <a:avLst/>
                <a:gdLst>
                  <a:gd name="T0" fmla="*/ 221 w 440"/>
                  <a:gd name="T1" fmla="*/ 439 h 439"/>
                  <a:gd name="T2" fmla="*/ 440 w 440"/>
                  <a:gd name="T3" fmla="*/ 219 h 439"/>
                  <a:gd name="T4" fmla="*/ 221 w 440"/>
                  <a:gd name="T5" fmla="*/ 0 h 439"/>
                  <a:gd name="T6" fmla="*/ 0 w 440"/>
                  <a:gd name="T7" fmla="*/ 219 h 439"/>
                  <a:gd name="T8" fmla="*/ 221 w 440"/>
                  <a:gd name="T9" fmla="*/ 439 h 439"/>
                  <a:gd name="T10" fmla="*/ 221 w 440"/>
                  <a:gd name="T11" fmla="*/ 41 h 439"/>
                  <a:gd name="T12" fmla="*/ 399 w 440"/>
                  <a:gd name="T13" fmla="*/ 219 h 439"/>
                  <a:gd name="T14" fmla="*/ 221 w 440"/>
                  <a:gd name="T15" fmla="*/ 398 h 439"/>
                  <a:gd name="T16" fmla="*/ 41 w 440"/>
                  <a:gd name="T17" fmla="*/ 219 h 439"/>
                  <a:gd name="T18" fmla="*/ 221 w 440"/>
                  <a:gd name="T19" fmla="*/ 4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39">
                    <a:moveTo>
                      <a:pt x="221" y="439"/>
                    </a:moveTo>
                    <a:cubicBezTo>
                      <a:pt x="342" y="439"/>
                      <a:pt x="440" y="340"/>
                      <a:pt x="440" y="219"/>
                    </a:cubicBezTo>
                    <a:cubicBezTo>
                      <a:pt x="440" y="98"/>
                      <a:pt x="342" y="0"/>
                      <a:pt x="221" y="0"/>
                    </a:cubicBezTo>
                    <a:cubicBezTo>
                      <a:pt x="99" y="0"/>
                      <a:pt x="0" y="98"/>
                      <a:pt x="0" y="219"/>
                    </a:cubicBezTo>
                    <a:cubicBezTo>
                      <a:pt x="0" y="340"/>
                      <a:pt x="99" y="439"/>
                      <a:pt x="221" y="439"/>
                    </a:cubicBezTo>
                    <a:close/>
                    <a:moveTo>
                      <a:pt x="221" y="41"/>
                    </a:moveTo>
                    <a:cubicBezTo>
                      <a:pt x="319" y="41"/>
                      <a:pt x="399" y="121"/>
                      <a:pt x="399" y="219"/>
                    </a:cubicBezTo>
                    <a:cubicBezTo>
                      <a:pt x="399" y="318"/>
                      <a:pt x="319" y="398"/>
                      <a:pt x="221" y="398"/>
                    </a:cubicBezTo>
                    <a:cubicBezTo>
                      <a:pt x="122" y="398"/>
                      <a:pt x="41" y="318"/>
                      <a:pt x="41" y="219"/>
                    </a:cubicBezTo>
                    <a:cubicBezTo>
                      <a:pt x="41" y="121"/>
                      <a:pt x="122" y="41"/>
                      <a:pt x="221" y="41"/>
                    </a:cubicBezTo>
                    <a:close/>
                  </a:path>
                </a:pathLst>
              </a:custGeom>
              <a:grpFill/>
              <a:ln w="9525">
                <a:noFill/>
                <a:round/>
              </a:ln>
            </p:spPr>
            <p:txBody>
              <a:bodyPr/>
              <a:lstStyle/>
              <a:p>
                <a:pPr eaLnBrk="1" fontAlgn="auto" hangingPunct="1">
                  <a:spcBef>
                    <a:spcPts val="0"/>
                  </a:spcBef>
                  <a:spcAft>
                    <a:spcPts val="0"/>
                  </a:spcAft>
                  <a:defRPr/>
                </a:pPr>
                <a:endParaRPr lang="zh-CN" altLang="en-US">
                  <a:latin typeface="+mn-lt"/>
                  <a:ea typeface="+mn-ea"/>
                </a:endParaRPr>
              </a:p>
            </p:txBody>
          </p:sp>
          <p:sp>
            <p:nvSpPr>
              <p:cNvPr id="83" name="Freeform 8"/>
              <p:cNvSpPr>
                <a:spLocks noEditPoints="1"/>
              </p:cNvSpPr>
              <p:nvPr/>
            </p:nvSpPr>
            <p:spPr bwMode="auto">
              <a:xfrm>
                <a:off x="1544963" y="3548613"/>
                <a:ext cx="219075" cy="219075"/>
              </a:xfrm>
              <a:custGeom>
                <a:avLst/>
                <a:gdLst>
                  <a:gd name="T0" fmla="*/ 220 w 440"/>
                  <a:gd name="T1" fmla="*/ 439 h 439"/>
                  <a:gd name="T2" fmla="*/ 440 w 440"/>
                  <a:gd name="T3" fmla="*/ 219 h 439"/>
                  <a:gd name="T4" fmla="*/ 220 w 440"/>
                  <a:gd name="T5" fmla="*/ 0 h 439"/>
                  <a:gd name="T6" fmla="*/ 0 w 440"/>
                  <a:gd name="T7" fmla="*/ 219 h 439"/>
                  <a:gd name="T8" fmla="*/ 220 w 440"/>
                  <a:gd name="T9" fmla="*/ 439 h 439"/>
                  <a:gd name="T10" fmla="*/ 220 w 440"/>
                  <a:gd name="T11" fmla="*/ 41 h 439"/>
                  <a:gd name="T12" fmla="*/ 399 w 440"/>
                  <a:gd name="T13" fmla="*/ 219 h 439"/>
                  <a:gd name="T14" fmla="*/ 220 w 440"/>
                  <a:gd name="T15" fmla="*/ 398 h 439"/>
                  <a:gd name="T16" fmla="*/ 41 w 440"/>
                  <a:gd name="T17" fmla="*/ 219 h 439"/>
                  <a:gd name="T18" fmla="*/ 220 w 440"/>
                  <a:gd name="T19" fmla="*/ 4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39">
                    <a:moveTo>
                      <a:pt x="220" y="439"/>
                    </a:moveTo>
                    <a:cubicBezTo>
                      <a:pt x="341" y="439"/>
                      <a:pt x="440" y="340"/>
                      <a:pt x="440" y="219"/>
                    </a:cubicBezTo>
                    <a:cubicBezTo>
                      <a:pt x="440" y="98"/>
                      <a:pt x="341" y="0"/>
                      <a:pt x="220" y="0"/>
                    </a:cubicBezTo>
                    <a:cubicBezTo>
                      <a:pt x="99" y="0"/>
                      <a:pt x="0" y="98"/>
                      <a:pt x="0" y="219"/>
                    </a:cubicBezTo>
                    <a:cubicBezTo>
                      <a:pt x="0" y="340"/>
                      <a:pt x="99" y="439"/>
                      <a:pt x="220" y="439"/>
                    </a:cubicBezTo>
                    <a:close/>
                    <a:moveTo>
                      <a:pt x="220" y="41"/>
                    </a:moveTo>
                    <a:cubicBezTo>
                      <a:pt x="319" y="41"/>
                      <a:pt x="399" y="121"/>
                      <a:pt x="399" y="219"/>
                    </a:cubicBezTo>
                    <a:cubicBezTo>
                      <a:pt x="399" y="318"/>
                      <a:pt x="319" y="398"/>
                      <a:pt x="220" y="398"/>
                    </a:cubicBezTo>
                    <a:cubicBezTo>
                      <a:pt x="121" y="398"/>
                      <a:pt x="41" y="318"/>
                      <a:pt x="41" y="219"/>
                    </a:cubicBezTo>
                    <a:cubicBezTo>
                      <a:pt x="41" y="121"/>
                      <a:pt x="121" y="41"/>
                      <a:pt x="220" y="41"/>
                    </a:cubicBezTo>
                    <a:close/>
                  </a:path>
                </a:pathLst>
              </a:custGeom>
              <a:grpFill/>
              <a:ln w="9525">
                <a:noFill/>
                <a:round/>
              </a:ln>
            </p:spPr>
            <p:txBody>
              <a:bodyPr/>
              <a:lstStyle/>
              <a:p>
                <a:pPr eaLnBrk="1" fontAlgn="auto" hangingPunct="1">
                  <a:spcBef>
                    <a:spcPts val="0"/>
                  </a:spcBef>
                  <a:spcAft>
                    <a:spcPts val="0"/>
                  </a:spcAft>
                  <a:defRPr/>
                </a:pPr>
                <a:endParaRPr lang="zh-CN" altLang="en-US">
                  <a:latin typeface="+mn-lt"/>
                  <a:ea typeface="+mn-ea"/>
                </a:endParaRPr>
              </a:p>
            </p:txBody>
          </p:sp>
          <p:sp>
            <p:nvSpPr>
              <p:cNvPr id="84" name="Freeform 9"/>
              <p:cNvSpPr>
                <a:spLocks noEditPoints="1"/>
              </p:cNvSpPr>
              <p:nvPr/>
            </p:nvSpPr>
            <p:spPr bwMode="auto">
              <a:xfrm>
                <a:off x="1471939" y="3718477"/>
                <a:ext cx="712786" cy="506413"/>
              </a:xfrm>
              <a:custGeom>
                <a:avLst/>
                <a:gdLst>
                  <a:gd name="T0" fmla="*/ 1427 w 1428"/>
                  <a:gd name="T1" fmla="*/ 346 h 1012"/>
                  <a:gd name="T2" fmla="*/ 1198 w 1428"/>
                  <a:gd name="T3" fmla="*/ 127 h 1012"/>
                  <a:gd name="T4" fmla="*/ 926 w 1428"/>
                  <a:gd name="T5" fmla="*/ 127 h 1012"/>
                  <a:gd name="T6" fmla="*/ 714 w 1428"/>
                  <a:gd name="T7" fmla="*/ 0 h 1012"/>
                  <a:gd name="T8" fmla="*/ 502 w 1428"/>
                  <a:gd name="T9" fmla="*/ 127 h 1012"/>
                  <a:gd name="T10" fmla="*/ 229 w 1428"/>
                  <a:gd name="T11" fmla="*/ 127 h 1012"/>
                  <a:gd name="T12" fmla="*/ 0 w 1428"/>
                  <a:gd name="T13" fmla="*/ 346 h 1012"/>
                  <a:gd name="T14" fmla="*/ 0 w 1428"/>
                  <a:gd name="T15" fmla="*/ 350 h 1012"/>
                  <a:gd name="T16" fmla="*/ 0 w 1428"/>
                  <a:gd name="T17" fmla="*/ 570 h 1012"/>
                  <a:gd name="T18" fmla="*/ 20 w 1428"/>
                  <a:gd name="T19" fmla="*/ 590 h 1012"/>
                  <a:gd name="T20" fmla="*/ 392 w 1428"/>
                  <a:gd name="T21" fmla="*/ 590 h 1012"/>
                  <a:gd name="T22" fmla="*/ 326 w 1428"/>
                  <a:gd name="T23" fmla="*/ 746 h 1012"/>
                  <a:gd name="T24" fmla="*/ 326 w 1428"/>
                  <a:gd name="T25" fmla="*/ 752 h 1012"/>
                  <a:gd name="T26" fmla="*/ 326 w 1428"/>
                  <a:gd name="T27" fmla="*/ 971 h 1012"/>
                  <a:gd name="T28" fmla="*/ 367 w 1428"/>
                  <a:gd name="T29" fmla="*/ 1012 h 1012"/>
                  <a:gd name="T30" fmla="*/ 1061 w 1428"/>
                  <a:gd name="T31" fmla="*/ 1012 h 1012"/>
                  <a:gd name="T32" fmla="*/ 1101 w 1428"/>
                  <a:gd name="T33" fmla="*/ 971 h 1012"/>
                  <a:gd name="T34" fmla="*/ 1101 w 1428"/>
                  <a:gd name="T35" fmla="*/ 752 h 1012"/>
                  <a:gd name="T36" fmla="*/ 1101 w 1428"/>
                  <a:gd name="T37" fmla="*/ 746 h 1012"/>
                  <a:gd name="T38" fmla="*/ 1036 w 1428"/>
                  <a:gd name="T39" fmla="*/ 590 h 1012"/>
                  <a:gd name="T40" fmla="*/ 1407 w 1428"/>
                  <a:gd name="T41" fmla="*/ 590 h 1012"/>
                  <a:gd name="T42" fmla="*/ 1428 w 1428"/>
                  <a:gd name="T43" fmla="*/ 570 h 1012"/>
                  <a:gd name="T44" fmla="*/ 1428 w 1428"/>
                  <a:gd name="T45" fmla="*/ 350 h 1012"/>
                  <a:gd name="T46" fmla="*/ 1427 w 1428"/>
                  <a:gd name="T47" fmla="*/ 346 h 1012"/>
                  <a:gd name="T48" fmla="*/ 714 w 1428"/>
                  <a:gd name="T49" fmla="*/ 82 h 1012"/>
                  <a:gd name="T50" fmla="*/ 872 w 1428"/>
                  <a:gd name="T51" fmla="*/ 240 h 1012"/>
                  <a:gd name="T52" fmla="*/ 714 w 1428"/>
                  <a:gd name="T53" fmla="*/ 398 h 1012"/>
                  <a:gd name="T54" fmla="*/ 555 w 1428"/>
                  <a:gd name="T55" fmla="*/ 240 h 1012"/>
                  <a:gd name="T56" fmla="*/ 714 w 1428"/>
                  <a:gd name="T57" fmla="*/ 82 h 1012"/>
                  <a:gd name="T58" fmla="*/ 41 w 1428"/>
                  <a:gd name="T59" fmla="*/ 354 h 1012"/>
                  <a:gd name="T60" fmla="*/ 41 w 1428"/>
                  <a:gd name="T61" fmla="*/ 351 h 1012"/>
                  <a:gd name="T62" fmla="*/ 229 w 1428"/>
                  <a:gd name="T63" fmla="*/ 168 h 1012"/>
                  <a:gd name="T64" fmla="*/ 484 w 1428"/>
                  <a:gd name="T65" fmla="*/ 168 h 1012"/>
                  <a:gd name="T66" fmla="*/ 473 w 1428"/>
                  <a:gd name="T67" fmla="*/ 240 h 1012"/>
                  <a:gd name="T68" fmla="*/ 693 w 1428"/>
                  <a:gd name="T69" fmla="*/ 479 h 1012"/>
                  <a:gd name="T70" fmla="*/ 693 w 1428"/>
                  <a:gd name="T71" fmla="*/ 508 h 1012"/>
                  <a:gd name="T72" fmla="*/ 576 w 1428"/>
                  <a:gd name="T73" fmla="*/ 508 h 1012"/>
                  <a:gd name="T74" fmla="*/ 440 w 1428"/>
                  <a:gd name="T75" fmla="*/ 549 h 1012"/>
                  <a:gd name="T76" fmla="*/ 41 w 1428"/>
                  <a:gd name="T77" fmla="*/ 549 h 1012"/>
                  <a:gd name="T78" fmla="*/ 41 w 1428"/>
                  <a:gd name="T79" fmla="*/ 354 h 1012"/>
                  <a:gd name="T80" fmla="*/ 1019 w 1428"/>
                  <a:gd name="T81" fmla="*/ 753 h 1012"/>
                  <a:gd name="T82" fmla="*/ 1019 w 1428"/>
                  <a:gd name="T83" fmla="*/ 757 h 1012"/>
                  <a:gd name="T84" fmla="*/ 1019 w 1428"/>
                  <a:gd name="T85" fmla="*/ 930 h 1012"/>
                  <a:gd name="T86" fmla="*/ 408 w 1428"/>
                  <a:gd name="T87" fmla="*/ 930 h 1012"/>
                  <a:gd name="T88" fmla="*/ 408 w 1428"/>
                  <a:gd name="T89" fmla="*/ 756 h 1012"/>
                  <a:gd name="T90" fmla="*/ 408 w 1428"/>
                  <a:gd name="T91" fmla="*/ 753 h 1012"/>
                  <a:gd name="T92" fmla="*/ 573 w 1428"/>
                  <a:gd name="T93" fmla="*/ 590 h 1012"/>
                  <a:gd name="T94" fmla="*/ 714 w 1428"/>
                  <a:gd name="T95" fmla="*/ 590 h 1012"/>
                  <a:gd name="T96" fmla="*/ 714 w 1428"/>
                  <a:gd name="T97" fmla="*/ 590 h 1012"/>
                  <a:gd name="T98" fmla="*/ 854 w 1428"/>
                  <a:gd name="T99" fmla="*/ 590 h 1012"/>
                  <a:gd name="T100" fmla="*/ 1019 w 1428"/>
                  <a:gd name="T101" fmla="*/ 753 h 1012"/>
                  <a:gd name="T102" fmla="*/ 1387 w 1428"/>
                  <a:gd name="T103" fmla="*/ 549 h 1012"/>
                  <a:gd name="T104" fmla="*/ 988 w 1428"/>
                  <a:gd name="T105" fmla="*/ 549 h 1012"/>
                  <a:gd name="T106" fmla="*/ 851 w 1428"/>
                  <a:gd name="T107" fmla="*/ 508 h 1012"/>
                  <a:gd name="T108" fmla="*/ 734 w 1428"/>
                  <a:gd name="T109" fmla="*/ 508 h 1012"/>
                  <a:gd name="T110" fmla="*/ 734 w 1428"/>
                  <a:gd name="T111" fmla="*/ 479 h 1012"/>
                  <a:gd name="T112" fmla="*/ 954 w 1428"/>
                  <a:gd name="T113" fmla="*/ 240 h 1012"/>
                  <a:gd name="T114" fmla="*/ 943 w 1428"/>
                  <a:gd name="T115" fmla="*/ 168 h 1012"/>
                  <a:gd name="T116" fmla="*/ 1198 w 1428"/>
                  <a:gd name="T117" fmla="*/ 168 h 1012"/>
                  <a:gd name="T118" fmla="*/ 1386 w 1428"/>
                  <a:gd name="T119" fmla="*/ 351 h 1012"/>
                  <a:gd name="T120" fmla="*/ 1387 w 1428"/>
                  <a:gd name="T121" fmla="*/ 354 h 1012"/>
                  <a:gd name="T122" fmla="*/ 1387 w 1428"/>
                  <a:gd name="T123" fmla="*/ 549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8" h="1012">
                    <a:moveTo>
                      <a:pt x="1427" y="346"/>
                    </a:moveTo>
                    <a:cubicBezTo>
                      <a:pt x="1422" y="225"/>
                      <a:pt x="1320" y="127"/>
                      <a:pt x="1198" y="127"/>
                    </a:cubicBezTo>
                    <a:cubicBezTo>
                      <a:pt x="926" y="127"/>
                      <a:pt x="926" y="127"/>
                      <a:pt x="926" y="127"/>
                    </a:cubicBezTo>
                    <a:cubicBezTo>
                      <a:pt x="885" y="51"/>
                      <a:pt x="805" y="0"/>
                      <a:pt x="714" y="0"/>
                    </a:cubicBezTo>
                    <a:cubicBezTo>
                      <a:pt x="622" y="0"/>
                      <a:pt x="542" y="51"/>
                      <a:pt x="502" y="127"/>
                    </a:cubicBezTo>
                    <a:cubicBezTo>
                      <a:pt x="229" y="127"/>
                      <a:pt x="229" y="127"/>
                      <a:pt x="229" y="127"/>
                    </a:cubicBezTo>
                    <a:cubicBezTo>
                      <a:pt x="108" y="127"/>
                      <a:pt x="5" y="225"/>
                      <a:pt x="0" y="346"/>
                    </a:cubicBezTo>
                    <a:cubicBezTo>
                      <a:pt x="0" y="348"/>
                      <a:pt x="0" y="349"/>
                      <a:pt x="0" y="350"/>
                    </a:cubicBezTo>
                    <a:cubicBezTo>
                      <a:pt x="0" y="570"/>
                      <a:pt x="0" y="570"/>
                      <a:pt x="0" y="570"/>
                    </a:cubicBezTo>
                    <a:cubicBezTo>
                      <a:pt x="0" y="581"/>
                      <a:pt x="9" y="590"/>
                      <a:pt x="20" y="590"/>
                    </a:cubicBezTo>
                    <a:cubicBezTo>
                      <a:pt x="392" y="590"/>
                      <a:pt x="392" y="590"/>
                      <a:pt x="392" y="590"/>
                    </a:cubicBezTo>
                    <a:cubicBezTo>
                      <a:pt x="354" y="632"/>
                      <a:pt x="329" y="687"/>
                      <a:pt x="326" y="746"/>
                    </a:cubicBezTo>
                    <a:cubicBezTo>
                      <a:pt x="326" y="748"/>
                      <a:pt x="326" y="750"/>
                      <a:pt x="326" y="752"/>
                    </a:cubicBezTo>
                    <a:cubicBezTo>
                      <a:pt x="326" y="971"/>
                      <a:pt x="326" y="971"/>
                      <a:pt x="326" y="971"/>
                    </a:cubicBezTo>
                    <a:cubicBezTo>
                      <a:pt x="326" y="994"/>
                      <a:pt x="344" y="1012"/>
                      <a:pt x="367" y="1012"/>
                    </a:cubicBezTo>
                    <a:cubicBezTo>
                      <a:pt x="1061" y="1012"/>
                      <a:pt x="1061" y="1012"/>
                      <a:pt x="1061" y="1012"/>
                    </a:cubicBezTo>
                    <a:cubicBezTo>
                      <a:pt x="1083" y="1012"/>
                      <a:pt x="1101" y="994"/>
                      <a:pt x="1101" y="971"/>
                    </a:cubicBezTo>
                    <a:cubicBezTo>
                      <a:pt x="1101" y="752"/>
                      <a:pt x="1101" y="752"/>
                      <a:pt x="1101" y="752"/>
                    </a:cubicBezTo>
                    <a:cubicBezTo>
                      <a:pt x="1101" y="750"/>
                      <a:pt x="1101" y="748"/>
                      <a:pt x="1101" y="746"/>
                    </a:cubicBezTo>
                    <a:cubicBezTo>
                      <a:pt x="1098" y="686"/>
                      <a:pt x="1074" y="632"/>
                      <a:pt x="1036" y="590"/>
                    </a:cubicBezTo>
                    <a:cubicBezTo>
                      <a:pt x="1407" y="590"/>
                      <a:pt x="1407" y="590"/>
                      <a:pt x="1407" y="590"/>
                    </a:cubicBezTo>
                    <a:cubicBezTo>
                      <a:pt x="1418" y="590"/>
                      <a:pt x="1428" y="581"/>
                      <a:pt x="1428" y="570"/>
                    </a:cubicBezTo>
                    <a:cubicBezTo>
                      <a:pt x="1428" y="350"/>
                      <a:pt x="1428" y="350"/>
                      <a:pt x="1428" y="350"/>
                    </a:cubicBezTo>
                    <a:cubicBezTo>
                      <a:pt x="1428" y="349"/>
                      <a:pt x="1428" y="348"/>
                      <a:pt x="1427" y="346"/>
                    </a:cubicBezTo>
                    <a:close/>
                    <a:moveTo>
                      <a:pt x="714" y="82"/>
                    </a:moveTo>
                    <a:cubicBezTo>
                      <a:pt x="801" y="82"/>
                      <a:pt x="872" y="153"/>
                      <a:pt x="872" y="240"/>
                    </a:cubicBezTo>
                    <a:cubicBezTo>
                      <a:pt x="872" y="327"/>
                      <a:pt x="801" y="398"/>
                      <a:pt x="714" y="398"/>
                    </a:cubicBezTo>
                    <a:cubicBezTo>
                      <a:pt x="627" y="398"/>
                      <a:pt x="555" y="327"/>
                      <a:pt x="555" y="240"/>
                    </a:cubicBezTo>
                    <a:cubicBezTo>
                      <a:pt x="555" y="153"/>
                      <a:pt x="627" y="82"/>
                      <a:pt x="714" y="82"/>
                    </a:cubicBezTo>
                    <a:close/>
                    <a:moveTo>
                      <a:pt x="41" y="354"/>
                    </a:moveTo>
                    <a:cubicBezTo>
                      <a:pt x="41" y="353"/>
                      <a:pt x="41" y="352"/>
                      <a:pt x="41" y="351"/>
                    </a:cubicBezTo>
                    <a:cubicBezTo>
                      <a:pt x="44" y="250"/>
                      <a:pt x="128" y="168"/>
                      <a:pt x="229" y="168"/>
                    </a:cubicBezTo>
                    <a:cubicBezTo>
                      <a:pt x="484" y="168"/>
                      <a:pt x="484" y="168"/>
                      <a:pt x="484" y="168"/>
                    </a:cubicBezTo>
                    <a:cubicBezTo>
                      <a:pt x="477" y="190"/>
                      <a:pt x="473" y="215"/>
                      <a:pt x="473" y="240"/>
                    </a:cubicBezTo>
                    <a:cubicBezTo>
                      <a:pt x="473" y="365"/>
                      <a:pt x="570" y="469"/>
                      <a:pt x="693" y="479"/>
                    </a:cubicBezTo>
                    <a:cubicBezTo>
                      <a:pt x="693" y="508"/>
                      <a:pt x="693" y="508"/>
                      <a:pt x="693" y="508"/>
                    </a:cubicBezTo>
                    <a:cubicBezTo>
                      <a:pt x="576" y="508"/>
                      <a:pt x="576" y="508"/>
                      <a:pt x="576" y="508"/>
                    </a:cubicBezTo>
                    <a:cubicBezTo>
                      <a:pt x="526" y="508"/>
                      <a:pt x="479" y="523"/>
                      <a:pt x="440" y="549"/>
                    </a:cubicBezTo>
                    <a:cubicBezTo>
                      <a:pt x="41" y="549"/>
                      <a:pt x="41" y="549"/>
                      <a:pt x="41" y="549"/>
                    </a:cubicBezTo>
                    <a:lnTo>
                      <a:pt x="41" y="354"/>
                    </a:lnTo>
                    <a:close/>
                    <a:moveTo>
                      <a:pt x="1019" y="753"/>
                    </a:moveTo>
                    <a:cubicBezTo>
                      <a:pt x="1019" y="754"/>
                      <a:pt x="1019" y="756"/>
                      <a:pt x="1019" y="757"/>
                    </a:cubicBezTo>
                    <a:cubicBezTo>
                      <a:pt x="1019" y="930"/>
                      <a:pt x="1019" y="930"/>
                      <a:pt x="1019" y="930"/>
                    </a:cubicBezTo>
                    <a:cubicBezTo>
                      <a:pt x="408" y="930"/>
                      <a:pt x="408" y="930"/>
                      <a:pt x="408" y="930"/>
                    </a:cubicBezTo>
                    <a:cubicBezTo>
                      <a:pt x="408" y="756"/>
                      <a:pt x="408" y="756"/>
                      <a:pt x="408" y="756"/>
                    </a:cubicBezTo>
                    <a:cubicBezTo>
                      <a:pt x="408" y="755"/>
                      <a:pt x="408" y="754"/>
                      <a:pt x="408" y="753"/>
                    </a:cubicBezTo>
                    <a:cubicBezTo>
                      <a:pt x="411" y="664"/>
                      <a:pt x="484" y="592"/>
                      <a:pt x="573" y="590"/>
                    </a:cubicBezTo>
                    <a:cubicBezTo>
                      <a:pt x="714" y="590"/>
                      <a:pt x="714" y="590"/>
                      <a:pt x="714" y="590"/>
                    </a:cubicBezTo>
                    <a:cubicBezTo>
                      <a:pt x="714" y="590"/>
                      <a:pt x="714" y="590"/>
                      <a:pt x="714" y="590"/>
                    </a:cubicBezTo>
                    <a:cubicBezTo>
                      <a:pt x="854" y="590"/>
                      <a:pt x="854" y="590"/>
                      <a:pt x="854" y="590"/>
                    </a:cubicBezTo>
                    <a:cubicBezTo>
                      <a:pt x="943" y="592"/>
                      <a:pt x="1017" y="664"/>
                      <a:pt x="1019" y="753"/>
                    </a:cubicBezTo>
                    <a:close/>
                    <a:moveTo>
                      <a:pt x="1387" y="549"/>
                    </a:moveTo>
                    <a:cubicBezTo>
                      <a:pt x="988" y="549"/>
                      <a:pt x="988" y="549"/>
                      <a:pt x="988" y="549"/>
                    </a:cubicBezTo>
                    <a:cubicBezTo>
                      <a:pt x="948" y="523"/>
                      <a:pt x="901" y="508"/>
                      <a:pt x="851" y="508"/>
                    </a:cubicBezTo>
                    <a:cubicBezTo>
                      <a:pt x="734" y="508"/>
                      <a:pt x="734" y="508"/>
                      <a:pt x="734" y="508"/>
                    </a:cubicBezTo>
                    <a:cubicBezTo>
                      <a:pt x="734" y="479"/>
                      <a:pt x="734" y="479"/>
                      <a:pt x="734" y="479"/>
                    </a:cubicBezTo>
                    <a:cubicBezTo>
                      <a:pt x="857" y="469"/>
                      <a:pt x="954" y="365"/>
                      <a:pt x="954" y="240"/>
                    </a:cubicBezTo>
                    <a:cubicBezTo>
                      <a:pt x="954" y="215"/>
                      <a:pt x="950" y="190"/>
                      <a:pt x="943" y="168"/>
                    </a:cubicBezTo>
                    <a:cubicBezTo>
                      <a:pt x="1198" y="168"/>
                      <a:pt x="1198" y="168"/>
                      <a:pt x="1198" y="168"/>
                    </a:cubicBezTo>
                    <a:cubicBezTo>
                      <a:pt x="1299" y="168"/>
                      <a:pt x="1384" y="250"/>
                      <a:pt x="1386" y="351"/>
                    </a:cubicBezTo>
                    <a:cubicBezTo>
                      <a:pt x="1386" y="352"/>
                      <a:pt x="1386" y="353"/>
                      <a:pt x="1387" y="354"/>
                    </a:cubicBezTo>
                    <a:lnTo>
                      <a:pt x="1387" y="549"/>
                    </a:lnTo>
                    <a:close/>
                  </a:path>
                </a:pathLst>
              </a:custGeom>
              <a:grpFill/>
              <a:ln w="9525">
                <a:noFill/>
                <a:round/>
              </a:ln>
            </p:spPr>
            <p:txBody>
              <a:bodyPr/>
              <a:lstStyle/>
              <a:p>
                <a:pPr eaLnBrk="1" fontAlgn="auto" hangingPunct="1">
                  <a:spcBef>
                    <a:spcPts val="0"/>
                  </a:spcBef>
                  <a:spcAft>
                    <a:spcPts val="0"/>
                  </a:spcAft>
                  <a:defRPr/>
                </a:pPr>
                <a:endParaRPr lang="zh-CN" altLang="en-US">
                  <a:latin typeface="+mn-lt"/>
                  <a:ea typeface="+mn-ea"/>
                </a:endParaRPr>
              </a:p>
            </p:txBody>
          </p:sp>
        </p:grpSp>
      </p:grpSp>
      <p:grpSp>
        <p:nvGrpSpPr>
          <p:cNvPr id="85" name="组合 84"/>
          <p:cNvGrpSpPr/>
          <p:nvPr/>
        </p:nvGrpSpPr>
        <p:grpSpPr>
          <a:xfrm>
            <a:off x="4121693" y="1521892"/>
            <a:ext cx="4022093" cy="1136723"/>
            <a:chOff x="4121693" y="1521892"/>
            <a:chExt cx="4022093" cy="1136723"/>
          </a:xfrm>
        </p:grpSpPr>
        <p:sp>
          <p:nvSpPr>
            <p:cNvPr id="86" name="矩形 85"/>
            <p:cNvSpPr/>
            <p:nvPr/>
          </p:nvSpPr>
          <p:spPr>
            <a:xfrm>
              <a:off x="4733462" y="1521892"/>
              <a:ext cx="2798554" cy="338554"/>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eaLnBrk="0" fontAlgn="base" hangingPunct="0">
                <a:spcBef>
                  <a:spcPct val="0"/>
                </a:spcBef>
                <a:spcAft>
                  <a:spcPct val="0"/>
                </a:spcAft>
              </a:pPr>
              <a:endParaRPr lang="zh-CN" altLang="en-US" sz="1600" b="1" dirty="0">
                <a:solidFill>
                  <a:schemeClr val="tx1">
                    <a:lumMod val="75000"/>
                    <a:lumOff val="25000"/>
                  </a:schemeClr>
                </a:solidFill>
              </a:endParaRPr>
            </a:p>
          </p:txBody>
        </p:sp>
        <p:sp>
          <p:nvSpPr>
            <p:cNvPr id="87" name="文本框 66"/>
            <p:cNvSpPr txBox="1">
              <a:spLocks noChangeArrowheads="1"/>
            </p:cNvSpPr>
            <p:nvPr/>
          </p:nvSpPr>
          <p:spPr bwMode="auto">
            <a:xfrm>
              <a:off x="4121693" y="1889174"/>
              <a:ext cx="4022093" cy="769441"/>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zh-CN" sz="11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a:t>
              </a:r>
              <a:endParaRPr lang="zh-CN" altLang="zh-CN" sz="1100" dirty="0">
                <a:solidFill>
                  <a:schemeClr val="tx1">
                    <a:lumMod val="65000"/>
                    <a:lumOff val="35000"/>
                  </a:schemeClr>
                </a:solidFill>
              </a:endParaRPr>
            </a:p>
          </p:txBody>
        </p:sp>
      </p:grpSp>
      <p:grpSp>
        <p:nvGrpSpPr>
          <p:cNvPr id="88" name="组合 87"/>
          <p:cNvGrpSpPr/>
          <p:nvPr/>
        </p:nvGrpSpPr>
        <p:grpSpPr>
          <a:xfrm>
            <a:off x="8446474" y="2976479"/>
            <a:ext cx="3428017" cy="1138773"/>
            <a:chOff x="8446474" y="2976479"/>
            <a:chExt cx="3428017" cy="1138773"/>
          </a:xfrm>
        </p:grpSpPr>
        <p:sp>
          <p:nvSpPr>
            <p:cNvPr id="89" name="矩形 88"/>
            <p:cNvSpPr/>
            <p:nvPr/>
          </p:nvSpPr>
          <p:spPr>
            <a:xfrm>
              <a:off x="8523418" y="2976479"/>
              <a:ext cx="2261092" cy="338554"/>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600" b="1" dirty="0">
                <a:solidFill>
                  <a:schemeClr val="tx1">
                    <a:lumMod val="75000"/>
                    <a:lumOff val="25000"/>
                  </a:schemeClr>
                </a:solidFill>
              </a:endParaRPr>
            </a:p>
          </p:txBody>
        </p:sp>
        <p:sp>
          <p:nvSpPr>
            <p:cNvPr id="90" name="文本框 66"/>
            <p:cNvSpPr txBox="1">
              <a:spLocks noChangeArrowheads="1"/>
            </p:cNvSpPr>
            <p:nvPr/>
          </p:nvSpPr>
          <p:spPr bwMode="auto">
            <a:xfrm>
              <a:off x="8446474" y="3345811"/>
              <a:ext cx="3428017" cy="769441"/>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11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a:t>
              </a:r>
              <a:endParaRPr lang="zh-CN" altLang="zh-CN" sz="1100" dirty="0">
                <a:solidFill>
                  <a:schemeClr val="tx1">
                    <a:lumMod val="65000"/>
                    <a:lumOff val="35000"/>
                  </a:schemeClr>
                </a:solidFill>
              </a:endParaRPr>
            </a:p>
          </p:txBody>
        </p:sp>
      </p:grpSp>
      <p:grpSp>
        <p:nvGrpSpPr>
          <p:cNvPr id="91" name="组合 90"/>
          <p:cNvGrpSpPr/>
          <p:nvPr/>
        </p:nvGrpSpPr>
        <p:grpSpPr>
          <a:xfrm>
            <a:off x="9190945" y="4584776"/>
            <a:ext cx="2683546" cy="1477328"/>
            <a:chOff x="9190945" y="4584776"/>
            <a:chExt cx="2683546" cy="1477328"/>
          </a:xfrm>
        </p:grpSpPr>
        <p:sp>
          <p:nvSpPr>
            <p:cNvPr id="92" name="矩形 91"/>
            <p:cNvSpPr/>
            <p:nvPr/>
          </p:nvSpPr>
          <p:spPr>
            <a:xfrm>
              <a:off x="9267889" y="4584776"/>
              <a:ext cx="2261092" cy="338554"/>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600" b="1" dirty="0">
                <a:solidFill>
                  <a:schemeClr val="tx1">
                    <a:lumMod val="75000"/>
                    <a:lumOff val="25000"/>
                  </a:schemeClr>
                </a:solidFill>
              </a:endParaRPr>
            </a:p>
          </p:txBody>
        </p:sp>
        <p:sp>
          <p:nvSpPr>
            <p:cNvPr id="93" name="文本框 66"/>
            <p:cNvSpPr txBox="1">
              <a:spLocks noChangeArrowheads="1"/>
            </p:cNvSpPr>
            <p:nvPr/>
          </p:nvSpPr>
          <p:spPr bwMode="auto">
            <a:xfrm>
              <a:off x="9190945" y="4954108"/>
              <a:ext cx="2683546" cy="1107996"/>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11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a:t>
              </a:r>
              <a:endParaRPr lang="zh-CN" altLang="zh-CN" sz="1100" dirty="0">
                <a:solidFill>
                  <a:schemeClr val="tx1">
                    <a:lumMod val="65000"/>
                    <a:lumOff val="35000"/>
                  </a:schemeClr>
                </a:solidFill>
              </a:endParaRPr>
            </a:p>
          </p:txBody>
        </p:sp>
      </p:grpSp>
      <p:grpSp>
        <p:nvGrpSpPr>
          <p:cNvPr id="94" name="组合 93"/>
          <p:cNvGrpSpPr/>
          <p:nvPr/>
        </p:nvGrpSpPr>
        <p:grpSpPr>
          <a:xfrm>
            <a:off x="430078" y="3080806"/>
            <a:ext cx="3257021" cy="1308051"/>
            <a:chOff x="430078" y="3080806"/>
            <a:chExt cx="3257021" cy="1308051"/>
          </a:xfrm>
        </p:grpSpPr>
        <p:sp>
          <p:nvSpPr>
            <p:cNvPr id="95" name="矩形 94"/>
            <p:cNvSpPr/>
            <p:nvPr/>
          </p:nvSpPr>
          <p:spPr>
            <a:xfrm>
              <a:off x="947063" y="3080806"/>
              <a:ext cx="2740036" cy="338554"/>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eaLnBrk="0" fontAlgn="base" hangingPunct="0">
                <a:spcBef>
                  <a:spcPct val="0"/>
                </a:spcBef>
                <a:spcAft>
                  <a:spcPct val="0"/>
                </a:spcAft>
              </a:pPr>
              <a:endParaRPr lang="zh-CN" altLang="en-US" sz="1600" b="1" dirty="0">
                <a:solidFill>
                  <a:schemeClr val="tx1">
                    <a:lumMod val="75000"/>
                    <a:lumOff val="25000"/>
                  </a:schemeClr>
                </a:solidFill>
              </a:endParaRPr>
            </a:p>
          </p:txBody>
        </p:sp>
        <p:sp>
          <p:nvSpPr>
            <p:cNvPr id="96" name="文本框 66"/>
            <p:cNvSpPr txBox="1">
              <a:spLocks noChangeArrowheads="1"/>
            </p:cNvSpPr>
            <p:nvPr/>
          </p:nvSpPr>
          <p:spPr bwMode="auto">
            <a:xfrm>
              <a:off x="430078" y="3450138"/>
              <a:ext cx="3257021" cy="938719"/>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altLang="zh-CN" sz="11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a:t>
              </a:r>
              <a:endParaRPr lang="zh-CN" altLang="zh-CN" sz="1100" dirty="0">
                <a:solidFill>
                  <a:schemeClr val="tx1">
                    <a:lumMod val="65000"/>
                    <a:lumOff val="35000"/>
                  </a:schemeClr>
                </a:solidFill>
              </a:endParaRPr>
            </a:p>
          </p:txBody>
        </p:sp>
      </p:grpSp>
      <p:grpSp>
        <p:nvGrpSpPr>
          <p:cNvPr id="97" name="组合 96"/>
          <p:cNvGrpSpPr/>
          <p:nvPr/>
        </p:nvGrpSpPr>
        <p:grpSpPr>
          <a:xfrm>
            <a:off x="288758" y="4644532"/>
            <a:ext cx="2763469" cy="1477328"/>
            <a:chOff x="288758" y="4644532"/>
            <a:chExt cx="2763469" cy="1477328"/>
          </a:xfrm>
        </p:grpSpPr>
        <p:sp>
          <p:nvSpPr>
            <p:cNvPr id="98" name="矩形 97"/>
            <p:cNvSpPr/>
            <p:nvPr/>
          </p:nvSpPr>
          <p:spPr>
            <a:xfrm>
              <a:off x="312191" y="4644532"/>
              <a:ext cx="2740036" cy="338554"/>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eaLnBrk="0" fontAlgn="base" hangingPunct="0">
                <a:spcBef>
                  <a:spcPct val="0"/>
                </a:spcBef>
                <a:spcAft>
                  <a:spcPct val="0"/>
                </a:spcAft>
              </a:pPr>
              <a:endParaRPr lang="zh-CN" altLang="en-US" sz="1600" b="1" dirty="0">
                <a:solidFill>
                  <a:schemeClr val="tx1">
                    <a:lumMod val="75000"/>
                    <a:lumOff val="25000"/>
                  </a:schemeClr>
                </a:solidFill>
              </a:endParaRPr>
            </a:p>
          </p:txBody>
        </p:sp>
        <p:sp>
          <p:nvSpPr>
            <p:cNvPr id="99" name="文本框 66"/>
            <p:cNvSpPr txBox="1">
              <a:spLocks noChangeArrowheads="1"/>
            </p:cNvSpPr>
            <p:nvPr/>
          </p:nvSpPr>
          <p:spPr bwMode="auto">
            <a:xfrm>
              <a:off x="288758" y="5013864"/>
              <a:ext cx="2763469" cy="1107996"/>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altLang="zh-CN" sz="11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a:t>
              </a:r>
              <a:endParaRPr lang="zh-CN" altLang="zh-CN" sz="1100" dirty="0">
                <a:solidFill>
                  <a:schemeClr val="tx1">
                    <a:lumMod val="65000"/>
                    <a:lumOff val="3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arn(outVertical)">
                                      <p:cBhvr>
                                        <p:cTn id="11" dur="500"/>
                                        <p:tgtEl>
                                          <p:spTgt spid="5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par>
                                <p:cTn id="18" presetID="53" presetClass="entr" presetSubtype="16"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animEffect transition="in" filter="fade">
                                      <p:cBhvr>
                                        <p:cTn id="22" dur="500"/>
                                        <p:tgtEl>
                                          <p:spTgt spid="70"/>
                                        </p:tgtEl>
                                      </p:cBhvr>
                                    </p:animEffect>
                                  </p:childTnLst>
                                </p:cTn>
                              </p:par>
                              <p:par>
                                <p:cTn id="23" presetID="53" presetClass="entr" presetSubtype="16"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ppt_w</p:attrName>
                                        </p:attrNameLst>
                                      </p:cBhvr>
                                      <p:tavLst>
                                        <p:tav tm="0">
                                          <p:val>
                                            <p:fltVal val="0"/>
                                          </p:val>
                                        </p:tav>
                                        <p:tav tm="100000">
                                          <p:val>
                                            <p:strVal val="#ppt_w"/>
                                          </p:val>
                                        </p:tav>
                                      </p:tavLst>
                                    </p:anim>
                                    <p:anim calcmode="lin" valueType="num">
                                      <p:cBhvr>
                                        <p:cTn id="26" dur="500" fill="hold"/>
                                        <p:tgtEl>
                                          <p:spTgt spid="73"/>
                                        </p:tgtEl>
                                        <p:attrNameLst>
                                          <p:attrName>ppt_h</p:attrName>
                                        </p:attrNameLst>
                                      </p:cBhvr>
                                      <p:tavLst>
                                        <p:tav tm="0">
                                          <p:val>
                                            <p:fltVal val="0"/>
                                          </p:val>
                                        </p:tav>
                                        <p:tav tm="100000">
                                          <p:val>
                                            <p:strVal val="#ppt_h"/>
                                          </p:val>
                                        </p:tav>
                                      </p:tavLst>
                                    </p:anim>
                                    <p:animEffect transition="in" filter="fade">
                                      <p:cBhvr>
                                        <p:cTn id="27" dur="500"/>
                                        <p:tgtEl>
                                          <p:spTgt spid="73"/>
                                        </p:tgtEl>
                                      </p:cBhvr>
                                    </p:animEffect>
                                  </p:childTnLst>
                                </p:cTn>
                              </p:par>
                              <p:par>
                                <p:cTn id="28" presetID="53" presetClass="entr" presetSubtype="16" fill="hold" nodeType="with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p:cTn id="30" dur="500" fill="hold"/>
                                        <p:tgtEl>
                                          <p:spTgt spid="76"/>
                                        </p:tgtEl>
                                        <p:attrNameLst>
                                          <p:attrName>ppt_w</p:attrName>
                                        </p:attrNameLst>
                                      </p:cBhvr>
                                      <p:tavLst>
                                        <p:tav tm="0">
                                          <p:val>
                                            <p:fltVal val="0"/>
                                          </p:val>
                                        </p:tav>
                                        <p:tav tm="100000">
                                          <p:val>
                                            <p:strVal val="#ppt_w"/>
                                          </p:val>
                                        </p:tav>
                                      </p:tavLst>
                                    </p:anim>
                                    <p:anim calcmode="lin" valueType="num">
                                      <p:cBhvr>
                                        <p:cTn id="31" dur="500" fill="hold"/>
                                        <p:tgtEl>
                                          <p:spTgt spid="76"/>
                                        </p:tgtEl>
                                        <p:attrNameLst>
                                          <p:attrName>ppt_h</p:attrName>
                                        </p:attrNameLst>
                                      </p:cBhvr>
                                      <p:tavLst>
                                        <p:tav tm="0">
                                          <p:val>
                                            <p:fltVal val="0"/>
                                          </p:val>
                                        </p:tav>
                                        <p:tav tm="100000">
                                          <p:val>
                                            <p:strVal val="#ppt_h"/>
                                          </p:val>
                                        </p:tav>
                                      </p:tavLst>
                                    </p:anim>
                                    <p:animEffect transition="in" filter="fade">
                                      <p:cBhvr>
                                        <p:cTn id="32" dur="500"/>
                                        <p:tgtEl>
                                          <p:spTgt spid="76"/>
                                        </p:tgtEl>
                                      </p:cBhvr>
                                    </p:animEffect>
                                  </p:childTnLst>
                                </p:cTn>
                              </p:par>
                              <p:par>
                                <p:cTn id="33" presetID="53" presetClass="entr" presetSubtype="16"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wipe(up)">
                                      <p:cBhvr>
                                        <p:cTn id="41" dur="500"/>
                                        <p:tgtEl>
                                          <p:spTgt spid="97"/>
                                        </p:tgtEl>
                                      </p:cBhvr>
                                    </p:animEffect>
                                  </p:childTnLst>
                                </p:cTn>
                              </p:par>
                              <p:par>
                                <p:cTn id="42" presetID="22" presetClass="entr" presetSubtype="1" fill="hold" nodeType="with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wipe(up)">
                                      <p:cBhvr>
                                        <p:cTn id="44" dur="500"/>
                                        <p:tgtEl>
                                          <p:spTgt spid="94"/>
                                        </p:tgtEl>
                                      </p:cBhvr>
                                    </p:animEffect>
                                  </p:childTnLst>
                                </p:cTn>
                              </p:par>
                              <p:par>
                                <p:cTn id="45" presetID="22" presetClass="entr" presetSubtype="1"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up)">
                                      <p:cBhvr>
                                        <p:cTn id="47" dur="500"/>
                                        <p:tgtEl>
                                          <p:spTgt spid="85"/>
                                        </p:tgtEl>
                                      </p:cBhvr>
                                    </p:animEffect>
                                  </p:childTnLst>
                                </p:cTn>
                              </p:par>
                              <p:par>
                                <p:cTn id="48" presetID="22" presetClass="entr" presetSubtype="1" fill="hold"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up)">
                                      <p:cBhvr>
                                        <p:cTn id="50" dur="500"/>
                                        <p:tgtEl>
                                          <p:spTgt spid="88"/>
                                        </p:tgtEl>
                                      </p:cBhvr>
                                    </p:animEffect>
                                  </p:childTnLst>
                                </p:cTn>
                              </p:par>
                              <p:par>
                                <p:cTn id="51" presetID="22" presetClass="entr" presetSubtype="1" fill="hold" nodeType="with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up)">
                                      <p:cBhvr>
                                        <p:cTn id="5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7" name="Freeform 48"/>
          <p:cNvSpPr>
            <a:spLocks noEditPoints="1"/>
          </p:cNvSpPr>
          <p:nvPr/>
        </p:nvSpPr>
        <p:spPr bwMode="auto">
          <a:xfrm>
            <a:off x="4648320" y="3225203"/>
            <a:ext cx="2774691" cy="2774691"/>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ysClr val="window" lastClr="FFFFFF">
              <a:lumMod val="75000"/>
            </a:sysClr>
          </a:solidFill>
          <a:ln>
            <a:noFill/>
          </a:ln>
        </p:spPr>
        <p:txBody>
          <a:bodyPr vert="horz" wrap="square" lIns="121920" tIns="60960" rIns="121920" bIns="60960" numCol="1" anchor="t" anchorCtr="0" compatLnSpc="1"/>
          <a:lstStyle/>
          <a:p>
            <a:pPr defTabSz="1219200" fontAlgn="auto">
              <a:spcBef>
                <a:spcPts val="0"/>
              </a:spcBef>
              <a:spcAft>
                <a:spcPts val="0"/>
              </a:spcAft>
              <a:defRPr/>
            </a:pPr>
            <a:endParaRPr lang="zh-CN" altLang="en-US" sz="2400" kern="0">
              <a:solidFill>
                <a:prstClr val="black"/>
              </a:solidFill>
              <a:ea typeface="微软雅黑" panose="020B0503020204020204" charset="-122"/>
            </a:endParaRPr>
          </a:p>
        </p:txBody>
      </p:sp>
      <p:grpSp>
        <p:nvGrpSpPr>
          <p:cNvPr id="8" name="组合 7"/>
          <p:cNvGrpSpPr/>
          <p:nvPr/>
        </p:nvGrpSpPr>
        <p:grpSpPr>
          <a:xfrm>
            <a:off x="5122535" y="3593519"/>
            <a:ext cx="1867175" cy="2907823"/>
            <a:chOff x="3914115" y="2311146"/>
            <a:chExt cx="1400381" cy="2180867"/>
          </a:xfrm>
        </p:grpSpPr>
        <p:grpSp>
          <p:nvGrpSpPr>
            <p:cNvPr id="9" name="组合 8"/>
            <p:cNvGrpSpPr/>
            <p:nvPr/>
          </p:nvGrpSpPr>
          <p:grpSpPr>
            <a:xfrm>
              <a:off x="3914115" y="2311146"/>
              <a:ext cx="1400381" cy="2180867"/>
              <a:chOff x="7056438" y="2401888"/>
              <a:chExt cx="2671763" cy="4160838"/>
            </a:xfrm>
            <a:effectLst>
              <a:outerShdw blurRad="254000" dist="101600" dir="8100000" sx="102000" sy="102000" algn="tr" rotWithShape="0">
                <a:prstClr val="black">
                  <a:alpha val="28000"/>
                </a:prstClr>
              </a:outerShdw>
            </a:effectLst>
          </p:grpSpPr>
          <p:sp>
            <p:nvSpPr>
              <p:cNvPr id="12" name="Freeform 49"/>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3" name="Freeform 50"/>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4" name="Freeform 51"/>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5" name="Freeform 52"/>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6" name="Freeform 53"/>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7" name="Freeform 54"/>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grpSp>
        <p:sp>
          <p:nvSpPr>
            <p:cNvPr id="10" name="TextBox 10"/>
            <p:cNvSpPr txBox="1"/>
            <p:nvPr/>
          </p:nvSpPr>
          <p:spPr>
            <a:xfrm>
              <a:off x="3980347" y="3075806"/>
              <a:ext cx="1242060" cy="37707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665" dirty="0">
                  <a:solidFill>
                    <a:srgbClr val="FFFFFF"/>
                  </a:solidFill>
                  <a:latin typeface="Impact" panose="020B0806030902050204" pitchFamily="34" charset="0"/>
                </a:rPr>
                <a:t>keyword</a:t>
              </a:r>
              <a:endParaRPr lang="zh-CN" altLang="en-US" sz="2665" dirty="0">
                <a:solidFill>
                  <a:srgbClr val="FFFFFF"/>
                </a:solidFill>
                <a:latin typeface="Impact" panose="020B0806030902050204" pitchFamily="34" charset="0"/>
              </a:endParaRPr>
            </a:p>
          </p:txBody>
        </p:sp>
        <p:sp>
          <p:nvSpPr>
            <p:cNvPr id="11" name="Freeform 6"/>
            <p:cNvSpPr>
              <a:spLocks noChangeAspect="1" noEditPoints="1"/>
            </p:cNvSpPr>
            <p:nvPr/>
          </p:nvSpPr>
          <p:spPr bwMode="auto">
            <a:xfrm>
              <a:off x="4350122" y="2661220"/>
              <a:ext cx="547033" cy="445373"/>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a:effectLst>
              <a:outerShdw blurRad="25400" dist="25400" dir="2700000" algn="tl" rotWithShape="0">
                <a:prstClr val="black">
                  <a:alpha val="40000"/>
                </a:prstClr>
              </a:outerShdw>
            </a:effectLst>
          </p:spPr>
          <p:txBody>
            <a:bodyPr vert="horz" wrap="square" lIns="121920" tIns="60960" rIns="121920" bIns="60960" numCol="1" anchor="t" anchorCtr="0" compatLnSpc="1"/>
            <a:lstStyle/>
            <a:p>
              <a:endParaRPr lang="zh-CN" altLang="en-US"/>
            </a:p>
          </p:txBody>
        </p:sp>
      </p:grpSp>
      <p:grpSp>
        <p:nvGrpSpPr>
          <p:cNvPr id="18" name="组合 17"/>
          <p:cNvGrpSpPr/>
          <p:nvPr/>
        </p:nvGrpSpPr>
        <p:grpSpPr>
          <a:xfrm>
            <a:off x="4274581" y="2059149"/>
            <a:ext cx="1347208" cy="1369851"/>
            <a:chOff x="2275864" y="2561724"/>
            <a:chExt cx="1010406" cy="1027388"/>
          </a:xfrm>
        </p:grpSpPr>
        <p:pic>
          <p:nvPicPr>
            <p:cNvPr id="19" name="图片 18"/>
            <p:cNvPicPr>
              <a:picLocks noChangeAspect="1"/>
            </p:cNvPicPr>
            <p:nvPr/>
          </p:nvPicPr>
          <p:blipFill>
            <a:blip r:embed="rId3" cstate="email"/>
            <a:stretch>
              <a:fillRect/>
            </a:stretch>
          </p:blipFill>
          <p:spPr>
            <a:xfrm>
              <a:off x="2275864" y="2561724"/>
              <a:ext cx="1010406" cy="1027388"/>
            </a:xfrm>
            <a:prstGeom prst="rect">
              <a:avLst/>
            </a:prstGeom>
            <a:effectLst>
              <a:outerShdw blurRad="50800" dist="38100" dir="8100000" algn="tr" rotWithShape="0">
                <a:prstClr val="black">
                  <a:alpha val="40000"/>
                </a:prstClr>
              </a:outerShdw>
            </a:effectLst>
          </p:spPr>
        </p:pic>
        <p:sp>
          <p:nvSpPr>
            <p:cNvPr id="20" name="标题层"/>
            <p:cNvSpPr txBox="1"/>
            <p:nvPr/>
          </p:nvSpPr>
          <p:spPr bwMode="auto">
            <a:xfrm>
              <a:off x="2472208" y="2830165"/>
              <a:ext cx="617718" cy="438581"/>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fontAlgn="auto">
                <a:spcBef>
                  <a:spcPts val="0"/>
                </a:spcBef>
                <a:spcAft>
                  <a:spcPts val="0"/>
                </a:spcAft>
                <a:defRPr/>
              </a:pPr>
              <a:r>
                <a:rPr lang="en-US" altLang="zh-CN" sz="3200" kern="0" dirty="0">
                  <a:solidFill>
                    <a:srgbClr val="C00000"/>
                  </a:solidFill>
                  <a:latin typeface="Impact" panose="020B0806030902050204" pitchFamily="34" charset="0"/>
                  <a:ea typeface="微软雅黑" panose="020B0503020204020204" charset="-122"/>
                  <a:cs typeface="Arial" panose="020B0604020202020204" pitchFamily="34" charset="0"/>
                </a:rPr>
                <a:t>02</a:t>
              </a:r>
              <a:endParaRPr lang="zh-CN" altLang="en-US" sz="3200" kern="0" dirty="0">
                <a:solidFill>
                  <a:srgbClr val="C00000"/>
                </a:solidFill>
                <a:latin typeface="Impact" panose="020B0806030902050204" pitchFamily="34" charset="0"/>
                <a:ea typeface="微软雅黑" panose="020B0503020204020204" charset="-122"/>
                <a:cs typeface="Arial" panose="020B0604020202020204" pitchFamily="34" charset="0"/>
              </a:endParaRPr>
            </a:p>
          </p:txBody>
        </p:sp>
      </p:grpSp>
      <p:grpSp>
        <p:nvGrpSpPr>
          <p:cNvPr id="21" name="组合 20"/>
          <p:cNvGrpSpPr/>
          <p:nvPr/>
        </p:nvGrpSpPr>
        <p:grpSpPr>
          <a:xfrm>
            <a:off x="3215405" y="3909053"/>
            <a:ext cx="1347208" cy="1369851"/>
            <a:chOff x="2275864" y="2561724"/>
            <a:chExt cx="1010406" cy="1027388"/>
          </a:xfrm>
        </p:grpSpPr>
        <p:pic>
          <p:nvPicPr>
            <p:cNvPr id="22" name="图片 21"/>
            <p:cNvPicPr>
              <a:picLocks noChangeAspect="1"/>
            </p:cNvPicPr>
            <p:nvPr/>
          </p:nvPicPr>
          <p:blipFill>
            <a:blip r:embed="rId3" cstate="email"/>
            <a:stretch>
              <a:fillRect/>
            </a:stretch>
          </p:blipFill>
          <p:spPr>
            <a:xfrm>
              <a:off x="2275864" y="2561724"/>
              <a:ext cx="1010406" cy="1027388"/>
            </a:xfrm>
            <a:prstGeom prst="rect">
              <a:avLst/>
            </a:prstGeom>
            <a:effectLst>
              <a:outerShdw blurRad="50800" dist="38100" dir="8100000" algn="tr" rotWithShape="0">
                <a:prstClr val="black">
                  <a:alpha val="40000"/>
                </a:prstClr>
              </a:outerShdw>
            </a:effectLst>
          </p:spPr>
        </p:pic>
        <p:sp>
          <p:nvSpPr>
            <p:cNvPr id="23" name="标题层"/>
            <p:cNvSpPr txBox="1"/>
            <p:nvPr/>
          </p:nvSpPr>
          <p:spPr bwMode="auto">
            <a:xfrm>
              <a:off x="2472208" y="2830165"/>
              <a:ext cx="617718" cy="438581"/>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fontAlgn="auto">
                <a:spcBef>
                  <a:spcPts val="0"/>
                </a:spcBef>
                <a:spcAft>
                  <a:spcPts val="0"/>
                </a:spcAft>
                <a:defRPr/>
              </a:pPr>
              <a:r>
                <a:rPr lang="en-US" altLang="zh-CN" sz="3200" kern="0" dirty="0">
                  <a:solidFill>
                    <a:srgbClr val="C00000"/>
                  </a:solidFill>
                  <a:latin typeface="Impact" panose="020B0806030902050204" pitchFamily="34" charset="0"/>
                  <a:ea typeface="微软雅黑" panose="020B0503020204020204" charset="-122"/>
                  <a:cs typeface="Arial" panose="020B0604020202020204" pitchFamily="34" charset="0"/>
                </a:rPr>
                <a:t>01</a:t>
              </a:r>
              <a:endParaRPr lang="zh-CN" altLang="en-US" sz="3200" kern="0" dirty="0">
                <a:solidFill>
                  <a:srgbClr val="C00000"/>
                </a:solidFill>
                <a:latin typeface="Impact" panose="020B0806030902050204" pitchFamily="34" charset="0"/>
                <a:ea typeface="微软雅黑" panose="020B0503020204020204" charset="-122"/>
                <a:cs typeface="Arial" panose="020B0604020202020204" pitchFamily="34" charset="0"/>
              </a:endParaRPr>
            </a:p>
          </p:txBody>
        </p:sp>
      </p:grpSp>
      <p:grpSp>
        <p:nvGrpSpPr>
          <p:cNvPr id="24" name="组合 23"/>
          <p:cNvGrpSpPr/>
          <p:nvPr/>
        </p:nvGrpSpPr>
        <p:grpSpPr>
          <a:xfrm>
            <a:off x="6482827" y="2059149"/>
            <a:ext cx="1347208" cy="1369851"/>
            <a:chOff x="2275864" y="2561724"/>
            <a:chExt cx="1010406" cy="1027388"/>
          </a:xfrm>
        </p:grpSpPr>
        <p:pic>
          <p:nvPicPr>
            <p:cNvPr id="25" name="图片 24"/>
            <p:cNvPicPr>
              <a:picLocks noChangeAspect="1"/>
            </p:cNvPicPr>
            <p:nvPr/>
          </p:nvPicPr>
          <p:blipFill>
            <a:blip r:embed="rId3" cstate="email"/>
            <a:stretch>
              <a:fillRect/>
            </a:stretch>
          </p:blipFill>
          <p:spPr>
            <a:xfrm>
              <a:off x="2275864" y="2561724"/>
              <a:ext cx="1010406" cy="1027388"/>
            </a:xfrm>
            <a:prstGeom prst="rect">
              <a:avLst/>
            </a:prstGeom>
            <a:effectLst>
              <a:outerShdw blurRad="50800" dist="38100" dir="8100000" algn="tr" rotWithShape="0">
                <a:prstClr val="black">
                  <a:alpha val="40000"/>
                </a:prstClr>
              </a:outerShdw>
            </a:effectLst>
          </p:spPr>
        </p:pic>
        <p:sp>
          <p:nvSpPr>
            <p:cNvPr id="26" name="标题层"/>
            <p:cNvSpPr txBox="1"/>
            <p:nvPr/>
          </p:nvSpPr>
          <p:spPr bwMode="auto">
            <a:xfrm>
              <a:off x="2472208" y="2830165"/>
              <a:ext cx="617718" cy="438581"/>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fontAlgn="auto">
                <a:spcBef>
                  <a:spcPts val="0"/>
                </a:spcBef>
                <a:spcAft>
                  <a:spcPts val="0"/>
                </a:spcAft>
                <a:defRPr/>
              </a:pPr>
              <a:r>
                <a:rPr lang="en-US" altLang="zh-CN" sz="3200" kern="0" dirty="0">
                  <a:solidFill>
                    <a:srgbClr val="C00000"/>
                  </a:solidFill>
                  <a:latin typeface="Impact" panose="020B0806030902050204" pitchFamily="34" charset="0"/>
                  <a:ea typeface="微软雅黑" panose="020B0503020204020204" charset="-122"/>
                  <a:cs typeface="Arial" panose="020B0604020202020204" pitchFamily="34" charset="0"/>
                </a:rPr>
                <a:t>03</a:t>
              </a:r>
              <a:endParaRPr lang="zh-CN" altLang="en-US" sz="3200" kern="0" dirty="0">
                <a:solidFill>
                  <a:srgbClr val="C00000"/>
                </a:solidFill>
                <a:latin typeface="Impact" panose="020B0806030902050204" pitchFamily="34" charset="0"/>
                <a:ea typeface="微软雅黑" panose="020B0503020204020204" charset="-122"/>
                <a:cs typeface="Arial" panose="020B0604020202020204" pitchFamily="34" charset="0"/>
              </a:endParaRPr>
            </a:p>
          </p:txBody>
        </p:sp>
      </p:grpSp>
      <p:grpSp>
        <p:nvGrpSpPr>
          <p:cNvPr id="27" name="组合 26"/>
          <p:cNvGrpSpPr/>
          <p:nvPr/>
        </p:nvGrpSpPr>
        <p:grpSpPr>
          <a:xfrm>
            <a:off x="7538944" y="3909053"/>
            <a:ext cx="1347208" cy="1369851"/>
            <a:chOff x="2275864" y="2561724"/>
            <a:chExt cx="1010406" cy="1027388"/>
          </a:xfrm>
        </p:grpSpPr>
        <p:pic>
          <p:nvPicPr>
            <p:cNvPr id="28" name="图片 27"/>
            <p:cNvPicPr>
              <a:picLocks noChangeAspect="1"/>
            </p:cNvPicPr>
            <p:nvPr/>
          </p:nvPicPr>
          <p:blipFill>
            <a:blip r:embed="rId3" cstate="email"/>
            <a:stretch>
              <a:fillRect/>
            </a:stretch>
          </p:blipFill>
          <p:spPr>
            <a:xfrm>
              <a:off x="2275864" y="2561724"/>
              <a:ext cx="1010406" cy="1027388"/>
            </a:xfrm>
            <a:prstGeom prst="rect">
              <a:avLst/>
            </a:prstGeom>
            <a:effectLst>
              <a:outerShdw blurRad="50800" dist="38100" dir="8100000" algn="tr" rotWithShape="0">
                <a:prstClr val="black">
                  <a:alpha val="40000"/>
                </a:prstClr>
              </a:outerShdw>
            </a:effectLst>
          </p:spPr>
        </p:pic>
        <p:sp>
          <p:nvSpPr>
            <p:cNvPr id="29" name="标题层"/>
            <p:cNvSpPr txBox="1"/>
            <p:nvPr/>
          </p:nvSpPr>
          <p:spPr bwMode="auto">
            <a:xfrm>
              <a:off x="2472208" y="2830165"/>
              <a:ext cx="617718" cy="438581"/>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fontAlgn="auto">
                <a:spcBef>
                  <a:spcPts val="0"/>
                </a:spcBef>
                <a:spcAft>
                  <a:spcPts val="0"/>
                </a:spcAft>
                <a:defRPr/>
              </a:pPr>
              <a:r>
                <a:rPr lang="en-US" altLang="zh-CN" sz="3200" kern="0" dirty="0">
                  <a:solidFill>
                    <a:srgbClr val="C00000"/>
                  </a:solidFill>
                  <a:latin typeface="Impact" panose="020B0806030902050204" pitchFamily="34" charset="0"/>
                  <a:ea typeface="微软雅黑" panose="020B0503020204020204" charset="-122"/>
                  <a:cs typeface="Arial" panose="020B0604020202020204" pitchFamily="34" charset="0"/>
                </a:rPr>
                <a:t>04</a:t>
              </a:r>
              <a:endParaRPr lang="zh-CN" altLang="en-US" sz="3200" kern="0" dirty="0">
                <a:solidFill>
                  <a:srgbClr val="C00000"/>
                </a:solidFill>
                <a:latin typeface="Impact" panose="020B0806030902050204" pitchFamily="34" charset="0"/>
                <a:ea typeface="微软雅黑" panose="020B0503020204020204" charset="-122"/>
                <a:cs typeface="Arial" panose="020B0604020202020204" pitchFamily="34" charset="0"/>
              </a:endParaRPr>
            </a:p>
          </p:txBody>
        </p:sp>
      </p:grpSp>
      <p:sp>
        <p:nvSpPr>
          <p:cNvPr id="30" name="矩形 29"/>
          <p:cNvSpPr/>
          <p:nvPr/>
        </p:nvSpPr>
        <p:spPr>
          <a:xfrm>
            <a:off x="527381" y="4224647"/>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
        <p:nvSpPr>
          <p:cNvPr id="31" name="矩形 30"/>
          <p:cNvSpPr/>
          <p:nvPr/>
        </p:nvSpPr>
        <p:spPr>
          <a:xfrm>
            <a:off x="1586557" y="2355515"/>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
        <p:nvSpPr>
          <p:cNvPr id="32" name="矩形 31"/>
          <p:cNvSpPr/>
          <p:nvPr/>
        </p:nvSpPr>
        <p:spPr>
          <a:xfrm>
            <a:off x="7800736" y="2355515"/>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
        <p:nvSpPr>
          <p:cNvPr id="33" name="矩形 32"/>
          <p:cNvSpPr/>
          <p:nvPr/>
        </p:nvSpPr>
        <p:spPr>
          <a:xfrm>
            <a:off x="8880309" y="4243217"/>
            <a:ext cx="2688024" cy="707886"/>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随着计算机技术的发展及印刷技术的进步，平面设计在视觉感观领域的表现和应用也越来越丰富。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800" fill="hold"/>
                                        <p:tgtEl>
                                          <p:spTgt spid="7"/>
                                        </p:tgtEl>
                                        <p:attrNameLst>
                                          <p:attrName>ppt_w</p:attrName>
                                        </p:attrNameLst>
                                      </p:cBhvr>
                                      <p:tavLst>
                                        <p:tav tm="0">
                                          <p:val>
                                            <p:fltVal val="0"/>
                                          </p:val>
                                        </p:tav>
                                        <p:tav tm="100000">
                                          <p:val>
                                            <p:strVal val="#ppt_w"/>
                                          </p:val>
                                        </p:tav>
                                      </p:tavLst>
                                    </p:anim>
                                    <p:anim calcmode="lin" valueType="num">
                                      <p:cBhvr>
                                        <p:cTn id="14" dur="800" fill="hold"/>
                                        <p:tgtEl>
                                          <p:spTgt spid="7"/>
                                        </p:tgtEl>
                                        <p:attrNameLst>
                                          <p:attrName>ppt_h</p:attrName>
                                        </p:attrNameLst>
                                      </p:cBhvr>
                                      <p:tavLst>
                                        <p:tav tm="0">
                                          <p:val>
                                            <p:fltVal val="0"/>
                                          </p:val>
                                        </p:tav>
                                        <p:tav tm="100000">
                                          <p:val>
                                            <p:strVal val="#ppt_h"/>
                                          </p:val>
                                        </p:tav>
                                      </p:tavLst>
                                    </p:anim>
                                    <p:animEffect transition="in" filter="fade">
                                      <p:cBhvr>
                                        <p:cTn id="15" dur="800"/>
                                        <p:tgtEl>
                                          <p:spTgt spid="7"/>
                                        </p:tgtEl>
                                      </p:cBhvr>
                                    </p:animEffect>
                                  </p:childTnLst>
                                </p:cTn>
                              </p:par>
                              <p:par>
                                <p:cTn id="16" presetID="8" presetClass="emph" presetSubtype="0" fill="hold" grpId="1" nodeType="withEffect">
                                  <p:stCondLst>
                                    <p:cond delay="0"/>
                                  </p:stCondLst>
                                  <p:childTnLst>
                                    <p:animRot by="21600000">
                                      <p:cBhvr>
                                        <p:cTn id="17" dur="2000" fill="hold"/>
                                        <p:tgtEl>
                                          <p:spTgt spid="7"/>
                                        </p:tgtEl>
                                        <p:attrNameLst>
                                          <p:attrName>r</p:attrName>
                                        </p:attrNameLst>
                                      </p:cBhvr>
                                    </p:animRo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200" fill="hold"/>
                                        <p:tgtEl>
                                          <p:spTgt spid="21"/>
                                        </p:tgtEl>
                                        <p:attrNameLst>
                                          <p:attrName>ppt_w</p:attrName>
                                        </p:attrNameLst>
                                      </p:cBhvr>
                                      <p:tavLst>
                                        <p:tav tm="0">
                                          <p:val>
                                            <p:fltVal val="0"/>
                                          </p:val>
                                        </p:tav>
                                        <p:tav tm="100000">
                                          <p:val>
                                            <p:strVal val="#ppt_w"/>
                                          </p:val>
                                        </p:tav>
                                      </p:tavLst>
                                    </p:anim>
                                    <p:anim calcmode="lin" valueType="num">
                                      <p:cBhvr>
                                        <p:cTn id="22" dur="200" fill="hold"/>
                                        <p:tgtEl>
                                          <p:spTgt spid="21"/>
                                        </p:tgtEl>
                                        <p:attrNameLst>
                                          <p:attrName>ppt_h</p:attrName>
                                        </p:attrNameLst>
                                      </p:cBhvr>
                                      <p:tavLst>
                                        <p:tav tm="0">
                                          <p:val>
                                            <p:fltVal val="0"/>
                                          </p:val>
                                        </p:tav>
                                        <p:tav tm="100000">
                                          <p:val>
                                            <p:strVal val="#ppt_h"/>
                                          </p:val>
                                        </p:tav>
                                      </p:tavLst>
                                    </p:anim>
                                    <p:animEffect transition="in" filter="fade">
                                      <p:cBhvr>
                                        <p:cTn id="23" dur="200"/>
                                        <p:tgtEl>
                                          <p:spTgt spid="21"/>
                                        </p:tgtEl>
                                      </p:cBhvr>
                                    </p:animEffect>
                                  </p:childTnLst>
                                </p:cTn>
                              </p:par>
                              <p:par>
                                <p:cTn id="24" presetID="6" presetClass="emph" presetSubtype="0" autoRev="1" fill="hold" nodeType="withEffect">
                                  <p:stCondLst>
                                    <p:cond delay="150"/>
                                  </p:stCondLst>
                                  <p:childTnLst>
                                    <p:animScale>
                                      <p:cBhvr>
                                        <p:cTn id="25" dur="100" fill="hold"/>
                                        <p:tgtEl>
                                          <p:spTgt spid="21"/>
                                        </p:tgtEl>
                                      </p:cBhvr>
                                      <p:by x="130000" y="130000"/>
                                    </p:animScale>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200" fill="hold"/>
                                        <p:tgtEl>
                                          <p:spTgt spid="18"/>
                                        </p:tgtEl>
                                        <p:attrNameLst>
                                          <p:attrName>ppt_w</p:attrName>
                                        </p:attrNameLst>
                                      </p:cBhvr>
                                      <p:tavLst>
                                        <p:tav tm="0">
                                          <p:val>
                                            <p:fltVal val="0"/>
                                          </p:val>
                                        </p:tav>
                                        <p:tav tm="100000">
                                          <p:val>
                                            <p:strVal val="#ppt_w"/>
                                          </p:val>
                                        </p:tav>
                                      </p:tavLst>
                                    </p:anim>
                                    <p:anim calcmode="lin" valueType="num">
                                      <p:cBhvr>
                                        <p:cTn id="30" dur="200" fill="hold"/>
                                        <p:tgtEl>
                                          <p:spTgt spid="18"/>
                                        </p:tgtEl>
                                        <p:attrNameLst>
                                          <p:attrName>ppt_h</p:attrName>
                                        </p:attrNameLst>
                                      </p:cBhvr>
                                      <p:tavLst>
                                        <p:tav tm="0">
                                          <p:val>
                                            <p:fltVal val="0"/>
                                          </p:val>
                                        </p:tav>
                                        <p:tav tm="100000">
                                          <p:val>
                                            <p:strVal val="#ppt_h"/>
                                          </p:val>
                                        </p:tav>
                                      </p:tavLst>
                                    </p:anim>
                                    <p:animEffect transition="in" filter="fade">
                                      <p:cBhvr>
                                        <p:cTn id="31" dur="200"/>
                                        <p:tgtEl>
                                          <p:spTgt spid="18"/>
                                        </p:tgtEl>
                                      </p:cBhvr>
                                    </p:animEffect>
                                  </p:childTnLst>
                                </p:cTn>
                              </p:par>
                              <p:par>
                                <p:cTn id="32" presetID="6" presetClass="emph" presetSubtype="0" autoRev="1" fill="hold" nodeType="withEffect">
                                  <p:stCondLst>
                                    <p:cond delay="150"/>
                                  </p:stCondLst>
                                  <p:childTnLst>
                                    <p:animScale>
                                      <p:cBhvr>
                                        <p:cTn id="33" dur="100" fill="hold"/>
                                        <p:tgtEl>
                                          <p:spTgt spid="18"/>
                                        </p:tgtEl>
                                      </p:cBhvr>
                                      <p:by x="130000" y="130000"/>
                                    </p:animScale>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200" fill="hold"/>
                                        <p:tgtEl>
                                          <p:spTgt spid="24"/>
                                        </p:tgtEl>
                                        <p:attrNameLst>
                                          <p:attrName>ppt_w</p:attrName>
                                        </p:attrNameLst>
                                      </p:cBhvr>
                                      <p:tavLst>
                                        <p:tav tm="0">
                                          <p:val>
                                            <p:fltVal val="0"/>
                                          </p:val>
                                        </p:tav>
                                        <p:tav tm="100000">
                                          <p:val>
                                            <p:strVal val="#ppt_w"/>
                                          </p:val>
                                        </p:tav>
                                      </p:tavLst>
                                    </p:anim>
                                    <p:anim calcmode="lin" valueType="num">
                                      <p:cBhvr>
                                        <p:cTn id="38" dur="200" fill="hold"/>
                                        <p:tgtEl>
                                          <p:spTgt spid="24"/>
                                        </p:tgtEl>
                                        <p:attrNameLst>
                                          <p:attrName>ppt_h</p:attrName>
                                        </p:attrNameLst>
                                      </p:cBhvr>
                                      <p:tavLst>
                                        <p:tav tm="0">
                                          <p:val>
                                            <p:fltVal val="0"/>
                                          </p:val>
                                        </p:tav>
                                        <p:tav tm="100000">
                                          <p:val>
                                            <p:strVal val="#ppt_h"/>
                                          </p:val>
                                        </p:tav>
                                      </p:tavLst>
                                    </p:anim>
                                    <p:animEffect transition="in" filter="fade">
                                      <p:cBhvr>
                                        <p:cTn id="39" dur="200"/>
                                        <p:tgtEl>
                                          <p:spTgt spid="24"/>
                                        </p:tgtEl>
                                      </p:cBhvr>
                                    </p:animEffect>
                                  </p:childTnLst>
                                </p:cTn>
                              </p:par>
                              <p:par>
                                <p:cTn id="40" presetID="6" presetClass="emph" presetSubtype="0" autoRev="1" fill="hold" nodeType="withEffect">
                                  <p:stCondLst>
                                    <p:cond delay="150"/>
                                  </p:stCondLst>
                                  <p:childTnLst>
                                    <p:animScale>
                                      <p:cBhvr>
                                        <p:cTn id="41" dur="100" fill="hold"/>
                                        <p:tgtEl>
                                          <p:spTgt spid="24"/>
                                        </p:tgtEl>
                                      </p:cBhvr>
                                      <p:by x="130000" y="130000"/>
                                    </p:animScale>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200" fill="hold"/>
                                        <p:tgtEl>
                                          <p:spTgt spid="27"/>
                                        </p:tgtEl>
                                        <p:attrNameLst>
                                          <p:attrName>ppt_w</p:attrName>
                                        </p:attrNameLst>
                                      </p:cBhvr>
                                      <p:tavLst>
                                        <p:tav tm="0">
                                          <p:val>
                                            <p:fltVal val="0"/>
                                          </p:val>
                                        </p:tav>
                                        <p:tav tm="100000">
                                          <p:val>
                                            <p:strVal val="#ppt_w"/>
                                          </p:val>
                                        </p:tav>
                                      </p:tavLst>
                                    </p:anim>
                                    <p:anim calcmode="lin" valueType="num">
                                      <p:cBhvr>
                                        <p:cTn id="46" dur="200" fill="hold"/>
                                        <p:tgtEl>
                                          <p:spTgt spid="27"/>
                                        </p:tgtEl>
                                        <p:attrNameLst>
                                          <p:attrName>ppt_h</p:attrName>
                                        </p:attrNameLst>
                                      </p:cBhvr>
                                      <p:tavLst>
                                        <p:tav tm="0">
                                          <p:val>
                                            <p:fltVal val="0"/>
                                          </p:val>
                                        </p:tav>
                                        <p:tav tm="100000">
                                          <p:val>
                                            <p:strVal val="#ppt_h"/>
                                          </p:val>
                                        </p:tav>
                                      </p:tavLst>
                                    </p:anim>
                                    <p:animEffect transition="in" filter="fade">
                                      <p:cBhvr>
                                        <p:cTn id="47" dur="200"/>
                                        <p:tgtEl>
                                          <p:spTgt spid="27"/>
                                        </p:tgtEl>
                                      </p:cBhvr>
                                    </p:animEffect>
                                  </p:childTnLst>
                                </p:cTn>
                              </p:par>
                              <p:par>
                                <p:cTn id="48" presetID="6" presetClass="emph" presetSubtype="0" autoRev="1" fill="hold" nodeType="withEffect">
                                  <p:stCondLst>
                                    <p:cond delay="150"/>
                                  </p:stCondLst>
                                  <p:childTnLst>
                                    <p:animScale>
                                      <p:cBhvr>
                                        <p:cTn id="49" dur="100" fill="hold"/>
                                        <p:tgtEl>
                                          <p:spTgt spid="27"/>
                                        </p:tgtEl>
                                      </p:cBhvr>
                                      <p:by x="130000" y="130000"/>
                                    </p:animScale>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0" grpId="0"/>
      <p:bldP spid="31" grpId="0"/>
      <p:bldP spid="32"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23" name="矩形 22"/>
          <p:cNvSpPr/>
          <p:nvPr/>
        </p:nvSpPr>
        <p:spPr>
          <a:xfrm>
            <a:off x="4308616" y="2095854"/>
            <a:ext cx="3574768" cy="553998"/>
          </a:xfrm>
          <a:prstGeom prst="rect">
            <a:avLst/>
          </a:prstGeom>
          <a:noFill/>
        </p:spPr>
        <p:txBody>
          <a:bodyPr wrap="square">
            <a:spAutoFit/>
          </a:bodyPr>
          <a:lstStyle/>
          <a:p>
            <a:pPr marL="0" indent="0" algn="ctr" defTabSz="1450975" fontAlgn="auto">
              <a:spcBef>
                <a:spcPts val="0"/>
              </a:spcBef>
              <a:spcAft>
                <a:spcPts val="0"/>
              </a:spcAft>
              <a:buNone/>
              <a:defRPr/>
            </a:pPr>
            <a:r>
              <a:rPr lang="en-US" altLang="zh-CN" sz="1000" dirty="0" err="1">
                <a:solidFill>
                  <a:schemeClr val="tx1">
                    <a:lumMod val="75000"/>
                    <a:lumOff val="25000"/>
                  </a:schemeClr>
                </a:solidFill>
              </a:rPr>
              <a:t>Lorem</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ipsum</a:t>
            </a:r>
            <a:r>
              <a:rPr lang="en-US" altLang="zh-CN" sz="1000" dirty="0">
                <a:solidFill>
                  <a:schemeClr val="tx1">
                    <a:lumMod val="75000"/>
                    <a:lumOff val="25000"/>
                  </a:schemeClr>
                </a:solidFill>
              </a:rPr>
              <a:t> dolor sit </a:t>
            </a:r>
            <a:r>
              <a:rPr lang="en-US" altLang="zh-CN" sz="1000" dirty="0" err="1">
                <a:solidFill>
                  <a:schemeClr val="tx1">
                    <a:lumMod val="75000"/>
                    <a:lumOff val="25000"/>
                  </a:schemeClr>
                </a:solidFill>
              </a:rPr>
              <a:t>amet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consectetur</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adipisicing</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elit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sed</a:t>
            </a:r>
            <a:r>
              <a:rPr lang="en-US" altLang="zh-CN" sz="1000" dirty="0">
                <a:solidFill>
                  <a:schemeClr val="tx1">
                    <a:lumMod val="75000"/>
                    <a:lumOff val="25000"/>
                  </a:schemeClr>
                </a:solidFill>
              </a:rPr>
              <a:t> do </a:t>
            </a:r>
            <a:r>
              <a:rPr lang="en-US" altLang="zh-CN" sz="1000" dirty="0" err="1">
                <a:solidFill>
                  <a:schemeClr val="tx1">
                    <a:lumMod val="75000"/>
                    <a:lumOff val="25000"/>
                  </a:schemeClr>
                </a:solidFill>
              </a:rPr>
              <a:t>eiusmod</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tempor</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incididunt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ut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labore</a:t>
            </a:r>
            <a:r>
              <a:rPr lang="en-US" altLang="zh-CN" sz="1000" dirty="0">
                <a:solidFill>
                  <a:schemeClr val="tx1">
                    <a:lumMod val="75000"/>
                    <a:lumOff val="25000"/>
                  </a:schemeClr>
                </a:solidFill>
              </a:rPr>
              <a:t> et </a:t>
            </a:r>
            <a:r>
              <a:rPr lang="en-US" altLang="zh-CN" sz="1000" dirty="0" err="1">
                <a:solidFill>
                  <a:schemeClr val="tx1">
                    <a:lumMod val="75000"/>
                    <a:lumOff val="25000"/>
                  </a:schemeClr>
                </a:solidFill>
              </a:rPr>
              <a:t>dolore</a:t>
            </a:r>
            <a:r>
              <a:rPr lang="en-US" altLang="zh-CN" sz="1000" dirty="0">
                <a:solidFill>
                  <a:schemeClr val="tx1">
                    <a:lumMod val="75000"/>
                    <a:lumOff val="25000"/>
                  </a:schemeClr>
                </a:solidFill>
              </a:rPr>
              <a:t> magna </a:t>
            </a:r>
            <a:r>
              <a:rPr lang="en-US" altLang="zh-CN" sz="1000" dirty="0" err="1">
                <a:solidFill>
                  <a:schemeClr val="tx1">
                    <a:lumMod val="75000"/>
                    <a:lumOff val="25000"/>
                  </a:schemeClr>
                </a:solidFill>
              </a:rPr>
              <a:t>aliqua</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Ut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enim</a:t>
            </a:r>
            <a:r>
              <a:rPr lang="en-US" altLang="zh-CN" sz="1000" dirty="0">
                <a:solidFill>
                  <a:schemeClr val="tx1">
                    <a:lumMod val="75000"/>
                    <a:lumOff val="25000"/>
                  </a:schemeClr>
                </a:solidFill>
              </a:rPr>
              <a:t> ad minim </a:t>
            </a:r>
            <a:r>
              <a:rPr lang="en-US" altLang="zh-CN" sz="1000" dirty="0" err="1">
                <a:solidFill>
                  <a:schemeClr val="tx1">
                    <a:lumMod val="75000"/>
                    <a:lumOff val="25000"/>
                  </a:schemeClr>
                </a:solidFill>
              </a:rPr>
              <a:t>veniam</a:t>
            </a:r>
            <a:endParaRPr lang="en-US" altLang="zh-CN" sz="1000" dirty="0">
              <a:solidFill>
                <a:schemeClr val="tx1">
                  <a:lumMod val="75000"/>
                  <a:lumOff val="25000"/>
                </a:schemeClr>
              </a:solidFill>
              <a:cs typeface="Arial" panose="020B0604020202020204" pitchFamily="34" charset="0"/>
            </a:endParaRPr>
          </a:p>
        </p:txBody>
      </p:sp>
      <p:sp>
        <p:nvSpPr>
          <p:cNvPr id="24" name="TextBox 18"/>
          <p:cNvSpPr txBox="1"/>
          <p:nvPr/>
        </p:nvSpPr>
        <p:spPr>
          <a:xfrm>
            <a:off x="3240506" y="3129905"/>
            <a:ext cx="5710990" cy="1077218"/>
          </a:xfrm>
          <a:prstGeom prst="rect">
            <a:avLst/>
          </a:prstGeom>
          <a:noFill/>
          <a:ln>
            <a:noFill/>
          </a:ln>
        </p:spPr>
        <p:txBody>
          <a:bodyPr wrap="square" rtlCol="0">
            <a:spAutoFit/>
          </a:bodyPr>
          <a:lstStyle/>
          <a:p>
            <a:pPr algn="ctr"/>
            <a:r>
              <a:rPr lang="en-US" altLang="zh-CN" sz="6400" b="1" dirty="0">
                <a:solidFill>
                  <a:srgbClr val="C00000"/>
                </a:solidFill>
                <a:latin typeface="Agency FB" panose="020B0503020202020204" pitchFamily="34" charset="0"/>
                <a:ea typeface="微软雅黑" panose="020B0503020204020204" charset="-122"/>
              </a:rPr>
              <a:t>【  YOUR TITLE</a:t>
            </a:r>
            <a:r>
              <a:rPr lang="zh-CN" altLang="en-US" sz="6400" b="1" dirty="0">
                <a:solidFill>
                  <a:srgbClr val="C00000"/>
                </a:solidFill>
                <a:latin typeface="Agency FB" panose="020B0503020202020204" pitchFamily="34" charset="0"/>
                <a:ea typeface="微软雅黑" panose="020B0503020204020204" charset="-122"/>
              </a:rPr>
              <a:t>  </a:t>
            </a:r>
            <a:r>
              <a:rPr lang="en-US" altLang="zh-CN" sz="6400" b="1" dirty="0">
                <a:solidFill>
                  <a:srgbClr val="C00000"/>
                </a:solidFill>
                <a:latin typeface="Agency FB" panose="020B0503020202020204" pitchFamily="34" charset="0"/>
                <a:ea typeface="微软雅黑" panose="020B0503020204020204" charset="-122"/>
              </a:rPr>
              <a:t>】</a:t>
            </a:r>
            <a:endParaRPr lang="zh-CN" altLang="en-US" sz="6400" b="1" dirty="0">
              <a:solidFill>
                <a:srgbClr val="C00000"/>
              </a:solidFill>
              <a:latin typeface="Agency FB" panose="020B0503020202020204" pitchFamily="34" charset="0"/>
              <a:ea typeface="微软雅黑" panose="020B0503020204020204" charset="-122"/>
            </a:endParaRPr>
          </a:p>
        </p:txBody>
      </p:sp>
      <p:sp>
        <p:nvSpPr>
          <p:cNvPr id="25" name="TextBox 18"/>
          <p:cNvSpPr txBox="1"/>
          <p:nvPr/>
        </p:nvSpPr>
        <p:spPr>
          <a:xfrm>
            <a:off x="4895867" y="1644448"/>
            <a:ext cx="2400267" cy="420564"/>
          </a:xfrm>
          <a:prstGeom prst="rect">
            <a:avLst/>
          </a:prstGeom>
          <a:noFill/>
          <a:ln>
            <a:noFill/>
          </a:ln>
        </p:spPr>
        <p:txBody>
          <a:bodyPr wrap="square" rtlCol="0">
            <a:spAutoFit/>
          </a:bodyPr>
          <a:lstStyle/>
          <a:p>
            <a:pPr algn="ctr"/>
            <a:r>
              <a:rPr lang="en-US" altLang="zh-CN" sz="2135" dirty="0">
                <a:solidFill>
                  <a:srgbClr val="C00000"/>
                </a:solidFill>
                <a:latin typeface="Agency FB" panose="020B0503020202020204" pitchFamily="34" charset="0"/>
                <a:ea typeface="微软雅黑" panose="020B0503020204020204" charset="-122"/>
                <a:cs typeface="Arial" panose="020B0604020202020204" pitchFamily="34" charset="0"/>
              </a:rPr>
              <a:t>YOUR TITLE</a:t>
            </a:r>
            <a:endParaRPr lang="zh-CN" altLang="en-US" sz="2135" dirty="0">
              <a:solidFill>
                <a:srgbClr val="C00000"/>
              </a:solidFill>
              <a:latin typeface="Agency FB" panose="020B0503020202020204" pitchFamily="34" charset="0"/>
              <a:ea typeface="微软雅黑" panose="020B0503020204020204" charset="-122"/>
              <a:cs typeface="Arial" panose="020B0604020202020204" pitchFamily="34" charset="0"/>
            </a:endParaRPr>
          </a:p>
        </p:txBody>
      </p:sp>
      <p:sp>
        <p:nvSpPr>
          <p:cNvPr id="26" name="矩形 25"/>
          <p:cNvSpPr/>
          <p:nvPr/>
        </p:nvSpPr>
        <p:spPr>
          <a:xfrm>
            <a:off x="1318634" y="3512592"/>
            <a:ext cx="2363448" cy="707886"/>
          </a:xfrm>
          <a:prstGeom prst="rect">
            <a:avLst/>
          </a:prstGeom>
          <a:noFill/>
        </p:spPr>
        <p:txBody>
          <a:bodyPr wrap="square">
            <a:spAutoFit/>
          </a:bodyPr>
          <a:lstStyle/>
          <a:p>
            <a:pPr marL="0" indent="0" algn="ctr" defTabSz="1450975" fontAlgn="auto">
              <a:spcBef>
                <a:spcPts val="0"/>
              </a:spcBef>
              <a:spcAft>
                <a:spcPts val="0"/>
              </a:spcAft>
              <a:buNone/>
              <a:defRPr/>
            </a:pPr>
            <a:r>
              <a:rPr lang="en-US" altLang="zh-CN" sz="1000" dirty="0" err="1">
                <a:solidFill>
                  <a:schemeClr val="tx1">
                    <a:lumMod val="75000"/>
                    <a:lumOff val="25000"/>
                  </a:schemeClr>
                </a:solidFill>
              </a:rPr>
              <a:t>Lorem</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ipsum</a:t>
            </a:r>
            <a:r>
              <a:rPr lang="en-US" altLang="zh-CN" sz="1000" dirty="0">
                <a:solidFill>
                  <a:schemeClr val="tx1">
                    <a:lumMod val="75000"/>
                    <a:lumOff val="25000"/>
                  </a:schemeClr>
                </a:solidFill>
              </a:rPr>
              <a:t> dolor sit </a:t>
            </a:r>
            <a:r>
              <a:rPr lang="en-US" altLang="zh-CN" sz="1000" dirty="0" err="1">
                <a:solidFill>
                  <a:schemeClr val="tx1">
                    <a:lumMod val="75000"/>
                    <a:lumOff val="25000"/>
                  </a:schemeClr>
                </a:solidFill>
              </a:rPr>
              <a:t>amet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consectetur</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adipisicing</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elit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sed</a:t>
            </a:r>
            <a:r>
              <a:rPr lang="en-US" altLang="zh-CN" sz="1000" dirty="0">
                <a:solidFill>
                  <a:schemeClr val="tx1">
                    <a:lumMod val="75000"/>
                    <a:lumOff val="25000"/>
                  </a:schemeClr>
                </a:solidFill>
              </a:rPr>
              <a:t> do </a:t>
            </a:r>
            <a:r>
              <a:rPr lang="en-US" altLang="zh-CN" sz="1000" dirty="0" err="1">
                <a:solidFill>
                  <a:schemeClr val="tx1">
                    <a:lumMod val="75000"/>
                    <a:lumOff val="25000"/>
                  </a:schemeClr>
                </a:solidFill>
              </a:rPr>
              <a:t>eiusmod</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tempor</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incididunt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ut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labore</a:t>
            </a:r>
            <a:r>
              <a:rPr lang="en-US" altLang="zh-CN" sz="1000" dirty="0">
                <a:solidFill>
                  <a:schemeClr val="tx1">
                    <a:lumMod val="75000"/>
                    <a:lumOff val="25000"/>
                  </a:schemeClr>
                </a:solidFill>
              </a:rPr>
              <a:t> et </a:t>
            </a:r>
            <a:r>
              <a:rPr lang="en-US" altLang="zh-CN" sz="1000" dirty="0" err="1">
                <a:solidFill>
                  <a:schemeClr val="tx1">
                    <a:lumMod val="75000"/>
                    <a:lumOff val="25000"/>
                  </a:schemeClr>
                </a:solidFill>
              </a:rPr>
              <a:t>dolore</a:t>
            </a:r>
            <a:r>
              <a:rPr lang="en-US" altLang="zh-CN" sz="1000" dirty="0">
                <a:solidFill>
                  <a:schemeClr val="tx1">
                    <a:lumMod val="75000"/>
                    <a:lumOff val="25000"/>
                  </a:schemeClr>
                </a:solidFill>
              </a:rPr>
              <a:t> magna </a:t>
            </a:r>
            <a:r>
              <a:rPr lang="en-US" altLang="zh-CN" sz="1000" dirty="0" err="1">
                <a:solidFill>
                  <a:schemeClr val="tx1">
                    <a:lumMod val="75000"/>
                    <a:lumOff val="25000"/>
                  </a:schemeClr>
                </a:solidFill>
              </a:rPr>
              <a:t>aliqua</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Ut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enim</a:t>
            </a:r>
            <a:r>
              <a:rPr lang="en-US" altLang="zh-CN" sz="1000" dirty="0">
                <a:solidFill>
                  <a:schemeClr val="tx1">
                    <a:lumMod val="75000"/>
                    <a:lumOff val="25000"/>
                  </a:schemeClr>
                </a:solidFill>
              </a:rPr>
              <a:t> ad minim </a:t>
            </a:r>
            <a:r>
              <a:rPr lang="en-US" altLang="zh-CN" sz="1000" dirty="0" err="1">
                <a:solidFill>
                  <a:schemeClr val="tx1">
                    <a:lumMod val="75000"/>
                    <a:lumOff val="25000"/>
                  </a:schemeClr>
                </a:solidFill>
              </a:rPr>
              <a:t>veniam</a:t>
            </a:r>
            <a:endParaRPr lang="en-US" altLang="zh-CN" sz="1000" dirty="0">
              <a:solidFill>
                <a:schemeClr val="tx1">
                  <a:lumMod val="75000"/>
                  <a:lumOff val="25000"/>
                </a:schemeClr>
              </a:solidFill>
              <a:cs typeface="Arial" panose="020B0604020202020204" pitchFamily="34" charset="0"/>
            </a:endParaRPr>
          </a:p>
        </p:txBody>
      </p:sp>
      <p:sp>
        <p:nvSpPr>
          <p:cNvPr id="27" name="TextBox 18"/>
          <p:cNvSpPr txBox="1"/>
          <p:nvPr/>
        </p:nvSpPr>
        <p:spPr>
          <a:xfrm>
            <a:off x="1300225" y="3061186"/>
            <a:ext cx="2400267" cy="420564"/>
          </a:xfrm>
          <a:prstGeom prst="rect">
            <a:avLst/>
          </a:prstGeom>
          <a:noFill/>
          <a:ln>
            <a:noFill/>
          </a:ln>
        </p:spPr>
        <p:txBody>
          <a:bodyPr wrap="square" rtlCol="0">
            <a:spAutoFit/>
          </a:bodyPr>
          <a:lstStyle/>
          <a:p>
            <a:pPr algn="ctr"/>
            <a:r>
              <a:rPr lang="en-US" altLang="zh-CN" sz="2135" dirty="0">
                <a:solidFill>
                  <a:srgbClr val="C00000"/>
                </a:solidFill>
                <a:latin typeface="Agency FB" panose="020B0503020202020204" pitchFamily="34" charset="0"/>
                <a:ea typeface="微软雅黑" panose="020B0503020204020204" charset="-122"/>
                <a:cs typeface="Arial" panose="020B0604020202020204" pitchFamily="34" charset="0"/>
              </a:rPr>
              <a:t>YOUR TITLE</a:t>
            </a:r>
            <a:endParaRPr lang="zh-CN" altLang="en-US" sz="2135" dirty="0">
              <a:solidFill>
                <a:srgbClr val="C00000"/>
              </a:solidFill>
              <a:latin typeface="Agency FB" panose="020B0503020202020204" pitchFamily="34" charset="0"/>
              <a:ea typeface="微软雅黑" panose="020B0503020204020204" charset="-122"/>
              <a:cs typeface="Arial" panose="020B0604020202020204" pitchFamily="34" charset="0"/>
            </a:endParaRPr>
          </a:p>
        </p:txBody>
      </p:sp>
      <p:sp>
        <p:nvSpPr>
          <p:cNvPr id="28" name="矩形 27"/>
          <p:cNvSpPr/>
          <p:nvPr/>
        </p:nvSpPr>
        <p:spPr>
          <a:xfrm>
            <a:off x="8662347" y="3512592"/>
            <a:ext cx="2363448" cy="707886"/>
          </a:xfrm>
          <a:prstGeom prst="rect">
            <a:avLst/>
          </a:prstGeom>
        </p:spPr>
        <p:txBody>
          <a:bodyPr wrap="square">
            <a:spAutoFit/>
          </a:bodyPr>
          <a:lstStyle/>
          <a:p>
            <a:pPr marL="0" indent="0" algn="ctr" defTabSz="1450975" fontAlgn="auto">
              <a:spcBef>
                <a:spcPts val="0"/>
              </a:spcBef>
              <a:spcAft>
                <a:spcPts val="0"/>
              </a:spcAft>
              <a:buNone/>
              <a:defRPr/>
            </a:pPr>
            <a:r>
              <a:rPr lang="en-US" altLang="zh-CN" sz="1000" dirty="0" err="1">
                <a:solidFill>
                  <a:schemeClr val="tx1">
                    <a:lumMod val="75000"/>
                    <a:lumOff val="25000"/>
                  </a:schemeClr>
                </a:solidFill>
              </a:rPr>
              <a:t>Lorem</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ipsum</a:t>
            </a:r>
            <a:r>
              <a:rPr lang="en-US" altLang="zh-CN" sz="1000" dirty="0">
                <a:solidFill>
                  <a:schemeClr val="tx1">
                    <a:lumMod val="75000"/>
                    <a:lumOff val="25000"/>
                  </a:schemeClr>
                </a:solidFill>
              </a:rPr>
              <a:t> dolor sit </a:t>
            </a:r>
            <a:r>
              <a:rPr lang="en-US" altLang="zh-CN" sz="1000" dirty="0" err="1">
                <a:solidFill>
                  <a:schemeClr val="tx1">
                    <a:lumMod val="75000"/>
                    <a:lumOff val="25000"/>
                  </a:schemeClr>
                </a:solidFill>
              </a:rPr>
              <a:t>amet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consectetur</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adipisicing</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elit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sed</a:t>
            </a:r>
            <a:r>
              <a:rPr lang="en-US" altLang="zh-CN" sz="1000" dirty="0">
                <a:solidFill>
                  <a:schemeClr val="tx1">
                    <a:lumMod val="75000"/>
                    <a:lumOff val="25000"/>
                  </a:schemeClr>
                </a:solidFill>
              </a:rPr>
              <a:t> do </a:t>
            </a:r>
            <a:r>
              <a:rPr lang="en-US" altLang="zh-CN" sz="1000" dirty="0" err="1">
                <a:solidFill>
                  <a:schemeClr val="tx1">
                    <a:lumMod val="75000"/>
                    <a:lumOff val="25000"/>
                  </a:schemeClr>
                </a:solidFill>
              </a:rPr>
              <a:t>eiusmod</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tempor</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incididunt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ut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labore</a:t>
            </a:r>
            <a:r>
              <a:rPr lang="en-US" altLang="zh-CN" sz="1000" dirty="0">
                <a:solidFill>
                  <a:schemeClr val="tx1">
                    <a:lumMod val="75000"/>
                    <a:lumOff val="25000"/>
                  </a:schemeClr>
                </a:solidFill>
              </a:rPr>
              <a:t> et </a:t>
            </a:r>
            <a:r>
              <a:rPr lang="en-US" altLang="zh-CN" sz="1000" dirty="0" err="1">
                <a:solidFill>
                  <a:schemeClr val="tx1">
                    <a:lumMod val="75000"/>
                    <a:lumOff val="25000"/>
                  </a:schemeClr>
                </a:solidFill>
              </a:rPr>
              <a:t>dolore</a:t>
            </a:r>
            <a:r>
              <a:rPr lang="en-US" altLang="zh-CN" sz="1000" dirty="0">
                <a:solidFill>
                  <a:schemeClr val="tx1">
                    <a:lumMod val="75000"/>
                    <a:lumOff val="25000"/>
                  </a:schemeClr>
                </a:solidFill>
              </a:rPr>
              <a:t> magna </a:t>
            </a:r>
            <a:r>
              <a:rPr lang="en-US" altLang="zh-CN" sz="1000" dirty="0" err="1">
                <a:solidFill>
                  <a:schemeClr val="tx1">
                    <a:lumMod val="75000"/>
                    <a:lumOff val="25000"/>
                  </a:schemeClr>
                </a:solidFill>
              </a:rPr>
              <a:t>aliqua</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Ut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enim</a:t>
            </a:r>
            <a:r>
              <a:rPr lang="en-US" altLang="zh-CN" sz="1000" dirty="0">
                <a:solidFill>
                  <a:schemeClr val="tx1">
                    <a:lumMod val="75000"/>
                    <a:lumOff val="25000"/>
                  </a:schemeClr>
                </a:solidFill>
              </a:rPr>
              <a:t> ad minim </a:t>
            </a:r>
            <a:r>
              <a:rPr lang="en-US" altLang="zh-CN" sz="1000" dirty="0" err="1">
                <a:solidFill>
                  <a:schemeClr val="tx1">
                    <a:lumMod val="75000"/>
                    <a:lumOff val="25000"/>
                  </a:schemeClr>
                </a:solidFill>
              </a:rPr>
              <a:t>veniam</a:t>
            </a:r>
            <a:endParaRPr lang="en-US" altLang="zh-CN" sz="1000" dirty="0">
              <a:solidFill>
                <a:schemeClr val="tx1">
                  <a:lumMod val="75000"/>
                  <a:lumOff val="25000"/>
                </a:schemeClr>
              </a:solidFill>
              <a:cs typeface="Arial" panose="020B0604020202020204" pitchFamily="34" charset="0"/>
            </a:endParaRPr>
          </a:p>
        </p:txBody>
      </p:sp>
      <p:sp>
        <p:nvSpPr>
          <p:cNvPr id="29" name="TextBox 18"/>
          <p:cNvSpPr txBox="1"/>
          <p:nvPr/>
        </p:nvSpPr>
        <p:spPr>
          <a:xfrm>
            <a:off x="8643938" y="3061186"/>
            <a:ext cx="2400267" cy="420564"/>
          </a:xfrm>
          <a:prstGeom prst="rect">
            <a:avLst/>
          </a:prstGeom>
          <a:noFill/>
          <a:ln>
            <a:noFill/>
          </a:ln>
        </p:spPr>
        <p:txBody>
          <a:bodyPr wrap="square" rtlCol="0">
            <a:spAutoFit/>
          </a:bodyPr>
          <a:lstStyle/>
          <a:p>
            <a:pPr algn="ctr"/>
            <a:r>
              <a:rPr lang="en-US" altLang="zh-CN" sz="2135" dirty="0">
                <a:solidFill>
                  <a:srgbClr val="C00000"/>
                </a:solidFill>
                <a:latin typeface="Agency FB" panose="020B0503020202020204" pitchFamily="34" charset="0"/>
                <a:ea typeface="微软雅黑" panose="020B0503020204020204" charset="-122"/>
                <a:cs typeface="Arial" panose="020B0604020202020204" pitchFamily="34" charset="0"/>
              </a:rPr>
              <a:t>YOUR TITLE</a:t>
            </a:r>
            <a:endParaRPr lang="zh-CN" altLang="en-US" sz="2135" dirty="0">
              <a:solidFill>
                <a:srgbClr val="C00000"/>
              </a:solidFill>
              <a:latin typeface="Agency FB" panose="020B0503020202020204" pitchFamily="34" charset="0"/>
              <a:ea typeface="微软雅黑" panose="020B0503020204020204" charset="-122"/>
              <a:cs typeface="Arial" panose="020B0604020202020204" pitchFamily="34" charset="0"/>
            </a:endParaRPr>
          </a:p>
        </p:txBody>
      </p:sp>
      <p:sp>
        <p:nvSpPr>
          <p:cNvPr id="30" name="矩形 29"/>
          <p:cNvSpPr/>
          <p:nvPr/>
        </p:nvSpPr>
        <p:spPr>
          <a:xfrm>
            <a:off x="4308616" y="5365892"/>
            <a:ext cx="3574768" cy="553998"/>
          </a:xfrm>
          <a:prstGeom prst="rect">
            <a:avLst/>
          </a:prstGeom>
          <a:noFill/>
        </p:spPr>
        <p:txBody>
          <a:bodyPr wrap="square">
            <a:spAutoFit/>
          </a:bodyPr>
          <a:lstStyle/>
          <a:p>
            <a:pPr marL="0" indent="0" algn="ctr" defTabSz="1450975" fontAlgn="auto">
              <a:spcBef>
                <a:spcPts val="0"/>
              </a:spcBef>
              <a:spcAft>
                <a:spcPts val="0"/>
              </a:spcAft>
              <a:buNone/>
              <a:defRPr/>
            </a:pPr>
            <a:r>
              <a:rPr lang="en-US" altLang="zh-CN" sz="1000" dirty="0" err="1">
                <a:solidFill>
                  <a:schemeClr val="tx1">
                    <a:lumMod val="75000"/>
                    <a:lumOff val="25000"/>
                  </a:schemeClr>
                </a:solidFill>
              </a:rPr>
              <a:t>Lorem</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ipsum</a:t>
            </a:r>
            <a:r>
              <a:rPr lang="en-US" altLang="zh-CN" sz="1000" dirty="0">
                <a:solidFill>
                  <a:schemeClr val="tx1">
                    <a:lumMod val="75000"/>
                    <a:lumOff val="25000"/>
                  </a:schemeClr>
                </a:solidFill>
              </a:rPr>
              <a:t> dolor sit </a:t>
            </a:r>
            <a:r>
              <a:rPr lang="en-US" altLang="zh-CN" sz="1000" dirty="0" err="1">
                <a:solidFill>
                  <a:schemeClr val="tx1">
                    <a:lumMod val="75000"/>
                    <a:lumOff val="25000"/>
                  </a:schemeClr>
                </a:solidFill>
              </a:rPr>
              <a:t>amet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consectetur</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adipisicing</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elit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sed</a:t>
            </a:r>
            <a:r>
              <a:rPr lang="en-US" altLang="zh-CN" sz="1000" dirty="0">
                <a:solidFill>
                  <a:schemeClr val="tx1">
                    <a:lumMod val="75000"/>
                    <a:lumOff val="25000"/>
                  </a:schemeClr>
                </a:solidFill>
              </a:rPr>
              <a:t> do </a:t>
            </a:r>
            <a:r>
              <a:rPr lang="en-US" altLang="zh-CN" sz="1000" dirty="0" err="1">
                <a:solidFill>
                  <a:schemeClr val="tx1">
                    <a:lumMod val="75000"/>
                    <a:lumOff val="25000"/>
                  </a:schemeClr>
                </a:solidFill>
              </a:rPr>
              <a:t>eiusmod</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tempor</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incididunt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ut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labore</a:t>
            </a:r>
            <a:r>
              <a:rPr lang="en-US" altLang="zh-CN" sz="1000" dirty="0">
                <a:solidFill>
                  <a:schemeClr val="tx1">
                    <a:lumMod val="75000"/>
                    <a:lumOff val="25000"/>
                  </a:schemeClr>
                </a:solidFill>
              </a:rPr>
              <a:t> et </a:t>
            </a:r>
            <a:r>
              <a:rPr lang="en-US" altLang="zh-CN" sz="1000" dirty="0" err="1">
                <a:solidFill>
                  <a:schemeClr val="tx1">
                    <a:lumMod val="75000"/>
                    <a:lumOff val="25000"/>
                  </a:schemeClr>
                </a:solidFill>
              </a:rPr>
              <a:t>dolore</a:t>
            </a:r>
            <a:r>
              <a:rPr lang="en-US" altLang="zh-CN" sz="1000" dirty="0">
                <a:solidFill>
                  <a:schemeClr val="tx1">
                    <a:lumMod val="75000"/>
                    <a:lumOff val="25000"/>
                  </a:schemeClr>
                </a:solidFill>
              </a:rPr>
              <a:t> magna </a:t>
            </a:r>
            <a:r>
              <a:rPr lang="en-US" altLang="zh-CN" sz="1000" dirty="0" err="1">
                <a:solidFill>
                  <a:schemeClr val="tx1">
                    <a:lumMod val="75000"/>
                    <a:lumOff val="25000"/>
                  </a:schemeClr>
                </a:solidFill>
              </a:rPr>
              <a:t>aliqua</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Ut</a:t>
            </a:r>
            <a:r>
              <a:rPr lang="en-US" altLang="zh-CN" sz="1000" dirty="0">
                <a:solidFill>
                  <a:schemeClr val="tx1">
                    <a:lumMod val="75000"/>
                    <a:lumOff val="25000"/>
                  </a:schemeClr>
                </a:solidFill>
              </a:rPr>
              <a:t> </a:t>
            </a:r>
            <a:r>
              <a:rPr lang="en-US" altLang="zh-CN" sz="1000" dirty="0" err="1">
                <a:solidFill>
                  <a:schemeClr val="tx1">
                    <a:lumMod val="75000"/>
                    <a:lumOff val="25000"/>
                  </a:schemeClr>
                </a:solidFill>
              </a:rPr>
              <a:t>enim</a:t>
            </a:r>
            <a:r>
              <a:rPr lang="en-US" altLang="zh-CN" sz="1000" dirty="0">
                <a:solidFill>
                  <a:schemeClr val="tx1">
                    <a:lumMod val="75000"/>
                    <a:lumOff val="25000"/>
                  </a:schemeClr>
                </a:solidFill>
              </a:rPr>
              <a:t> ad minim </a:t>
            </a:r>
            <a:r>
              <a:rPr lang="en-US" altLang="zh-CN" sz="1000" dirty="0" err="1">
                <a:solidFill>
                  <a:schemeClr val="tx1">
                    <a:lumMod val="75000"/>
                    <a:lumOff val="25000"/>
                  </a:schemeClr>
                </a:solidFill>
              </a:rPr>
              <a:t>veniam</a:t>
            </a:r>
            <a:endParaRPr lang="en-US" altLang="zh-CN" sz="1000" dirty="0">
              <a:solidFill>
                <a:schemeClr val="tx1">
                  <a:lumMod val="75000"/>
                  <a:lumOff val="25000"/>
                </a:schemeClr>
              </a:solidFill>
              <a:cs typeface="Arial" panose="020B0604020202020204" pitchFamily="34" charset="0"/>
            </a:endParaRPr>
          </a:p>
        </p:txBody>
      </p:sp>
      <p:sp>
        <p:nvSpPr>
          <p:cNvPr id="32" name="TextBox 18"/>
          <p:cNvSpPr txBox="1"/>
          <p:nvPr/>
        </p:nvSpPr>
        <p:spPr>
          <a:xfrm>
            <a:off x="4895867" y="4914486"/>
            <a:ext cx="2400267" cy="420564"/>
          </a:xfrm>
          <a:prstGeom prst="rect">
            <a:avLst/>
          </a:prstGeom>
          <a:noFill/>
          <a:ln>
            <a:noFill/>
          </a:ln>
        </p:spPr>
        <p:txBody>
          <a:bodyPr wrap="square" rtlCol="0">
            <a:spAutoFit/>
          </a:bodyPr>
          <a:lstStyle/>
          <a:p>
            <a:pPr algn="ctr"/>
            <a:r>
              <a:rPr lang="en-US" altLang="zh-CN" sz="2135" dirty="0">
                <a:solidFill>
                  <a:srgbClr val="C00000"/>
                </a:solidFill>
                <a:latin typeface="Agency FB" panose="020B0503020202020204" pitchFamily="34" charset="0"/>
                <a:ea typeface="微软雅黑" panose="020B0503020204020204" charset="-122"/>
                <a:cs typeface="Arial" panose="020B0604020202020204" pitchFamily="34" charset="0"/>
              </a:rPr>
              <a:t>YOUR TITLE</a:t>
            </a:r>
            <a:endParaRPr lang="zh-CN" altLang="en-US" sz="2135" dirty="0">
              <a:solidFill>
                <a:srgbClr val="C00000"/>
              </a:solidFill>
              <a:latin typeface="Agency FB" panose="020B0503020202020204" pitchFamily="34" charset="0"/>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500" autoRev="1" fill="hold">
                                          <p:stCondLst>
                                            <p:cond delay="0"/>
                                          </p:stCondLst>
                                        </p:cTn>
                                        <p:tgtEl>
                                          <p:spTgt spid="24"/>
                                        </p:tgtEl>
                                        <p:attrNameLst>
                                          <p:attrName>ppt_w</p:attrName>
                                        </p:attrNameLst>
                                      </p:cBhvr>
                                    </p:anim>
                                    <p:anim by="(#ppt_w*0.50)" calcmode="lin" valueType="num">
                                      <p:cBhvr>
                                        <p:cTn id="8" dur="500" decel="50000" autoRev="1" fill="hold">
                                          <p:stCondLst>
                                            <p:cond delay="0"/>
                                          </p:stCondLst>
                                        </p:cTn>
                                        <p:tgtEl>
                                          <p:spTgt spid="24"/>
                                        </p:tgtEl>
                                        <p:attrNameLst>
                                          <p:attrName>ppt_x</p:attrName>
                                        </p:attrNameLst>
                                      </p:cBhvr>
                                    </p:anim>
                                    <p:anim from="(-#ppt_h/2)" to="(#ppt_y)" calcmode="lin" valueType="num">
                                      <p:cBhvr>
                                        <p:cTn id="9" dur="1000" fill="hold">
                                          <p:stCondLst>
                                            <p:cond delay="0"/>
                                          </p:stCondLst>
                                        </p:cTn>
                                        <p:tgtEl>
                                          <p:spTgt spid="24"/>
                                        </p:tgtEl>
                                        <p:attrNameLst>
                                          <p:attrName>ppt_y</p:attrName>
                                        </p:attrNameLst>
                                      </p:cBhvr>
                                    </p:anim>
                                    <p:animRot by="21600000">
                                      <p:cBhvr>
                                        <p:cTn id="10" dur="1000" fill="hold">
                                          <p:stCondLst>
                                            <p:cond delay="0"/>
                                          </p:stCondLst>
                                        </p:cTn>
                                        <p:tgtEl>
                                          <p:spTgt spid="24"/>
                                        </p:tgtEl>
                                        <p:attrNameLst>
                                          <p:attrName>r</p:attrName>
                                        </p:attrNameLst>
                                      </p:cBhvr>
                                    </p:animRot>
                                  </p:childTnLst>
                                </p:cTn>
                              </p:par>
                            </p:childTnLst>
                          </p:cTn>
                        </p:par>
                        <p:par>
                          <p:cTn id="11" fill="hold">
                            <p:stCondLst>
                              <p:cond delay="0"/>
                            </p:stCondLst>
                            <p:childTnLst>
                              <p:par>
                                <p:cTn id="12" presetID="42"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par>
                                <p:cTn id="36" presetID="10" presetClass="entr" presetSubtype="0" fill="hold" grpId="0" nodeType="withEffect">
                                  <p:stCondLst>
                                    <p:cond delay="0"/>
                                  </p:stCondLst>
                                  <p:iterate type="wd">
                                    <p:tmPct val="10000"/>
                                  </p:iterate>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childTnLst>
                                </p:cTn>
                              </p:par>
                              <p:par>
                                <p:cTn id="39" presetID="10" presetClass="entr" presetSubtype="0" fill="hold" grpId="0" nodeType="withEffect">
                                  <p:stCondLst>
                                    <p:cond delay="0"/>
                                  </p:stCondLst>
                                  <p:iterate type="wd">
                                    <p:tmPct val="10000"/>
                                  </p:iterate>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2"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cxnSp>
        <p:nvCxnSpPr>
          <p:cNvPr id="92" name="Straight Connector 7"/>
          <p:cNvCxnSpPr>
            <a:stCxn id="94" idx="6"/>
            <a:endCxn id="97" idx="2"/>
          </p:cNvCxnSpPr>
          <p:nvPr/>
        </p:nvCxnSpPr>
        <p:spPr>
          <a:xfrm>
            <a:off x="1329209" y="5227157"/>
            <a:ext cx="9547363" cy="2119"/>
          </a:xfrm>
          <a:prstGeom prst="line">
            <a:avLst/>
          </a:prstGeom>
          <a:ln w="12700" cap="flat">
            <a:solidFill>
              <a:schemeClr val="tx1">
                <a:lumMod val="85000"/>
                <a:lumOff val="1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93" name="Group 69"/>
          <p:cNvGrpSpPr/>
          <p:nvPr/>
        </p:nvGrpSpPr>
        <p:grpSpPr>
          <a:xfrm>
            <a:off x="400365" y="4762567"/>
            <a:ext cx="928847" cy="929183"/>
            <a:chOff x="255774" y="3805440"/>
            <a:chExt cx="696726" cy="696726"/>
          </a:xfrm>
        </p:grpSpPr>
        <p:sp>
          <p:nvSpPr>
            <p:cNvPr id="94" name="Oval 9"/>
            <p:cNvSpPr/>
            <p:nvPr/>
          </p:nvSpPr>
          <p:spPr>
            <a:xfrm>
              <a:off x="255774" y="3805440"/>
              <a:ext cx="696726" cy="6967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sp>
          <p:nvSpPr>
            <p:cNvPr id="95" name="Isosceles Triangle 40"/>
            <p:cNvSpPr/>
            <p:nvPr/>
          </p:nvSpPr>
          <p:spPr>
            <a:xfrm rot="5400000">
              <a:off x="493716" y="4019782"/>
              <a:ext cx="279448" cy="2409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grpSp>
      <p:grpSp>
        <p:nvGrpSpPr>
          <p:cNvPr id="96" name="Group 70"/>
          <p:cNvGrpSpPr/>
          <p:nvPr/>
        </p:nvGrpSpPr>
        <p:grpSpPr>
          <a:xfrm>
            <a:off x="10876574" y="4762567"/>
            <a:ext cx="928847" cy="929183"/>
            <a:chOff x="8113954" y="3805440"/>
            <a:chExt cx="696726" cy="696726"/>
          </a:xfrm>
        </p:grpSpPr>
        <p:sp>
          <p:nvSpPr>
            <p:cNvPr id="97" name="Oval 20"/>
            <p:cNvSpPr/>
            <p:nvPr/>
          </p:nvSpPr>
          <p:spPr>
            <a:xfrm>
              <a:off x="8113954" y="3805440"/>
              <a:ext cx="696726" cy="696726"/>
            </a:xfrm>
            <a:prstGeom prst="ellipse">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sp>
          <p:nvSpPr>
            <p:cNvPr id="98" name="Rectangle 42"/>
            <p:cNvSpPr/>
            <p:nvPr/>
          </p:nvSpPr>
          <p:spPr>
            <a:xfrm>
              <a:off x="8358214" y="4048124"/>
              <a:ext cx="238120" cy="238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grpSp>
      <p:sp>
        <p:nvSpPr>
          <p:cNvPr id="99" name="Rectangle 45"/>
          <p:cNvSpPr/>
          <p:nvPr/>
        </p:nvSpPr>
        <p:spPr>
          <a:xfrm>
            <a:off x="1392670" y="5308538"/>
            <a:ext cx="656584" cy="369330"/>
          </a:xfrm>
          <a:prstGeom prst="rect">
            <a:avLst/>
          </a:prstGeom>
        </p:spPr>
        <p:txBody>
          <a:bodyPr wrap="none" lIns="121917" tIns="60959" rIns="121917" bIns="60959">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cs typeface="Open Sans" pitchFamily="34" charset="0"/>
              </a:rPr>
              <a:t>开始</a:t>
            </a:r>
            <a:endParaRPr lang="en-US" sz="16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p:txBody>
      </p:sp>
      <p:sp>
        <p:nvSpPr>
          <p:cNvPr id="100" name="Rectangle 46"/>
          <p:cNvSpPr/>
          <p:nvPr/>
        </p:nvSpPr>
        <p:spPr>
          <a:xfrm>
            <a:off x="10059353" y="5308538"/>
            <a:ext cx="656584" cy="369330"/>
          </a:xfrm>
          <a:prstGeom prst="rect">
            <a:avLst/>
          </a:prstGeom>
        </p:spPr>
        <p:txBody>
          <a:bodyPr wrap="none" lIns="121917" tIns="60959" rIns="121917" bIns="60959">
            <a:spAutoFit/>
          </a:bodyPr>
          <a:lstStyle/>
          <a:p>
            <a:r>
              <a:rPr lang="zh-CN" altLang="en-US" sz="1600" dirty="0">
                <a:solidFill>
                  <a:schemeClr val="tx1">
                    <a:lumMod val="85000"/>
                    <a:lumOff val="15000"/>
                  </a:schemeClr>
                </a:solidFill>
                <a:latin typeface="微软雅黑" panose="020B0503020204020204" charset="-122"/>
                <a:ea typeface="微软雅黑" panose="020B0503020204020204" charset="-122"/>
                <a:cs typeface="Open Sans" pitchFamily="34" charset="0"/>
              </a:rPr>
              <a:t>理念</a:t>
            </a:r>
            <a:endParaRPr lang="en-US" sz="16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p:txBody>
      </p:sp>
      <p:grpSp>
        <p:nvGrpSpPr>
          <p:cNvPr id="101" name="Group 61"/>
          <p:cNvGrpSpPr/>
          <p:nvPr/>
        </p:nvGrpSpPr>
        <p:grpSpPr>
          <a:xfrm>
            <a:off x="2744646" y="1902565"/>
            <a:ext cx="1695647" cy="3463428"/>
            <a:chOff x="2014215" y="1660936"/>
            <a:chExt cx="1271901" cy="2596970"/>
          </a:xfrm>
        </p:grpSpPr>
        <p:sp>
          <p:nvSpPr>
            <p:cNvPr id="102" name="Oval 12"/>
            <p:cNvSpPr/>
            <p:nvPr/>
          </p:nvSpPr>
          <p:spPr>
            <a:xfrm>
              <a:off x="2111286" y="4049700"/>
              <a:ext cx="208206" cy="208206"/>
            </a:xfrm>
            <a:prstGeom prst="ellipse">
              <a:avLst/>
            </a:prstGeom>
            <a:solidFill>
              <a:srgbClr val="E3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grpSp>
          <p:nvGrpSpPr>
            <p:cNvPr id="103" name="Group 66"/>
            <p:cNvGrpSpPr/>
            <p:nvPr/>
          </p:nvGrpSpPr>
          <p:grpSpPr>
            <a:xfrm>
              <a:off x="2285984" y="2214560"/>
              <a:ext cx="1000132" cy="1514850"/>
              <a:chOff x="2285984" y="2214560"/>
              <a:chExt cx="1000132" cy="1514850"/>
            </a:xfrm>
          </p:grpSpPr>
          <p:sp>
            <p:nvSpPr>
              <p:cNvPr id="108" name="Rectangle 43"/>
              <p:cNvSpPr/>
              <p:nvPr/>
            </p:nvSpPr>
            <p:spPr>
              <a:xfrm>
                <a:off x="2285984" y="2428874"/>
                <a:ext cx="1000132" cy="1300536"/>
              </a:xfrm>
              <a:prstGeom prst="rect">
                <a:avLst/>
              </a:prstGeom>
            </p:spPr>
            <p:txBody>
              <a:bodyPr wrap="square">
                <a:spAutoFit/>
              </a:bodyPr>
              <a:lstStyle/>
              <a:p>
                <a:r>
                  <a:rPr lang="zh-CN" altLang="en-US"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此处添加详细文本描述，建议与标题相关并符合整体语言风格，语言描述尽量简洁生动。尽量将每页幻灯片的字数控制在</a:t>
                </a:r>
                <a:r>
                  <a:rPr lang="en-US" altLang="zh-CN"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200</a:t>
                </a:r>
                <a:r>
                  <a:rPr lang="zh-CN" altLang="en-US"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字以内，据统计每页幻灯片的最好控制在</a:t>
                </a:r>
                <a:r>
                  <a:rPr lang="en-US" altLang="zh-CN"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5</a:t>
                </a:r>
                <a:r>
                  <a:rPr lang="zh-CN" altLang="en-US"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分钟之内。</a:t>
                </a:r>
                <a:endParaRPr lang="ms-MY"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endParaRPr>
              </a:p>
            </p:txBody>
          </p:sp>
          <p:sp>
            <p:nvSpPr>
              <p:cNvPr id="109" name="Rectangle 44"/>
              <p:cNvSpPr/>
              <p:nvPr/>
            </p:nvSpPr>
            <p:spPr>
              <a:xfrm>
                <a:off x="2285984" y="2214560"/>
                <a:ext cx="653148" cy="223039"/>
              </a:xfrm>
              <a:prstGeom prst="rect">
                <a:avLst/>
              </a:prstGeom>
            </p:spPr>
            <p:txBody>
              <a:bodyPr wrap="none">
                <a:spAutoFit/>
              </a:bodyPr>
              <a:lstStyle/>
              <a:p>
                <a:r>
                  <a:rPr lang="zh-CN" altLang="en-US" sz="1335" b="1" dirty="0">
                    <a:solidFill>
                      <a:schemeClr val="tx1">
                        <a:lumMod val="85000"/>
                        <a:lumOff val="15000"/>
                      </a:schemeClr>
                    </a:solidFill>
                    <a:latin typeface="微软雅黑" panose="020B0503020204020204" charset="-122"/>
                    <a:ea typeface="微软雅黑" panose="020B0503020204020204" charset="-122"/>
                    <a:cs typeface="Open Sans" pitchFamily="34" charset="0"/>
                  </a:rPr>
                  <a:t>添加标题</a:t>
                </a:r>
                <a:endParaRPr lang="en-US" sz="1335" b="1"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p:txBody>
          </p:sp>
        </p:grpSp>
        <p:cxnSp>
          <p:nvCxnSpPr>
            <p:cNvPr id="104" name="Straight Connector 26"/>
            <p:cNvCxnSpPr/>
            <p:nvPr/>
          </p:nvCxnSpPr>
          <p:spPr>
            <a:xfrm rot="16200000" flipH="1">
              <a:off x="1337273" y="3163270"/>
              <a:ext cx="1763355" cy="88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05" name="Group 59"/>
            <p:cNvGrpSpPr/>
            <p:nvPr/>
          </p:nvGrpSpPr>
          <p:grpSpPr>
            <a:xfrm>
              <a:off x="2014215" y="1660936"/>
              <a:ext cx="418280" cy="418280"/>
              <a:chOff x="2014215" y="1660936"/>
              <a:chExt cx="418280" cy="418280"/>
            </a:xfrm>
          </p:grpSpPr>
          <p:sp>
            <p:nvSpPr>
              <p:cNvPr id="106" name="Teardrop 25"/>
              <p:cNvSpPr/>
              <p:nvPr/>
            </p:nvSpPr>
            <p:spPr>
              <a:xfrm rot="8100000">
                <a:off x="2014215" y="1660936"/>
                <a:ext cx="418280" cy="418280"/>
              </a:xfrm>
              <a:prstGeom prst="teardrop">
                <a:avLst>
                  <a:gd name="adj" fmla="val 131619"/>
                </a:avLst>
              </a:prstGeom>
              <a:solidFill>
                <a:srgbClr val="E3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sp>
            <p:nvSpPr>
              <p:cNvPr id="107"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grpSp>
      <p:grpSp>
        <p:nvGrpSpPr>
          <p:cNvPr id="110" name="Group 72"/>
          <p:cNvGrpSpPr/>
          <p:nvPr/>
        </p:nvGrpSpPr>
        <p:grpSpPr>
          <a:xfrm>
            <a:off x="6828824" y="1871460"/>
            <a:ext cx="1801952" cy="3494535"/>
            <a:chOff x="5077748" y="1637612"/>
            <a:chExt cx="1351640" cy="2620294"/>
          </a:xfrm>
        </p:grpSpPr>
        <p:sp>
          <p:nvSpPr>
            <p:cNvPr id="111" name="Oval 16"/>
            <p:cNvSpPr/>
            <p:nvPr/>
          </p:nvSpPr>
          <p:spPr>
            <a:xfrm>
              <a:off x="5183120" y="4049700"/>
              <a:ext cx="208206" cy="208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cxnSp>
          <p:nvCxnSpPr>
            <p:cNvPr id="112" name="Straight Connector 38"/>
            <p:cNvCxnSpPr/>
            <p:nvPr/>
          </p:nvCxnSpPr>
          <p:spPr>
            <a:xfrm rot="16200000" flipH="1">
              <a:off x="4409107" y="3163270"/>
              <a:ext cx="1763355" cy="88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13" name="Group 67"/>
            <p:cNvGrpSpPr/>
            <p:nvPr/>
          </p:nvGrpSpPr>
          <p:grpSpPr>
            <a:xfrm>
              <a:off x="5429256" y="2214560"/>
              <a:ext cx="1000132" cy="1514849"/>
              <a:chOff x="5429256" y="2214560"/>
              <a:chExt cx="1000132" cy="1514849"/>
            </a:xfrm>
          </p:grpSpPr>
          <p:sp>
            <p:nvSpPr>
              <p:cNvPr id="117" name="Rectangle 49"/>
              <p:cNvSpPr/>
              <p:nvPr/>
            </p:nvSpPr>
            <p:spPr>
              <a:xfrm>
                <a:off x="5429256" y="2428874"/>
                <a:ext cx="1000132" cy="1300535"/>
              </a:xfrm>
              <a:prstGeom prst="rect">
                <a:avLst/>
              </a:prstGeom>
            </p:spPr>
            <p:txBody>
              <a:bodyPr wrap="square">
                <a:spAutoFit/>
              </a:bodyPr>
              <a:lstStyle/>
              <a:p>
                <a:r>
                  <a:rPr lang="zh-CN" altLang="en-US"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此处添加详细文本描述，建议与标题相关并符合整体语言风格，语言描述尽量简洁生动。尽量将每页幻灯片的字数控制在</a:t>
                </a:r>
                <a:r>
                  <a:rPr lang="en-US" altLang="zh-CN"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200</a:t>
                </a:r>
                <a:r>
                  <a:rPr lang="zh-CN" altLang="en-US"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字以内，据统计每页幻灯片的最好控制在</a:t>
                </a:r>
                <a:r>
                  <a:rPr lang="en-US" altLang="zh-CN"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5</a:t>
                </a:r>
                <a:r>
                  <a:rPr lang="zh-CN" altLang="en-US"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分钟之内。</a:t>
                </a:r>
                <a:endParaRPr lang="ms-MY" altLang="zh-CN"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endParaRPr>
              </a:p>
            </p:txBody>
          </p:sp>
          <p:sp>
            <p:nvSpPr>
              <p:cNvPr id="118" name="Rectangle 50"/>
              <p:cNvSpPr/>
              <p:nvPr/>
            </p:nvSpPr>
            <p:spPr>
              <a:xfrm>
                <a:off x="5429256" y="2214560"/>
                <a:ext cx="653148" cy="223039"/>
              </a:xfrm>
              <a:prstGeom prst="rect">
                <a:avLst/>
              </a:prstGeom>
            </p:spPr>
            <p:txBody>
              <a:bodyPr wrap="none">
                <a:spAutoFit/>
              </a:bodyPr>
              <a:lstStyle/>
              <a:p>
                <a:r>
                  <a:rPr lang="zh-CN" altLang="en-US" sz="1335" b="1" dirty="0">
                    <a:solidFill>
                      <a:schemeClr val="tx1">
                        <a:lumMod val="85000"/>
                        <a:lumOff val="15000"/>
                      </a:schemeClr>
                    </a:solidFill>
                    <a:latin typeface="微软雅黑" panose="020B0503020204020204" charset="-122"/>
                    <a:ea typeface="微软雅黑" panose="020B0503020204020204" charset="-122"/>
                    <a:cs typeface="Open Sans" pitchFamily="34" charset="0"/>
                  </a:rPr>
                  <a:t>添加标题</a:t>
                </a:r>
                <a:endParaRPr lang="en-US" sz="1335" b="1"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p:txBody>
          </p:sp>
        </p:grpSp>
        <p:grpSp>
          <p:nvGrpSpPr>
            <p:cNvPr id="114" name="Group 63"/>
            <p:cNvGrpSpPr/>
            <p:nvPr/>
          </p:nvGrpSpPr>
          <p:grpSpPr>
            <a:xfrm>
              <a:off x="5077748" y="1637612"/>
              <a:ext cx="418280" cy="418280"/>
              <a:chOff x="5077748" y="1637612"/>
              <a:chExt cx="418280" cy="418280"/>
            </a:xfrm>
          </p:grpSpPr>
          <p:sp>
            <p:nvSpPr>
              <p:cNvPr id="115" name="Teardrop 37"/>
              <p:cNvSpPr/>
              <p:nvPr/>
            </p:nvSpPr>
            <p:spPr>
              <a:xfrm rot="8100000">
                <a:off x="5077748" y="1637612"/>
                <a:ext cx="418280" cy="418280"/>
              </a:xfrm>
              <a:prstGeom prst="teardrop">
                <a:avLst>
                  <a:gd name="adj" fmla="val 1316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sp>
            <p:nvSpPr>
              <p:cNvPr id="116"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grpSp>
      <p:grpSp>
        <p:nvGrpSpPr>
          <p:cNvPr id="119" name="Group 71"/>
          <p:cNvGrpSpPr/>
          <p:nvPr/>
        </p:nvGrpSpPr>
        <p:grpSpPr>
          <a:xfrm>
            <a:off x="4734515" y="2946979"/>
            <a:ext cx="1705783" cy="2419014"/>
            <a:chOff x="3506811" y="2444065"/>
            <a:chExt cx="1279503" cy="1813841"/>
          </a:xfrm>
        </p:grpSpPr>
        <p:sp>
          <p:nvSpPr>
            <p:cNvPr id="120" name="Oval 14"/>
            <p:cNvSpPr/>
            <p:nvPr/>
          </p:nvSpPr>
          <p:spPr>
            <a:xfrm>
              <a:off x="3611484" y="4049700"/>
              <a:ext cx="208206" cy="208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cxnSp>
          <p:nvCxnSpPr>
            <p:cNvPr id="121" name="Straight Connector 34"/>
            <p:cNvCxnSpPr/>
            <p:nvPr/>
          </p:nvCxnSpPr>
          <p:spPr>
            <a:xfrm rot="5400000">
              <a:off x="3251191" y="3584212"/>
              <a:ext cx="928694" cy="158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2" name="Group 65"/>
            <p:cNvGrpSpPr/>
            <p:nvPr/>
          </p:nvGrpSpPr>
          <p:grpSpPr>
            <a:xfrm>
              <a:off x="3786182" y="3000378"/>
              <a:ext cx="1000132" cy="899199"/>
              <a:chOff x="3786182" y="3000378"/>
              <a:chExt cx="1000132" cy="899199"/>
            </a:xfrm>
          </p:grpSpPr>
          <p:sp>
            <p:nvSpPr>
              <p:cNvPr id="126" name="Rectangle 47"/>
              <p:cNvSpPr/>
              <p:nvPr/>
            </p:nvSpPr>
            <p:spPr>
              <a:xfrm>
                <a:off x="3786182" y="3214692"/>
                <a:ext cx="1000132" cy="684885"/>
              </a:xfrm>
              <a:prstGeom prst="rect">
                <a:avLst/>
              </a:prstGeom>
            </p:spPr>
            <p:txBody>
              <a:bodyPr wrap="square">
                <a:spAutoFit/>
              </a:bodyPr>
              <a:lstStyle/>
              <a:p>
                <a:r>
                  <a:rPr lang="zh-CN" altLang="en-US"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endParaRPr lang="ms-MY"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endParaRPr>
              </a:p>
            </p:txBody>
          </p:sp>
          <p:sp>
            <p:nvSpPr>
              <p:cNvPr id="127" name="Rectangle 48"/>
              <p:cNvSpPr/>
              <p:nvPr/>
            </p:nvSpPr>
            <p:spPr>
              <a:xfrm>
                <a:off x="3786182" y="3000378"/>
                <a:ext cx="653148" cy="223039"/>
              </a:xfrm>
              <a:prstGeom prst="rect">
                <a:avLst/>
              </a:prstGeom>
            </p:spPr>
            <p:txBody>
              <a:bodyPr wrap="none">
                <a:spAutoFit/>
              </a:bodyPr>
              <a:lstStyle/>
              <a:p>
                <a:r>
                  <a:rPr lang="zh-CN" altLang="en-US" sz="1335" b="1" dirty="0">
                    <a:solidFill>
                      <a:schemeClr val="tx1">
                        <a:lumMod val="85000"/>
                        <a:lumOff val="15000"/>
                      </a:schemeClr>
                    </a:solidFill>
                    <a:latin typeface="微软雅黑" panose="020B0503020204020204" charset="-122"/>
                    <a:ea typeface="微软雅黑" panose="020B0503020204020204" charset="-122"/>
                    <a:cs typeface="Open Sans" pitchFamily="34" charset="0"/>
                  </a:rPr>
                  <a:t>添加标题</a:t>
                </a:r>
                <a:endParaRPr lang="en-US" sz="1335" b="1"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p:txBody>
          </p:sp>
        </p:grpSp>
        <p:grpSp>
          <p:nvGrpSpPr>
            <p:cNvPr id="123" name="Group 62"/>
            <p:cNvGrpSpPr/>
            <p:nvPr/>
          </p:nvGrpSpPr>
          <p:grpSpPr>
            <a:xfrm>
              <a:off x="3506811" y="2444065"/>
              <a:ext cx="418280" cy="418280"/>
              <a:chOff x="3506811" y="2444065"/>
              <a:chExt cx="418280" cy="418280"/>
            </a:xfrm>
          </p:grpSpPr>
          <p:sp>
            <p:nvSpPr>
              <p:cNvPr id="124" name="Teardrop 33"/>
              <p:cNvSpPr/>
              <p:nvPr/>
            </p:nvSpPr>
            <p:spPr>
              <a:xfrm rot="8100000">
                <a:off x="3506811" y="2444065"/>
                <a:ext cx="418280" cy="418280"/>
              </a:xfrm>
              <a:prstGeom prst="teardrop">
                <a:avLst>
                  <a:gd name="adj" fmla="val 1316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sp>
            <p:nvSpPr>
              <p:cNvPr id="125"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grpSp>
      <p:grpSp>
        <p:nvGrpSpPr>
          <p:cNvPr id="128" name="Group 73"/>
          <p:cNvGrpSpPr/>
          <p:nvPr/>
        </p:nvGrpSpPr>
        <p:grpSpPr>
          <a:xfrm>
            <a:off x="8924999" y="2946979"/>
            <a:ext cx="1705783" cy="2419014"/>
            <a:chOff x="6650083" y="2444065"/>
            <a:chExt cx="1279503" cy="1813841"/>
          </a:xfrm>
        </p:grpSpPr>
        <p:sp>
          <p:nvSpPr>
            <p:cNvPr id="129" name="Oval 18"/>
            <p:cNvSpPr/>
            <p:nvPr/>
          </p:nvSpPr>
          <p:spPr>
            <a:xfrm>
              <a:off x="6754756" y="4049700"/>
              <a:ext cx="208206" cy="208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charset="-122"/>
                <a:ea typeface="微软雅黑" panose="020B0503020204020204" charset="-122"/>
              </a:endParaRPr>
            </a:p>
          </p:txBody>
        </p:sp>
        <p:cxnSp>
          <p:nvCxnSpPr>
            <p:cNvPr id="130" name="Straight Connector 24"/>
            <p:cNvCxnSpPr/>
            <p:nvPr/>
          </p:nvCxnSpPr>
          <p:spPr>
            <a:xfrm rot="5400000">
              <a:off x="6394463" y="3584212"/>
              <a:ext cx="928694" cy="158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31" name="Group 68"/>
            <p:cNvGrpSpPr/>
            <p:nvPr/>
          </p:nvGrpSpPr>
          <p:grpSpPr>
            <a:xfrm>
              <a:off x="6929454" y="3000378"/>
              <a:ext cx="1000132" cy="899199"/>
              <a:chOff x="6929454" y="3000378"/>
              <a:chExt cx="1000132" cy="899199"/>
            </a:xfrm>
          </p:grpSpPr>
          <p:sp>
            <p:nvSpPr>
              <p:cNvPr id="137" name="Rectangle 51"/>
              <p:cNvSpPr/>
              <p:nvPr/>
            </p:nvSpPr>
            <p:spPr>
              <a:xfrm>
                <a:off x="6929454" y="3214692"/>
                <a:ext cx="1000132" cy="684885"/>
              </a:xfrm>
              <a:prstGeom prst="rect">
                <a:avLst/>
              </a:prstGeom>
            </p:spPr>
            <p:txBody>
              <a:bodyPr wrap="square">
                <a:spAutoFit/>
              </a:bodyPr>
              <a:lstStyle/>
              <a:p>
                <a:r>
                  <a:rPr lang="zh-CN" altLang="en-US"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endParaRPr lang="ms-MY" sz="1065" dirty="0">
                  <a:solidFill>
                    <a:schemeClr val="tx1">
                      <a:lumMod val="85000"/>
                      <a:lumOff val="15000"/>
                    </a:schemeClr>
                  </a:solidFill>
                  <a:latin typeface="微软雅黑" panose="020B0503020204020204" charset="-122"/>
                  <a:ea typeface="微软雅黑" panose="020B0503020204020204" charset="-122"/>
                  <a:cs typeface="Open Sans Light" pitchFamily="34" charset="0"/>
                </a:endParaRPr>
              </a:p>
            </p:txBody>
          </p:sp>
          <p:sp>
            <p:nvSpPr>
              <p:cNvPr id="138" name="Rectangle 52"/>
              <p:cNvSpPr/>
              <p:nvPr/>
            </p:nvSpPr>
            <p:spPr>
              <a:xfrm>
                <a:off x="6929454" y="3000378"/>
                <a:ext cx="653148" cy="223039"/>
              </a:xfrm>
              <a:prstGeom prst="rect">
                <a:avLst/>
              </a:prstGeom>
            </p:spPr>
            <p:txBody>
              <a:bodyPr wrap="none">
                <a:spAutoFit/>
              </a:bodyPr>
              <a:lstStyle/>
              <a:p>
                <a:r>
                  <a:rPr lang="zh-CN" altLang="en-US" sz="1335" b="1" dirty="0">
                    <a:solidFill>
                      <a:schemeClr val="tx1">
                        <a:lumMod val="85000"/>
                        <a:lumOff val="15000"/>
                      </a:schemeClr>
                    </a:solidFill>
                    <a:latin typeface="微软雅黑" panose="020B0503020204020204" charset="-122"/>
                    <a:ea typeface="微软雅黑" panose="020B0503020204020204" charset="-122"/>
                    <a:cs typeface="Open Sans" pitchFamily="34" charset="0"/>
                  </a:rPr>
                  <a:t>添加标题</a:t>
                </a:r>
                <a:endParaRPr lang="en-US" sz="1335" b="1"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p:txBody>
          </p:sp>
        </p:grpSp>
        <p:grpSp>
          <p:nvGrpSpPr>
            <p:cNvPr id="132" name="Group 64"/>
            <p:cNvGrpSpPr/>
            <p:nvPr/>
          </p:nvGrpSpPr>
          <p:grpSpPr>
            <a:xfrm>
              <a:off x="6650083" y="2444065"/>
              <a:ext cx="418280" cy="418280"/>
              <a:chOff x="6650083" y="2444065"/>
              <a:chExt cx="418280" cy="418280"/>
            </a:xfrm>
          </p:grpSpPr>
          <p:sp>
            <p:nvSpPr>
              <p:cNvPr id="133" name="Teardrop 21"/>
              <p:cNvSpPr/>
              <p:nvPr/>
            </p:nvSpPr>
            <p:spPr>
              <a:xfrm rot="8100000">
                <a:off x="6650083" y="2444065"/>
                <a:ext cx="418280" cy="418280"/>
              </a:xfrm>
              <a:prstGeom prst="teardrop">
                <a:avLst>
                  <a:gd name="adj" fmla="val 1316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charset="-122"/>
                  <a:ea typeface="微软雅黑" panose="020B0503020204020204" charset="-122"/>
                </a:endParaRPr>
              </a:p>
            </p:txBody>
          </p:sp>
          <p:grpSp>
            <p:nvGrpSpPr>
              <p:cNvPr id="134" name="Group 58"/>
              <p:cNvGrpSpPr/>
              <p:nvPr/>
            </p:nvGrpSpPr>
            <p:grpSpPr>
              <a:xfrm>
                <a:off x="6760454" y="2563811"/>
                <a:ext cx="188740" cy="250826"/>
                <a:chOff x="8429652" y="3143254"/>
                <a:chExt cx="241300" cy="320675"/>
              </a:xfrm>
              <a:solidFill>
                <a:schemeClr val="bg1"/>
              </a:solidFill>
            </p:grpSpPr>
            <p:sp>
              <p:nvSpPr>
                <p:cNvPr id="135"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sp>
              <p:nvSpPr>
                <p:cNvPr id="136"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charset="-122"/>
                    <a:ea typeface="微软雅黑" panose="020B0503020204020204" charset="-122"/>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slide(fromLeft)">
                                      <p:cBhvr>
                                        <p:cTn id="7" dur="500"/>
                                        <p:tgtEl>
                                          <p:spTgt spid="9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slide(fromLeft)">
                                      <p:cBhvr>
                                        <p:cTn id="10" dur="500"/>
                                        <p:tgtEl>
                                          <p:spTgt spid="99"/>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slide(fromLeft)">
                                      <p:cBhvr>
                                        <p:cTn id="14" dur="500"/>
                                        <p:tgtEl>
                                          <p:spTgt spid="92"/>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slide(fromBottom)">
                                      <p:cBhvr>
                                        <p:cTn id="18" dur="500"/>
                                        <p:tgtEl>
                                          <p:spTgt spid="101"/>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slide(fromBottom)">
                                      <p:cBhvr>
                                        <p:cTn id="22" dur="500"/>
                                        <p:tgtEl>
                                          <p:spTgt spid="119"/>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slide(fromBottom)">
                                      <p:cBhvr>
                                        <p:cTn id="26" dur="500"/>
                                        <p:tgtEl>
                                          <p:spTgt spid="110"/>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slide(fromBottom)">
                                      <p:cBhvr>
                                        <p:cTn id="30" dur="500"/>
                                        <p:tgtEl>
                                          <p:spTgt spid="128"/>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slide(fromLeft)">
                                      <p:cBhvr>
                                        <p:cTn id="34" dur="500"/>
                                        <p:tgtEl>
                                          <p:spTgt spid="96"/>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slide(fromLeft)">
                                      <p:cBhvr>
                                        <p:cTn id="3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5314280" y="3014382"/>
            <a:ext cx="15634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75000"/>
                    <a:lumOff val="25000"/>
                  </a:schemeClr>
                </a:solidFill>
                <a:latin typeface="+mn-lt"/>
              </a:rPr>
              <a:t>PART 01</a:t>
            </a:r>
            <a:endParaRPr lang="zh-CN" altLang="en-US" sz="3200" b="1" dirty="0">
              <a:solidFill>
                <a:schemeClr val="tx1">
                  <a:lumMod val="75000"/>
                  <a:lumOff val="25000"/>
                </a:schemeClr>
              </a:solidFill>
              <a:latin typeface="+mn-lt"/>
            </a:endParaRPr>
          </a:p>
        </p:txBody>
      </p:sp>
      <p:sp>
        <p:nvSpPr>
          <p:cNvPr id="5" name="文本框 56"/>
          <p:cNvSpPr txBox="1">
            <a:spLocks noChangeArrowheads="1"/>
          </p:cNvSpPr>
          <p:nvPr/>
        </p:nvSpPr>
        <p:spPr bwMode="auto">
          <a:xfrm>
            <a:off x="2914650" y="3521481"/>
            <a:ext cx="636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b="1" dirty="0">
                <a:solidFill>
                  <a:srgbClr val="C00000"/>
                </a:solidFill>
                <a:latin typeface="+mj-ea"/>
                <a:ea typeface="+mj-ea"/>
              </a:rPr>
              <a:t>基本工作概述</a:t>
            </a:r>
            <a:endParaRPr lang="en-US" altLang="zh-CN" sz="4800" b="1" dirty="0">
              <a:solidFill>
                <a:srgbClr val="C00000"/>
              </a:solidFill>
              <a:latin typeface="+mj-ea"/>
              <a:ea typeface="+mj-ea"/>
            </a:endParaRPr>
          </a:p>
        </p:txBody>
      </p:sp>
      <p:sp>
        <p:nvSpPr>
          <p:cNvPr id="6" name="文本框 56"/>
          <p:cNvSpPr txBox="1">
            <a:spLocks noChangeArrowheads="1"/>
          </p:cNvSpPr>
          <p:nvPr/>
        </p:nvSpPr>
        <p:spPr bwMode="auto">
          <a:xfrm>
            <a:off x="1846326" y="4458106"/>
            <a:ext cx="84993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zh-CN" altLang="zh-CN" sz="1400" dirty="0">
              <a:solidFill>
                <a:schemeClr val="tx1">
                  <a:lumMod val="65000"/>
                  <a:lumOff val="35000"/>
                </a:schemeClr>
              </a:solidFill>
            </a:endParaRPr>
          </a:p>
        </p:txBody>
      </p:sp>
      <p:grpSp>
        <p:nvGrpSpPr>
          <p:cNvPr id="3" name="组合 2"/>
          <p:cNvGrpSpPr/>
          <p:nvPr/>
        </p:nvGrpSpPr>
        <p:grpSpPr>
          <a:xfrm>
            <a:off x="5255481" y="1258824"/>
            <a:ext cx="1681038" cy="1688474"/>
            <a:chOff x="5421859" y="1851177"/>
            <a:chExt cx="956733" cy="960967"/>
          </a:xfrm>
        </p:grpSpPr>
        <p:sp>
          <p:nvSpPr>
            <p:cNvPr id="8" name="Oval 4"/>
            <p:cNvSpPr/>
            <p:nvPr/>
          </p:nvSpPr>
          <p:spPr>
            <a:xfrm>
              <a:off x="5421859" y="1851177"/>
              <a:ext cx="956733" cy="960967"/>
            </a:xfrm>
            <a:prstGeom prst="ellipse">
              <a:avLst/>
            </a:prstGeom>
            <a:solidFill>
              <a:srgbClr val="C00000"/>
            </a:solidFill>
            <a:ln w="25400" cap="flat" cmpd="sng" algn="ctr">
              <a:noFill/>
              <a:prstDash val="solid"/>
            </a:ln>
            <a:effectLst/>
          </p:spPr>
          <p:txBody>
            <a:bodyPr anchor="ctr"/>
            <a:lstStyle/>
            <a:p>
              <a:pPr algn="ctr" defTabSz="1219200">
                <a:defRPr/>
              </a:pPr>
              <a:endParaRPr lang="en-US" sz="11735" kern="0">
                <a:solidFill>
                  <a:prstClr val="white"/>
                </a:solidFill>
                <a:latin typeface="Century Gothic" panose="020B0502020202020204"/>
              </a:endParaRPr>
            </a:p>
          </p:txBody>
        </p:sp>
        <p:grpSp>
          <p:nvGrpSpPr>
            <p:cNvPr id="9" name="Group 29"/>
            <p:cNvGrpSpPr/>
            <p:nvPr/>
          </p:nvGrpSpPr>
          <p:grpSpPr>
            <a:xfrm>
              <a:off x="5614423" y="2043055"/>
              <a:ext cx="592770" cy="480482"/>
              <a:chOff x="2336800" y="1054100"/>
              <a:chExt cx="401638" cy="325438"/>
            </a:xfrm>
            <a:solidFill>
              <a:schemeClr val="bg1"/>
            </a:solidFill>
          </p:grpSpPr>
          <p:sp>
            <p:nvSpPr>
              <p:cNvPr id="10" name="Freeform 5"/>
              <p:cNvSpPr>
                <a:spLocks noEditPoints="1"/>
              </p:cNvSpPr>
              <p:nvPr/>
            </p:nvSpPr>
            <p:spPr bwMode="auto">
              <a:xfrm>
                <a:off x="2336800" y="1054100"/>
                <a:ext cx="401638" cy="325438"/>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en-US">
                  <a:solidFill>
                    <a:schemeClr val="bg2">
                      <a:lumMod val="25000"/>
                    </a:schemeClr>
                  </a:solidFill>
                  <a:latin typeface="Calibri" panose="020F0502020204030204"/>
                  <a:ea typeface="微软雅黑" panose="020B0503020204020204" charset="-122"/>
                </a:endParaRPr>
              </a:p>
            </p:txBody>
          </p:sp>
          <p:sp>
            <p:nvSpPr>
              <p:cNvPr id="11" name="Freeform 6"/>
              <p:cNvSpPr/>
              <p:nvPr/>
            </p:nvSpPr>
            <p:spPr bwMode="auto">
              <a:xfrm>
                <a:off x="2651125" y="1093788"/>
                <a:ext cx="39688" cy="80963"/>
              </a:xfrm>
              <a:custGeom>
                <a:avLst/>
                <a:gdLst>
                  <a:gd name="T0" fmla="*/ 25 w 25"/>
                  <a:gd name="T1" fmla="*/ 51 h 51"/>
                  <a:gd name="T2" fmla="*/ 25 w 25"/>
                  <a:gd name="T3" fmla="*/ 0 h 51"/>
                  <a:gd name="T4" fmla="*/ 0 w 25"/>
                  <a:gd name="T5" fmla="*/ 0 h 51"/>
                  <a:gd name="T6" fmla="*/ 0 w 25"/>
                  <a:gd name="T7" fmla="*/ 29 h 51"/>
                  <a:gd name="T8" fmla="*/ 25 w 25"/>
                  <a:gd name="T9" fmla="*/ 51 h 51"/>
                </a:gdLst>
                <a:ahLst/>
                <a:cxnLst>
                  <a:cxn ang="0">
                    <a:pos x="T0" y="T1"/>
                  </a:cxn>
                  <a:cxn ang="0">
                    <a:pos x="T2" y="T3"/>
                  </a:cxn>
                  <a:cxn ang="0">
                    <a:pos x="T4" y="T5"/>
                  </a:cxn>
                  <a:cxn ang="0">
                    <a:pos x="T6" y="T7"/>
                  </a:cxn>
                  <a:cxn ang="0">
                    <a:pos x="T8" y="T9"/>
                  </a:cxn>
                </a:cxnLst>
                <a:rect l="0" t="0" r="r" b="b"/>
                <a:pathLst>
                  <a:path w="25" h="51">
                    <a:moveTo>
                      <a:pt x="25" y="51"/>
                    </a:moveTo>
                    <a:lnTo>
                      <a:pt x="25" y="0"/>
                    </a:lnTo>
                    <a:lnTo>
                      <a:pt x="0" y="0"/>
                    </a:lnTo>
                    <a:lnTo>
                      <a:pt x="0" y="29"/>
                    </a:lnTo>
                    <a:lnTo>
                      <a:pt x="2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en-US">
                  <a:solidFill>
                    <a:schemeClr val="bg2">
                      <a:lumMod val="25000"/>
                    </a:schemeClr>
                  </a:solidFill>
                  <a:latin typeface="Calibri" panose="020F0502020204030204"/>
                  <a:ea typeface="微软雅黑" panose="020B0503020204020204" charset="-122"/>
                </a:endParaRPr>
              </a:p>
            </p:txBody>
          </p:sp>
          <p:sp>
            <p:nvSpPr>
              <p:cNvPr id="12" name="Oval 7"/>
              <p:cNvSpPr>
                <a:spLocks noChangeArrowheads="1"/>
              </p:cNvSpPr>
              <p:nvPr/>
            </p:nvSpPr>
            <p:spPr bwMode="auto">
              <a:xfrm>
                <a:off x="2513013" y="1187450"/>
                <a:ext cx="44450"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en-US">
                  <a:solidFill>
                    <a:schemeClr val="bg2">
                      <a:lumMod val="25000"/>
                    </a:schemeClr>
                  </a:solidFill>
                  <a:latin typeface="Calibri" panose="020F0502020204030204"/>
                  <a:ea typeface="微软雅黑" panose="020B050302020402020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42" name="椭圆 41"/>
          <p:cNvSpPr/>
          <p:nvPr/>
        </p:nvSpPr>
        <p:spPr>
          <a:xfrm>
            <a:off x="2002994" y="1864689"/>
            <a:ext cx="2935017" cy="2935013"/>
          </a:xfrm>
          <a:prstGeom prst="ellipse">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sp>
        <p:nvSpPr>
          <p:cNvPr id="43" name="文本框 42"/>
          <p:cNvSpPr txBox="1"/>
          <p:nvPr/>
        </p:nvSpPr>
        <p:spPr bwMode="auto">
          <a:xfrm flipH="1">
            <a:off x="5447623" y="2253974"/>
            <a:ext cx="4947341" cy="572464"/>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44" name="文本框 43"/>
          <p:cNvSpPr txBox="1"/>
          <p:nvPr/>
        </p:nvSpPr>
        <p:spPr bwMode="auto">
          <a:xfrm flipH="1">
            <a:off x="5447623" y="2876974"/>
            <a:ext cx="4947341" cy="572464"/>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45" name="文本框 44"/>
          <p:cNvSpPr txBox="1"/>
          <p:nvPr/>
        </p:nvSpPr>
        <p:spPr bwMode="auto">
          <a:xfrm flipH="1">
            <a:off x="5447623" y="3499974"/>
            <a:ext cx="4947341" cy="558614"/>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83" name="文本框 82"/>
          <p:cNvSpPr txBox="1"/>
          <p:nvPr/>
        </p:nvSpPr>
        <p:spPr bwMode="auto">
          <a:xfrm flipH="1">
            <a:off x="5447623" y="4122974"/>
            <a:ext cx="4947341" cy="558614"/>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grpSp>
        <p:nvGrpSpPr>
          <p:cNvPr id="84" name="组合 83"/>
          <p:cNvGrpSpPr/>
          <p:nvPr/>
        </p:nvGrpSpPr>
        <p:grpSpPr>
          <a:xfrm>
            <a:off x="1832185" y="5326743"/>
            <a:ext cx="8527630" cy="621529"/>
            <a:chOff x="1702990" y="5445125"/>
            <a:chExt cx="8786022" cy="621529"/>
          </a:xfrm>
        </p:grpSpPr>
        <p:cxnSp>
          <p:nvCxnSpPr>
            <p:cNvPr id="85" name="直接连接符 84"/>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86" name="文本框 85"/>
            <p:cNvSpPr txBox="1"/>
            <p:nvPr/>
          </p:nvSpPr>
          <p:spPr>
            <a:xfrm>
              <a:off x="1702990" y="5531123"/>
              <a:ext cx="878602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tx1">
                      <a:lumMod val="75000"/>
                      <a:lumOff val="25000"/>
                    </a:schemeClr>
                  </a:solidFill>
                  <a:cs typeface="+mn-ea"/>
                  <a:sym typeface="+mn-lt"/>
                </a:rPr>
                <a:t>为客户提供有效服务，是我们工作的方向和价值评价的标尺，成就客户就是成就我们自己。为客户提供有效服务，是我们工作的方向和价值评价的标尺，成就客户就是成就我们自己。</a:t>
              </a:r>
              <a:endParaRPr lang="zh-CN" altLang="en-US" sz="1200" dirty="0">
                <a:solidFill>
                  <a:schemeClr val="tx1">
                    <a:lumMod val="75000"/>
                    <a:lumOff val="25000"/>
                  </a:schemeClr>
                </a:solidFill>
                <a:latin typeface="+mn-lt"/>
                <a:ea typeface="+mn-ea"/>
                <a:cs typeface="+mn-ea"/>
                <a:sym typeface="+mn-lt"/>
              </a:endParaRPr>
            </a:p>
          </p:txBody>
        </p:sp>
      </p:grpSp>
      <p:grpSp>
        <p:nvGrpSpPr>
          <p:cNvPr id="87" name="Group 4"/>
          <p:cNvGrpSpPr>
            <a:grpSpLocks noChangeAspect="1"/>
          </p:cNvGrpSpPr>
          <p:nvPr/>
        </p:nvGrpSpPr>
        <p:grpSpPr bwMode="auto">
          <a:xfrm>
            <a:off x="3001299" y="2479029"/>
            <a:ext cx="1014598" cy="1140440"/>
            <a:chOff x="2204" y="1895"/>
            <a:chExt cx="258" cy="290"/>
          </a:xfrm>
        </p:grpSpPr>
        <p:sp>
          <p:nvSpPr>
            <p:cNvPr id="88" name="Freeform 5"/>
            <p:cNvSpPr/>
            <p:nvPr/>
          </p:nvSpPr>
          <p:spPr bwMode="auto">
            <a:xfrm>
              <a:off x="2204" y="1963"/>
              <a:ext cx="233" cy="222"/>
            </a:xfrm>
            <a:custGeom>
              <a:avLst/>
              <a:gdLst>
                <a:gd name="T0" fmla="*/ 30 w 96"/>
                <a:gd name="T1" fmla="*/ 0 h 92"/>
                <a:gd name="T2" fmla="*/ 0 w 96"/>
                <a:gd name="T3" fmla="*/ 44 h 92"/>
                <a:gd name="T4" fmla="*/ 48 w 96"/>
                <a:gd name="T5" fmla="*/ 92 h 92"/>
                <a:gd name="T6" fmla="*/ 96 w 96"/>
                <a:gd name="T7" fmla="*/ 48 h 92"/>
              </a:gdLst>
              <a:ahLst/>
              <a:cxnLst>
                <a:cxn ang="0">
                  <a:pos x="T0" y="T1"/>
                </a:cxn>
                <a:cxn ang="0">
                  <a:pos x="T2" y="T3"/>
                </a:cxn>
                <a:cxn ang="0">
                  <a:pos x="T4" y="T5"/>
                </a:cxn>
                <a:cxn ang="0">
                  <a:pos x="T6" y="T7"/>
                </a:cxn>
              </a:cxnLst>
              <a:rect l="0" t="0" r="r" b="b"/>
              <a:pathLst>
                <a:path w="96" h="92">
                  <a:moveTo>
                    <a:pt x="30" y="0"/>
                  </a:moveTo>
                  <a:cubicBezTo>
                    <a:pt x="12" y="7"/>
                    <a:pt x="0" y="24"/>
                    <a:pt x="0" y="44"/>
                  </a:cubicBezTo>
                  <a:cubicBezTo>
                    <a:pt x="0" y="71"/>
                    <a:pt x="21" y="92"/>
                    <a:pt x="48" y="92"/>
                  </a:cubicBezTo>
                  <a:cubicBezTo>
                    <a:pt x="73" y="92"/>
                    <a:pt x="94" y="73"/>
                    <a:pt x="96" y="48"/>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6"/>
            <p:cNvSpPr/>
            <p:nvPr/>
          </p:nvSpPr>
          <p:spPr bwMode="auto">
            <a:xfrm>
              <a:off x="2364" y="1963"/>
              <a:ext cx="73" cy="97"/>
            </a:xfrm>
            <a:custGeom>
              <a:avLst/>
              <a:gdLst>
                <a:gd name="T0" fmla="*/ 0 w 30"/>
                <a:gd name="T1" fmla="*/ 0 h 40"/>
                <a:gd name="T2" fmla="*/ 30 w 30"/>
                <a:gd name="T3" fmla="*/ 40 h 40"/>
              </a:gdLst>
              <a:ahLst/>
              <a:cxnLst>
                <a:cxn ang="0">
                  <a:pos x="T0" y="T1"/>
                </a:cxn>
                <a:cxn ang="0">
                  <a:pos x="T2" y="T3"/>
                </a:cxn>
              </a:cxnLst>
              <a:rect l="0" t="0" r="r" b="b"/>
              <a:pathLst>
                <a:path w="30" h="40">
                  <a:moveTo>
                    <a:pt x="0" y="0"/>
                  </a:moveTo>
                  <a:cubicBezTo>
                    <a:pt x="17" y="6"/>
                    <a:pt x="28" y="22"/>
                    <a:pt x="30" y="40"/>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7"/>
            <p:cNvSpPr/>
            <p:nvPr/>
          </p:nvSpPr>
          <p:spPr bwMode="auto">
            <a:xfrm>
              <a:off x="2272" y="1895"/>
              <a:ext cx="97" cy="78"/>
            </a:xfrm>
            <a:custGeom>
              <a:avLst/>
              <a:gdLst>
                <a:gd name="T0" fmla="*/ 29 w 97"/>
                <a:gd name="T1" fmla="*/ 78 h 78"/>
                <a:gd name="T2" fmla="*/ 29 w 97"/>
                <a:gd name="T3" fmla="*/ 39 h 78"/>
                <a:gd name="T4" fmla="*/ 0 w 97"/>
                <a:gd name="T5" fmla="*/ 39 h 78"/>
                <a:gd name="T6" fmla="*/ 0 w 97"/>
                <a:gd name="T7" fmla="*/ 0 h 78"/>
                <a:gd name="T8" fmla="*/ 97 w 97"/>
                <a:gd name="T9" fmla="*/ 0 h 78"/>
                <a:gd name="T10" fmla="*/ 97 w 97"/>
                <a:gd name="T11" fmla="*/ 39 h 78"/>
                <a:gd name="T12" fmla="*/ 68 w 97"/>
                <a:gd name="T13" fmla="*/ 39 h 78"/>
                <a:gd name="T14" fmla="*/ 68 w 97"/>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8">
                  <a:moveTo>
                    <a:pt x="29" y="78"/>
                  </a:moveTo>
                  <a:lnTo>
                    <a:pt x="29" y="39"/>
                  </a:lnTo>
                  <a:lnTo>
                    <a:pt x="0" y="39"/>
                  </a:lnTo>
                  <a:lnTo>
                    <a:pt x="0" y="0"/>
                  </a:lnTo>
                  <a:lnTo>
                    <a:pt x="97" y="0"/>
                  </a:lnTo>
                  <a:lnTo>
                    <a:pt x="97" y="39"/>
                  </a:lnTo>
                  <a:lnTo>
                    <a:pt x="68" y="39"/>
                  </a:lnTo>
                  <a:lnTo>
                    <a:pt x="68" y="78"/>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1" name="Line 8"/>
            <p:cNvSpPr>
              <a:spLocks noChangeShapeType="1"/>
            </p:cNvSpPr>
            <p:nvPr/>
          </p:nvSpPr>
          <p:spPr bwMode="auto">
            <a:xfrm flipV="1">
              <a:off x="2418" y="1934"/>
              <a:ext cx="29"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2" name="Line 9"/>
            <p:cNvSpPr>
              <a:spLocks noChangeShapeType="1"/>
            </p:cNvSpPr>
            <p:nvPr/>
          </p:nvSpPr>
          <p:spPr bwMode="auto">
            <a:xfrm flipH="1" flipV="1">
              <a:off x="2432" y="1919"/>
              <a:ext cx="30"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10"/>
            <p:cNvSpPr/>
            <p:nvPr/>
          </p:nvSpPr>
          <p:spPr bwMode="auto">
            <a:xfrm>
              <a:off x="2320" y="1992"/>
              <a:ext cx="78" cy="77"/>
            </a:xfrm>
            <a:custGeom>
              <a:avLst/>
              <a:gdLst>
                <a:gd name="T0" fmla="*/ 0 w 78"/>
                <a:gd name="T1" fmla="*/ 0 h 77"/>
                <a:gd name="T2" fmla="*/ 0 w 78"/>
                <a:gd name="T3" fmla="*/ 77 h 77"/>
                <a:gd name="T4" fmla="*/ 78 w 78"/>
                <a:gd name="T5" fmla="*/ 77 h 77"/>
              </a:gdLst>
              <a:ahLst/>
              <a:cxnLst>
                <a:cxn ang="0">
                  <a:pos x="T0" y="T1"/>
                </a:cxn>
                <a:cxn ang="0">
                  <a:pos x="T2" y="T3"/>
                </a:cxn>
                <a:cxn ang="0">
                  <a:pos x="T4" y="T5"/>
                </a:cxn>
              </a:cxnLst>
              <a:rect l="0" t="0" r="r" b="b"/>
              <a:pathLst>
                <a:path w="78" h="77">
                  <a:moveTo>
                    <a:pt x="0" y="0"/>
                  </a:moveTo>
                  <a:lnTo>
                    <a:pt x="0" y="77"/>
                  </a:lnTo>
                  <a:lnTo>
                    <a:pt x="78" y="77"/>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94" name="文本框 93"/>
          <p:cNvSpPr txBox="1"/>
          <p:nvPr/>
        </p:nvSpPr>
        <p:spPr>
          <a:xfrm>
            <a:off x="2571472" y="3768233"/>
            <a:ext cx="1772004" cy="307777"/>
          </a:xfrm>
          <a:prstGeom prst="rect">
            <a:avLst/>
          </a:prstGeom>
          <a:noFill/>
        </p:spPr>
        <p:txBody>
          <a:bodyPr wrap="square" rtlCol="0">
            <a:spAutoFit/>
          </a:bodyPr>
          <a:lstStyle/>
          <a:p>
            <a:pPr algn="dist"/>
            <a:r>
              <a:rPr lang="en-US" altLang="zh-CN" sz="1400" dirty="0">
                <a:solidFill>
                  <a:schemeClr val="bg1"/>
                </a:solidFill>
                <a:cs typeface="+mn-ea"/>
                <a:sym typeface="+mn-lt"/>
              </a:rPr>
              <a:t>Add the title 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anim calcmode="lin" valueType="num">
                                      <p:cBhvr>
                                        <p:cTn id="14" dur="500" fill="hold"/>
                                        <p:tgtEl>
                                          <p:spTgt spid="87"/>
                                        </p:tgtEl>
                                        <p:attrNameLst>
                                          <p:attrName>ppt_w</p:attrName>
                                        </p:attrNameLst>
                                      </p:cBhvr>
                                      <p:tavLst>
                                        <p:tav tm="0" fmla="#ppt_w*sin(2.5*pi*$)">
                                          <p:val>
                                            <p:fltVal val="0"/>
                                          </p:val>
                                        </p:tav>
                                        <p:tav tm="100000">
                                          <p:val>
                                            <p:fltVal val="1"/>
                                          </p:val>
                                        </p:tav>
                                      </p:tavLst>
                                    </p:anim>
                                    <p:anim calcmode="lin" valueType="num">
                                      <p:cBhvr>
                                        <p:cTn id="15" dur="500" fill="hold"/>
                                        <p:tgtEl>
                                          <p:spTgt spid="87"/>
                                        </p:tgtEl>
                                        <p:attrNameLst>
                                          <p:attrName>ppt_h</p:attrName>
                                        </p:attrNameLst>
                                      </p:cBhvr>
                                      <p:tavLst>
                                        <p:tav tm="0">
                                          <p:val>
                                            <p:strVal val="#ppt_h"/>
                                          </p:val>
                                        </p:tav>
                                        <p:tav tm="100000">
                                          <p:val>
                                            <p:strVal val="#ppt_h"/>
                                          </p:val>
                                        </p:tav>
                                      </p:tavLst>
                                    </p:anim>
                                  </p:childTnLst>
                                </p:cTn>
                              </p:par>
                              <p:par>
                                <p:cTn id="16" presetID="53" presetClass="entr" presetSubtype="16" fill="hold" grpId="0" nodeType="withEffect">
                                  <p:stCondLst>
                                    <p:cond delay="0"/>
                                  </p:stCondLst>
                                  <p:iterate type="lt">
                                    <p:tmPct val="5000"/>
                                  </p:iterate>
                                  <p:childTnLst>
                                    <p:set>
                                      <p:cBhvr>
                                        <p:cTn id="17" dur="1" fill="hold">
                                          <p:stCondLst>
                                            <p:cond delay="0"/>
                                          </p:stCondLst>
                                        </p:cTn>
                                        <p:tgtEl>
                                          <p:spTgt spid="94"/>
                                        </p:tgtEl>
                                        <p:attrNameLst>
                                          <p:attrName>style.visibility</p:attrName>
                                        </p:attrNameLst>
                                      </p:cBhvr>
                                      <p:to>
                                        <p:strVal val="visible"/>
                                      </p:to>
                                    </p:set>
                                    <p:anim calcmode="lin" valueType="num">
                                      <p:cBhvr>
                                        <p:cTn id="18" dur="500" fill="hold"/>
                                        <p:tgtEl>
                                          <p:spTgt spid="94"/>
                                        </p:tgtEl>
                                        <p:attrNameLst>
                                          <p:attrName>ppt_w</p:attrName>
                                        </p:attrNameLst>
                                      </p:cBhvr>
                                      <p:tavLst>
                                        <p:tav tm="0">
                                          <p:val>
                                            <p:fltVal val="0"/>
                                          </p:val>
                                        </p:tav>
                                        <p:tav tm="100000">
                                          <p:val>
                                            <p:strVal val="#ppt_w"/>
                                          </p:val>
                                        </p:tav>
                                      </p:tavLst>
                                    </p:anim>
                                    <p:anim calcmode="lin" valueType="num">
                                      <p:cBhvr>
                                        <p:cTn id="19" dur="500" fill="hold"/>
                                        <p:tgtEl>
                                          <p:spTgt spid="94"/>
                                        </p:tgtEl>
                                        <p:attrNameLst>
                                          <p:attrName>ppt_h</p:attrName>
                                        </p:attrNameLst>
                                      </p:cBhvr>
                                      <p:tavLst>
                                        <p:tav tm="0">
                                          <p:val>
                                            <p:fltVal val="0"/>
                                          </p:val>
                                        </p:tav>
                                        <p:tav tm="100000">
                                          <p:val>
                                            <p:strVal val="#ppt_h"/>
                                          </p:val>
                                        </p:tav>
                                      </p:tavLst>
                                    </p:anim>
                                    <p:animEffect transition="in" filter="fade">
                                      <p:cBhvr>
                                        <p:cTn id="20" dur="500"/>
                                        <p:tgtEl>
                                          <p:spTgt spid="94"/>
                                        </p:tgtEl>
                                      </p:cBhvr>
                                    </p:animEffect>
                                  </p:childTnLst>
                                </p:cTn>
                              </p:par>
                            </p:childTnLst>
                          </p:cTn>
                        </p:par>
                        <p:par>
                          <p:cTn id="21" fill="hold">
                            <p:stCondLst>
                              <p:cond delay="1424"/>
                            </p:stCondLst>
                            <p:childTnLst>
                              <p:par>
                                <p:cTn id="22" presetID="53" presetClass="entr" presetSubtype="16" fill="hold" grpId="0" nodeType="afterEffect">
                                  <p:stCondLst>
                                    <p:cond delay="0"/>
                                  </p:stCondLst>
                                  <p:iterate type="lt">
                                    <p:tmPct val="5000"/>
                                  </p:iterate>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childTnLst>
                          </p:cTn>
                        </p:par>
                        <p:par>
                          <p:cTn id="27" fill="hold">
                            <p:stCondLst>
                              <p:cond delay="2900"/>
                            </p:stCondLst>
                            <p:childTnLst>
                              <p:par>
                                <p:cTn id="28" presetID="53" presetClass="entr" presetSubtype="16" fill="hold" grpId="0" nodeType="afterEffect">
                                  <p:stCondLst>
                                    <p:cond delay="0"/>
                                  </p:stCondLst>
                                  <p:iterate type="lt">
                                    <p:tmPct val="5000"/>
                                  </p:iterate>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par>
                          <p:cTn id="33" fill="hold">
                            <p:stCondLst>
                              <p:cond delay="4375"/>
                            </p:stCondLst>
                            <p:childTnLst>
                              <p:par>
                                <p:cTn id="34" presetID="53" presetClass="entr" presetSubtype="16" fill="hold" grpId="0" nodeType="afterEffect">
                                  <p:stCondLst>
                                    <p:cond delay="0"/>
                                  </p:stCondLst>
                                  <p:iterate type="lt">
                                    <p:tmPct val="5000"/>
                                  </p:iterate>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ppt_w</p:attrName>
                                        </p:attrNameLst>
                                      </p:cBhvr>
                                      <p:tavLst>
                                        <p:tav tm="0">
                                          <p:val>
                                            <p:fltVal val="0"/>
                                          </p:val>
                                        </p:tav>
                                        <p:tav tm="100000">
                                          <p:val>
                                            <p:strVal val="#ppt_w"/>
                                          </p:val>
                                        </p:tav>
                                      </p:tavLst>
                                    </p:anim>
                                    <p:anim calcmode="lin" valueType="num">
                                      <p:cBhvr>
                                        <p:cTn id="37" dur="500" fill="hold"/>
                                        <p:tgtEl>
                                          <p:spTgt spid="45"/>
                                        </p:tgtEl>
                                        <p:attrNameLst>
                                          <p:attrName>ppt_h</p:attrName>
                                        </p:attrNameLst>
                                      </p:cBhvr>
                                      <p:tavLst>
                                        <p:tav tm="0">
                                          <p:val>
                                            <p:fltVal val="0"/>
                                          </p:val>
                                        </p:tav>
                                        <p:tav tm="100000">
                                          <p:val>
                                            <p:strVal val="#ppt_h"/>
                                          </p:val>
                                        </p:tav>
                                      </p:tavLst>
                                    </p:anim>
                                    <p:animEffect transition="in" filter="fade">
                                      <p:cBhvr>
                                        <p:cTn id="38" dur="500"/>
                                        <p:tgtEl>
                                          <p:spTgt spid="45"/>
                                        </p:tgtEl>
                                      </p:cBhvr>
                                    </p:animEffect>
                                  </p:childTnLst>
                                </p:cTn>
                              </p:par>
                            </p:childTnLst>
                          </p:cTn>
                        </p:par>
                        <p:par>
                          <p:cTn id="39" fill="hold">
                            <p:stCondLst>
                              <p:cond delay="5850"/>
                            </p:stCondLst>
                            <p:childTnLst>
                              <p:par>
                                <p:cTn id="40" presetID="53" presetClass="entr" presetSubtype="16" fill="hold" grpId="0" nodeType="afterEffect">
                                  <p:stCondLst>
                                    <p:cond delay="0"/>
                                  </p:stCondLst>
                                  <p:iterate type="lt">
                                    <p:tmPct val="5000"/>
                                  </p:iterate>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childTnLst>
                          </p:cTn>
                        </p:par>
                        <p:par>
                          <p:cTn id="45" fill="hold">
                            <p:stCondLst>
                              <p:cond delay="7325"/>
                            </p:stCondLst>
                            <p:childTnLst>
                              <p:par>
                                <p:cTn id="46" presetID="16" presetClass="entr" presetSubtype="37" fill="hold" nodeType="after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barn(outVertical)">
                                      <p:cBhvr>
                                        <p:cTn id="4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45" grpId="0"/>
      <p:bldP spid="83" grpId="0"/>
      <p:bldP spid="9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a:solidFill>
                  <a:srgbClr val="C00000"/>
                </a:solidFill>
              </a:rPr>
              <a:t>CLICK TO ADD YOUR TITLE IN HERE</a:t>
            </a:r>
          </a:p>
        </p:txBody>
      </p:sp>
      <p:sp>
        <p:nvSpPr>
          <p:cNvPr id="60" name="Rectangle 1"/>
          <p:cNvSpPr/>
          <p:nvPr/>
        </p:nvSpPr>
        <p:spPr>
          <a:xfrm>
            <a:off x="335" y="4952917"/>
            <a:ext cx="12191331" cy="1933468"/>
          </a:xfrm>
          <a:prstGeom prst="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75000"/>
                  <a:lumOff val="25000"/>
                </a:schemeClr>
              </a:solidFill>
              <a:cs typeface="+mn-ea"/>
            </a:endParaRPr>
          </a:p>
        </p:txBody>
      </p:sp>
      <p:grpSp>
        <p:nvGrpSpPr>
          <p:cNvPr id="61" name="Group 22"/>
          <p:cNvGrpSpPr/>
          <p:nvPr/>
        </p:nvGrpSpPr>
        <p:grpSpPr bwMode="auto">
          <a:xfrm>
            <a:off x="4199042" y="1574902"/>
            <a:ext cx="3790742" cy="4690806"/>
            <a:chOff x="729025" y="2493538"/>
            <a:chExt cx="3009991" cy="3724596"/>
          </a:xfrm>
        </p:grpSpPr>
        <p:pic>
          <p:nvPicPr>
            <p:cNvPr id="62" name="Picture 23"/>
            <p:cNvPicPr>
              <a:picLocks noChangeAspect="1"/>
            </p:cNvPicPr>
            <p:nvPr/>
          </p:nvPicPr>
          <p:blipFill>
            <a:blip r:embed="rId3" cstate="email"/>
            <a:srcRect/>
            <a:stretch>
              <a:fillRect/>
            </a:stretch>
          </p:blipFill>
          <p:spPr bwMode="auto">
            <a:xfrm>
              <a:off x="729025" y="2493538"/>
              <a:ext cx="3009991" cy="372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24"/>
            <p:cNvSpPr/>
            <p:nvPr/>
          </p:nvSpPr>
          <p:spPr>
            <a:xfrm>
              <a:off x="1171448" y="2949817"/>
              <a:ext cx="2128926" cy="2751538"/>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705">
                <a:solidFill>
                  <a:schemeClr val="tx1">
                    <a:lumMod val="75000"/>
                    <a:lumOff val="25000"/>
                  </a:schemeClr>
                </a:solidFill>
              </a:endParaRPr>
            </a:p>
          </p:txBody>
        </p:sp>
      </p:grpSp>
      <p:grpSp>
        <p:nvGrpSpPr>
          <p:cNvPr id="64" name="Group 2"/>
          <p:cNvGrpSpPr/>
          <p:nvPr/>
        </p:nvGrpSpPr>
        <p:grpSpPr bwMode="auto">
          <a:xfrm>
            <a:off x="2017937" y="2149546"/>
            <a:ext cx="852440" cy="852441"/>
            <a:chOff x="2016932" y="2149145"/>
            <a:chExt cx="853184" cy="853184"/>
          </a:xfrm>
        </p:grpSpPr>
        <p:sp>
          <p:nvSpPr>
            <p:cNvPr id="65" name="Oval 30"/>
            <p:cNvSpPr/>
            <p:nvPr/>
          </p:nvSpPr>
          <p:spPr>
            <a:xfrm>
              <a:off x="2016932" y="2149145"/>
              <a:ext cx="853184" cy="853184"/>
            </a:xfrm>
            <a:prstGeom prst="ellipse">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75000"/>
                    <a:lumOff val="25000"/>
                  </a:schemeClr>
                </a:solidFill>
                <a:cs typeface="+mn-ea"/>
              </a:endParaRPr>
            </a:p>
          </p:txBody>
        </p:sp>
        <p:sp>
          <p:nvSpPr>
            <p:cNvPr id="66" name="Shape 4192"/>
            <p:cNvSpPr/>
            <p:nvPr/>
          </p:nvSpPr>
          <p:spPr bwMode="auto">
            <a:xfrm>
              <a:off x="2312590" y="2309538"/>
              <a:ext cx="282626" cy="484500"/>
            </a:xfrm>
            <a:custGeom>
              <a:avLst/>
              <a:gdLst>
                <a:gd name="T0" fmla="*/ 181601 w 21600"/>
                <a:gd name="T1" fmla="*/ 311315 h 21540"/>
                <a:gd name="T2" fmla="*/ 181601 w 21600"/>
                <a:gd name="T3" fmla="*/ 311315 h 21540"/>
                <a:gd name="T4" fmla="*/ 181601 w 21600"/>
                <a:gd name="T5" fmla="*/ 311315 h 21540"/>
                <a:gd name="T6" fmla="*/ 181601 w 21600"/>
                <a:gd name="T7" fmla="*/ 311315 h 2154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bg1"/>
            </a:solidFill>
            <a:ln w="0">
              <a:noFill/>
            </a:ln>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grpSp>
        <p:nvGrpSpPr>
          <p:cNvPr id="67" name="Group 3"/>
          <p:cNvGrpSpPr/>
          <p:nvPr/>
        </p:nvGrpSpPr>
        <p:grpSpPr bwMode="auto">
          <a:xfrm>
            <a:off x="9345436" y="2149546"/>
            <a:ext cx="852440" cy="852441"/>
            <a:chOff x="9345073" y="2149145"/>
            <a:chExt cx="853184" cy="853184"/>
          </a:xfrm>
        </p:grpSpPr>
        <p:sp>
          <p:nvSpPr>
            <p:cNvPr id="68" name="Oval 34"/>
            <p:cNvSpPr/>
            <p:nvPr/>
          </p:nvSpPr>
          <p:spPr>
            <a:xfrm>
              <a:off x="9345073" y="2149145"/>
              <a:ext cx="853184" cy="853184"/>
            </a:xfrm>
            <a:prstGeom prst="ellipse">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75000"/>
                    <a:lumOff val="25000"/>
                  </a:schemeClr>
                </a:solidFill>
                <a:cs typeface="+mn-ea"/>
              </a:endParaRPr>
            </a:p>
          </p:txBody>
        </p:sp>
        <p:grpSp>
          <p:nvGrpSpPr>
            <p:cNvPr id="69" name="Group 20"/>
            <p:cNvGrpSpPr/>
            <p:nvPr/>
          </p:nvGrpSpPr>
          <p:grpSpPr>
            <a:xfrm>
              <a:off x="9522280" y="2360868"/>
              <a:ext cx="503802" cy="414115"/>
              <a:chOff x="5888038" y="5661025"/>
              <a:chExt cx="1393826" cy="1145701"/>
            </a:xfrm>
            <a:solidFill>
              <a:schemeClr val="bg1"/>
            </a:solidFill>
          </p:grpSpPr>
          <p:sp>
            <p:nvSpPr>
              <p:cNvPr id="70" name="Oval 21"/>
              <p:cNvSpPr>
                <a:spLocks noChangeArrowheads="1"/>
              </p:cNvSpPr>
              <p:nvPr/>
            </p:nvSpPr>
            <p:spPr bwMode="auto">
              <a:xfrm>
                <a:off x="6192838" y="5859463"/>
                <a:ext cx="133350" cy="125413"/>
              </a:xfrm>
              <a:prstGeom prst="ellipse">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71" name="Oval 38"/>
              <p:cNvSpPr>
                <a:spLocks noChangeArrowheads="1"/>
              </p:cNvSpPr>
              <p:nvPr/>
            </p:nvSpPr>
            <p:spPr bwMode="auto">
              <a:xfrm>
                <a:off x="6454776" y="5661025"/>
                <a:ext cx="230188" cy="211138"/>
              </a:xfrm>
              <a:prstGeom prst="ellipse">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72" name="Oval 39"/>
              <p:cNvSpPr>
                <a:spLocks noChangeArrowheads="1"/>
              </p:cNvSpPr>
              <p:nvPr/>
            </p:nvSpPr>
            <p:spPr bwMode="auto">
              <a:xfrm>
                <a:off x="6837363" y="5862638"/>
                <a:ext cx="136525" cy="123825"/>
              </a:xfrm>
              <a:prstGeom prst="ellipse">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73" name="Rectangle 40"/>
              <p:cNvSpPr>
                <a:spLocks noChangeArrowheads="1"/>
              </p:cNvSpPr>
              <p:nvPr/>
            </p:nvSpPr>
            <p:spPr bwMode="auto">
              <a:xfrm>
                <a:off x="6149977" y="6598763"/>
                <a:ext cx="839788" cy="207963"/>
              </a:xfrm>
              <a:prstGeom prst="rect">
                <a:avLst/>
              </a:prstGeom>
              <a:solidFill>
                <a:schemeClr val="bg1"/>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74" name="Oval 41"/>
              <p:cNvSpPr>
                <a:spLocks noChangeArrowheads="1"/>
              </p:cNvSpPr>
              <p:nvPr/>
            </p:nvSpPr>
            <p:spPr bwMode="auto">
              <a:xfrm>
                <a:off x="7048501" y="5797550"/>
                <a:ext cx="233363" cy="207963"/>
              </a:xfrm>
              <a:prstGeom prst="ellipse">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75" name="Oval 42"/>
              <p:cNvSpPr>
                <a:spLocks noChangeArrowheads="1"/>
              </p:cNvSpPr>
              <p:nvPr/>
            </p:nvSpPr>
            <p:spPr bwMode="auto">
              <a:xfrm>
                <a:off x="5888038" y="5800725"/>
                <a:ext cx="233363" cy="211138"/>
              </a:xfrm>
              <a:prstGeom prst="ellipse">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76" name="Freeform 43"/>
              <p:cNvSpPr/>
              <p:nvPr/>
            </p:nvSpPr>
            <p:spPr bwMode="auto">
              <a:xfrm>
                <a:off x="6049962" y="5852636"/>
                <a:ext cx="1076324" cy="704849"/>
              </a:xfrm>
              <a:custGeom>
                <a:avLst/>
                <a:gdLst>
                  <a:gd name="T0" fmla="*/ 316 w 346"/>
                  <a:gd name="T1" fmla="*/ 39 h 227"/>
                  <a:gd name="T2" fmla="*/ 265 w 346"/>
                  <a:gd name="T3" fmla="*/ 85 h 227"/>
                  <a:gd name="T4" fmla="*/ 269 w 346"/>
                  <a:gd name="T5" fmla="*/ 38 h 227"/>
                  <a:gd name="T6" fmla="*/ 253 w 346"/>
                  <a:gd name="T7" fmla="*/ 36 h 227"/>
                  <a:gd name="T8" fmla="*/ 222 w 346"/>
                  <a:gd name="T9" fmla="*/ 75 h 227"/>
                  <a:gd name="T10" fmla="*/ 182 w 346"/>
                  <a:gd name="T11" fmla="*/ 12 h 227"/>
                  <a:gd name="T12" fmla="*/ 152 w 346"/>
                  <a:gd name="T13" fmla="*/ 12 h 227"/>
                  <a:gd name="T14" fmla="*/ 113 w 346"/>
                  <a:gd name="T15" fmla="*/ 74 h 227"/>
                  <a:gd name="T16" fmla="*/ 86 w 346"/>
                  <a:gd name="T17" fmla="*/ 36 h 227"/>
                  <a:gd name="T18" fmla="*/ 71 w 346"/>
                  <a:gd name="T19" fmla="*/ 36 h 227"/>
                  <a:gd name="T20" fmla="*/ 73 w 346"/>
                  <a:gd name="T21" fmla="*/ 88 h 227"/>
                  <a:gd name="T22" fmla="*/ 23 w 346"/>
                  <a:gd name="T23" fmla="*/ 39 h 227"/>
                  <a:gd name="T24" fmla="*/ 0 w 346"/>
                  <a:gd name="T25" fmla="*/ 47 h 227"/>
                  <a:gd name="T26" fmla="*/ 32 w 346"/>
                  <a:gd name="T27" fmla="*/ 227 h 227"/>
                  <a:gd name="T28" fmla="*/ 301 w 346"/>
                  <a:gd name="T29" fmla="*/ 227 h 227"/>
                  <a:gd name="T30" fmla="*/ 346 w 346"/>
                  <a:gd name="T31" fmla="*/ 52 h 227"/>
                  <a:gd name="T32" fmla="*/ 316 w 346"/>
                  <a:gd name="T33" fmla="*/ 3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227">
                    <a:moveTo>
                      <a:pt x="316" y="39"/>
                    </a:moveTo>
                    <a:cubicBezTo>
                      <a:pt x="265" y="85"/>
                      <a:pt x="265" y="85"/>
                      <a:pt x="265" y="85"/>
                    </a:cubicBezTo>
                    <a:cubicBezTo>
                      <a:pt x="269" y="38"/>
                      <a:pt x="269" y="38"/>
                      <a:pt x="269" y="38"/>
                    </a:cubicBezTo>
                    <a:cubicBezTo>
                      <a:pt x="269" y="38"/>
                      <a:pt x="262" y="27"/>
                      <a:pt x="253" y="36"/>
                    </a:cubicBezTo>
                    <a:cubicBezTo>
                      <a:pt x="222" y="75"/>
                      <a:pt x="222" y="75"/>
                      <a:pt x="222" y="75"/>
                    </a:cubicBezTo>
                    <a:cubicBezTo>
                      <a:pt x="182" y="12"/>
                      <a:pt x="182" y="12"/>
                      <a:pt x="182" y="12"/>
                    </a:cubicBezTo>
                    <a:cubicBezTo>
                      <a:pt x="182" y="12"/>
                      <a:pt x="171" y="0"/>
                      <a:pt x="152" y="12"/>
                    </a:cubicBezTo>
                    <a:cubicBezTo>
                      <a:pt x="113" y="74"/>
                      <a:pt x="113" y="74"/>
                      <a:pt x="113" y="74"/>
                    </a:cubicBezTo>
                    <a:cubicBezTo>
                      <a:pt x="86" y="36"/>
                      <a:pt x="86" y="36"/>
                      <a:pt x="86" y="36"/>
                    </a:cubicBezTo>
                    <a:cubicBezTo>
                      <a:pt x="86" y="36"/>
                      <a:pt x="79" y="25"/>
                      <a:pt x="71" y="36"/>
                    </a:cubicBezTo>
                    <a:cubicBezTo>
                      <a:pt x="73" y="88"/>
                      <a:pt x="73" y="88"/>
                      <a:pt x="73" y="88"/>
                    </a:cubicBezTo>
                    <a:cubicBezTo>
                      <a:pt x="23" y="39"/>
                      <a:pt x="23" y="39"/>
                      <a:pt x="23" y="39"/>
                    </a:cubicBezTo>
                    <a:cubicBezTo>
                      <a:pt x="23" y="39"/>
                      <a:pt x="7" y="32"/>
                      <a:pt x="0" y="47"/>
                    </a:cubicBezTo>
                    <a:cubicBezTo>
                      <a:pt x="32" y="227"/>
                      <a:pt x="32" y="227"/>
                      <a:pt x="32" y="227"/>
                    </a:cubicBezTo>
                    <a:cubicBezTo>
                      <a:pt x="301" y="227"/>
                      <a:pt x="301" y="227"/>
                      <a:pt x="301" y="227"/>
                    </a:cubicBezTo>
                    <a:cubicBezTo>
                      <a:pt x="346" y="52"/>
                      <a:pt x="346" y="52"/>
                      <a:pt x="346" y="52"/>
                    </a:cubicBezTo>
                    <a:cubicBezTo>
                      <a:pt x="346" y="52"/>
                      <a:pt x="341" y="29"/>
                      <a:pt x="316" y="39"/>
                    </a:cubicBezTo>
                    <a:close/>
                  </a:path>
                </a:pathLst>
              </a:custGeom>
              <a:solidFill>
                <a:schemeClr val="bg1"/>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grpSp>
      </p:grpSp>
      <p:grpSp>
        <p:nvGrpSpPr>
          <p:cNvPr id="77" name="组合 76"/>
          <p:cNvGrpSpPr/>
          <p:nvPr/>
        </p:nvGrpSpPr>
        <p:grpSpPr>
          <a:xfrm>
            <a:off x="975431" y="3135449"/>
            <a:ext cx="2435955" cy="582714"/>
            <a:chOff x="3405039" y="1555992"/>
            <a:chExt cx="2569171" cy="614581"/>
          </a:xfrm>
        </p:grpSpPr>
        <p:sp>
          <p:nvSpPr>
            <p:cNvPr id="78" name="TextBox 68"/>
            <p:cNvSpPr txBox="1"/>
            <p:nvPr/>
          </p:nvSpPr>
          <p:spPr>
            <a:xfrm>
              <a:off x="3405039" y="1888501"/>
              <a:ext cx="2569171" cy="282072"/>
            </a:xfrm>
            <a:prstGeom prst="rect">
              <a:avLst/>
            </a:prstGeom>
            <a:noFill/>
          </p:spPr>
          <p:txBody>
            <a:bodyPr wrap="square" rtlCol="0">
              <a:spAutoFit/>
            </a:bodyPr>
            <a:lstStyle/>
            <a:p>
              <a:pPr algn="r"/>
              <a:endParaRPr lang="en-US" altLang="zh-CN" sz="1140" dirty="0">
                <a:solidFill>
                  <a:schemeClr val="tx1">
                    <a:lumMod val="75000"/>
                    <a:lumOff val="25000"/>
                  </a:schemeClr>
                </a:solidFill>
                <a:latin typeface="+mj-ea"/>
                <a:ea typeface="+mj-ea"/>
                <a:cs typeface="+mn-ea"/>
                <a:sym typeface="+mn-lt"/>
              </a:endParaRPr>
            </a:p>
          </p:txBody>
        </p:sp>
        <p:sp>
          <p:nvSpPr>
            <p:cNvPr id="79" name="TextBox 70"/>
            <p:cNvSpPr txBox="1"/>
            <p:nvPr/>
          </p:nvSpPr>
          <p:spPr>
            <a:xfrm>
              <a:off x="3405039" y="1555992"/>
              <a:ext cx="2514969" cy="343612"/>
            </a:xfrm>
            <a:prstGeom prst="rect">
              <a:avLst/>
            </a:prstGeom>
            <a:noFill/>
          </p:spPr>
          <p:txBody>
            <a:bodyPr wrap="square" rtlCol="0">
              <a:spAutoFit/>
            </a:bodyPr>
            <a:lstStyle/>
            <a:p>
              <a:pPr algn="r"/>
              <a:r>
                <a:rPr lang="zh-CN" altLang="en-US" sz="1515" dirty="0">
                  <a:solidFill>
                    <a:schemeClr val="tx1">
                      <a:lumMod val="75000"/>
                      <a:lumOff val="25000"/>
                    </a:schemeClr>
                  </a:solidFill>
                  <a:latin typeface="+mj-ea"/>
                  <a:ea typeface="+mj-ea"/>
                  <a:cs typeface="+mn-ea"/>
                  <a:sym typeface="+mn-lt"/>
                </a:rPr>
                <a:t>请替换文字内容</a:t>
              </a:r>
              <a:endParaRPr lang="en-US" altLang="zh-CN" sz="855" dirty="0">
                <a:solidFill>
                  <a:schemeClr val="tx1">
                    <a:lumMod val="75000"/>
                    <a:lumOff val="25000"/>
                  </a:schemeClr>
                </a:solidFill>
                <a:latin typeface="+mj-ea"/>
                <a:ea typeface="+mj-ea"/>
                <a:cs typeface="+mn-ea"/>
                <a:sym typeface="+mn-lt"/>
              </a:endParaRPr>
            </a:p>
          </p:txBody>
        </p:sp>
      </p:grpSp>
      <p:grpSp>
        <p:nvGrpSpPr>
          <p:cNvPr id="80" name="组合 79"/>
          <p:cNvGrpSpPr/>
          <p:nvPr/>
        </p:nvGrpSpPr>
        <p:grpSpPr>
          <a:xfrm>
            <a:off x="8758149" y="3135449"/>
            <a:ext cx="2435955" cy="582714"/>
            <a:chOff x="3405039" y="1555992"/>
            <a:chExt cx="2569171" cy="614581"/>
          </a:xfrm>
        </p:grpSpPr>
        <p:sp>
          <p:nvSpPr>
            <p:cNvPr id="81" name="TextBox 68"/>
            <p:cNvSpPr txBox="1"/>
            <p:nvPr/>
          </p:nvSpPr>
          <p:spPr>
            <a:xfrm>
              <a:off x="3405039" y="1888501"/>
              <a:ext cx="2569171" cy="282072"/>
            </a:xfrm>
            <a:prstGeom prst="rect">
              <a:avLst/>
            </a:prstGeom>
            <a:noFill/>
          </p:spPr>
          <p:txBody>
            <a:bodyPr wrap="square" rtlCol="0">
              <a:spAutoFit/>
            </a:bodyPr>
            <a:lstStyle/>
            <a:p>
              <a:endParaRPr lang="en-US" altLang="zh-CN" sz="1140" dirty="0">
                <a:solidFill>
                  <a:schemeClr val="tx1">
                    <a:lumMod val="75000"/>
                    <a:lumOff val="25000"/>
                  </a:schemeClr>
                </a:solidFill>
                <a:latin typeface="+mj-ea"/>
                <a:ea typeface="+mj-ea"/>
                <a:cs typeface="+mn-ea"/>
                <a:sym typeface="+mn-lt"/>
              </a:endParaRPr>
            </a:p>
          </p:txBody>
        </p:sp>
        <p:sp>
          <p:nvSpPr>
            <p:cNvPr id="82" name="TextBox 70"/>
            <p:cNvSpPr txBox="1"/>
            <p:nvPr/>
          </p:nvSpPr>
          <p:spPr>
            <a:xfrm>
              <a:off x="3405039" y="1555992"/>
              <a:ext cx="2514969" cy="343612"/>
            </a:xfrm>
            <a:prstGeom prst="rect">
              <a:avLst/>
            </a:prstGeom>
            <a:noFill/>
          </p:spPr>
          <p:txBody>
            <a:bodyPr wrap="square" rtlCol="0">
              <a:spAutoFit/>
            </a:bodyPr>
            <a:lstStyle/>
            <a:p>
              <a:r>
                <a:rPr lang="zh-CN" altLang="en-US" sz="1515" dirty="0">
                  <a:solidFill>
                    <a:schemeClr val="tx1">
                      <a:lumMod val="75000"/>
                      <a:lumOff val="25000"/>
                    </a:schemeClr>
                  </a:solidFill>
                  <a:latin typeface="+mj-ea"/>
                  <a:ea typeface="+mj-ea"/>
                  <a:cs typeface="+mn-ea"/>
                  <a:sym typeface="+mn-lt"/>
                </a:rPr>
                <a:t>请替换文字内容</a:t>
              </a:r>
              <a:endParaRPr lang="en-US" altLang="zh-CN" sz="855" dirty="0">
                <a:solidFill>
                  <a:schemeClr val="tx1">
                    <a:lumMod val="75000"/>
                    <a:lumOff val="25000"/>
                  </a:schemeClr>
                </a:solidFill>
                <a:latin typeface="+mj-ea"/>
                <a:ea typeface="+mj-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par>
                          <p:cTn id="14" fill="hold">
                            <p:stCondLst>
                              <p:cond delay="1500"/>
                            </p:stCondLst>
                            <p:childTnLst>
                              <p:par>
                                <p:cTn id="15" presetID="17" presetClass="entr" presetSubtype="10"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17" presetClass="entr" presetSubtype="10"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500" fill="hold"/>
                                        <p:tgtEl>
                                          <p:spTgt spid="67"/>
                                        </p:tgtEl>
                                        <p:attrNameLst>
                                          <p:attrName>ppt_w</p:attrName>
                                        </p:attrNameLst>
                                      </p:cBhvr>
                                      <p:tavLst>
                                        <p:tav tm="0">
                                          <p:val>
                                            <p:fltVal val="0"/>
                                          </p:val>
                                        </p:tav>
                                        <p:tav tm="100000">
                                          <p:val>
                                            <p:strVal val="#ppt_w"/>
                                          </p:val>
                                        </p:tav>
                                      </p:tavLst>
                                    </p:anim>
                                    <p:anim calcmode="lin" valueType="num">
                                      <p:cBhvr>
                                        <p:cTn id="23" dur="500" fill="hold"/>
                                        <p:tgtEl>
                                          <p:spTgt spid="67"/>
                                        </p:tgtEl>
                                        <p:attrNameLst>
                                          <p:attrName>ppt_h</p:attrName>
                                        </p:attrNameLst>
                                      </p:cBhvr>
                                      <p:tavLst>
                                        <p:tav tm="0">
                                          <p:val>
                                            <p:strVal val="#ppt_h"/>
                                          </p:val>
                                        </p:tav>
                                        <p:tav tm="100000">
                                          <p:val>
                                            <p:strVal val="#ppt_h"/>
                                          </p:val>
                                        </p:tav>
                                      </p:tavLst>
                                    </p:anim>
                                  </p:childTnLst>
                                </p:cTn>
                              </p:par>
                              <p:par>
                                <p:cTn id="24" presetID="22" presetClass="entr" presetSubtype="1"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par>
                                <p:cTn id="27" presetID="22" presetClass="entr" presetSubtype="1"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up)">
                                      <p:cBhvr>
                                        <p:cTn id="2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9079374" y="0"/>
            <a:ext cx="3112626" cy="6858000"/>
          </a:xfrm>
          <a:custGeom>
            <a:avLst/>
            <a:gdLst>
              <a:gd name="connsiteX0" fmla="*/ 0 w 3112626"/>
              <a:gd name="connsiteY0" fmla="*/ 0 h 6858000"/>
              <a:gd name="connsiteX1" fmla="*/ 3112626 w 3112626"/>
              <a:gd name="connsiteY1" fmla="*/ 0 h 6858000"/>
              <a:gd name="connsiteX2" fmla="*/ 3112626 w 3112626"/>
              <a:gd name="connsiteY2" fmla="*/ 6858000 h 6858000"/>
              <a:gd name="connsiteX3" fmla="*/ 0 w 3112626"/>
              <a:gd name="connsiteY3" fmla="*/ 6858000 h 6858000"/>
              <a:gd name="connsiteX4" fmla="*/ 71282 w 3112626"/>
              <a:gd name="connsiteY4" fmla="*/ 6824679 h 6858000"/>
              <a:gd name="connsiteX5" fmla="*/ 2763376 w 3112626"/>
              <a:gd name="connsiteY5" fmla="*/ 3429000 h 6858000"/>
              <a:gd name="connsiteX6" fmla="*/ 71282 w 3112626"/>
              <a:gd name="connsiteY6" fmla="*/ 333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626" h="6858000">
                <a:moveTo>
                  <a:pt x="0" y="0"/>
                </a:moveTo>
                <a:lnTo>
                  <a:pt x="3112626" y="0"/>
                </a:lnTo>
                <a:lnTo>
                  <a:pt x="3112626" y="6858000"/>
                </a:lnTo>
                <a:lnTo>
                  <a:pt x="0" y="6858000"/>
                </a:lnTo>
                <a:lnTo>
                  <a:pt x="71282" y="6824679"/>
                </a:lnTo>
                <a:cubicBezTo>
                  <a:pt x="1715412" y="6017553"/>
                  <a:pt x="2763376" y="4796076"/>
                  <a:pt x="2763376" y="3429000"/>
                </a:cubicBezTo>
                <a:cubicBezTo>
                  <a:pt x="2763376" y="2061924"/>
                  <a:pt x="1715412" y="840447"/>
                  <a:pt x="71282" y="33322"/>
                </a:cubicBezTo>
                <a:close/>
              </a:path>
            </a:pathLst>
          </a:cu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1892204" y="-971550"/>
            <a:ext cx="9430063" cy="8801100"/>
          </a:xfrm>
          <a:custGeom>
            <a:avLst/>
            <a:gdLst>
              <a:gd name="connsiteX0" fmla="*/ 9430063 w 9430063"/>
              <a:gd name="connsiteY0" fmla="*/ 5220525 h 8801100"/>
              <a:gd name="connsiteX1" fmla="*/ 9412901 w 9430063"/>
              <a:gd name="connsiteY1" fmla="*/ 5287415 h 8801100"/>
              <a:gd name="connsiteX2" fmla="*/ 2165447 w 9430063"/>
              <a:gd name="connsiteY2" fmla="*/ 8801100 h 8801100"/>
              <a:gd name="connsiteX3" fmla="*/ 316634 w 9430063"/>
              <a:gd name="connsiteY3" fmla="*/ 8662559 h 8801100"/>
              <a:gd name="connsiteX4" fmla="*/ 0 w 9430063"/>
              <a:gd name="connsiteY4" fmla="*/ 8609074 h 8801100"/>
              <a:gd name="connsiteX5" fmla="*/ 446917 w 9430063"/>
              <a:gd name="connsiteY5" fmla="*/ 8566873 h 8801100"/>
              <a:gd name="connsiteX6" fmla="*/ 9398263 w 9430063"/>
              <a:gd name="connsiteY6" fmla="*/ 5279736 h 8801100"/>
              <a:gd name="connsiteX7" fmla="*/ 2165447 w 9430063"/>
              <a:gd name="connsiteY7" fmla="*/ 0 h 8801100"/>
              <a:gd name="connsiteX8" fmla="*/ 9412901 w 9430063"/>
              <a:gd name="connsiteY8" fmla="*/ 3513686 h 8801100"/>
              <a:gd name="connsiteX9" fmla="*/ 9430063 w 9430063"/>
              <a:gd name="connsiteY9" fmla="*/ 3580576 h 8801100"/>
              <a:gd name="connsiteX10" fmla="*/ 9398263 w 9430063"/>
              <a:gd name="connsiteY10" fmla="*/ 3521364 h 8801100"/>
              <a:gd name="connsiteX11" fmla="*/ 446917 w 9430063"/>
              <a:gd name="connsiteY11" fmla="*/ 234227 h 8801100"/>
              <a:gd name="connsiteX12" fmla="*/ 1 w 9430063"/>
              <a:gd name="connsiteY12" fmla="*/ 192026 h 8801100"/>
              <a:gd name="connsiteX13" fmla="*/ 316634 w 9430063"/>
              <a:gd name="connsiteY13" fmla="*/ 138541 h 8801100"/>
              <a:gd name="connsiteX14" fmla="*/ 2165447 w 9430063"/>
              <a:gd name="connsiteY14" fmla="*/ 0 h 880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30063" h="8801100">
                <a:moveTo>
                  <a:pt x="9430063" y="5220525"/>
                </a:moveTo>
                <a:lnTo>
                  <a:pt x="9412901" y="5287415"/>
                </a:lnTo>
                <a:cubicBezTo>
                  <a:pt x="8723089" y="7292671"/>
                  <a:pt x="5740404" y="8801100"/>
                  <a:pt x="2165447" y="8801100"/>
                </a:cubicBezTo>
                <a:cubicBezTo>
                  <a:pt x="1527062" y="8801100"/>
                  <a:pt x="907563" y="8753000"/>
                  <a:pt x="316634" y="8662559"/>
                </a:cubicBezTo>
                <a:lnTo>
                  <a:pt x="0" y="8609074"/>
                </a:lnTo>
                <a:lnTo>
                  <a:pt x="446917" y="8566873"/>
                </a:lnTo>
                <a:cubicBezTo>
                  <a:pt x="4965694" y="8099512"/>
                  <a:pt x="8437094" y="6841654"/>
                  <a:pt x="9398263" y="5279736"/>
                </a:cubicBezTo>
                <a:close/>
                <a:moveTo>
                  <a:pt x="2165447" y="0"/>
                </a:moveTo>
                <a:cubicBezTo>
                  <a:pt x="5740404" y="0"/>
                  <a:pt x="8723089" y="1508429"/>
                  <a:pt x="9412901" y="3513686"/>
                </a:cubicBezTo>
                <a:lnTo>
                  <a:pt x="9430063" y="3580576"/>
                </a:lnTo>
                <a:lnTo>
                  <a:pt x="9398263" y="3521364"/>
                </a:lnTo>
                <a:cubicBezTo>
                  <a:pt x="8437094" y="1959447"/>
                  <a:pt x="4965694" y="701589"/>
                  <a:pt x="446917" y="234227"/>
                </a:cubicBezTo>
                <a:lnTo>
                  <a:pt x="1" y="192026"/>
                </a:lnTo>
                <a:lnTo>
                  <a:pt x="316634" y="138541"/>
                </a:lnTo>
                <a:cubicBezTo>
                  <a:pt x="907563" y="48101"/>
                  <a:pt x="1527062" y="0"/>
                  <a:pt x="2165447" y="0"/>
                </a:cubicBezTo>
                <a:close/>
              </a:path>
            </a:pathLst>
          </a:custGeom>
          <a:solidFill>
            <a:srgbClr val="D6000F"/>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email"/>
          <a:stretch>
            <a:fillRect/>
          </a:stretch>
        </p:blipFill>
        <p:spPr>
          <a:xfrm>
            <a:off x="9653127" y="2728223"/>
            <a:ext cx="1965119" cy="1082719"/>
          </a:xfrm>
          <a:prstGeom prst="rect">
            <a:avLst/>
          </a:prstGeom>
        </p:spPr>
      </p:pic>
      <p:sp>
        <p:nvSpPr>
          <p:cNvPr id="9" name="文本框 8"/>
          <p:cNvSpPr txBox="1"/>
          <p:nvPr/>
        </p:nvSpPr>
        <p:spPr>
          <a:xfrm>
            <a:off x="1919343" y="4289317"/>
            <a:ext cx="7790066" cy="646331"/>
          </a:xfrm>
          <a:prstGeom prst="rect">
            <a:avLst/>
          </a:prstGeom>
          <a:noFill/>
        </p:spPr>
        <p:txBody>
          <a:bodyPr wrap="square" rtlCol="0">
            <a:spAutoFit/>
          </a:bodyPr>
          <a:lstStyle/>
          <a:p>
            <a:pPr algn="ctr"/>
            <a:r>
              <a:rPr lang="en-US" altLang="zh-CN" sz="12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zh-CN" altLang="zh-CN" sz="1200" dirty="0">
              <a:solidFill>
                <a:schemeClr val="tx1">
                  <a:lumMod val="65000"/>
                  <a:lumOff val="35000"/>
                </a:schemeClr>
              </a:solidFill>
            </a:endParaRPr>
          </a:p>
        </p:txBody>
      </p:sp>
      <p:sp>
        <p:nvSpPr>
          <p:cNvPr id="11" name="矩形 10"/>
          <p:cNvSpPr/>
          <p:nvPr/>
        </p:nvSpPr>
        <p:spPr>
          <a:xfrm>
            <a:off x="4053528" y="1859340"/>
            <a:ext cx="3521696" cy="1569660"/>
          </a:xfrm>
          <a:prstGeom prst="rect">
            <a:avLst/>
          </a:prstGeom>
        </p:spPr>
        <p:txBody>
          <a:bodyPr wrap="square">
            <a:spAutoFit/>
          </a:bodyPr>
          <a:lstStyle/>
          <a:p>
            <a:pPr algn="ctr" eaLnBrk="1" fontAlgn="auto" hangingPunct="1">
              <a:spcBef>
                <a:spcPts val="0"/>
              </a:spcBef>
              <a:spcAft>
                <a:spcPts val="0"/>
              </a:spcAft>
            </a:pPr>
            <a:r>
              <a:rPr lang="en-US" altLang="zh-CN" sz="9600" dirty="0">
                <a:solidFill>
                  <a:schemeClr val="tx1">
                    <a:lumMod val="85000"/>
                    <a:lumOff val="15000"/>
                  </a:schemeClr>
                </a:solidFill>
                <a:latin typeface="Agency FB" panose="020B0503020202020204" pitchFamily="34" charset="0"/>
                <a:ea typeface="造字工房俊雅（非商用）常规体" pitchFamily="50" charset="-122"/>
                <a:cs typeface="Arial" panose="020B0604020202020204" pitchFamily="34" charset="0"/>
              </a:rPr>
              <a:t>THE END</a:t>
            </a:r>
            <a:endParaRPr lang="zh-CN" altLang="en-US" sz="7200" dirty="0">
              <a:solidFill>
                <a:schemeClr val="tx1">
                  <a:lumMod val="85000"/>
                  <a:lumOff val="15000"/>
                </a:schemeClr>
              </a:solidFill>
              <a:latin typeface="Agency FB" panose="020B0503020202020204" pitchFamily="34" charset="0"/>
              <a:ea typeface="造字工房俊雅（非商用）常规体" pitchFamily="50" charset="-122"/>
              <a:cs typeface="Arial" panose="020B0604020202020204" pitchFamily="34" charset="0"/>
            </a:endParaRPr>
          </a:p>
        </p:txBody>
      </p:sp>
      <p:sp>
        <p:nvSpPr>
          <p:cNvPr id="12" name="矩形 11"/>
          <p:cNvSpPr/>
          <p:nvPr/>
        </p:nvSpPr>
        <p:spPr>
          <a:xfrm>
            <a:off x="3524780" y="3295711"/>
            <a:ext cx="4579193" cy="769441"/>
          </a:xfrm>
          <a:prstGeom prst="rect">
            <a:avLst/>
          </a:prstGeom>
        </p:spPr>
        <p:txBody>
          <a:bodyPr wrap="square">
            <a:spAutoFit/>
          </a:bodyPr>
          <a:lstStyle/>
          <a:p>
            <a:pPr algn="ctr" eaLnBrk="1" fontAlgn="auto" hangingPunct="1">
              <a:spcBef>
                <a:spcPts val="0"/>
              </a:spcBef>
              <a:spcAft>
                <a:spcPts val="0"/>
              </a:spcAft>
            </a:pPr>
            <a:r>
              <a:rPr lang="zh-CN" altLang="en-US" sz="4400" dirty="0">
                <a:solidFill>
                  <a:schemeClr val="tx1">
                    <a:lumMod val="85000"/>
                    <a:lumOff val="15000"/>
                  </a:schemeClr>
                </a:solidFill>
                <a:latin typeface="+mj-ea"/>
                <a:ea typeface="+mj-ea"/>
              </a:rPr>
              <a:t>感谢观看 奋斗吧</a:t>
            </a:r>
            <a:endParaRPr lang="zh-CN" altLang="en-US" sz="3200" dirty="0">
              <a:solidFill>
                <a:schemeClr val="tx1">
                  <a:lumMod val="85000"/>
                  <a:lumOff val="1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anim calcmode="lin" valueType="num">
                                      <p:cBhvr>
                                        <p:cTn id="12" dur="1250" fill="hold"/>
                                        <p:tgtEl>
                                          <p:spTgt spid="11"/>
                                        </p:tgtEl>
                                        <p:attrNameLst>
                                          <p:attrName>ppt_x</p:attrName>
                                        </p:attrNameLst>
                                      </p:cBhvr>
                                      <p:tavLst>
                                        <p:tav tm="0">
                                          <p:val>
                                            <p:strVal val="#ppt_x"/>
                                          </p:val>
                                        </p:tav>
                                        <p:tav tm="100000">
                                          <p:val>
                                            <p:strVal val="#ppt_x"/>
                                          </p:val>
                                        </p:tav>
                                      </p:tavLst>
                                    </p:anim>
                                    <p:anim calcmode="lin" valueType="num">
                                      <p:cBhvr>
                                        <p:cTn id="13" dur="1250" fill="hold"/>
                                        <p:tgtEl>
                                          <p:spTgt spid="11"/>
                                        </p:tgtEl>
                                        <p:attrNameLst>
                                          <p:attrName>ppt_y</p:attrName>
                                        </p:attrNameLst>
                                      </p:cBhvr>
                                      <p:tavLst>
                                        <p:tav tm="0">
                                          <p:val>
                                            <p:strVal val="#ppt_y+.1"/>
                                          </p:val>
                                        </p:tav>
                                        <p:tav tm="100000">
                                          <p:val>
                                            <p:strVal val="#ppt_y"/>
                                          </p:val>
                                        </p:tav>
                                      </p:tavLst>
                                    </p:anim>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by="(-#ppt_w*2)" calcmode="lin" valueType="num">
                                      <p:cBhvr rctx="PPT">
                                        <p:cTn id="16" dur="500" autoRev="1" fill="hold">
                                          <p:stCondLst>
                                            <p:cond delay="0"/>
                                          </p:stCondLst>
                                        </p:cTn>
                                        <p:tgtEl>
                                          <p:spTgt spid="12"/>
                                        </p:tgtEl>
                                        <p:attrNameLst>
                                          <p:attrName>ppt_w</p:attrName>
                                        </p:attrNameLst>
                                      </p:cBhvr>
                                    </p:anim>
                                    <p:anim by="(#ppt_w*0.50)" calcmode="lin" valueType="num">
                                      <p:cBhvr>
                                        <p:cTn id="17" dur="500" decel="50000" autoRev="1" fill="hold">
                                          <p:stCondLst>
                                            <p:cond delay="0"/>
                                          </p:stCondLst>
                                        </p:cTn>
                                        <p:tgtEl>
                                          <p:spTgt spid="12"/>
                                        </p:tgtEl>
                                        <p:attrNameLst>
                                          <p:attrName>ppt_x</p:attrName>
                                        </p:attrNameLst>
                                      </p:cBhvr>
                                    </p:anim>
                                    <p:anim from="(-#ppt_h/2)" to="(#ppt_y)" calcmode="lin" valueType="num">
                                      <p:cBhvr>
                                        <p:cTn id="18" dur="1000" fill="hold">
                                          <p:stCondLst>
                                            <p:cond delay="0"/>
                                          </p:stCondLst>
                                        </p:cTn>
                                        <p:tgtEl>
                                          <p:spTgt spid="12"/>
                                        </p:tgtEl>
                                        <p:attrNameLst>
                                          <p:attrName>ppt_y</p:attrName>
                                        </p:attrNameLst>
                                      </p:cBhvr>
                                    </p:anim>
                                    <p:animRot by="21600000">
                                      <p:cBhvr>
                                        <p:cTn id="19"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grpSp>
        <p:nvGrpSpPr>
          <p:cNvPr id="11" name="Group 10"/>
          <p:cNvGrpSpPr/>
          <p:nvPr/>
        </p:nvGrpSpPr>
        <p:grpSpPr bwMode="auto">
          <a:xfrm>
            <a:off x="1963185" y="4422555"/>
            <a:ext cx="2163763" cy="1754983"/>
            <a:chOff x="0" y="0"/>
            <a:chExt cx="2726" cy="2211"/>
          </a:xfrm>
        </p:grpSpPr>
        <p:sp>
          <p:nvSpPr>
            <p:cNvPr id="12"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eaLnBrk="1" fontAlgn="auto" hangingPunct="1">
                <a:lnSpc>
                  <a:spcPct val="100000"/>
                </a:lnSpc>
                <a:spcBef>
                  <a:spcPts val="0"/>
                </a:spcBef>
                <a:spcAft>
                  <a:spcPts val="0"/>
                </a:spcAft>
                <a:defRPr/>
              </a:pPr>
              <a:r>
                <a:rPr lang="en-US" altLang="zh-CN" dirty="0">
                  <a:solidFill>
                    <a:schemeClr val="tx1">
                      <a:lumMod val="75000"/>
                      <a:lumOff val="25000"/>
                    </a:schemeClr>
                  </a:solidFill>
                  <a:latin typeface="Impact" panose="020B0806030902050204" pitchFamily="34" charset="0"/>
                </a:rPr>
                <a:t>Your Title</a:t>
              </a:r>
            </a:p>
          </p:txBody>
        </p:sp>
        <p:sp>
          <p:nvSpPr>
            <p:cNvPr id="13"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indent="0" defTabSz="1450975" fontAlgn="auto">
                <a:lnSpc>
                  <a:spcPct val="150000"/>
                </a:lnSpc>
                <a:spcBef>
                  <a:spcPts val="0"/>
                </a:spcBef>
                <a:spcAft>
                  <a:spcPts val="0"/>
                </a:spcAft>
                <a:buNone/>
                <a:defRPr/>
              </a:pPr>
              <a:r>
                <a:rPr lang="en-US" altLang="zh-CN" sz="1100" dirty="0" err="1">
                  <a:solidFill>
                    <a:schemeClr val="tx1">
                      <a:lumMod val="75000"/>
                      <a:lumOff val="25000"/>
                    </a:schemeClr>
                  </a:solidFill>
                </a:rPr>
                <a:t>Lorem</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ipsum</a:t>
              </a:r>
              <a:r>
                <a:rPr lang="en-US" altLang="zh-CN" sz="1100" dirty="0">
                  <a:solidFill>
                    <a:schemeClr val="tx1">
                      <a:lumMod val="75000"/>
                      <a:lumOff val="25000"/>
                    </a:schemeClr>
                  </a:solidFill>
                </a:rPr>
                <a:t> dolor sit </a:t>
              </a:r>
              <a:r>
                <a:rPr lang="en-US" altLang="zh-CN" sz="1100" dirty="0" err="1">
                  <a:solidFill>
                    <a:schemeClr val="tx1">
                      <a:lumMod val="75000"/>
                      <a:lumOff val="25000"/>
                    </a:schemeClr>
                  </a:solidFill>
                </a:rPr>
                <a:t>amet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consectetur</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adipisicing</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elit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sed</a:t>
              </a:r>
              <a:r>
                <a:rPr lang="en-US" altLang="zh-CN" sz="1100" dirty="0">
                  <a:solidFill>
                    <a:schemeClr val="tx1">
                      <a:lumMod val="75000"/>
                      <a:lumOff val="25000"/>
                    </a:schemeClr>
                  </a:solidFill>
                </a:rPr>
                <a:t> do </a:t>
              </a:r>
              <a:r>
                <a:rPr lang="en-US" altLang="zh-CN" sz="1100" dirty="0" err="1">
                  <a:solidFill>
                    <a:schemeClr val="tx1">
                      <a:lumMod val="75000"/>
                      <a:lumOff val="25000"/>
                    </a:schemeClr>
                  </a:solidFill>
                </a:rPr>
                <a:t>eiusmod</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tempor</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incididunt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ut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labore</a:t>
              </a:r>
              <a:r>
                <a:rPr lang="en-US" altLang="zh-CN" sz="1100" dirty="0">
                  <a:solidFill>
                    <a:schemeClr val="tx1">
                      <a:lumMod val="75000"/>
                      <a:lumOff val="25000"/>
                    </a:schemeClr>
                  </a:solidFill>
                </a:rPr>
                <a:t> et </a:t>
              </a:r>
              <a:r>
                <a:rPr lang="en-US" altLang="zh-CN" sz="1100" dirty="0" err="1">
                  <a:solidFill>
                    <a:schemeClr val="tx1">
                      <a:lumMod val="75000"/>
                      <a:lumOff val="25000"/>
                    </a:schemeClr>
                  </a:solidFill>
                </a:rPr>
                <a:t>dolore</a:t>
              </a:r>
              <a:r>
                <a:rPr lang="en-US" altLang="zh-CN" sz="1100" dirty="0">
                  <a:solidFill>
                    <a:schemeClr val="tx1">
                      <a:lumMod val="75000"/>
                      <a:lumOff val="25000"/>
                    </a:schemeClr>
                  </a:solidFill>
                </a:rPr>
                <a:t> magna </a:t>
              </a:r>
              <a:r>
                <a:rPr lang="en-US" altLang="zh-CN" sz="1100" dirty="0" err="1">
                  <a:solidFill>
                    <a:schemeClr val="tx1">
                      <a:lumMod val="75000"/>
                      <a:lumOff val="25000"/>
                    </a:schemeClr>
                  </a:solidFill>
                </a:rPr>
                <a:t>aliqua</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Ut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enim</a:t>
              </a:r>
              <a:r>
                <a:rPr lang="en-US" altLang="zh-CN" sz="1100" dirty="0">
                  <a:solidFill>
                    <a:schemeClr val="tx1">
                      <a:lumMod val="75000"/>
                      <a:lumOff val="25000"/>
                    </a:schemeClr>
                  </a:solidFill>
                </a:rPr>
                <a:t> ad minim </a:t>
              </a:r>
              <a:r>
                <a:rPr lang="en-US" altLang="zh-CN" sz="1100" dirty="0" err="1">
                  <a:solidFill>
                    <a:schemeClr val="tx1">
                      <a:lumMod val="75000"/>
                      <a:lumOff val="25000"/>
                    </a:schemeClr>
                  </a:solidFill>
                </a:rPr>
                <a:t>veniam</a:t>
              </a:r>
              <a:endParaRPr lang="en-US" altLang="zh-CN" sz="1100" dirty="0">
                <a:solidFill>
                  <a:schemeClr val="tx1">
                    <a:lumMod val="75000"/>
                    <a:lumOff val="25000"/>
                  </a:schemeClr>
                </a:solidFill>
                <a:cs typeface="Arial" panose="020B0604020202020204" pitchFamily="34" charset="0"/>
              </a:endParaRPr>
            </a:p>
          </p:txBody>
        </p:sp>
      </p:grpSp>
      <p:grpSp>
        <p:nvGrpSpPr>
          <p:cNvPr id="14" name="Group 13"/>
          <p:cNvGrpSpPr/>
          <p:nvPr/>
        </p:nvGrpSpPr>
        <p:grpSpPr bwMode="auto">
          <a:xfrm>
            <a:off x="1292467" y="4405556"/>
            <a:ext cx="464344" cy="463551"/>
            <a:chOff x="0" y="0"/>
            <a:chExt cx="584" cy="584"/>
          </a:xfrm>
        </p:grpSpPr>
        <p:sp>
          <p:nvSpPr>
            <p:cNvPr id="15" name="Oval 14"/>
            <p:cNvSpPr/>
            <p:nvPr/>
          </p:nvSpPr>
          <p:spPr bwMode="auto">
            <a:xfrm>
              <a:off x="0" y="0"/>
              <a:ext cx="584" cy="584"/>
            </a:xfrm>
            <a:prstGeom prst="ellipse">
              <a:avLst/>
            </a:prstGeom>
            <a:solidFill>
              <a:srgbClr val="E31F3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b="1" kern="0">
                <a:solidFill>
                  <a:schemeClr val="bg1"/>
                </a:solidFill>
                <a:cs typeface="+mn-ea"/>
                <a:sym typeface="+mn-lt"/>
              </a:endParaRPr>
            </a:p>
          </p:txBody>
        </p:sp>
        <p:sp>
          <p:nvSpPr>
            <p:cNvPr id="16"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b="1" kern="0" dirty="0">
                  <a:solidFill>
                    <a:schemeClr val="bg1"/>
                  </a:solidFill>
                  <a:cs typeface="+mn-ea"/>
                  <a:sym typeface="+mn-lt"/>
                </a:rPr>
                <a:t>1</a:t>
              </a:r>
            </a:p>
          </p:txBody>
        </p:sp>
      </p:grpSp>
      <p:grpSp>
        <p:nvGrpSpPr>
          <p:cNvPr id="22" name="Group 10"/>
          <p:cNvGrpSpPr/>
          <p:nvPr/>
        </p:nvGrpSpPr>
        <p:grpSpPr bwMode="auto">
          <a:xfrm>
            <a:off x="5467675" y="4422555"/>
            <a:ext cx="2163763" cy="1754983"/>
            <a:chOff x="0" y="0"/>
            <a:chExt cx="2726" cy="2211"/>
          </a:xfrm>
        </p:grpSpPr>
        <p:sp>
          <p:nvSpPr>
            <p:cNvPr id="23"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eaLnBrk="1" fontAlgn="auto" hangingPunct="1">
                <a:lnSpc>
                  <a:spcPct val="100000"/>
                </a:lnSpc>
                <a:spcBef>
                  <a:spcPts val="0"/>
                </a:spcBef>
                <a:spcAft>
                  <a:spcPts val="0"/>
                </a:spcAft>
                <a:defRPr/>
              </a:pPr>
              <a:r>
                <a:rPr lang="en-US" altLang="zh-CN" dirty="0">
                  <a:solidFill>
                    <a:schemeClr val="tx1">
                      <a:lumMod val="75000"/>
                      <a:lumOff val="25000"/>
                    </a:schemeClr>
                  </a:solidFill>
                  <a:latin typeface="Impact" panose="020B0806030902050204" pitchFamily="34" charset="0"/>
                </a:rPr>
                <a:t>Your Title</a:t>
              </a:r>
            </a:p>
          </p:txBody>
        </p:sp>
        <p:sp>
          <p:nvSpPr>
            <p:cNvPr id="24"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indent="0" defTabSz="1450975" fontAlgn="auto">
                <a:lnSpc>
                  <a:spcPct val="150000"/>
                </a:lnSpc>
                <a:spcBef>
                  <a:spcPts val="0"/>
                </a:spcBef>
                <a:spcAft>
                  <a:spcPts val="0"/>
                </a:spcAft>
                <a:buNone/>
                <a:defRPr/>
              </a:pPr>
              <a:r>
                <a:rPr lang="en-US" altLang="zh-CN" sz="1100" dirty="0" err="1">
                  <a:solidFill>
                    <a:schemeClr val="tx1">
                      <a:lumMod val="75000"/>
                      <a:lumOff val="25000"/>
                    </a:schemeClr>
                  </a:solidFill>
                </a:rPr>
                <a:t>Lorem</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ipsum</a:t>
              </a:r>
              <a:r>
                <a:rPr lang="en-US" altLang="zh-CN" sz="1100" dirty="0">
                  <a:solidFill>
                    <a:schemeClr val="tx1">
                      <a:lumMod val="75000"/>
                      <a:lumOff val="25000"/>
                    </a:schemeClr>
                  </a:solidFill>
                </a:rPr>
                <a:t> dolor sit </a:t>
              </a:r>
              <a:r>
                <a:rPr lang="en-US" altLang="zh-CN" sz="1100" dirty="0" err="1">
                  <a:solidFill>
                    <a:schemeClr val="tx1">
                      <a:lumMod val="75000"/>
                      <a:lumOff val="25000"/>
                    </a:schemeClr>
                  </a:solidFill>
                </a:rPr>
                <a:t>amet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consectetur</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adipisicing</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elit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sed</a:t>
              </a:r>
              <a:r>
                <a:rPr lang="en-US" altLang="zh-CN" sz="1100" dirty="0">
                  <a:solidFill>
                    <a:schemeClr val="tx1">
                      <a:lumMod val="75000"/>
                      <a:lumOff val="25000"/>
                    </a:schemeClr>
                  </a:solidFill>
                </a:rPr>
                <a:t> do </a:t>
              </a:r>
              <a:r>
                <a:rPr lang="en-US" altLang="zh-CN" sz="1100" dirty="0" err="1">
                  <a:solidFill>
                    <a:schemeClr val="tx1">
                      <a:lumMod val="75000"/>
                      <a:lumOff val="25000"/>
                    </a:schemeClr>
                  </a:solidFill>
                </a:rPr>
                <a:t>eiusmod</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tempor</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incididunt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ut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labore</a:t>
              </a:r>
              <a:r>
                <a:rPr lang="en-US" altLang="zh-CN" sz="1100" dirty="0">
                  <a:solidFill>
                    <a:schemeClr val="tx1">
                      <a:lumMod val="75000"/>
                      <a:lumOff val="25000"/>
                    </a:schemeClr>
                  </a:solidFill>
                </a:rPr>
                <a:t> et </a:t>
              </a:r>
              <a:r>
                <a:rPr lang="en-US" altLang="zh-CN" sz="1100" dirty="0" err="1">
                  <a:solidFill>
                    <a:schemeClr val="tx1">
                      <a:lumMod val="75000"/>
                      <a:lumOff val="25000"/>
                    </a:schemeClr>
                  </a:solidFill>
                </a:rPr>
                <a:t>dolore</a:t>
              </a:r>
              <a:r>
                <a:rPr lang="en-US" altLang="zh-CN" sz="1100" dirty="0">
                  <a:solidFill>
                    <a:schemeClr val="tx1">
                      <a:lumMod val="75000"/>
                      <a:lumOff val="25000"/>
                    </a:schemeClr>
                  </a:solidFill>
                </a:rPr>
                <a:t> magna </a:t>
              </a:r>
              <a:r>
                <a:rPr lang="en-US" altLang="zh-CN" sz="1100" dirty="0" err="1">
                  <a:solidFill>
                    <a:schemeClr val="tx1">
                      <a:lumMod val="75000"/>
                      <a:lumOff val="25000"/>
                    </a:schemeClr>
                  </a:solidFill>
                </a:rPr>
                <a:t>aliqua</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Ut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enim</a:t>
              </a:r>
              <a:r>
                <a:rPr lang="en-US" altLang="zh-CN" sz="1100" dirty="0">
                  <a:solidFill>
                    <a:schemeClr val="tx1">
                      <a:lumMod val="75000"/>
                      <a:lumOff val="25000"/>
                    </a:schemeClr>
                  </a:solidFill>
                </a:rPr>
                <a:t> ad minim </a:t>
              </a:r>
              <a:r>
                <a:rPr lang="en-US" altLang="zh-CN" sz="1100" dirty="0" err="1">
                  <a:solidFill>
                    <a:schemeClr val="tx1">
                      <a:lumMod val="75000"/>
                      <a:lumOff val="25000"/>
                    </a:schemeClr>
                  </a:solidFill>
                </a:rPr>
                <a:t>veniam</a:t>
              </a:r>
              <a:endParaRPr lang="en-US" altLang="zh-CN" sz="1100" dirty="0">
                <a:solidFill>
                  <a:schemeClr val="tx1">
                    <a:lumMod val="75000"/>
                    <a:lumOff val="25000"/>
                  </a:schemeClr>
                </a:solidFill>
                <a:cs typeface="Arial" panose="020B0604020202020204" pitchFamily="34" charset="0"/>
              </a:endParaRPr>
            </a:p>
          </p:txBody>
        </p:sp>
      </p:grpSp>
      <p:grpSp>
        <p:nvGrpSpPr>
          <p:cNvPr id="17" name="Group 4"/>
          <p:cNvGrpSpPr/>
          <p:nvPr/>
        </p:nvGrpSpPr>
        <p:grpSpPr>
          <a:xfrm>
            <a:off x="1143342" y="3837190"/>
            <a:ext cx="9793087" cy="284515"/>
            <a:chOff x="899592" y="2852807"/>
            <a:chExt cx="7344815" cy="213386"/>
          </a:xfrm>
          <a:solidFill>
            <a:srgbClr val="C00000"/>
          </a:solidFill>
        </p:grpSpPr>
        <p:sp>
          <p:nvSpPr>
            <p:cNvPr id="18"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9200" fontAlgn="base">
                <a:spcBef>
                  <a:spcPct val="0"/>
                </a:spcBef>
                <a:spcAft>
                  <a:spcPct val="0"/>
                </a:spcAft>
                <a:defRPr/>
              </a:pPr>
              <a:endParaRPr lang="en-US" sz="7465" b="1" kern="0">
                <a:solidFill>
                  <a:schemeClr val="bg1"/>
                </a:solidFill>
                <a:cs typeface="+mn-ea"/>
                <a:sym typeface="+mn-lt"/>
              </a:endParaRPr>
            </a:p>
          </p:txBody>
        </p:sp>
        <p:sp>
          <p:nvSpPr>
            <p:cNvPr id="19"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9200" fontAlgn="base">
                <a:spcBef>
                  <a:spcPct val="0"/>
                </a:spcBef>
                <a:spcAft>
                  <a:spcPct val="0"/>
                </a:spcAft>
                <a:defRPr/>
              </a:pPr>
              <a:endParaRPr lang="en-US" sz="7465" b="1" kern="0">
                <a:solidFill>
                  <a:schemeClr val="bg1"/>
                </a:solidFill>
                <a:cs typeface="+mn-ea"/>
                <a:sym typeface="+mn-lt"/>
              </a:endParaRPr>
            </a:p>
          </p:txBody>
        </p:sp>
        <p:sp>
          <p:nvSpPr>
            <p:cNvPr id="20"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9200" fontAlgn="base">
                <a:spcBef>
                  <a:spcPct val="0"/>
                </a:spcBef>
                <a:spcAft>
                  <a:spcPct val="0"/>
                </a:spcAft>
                <a:defRPr/>
              </a:pPr>
              <a:endParaRPr lang="en-US" sz="7465" b="1" kern="0">
                <a:solidFill>
                  <a:schemeClr val="bg1"/>
                </a:solidFill>
                <a:cs typeface="+mn-ea"/>
                <a:sym typeface="+mn-lt"/>
              </a:endParaRPr>
            </a:p>
          </p:txBody>
        </p:sp>
        <p:sp>
          <p:nvSpPr>
            <p:cNvPr id="21"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9200" fontAlgn="base">
                <a:spcBef>
                  <a:spcPct val="0"/>
                </a:spcBef>
                <a:spcAft>
                  <a:spcPct val="0"/>
                </a:spcAft>
                <a:defRPr/>
              </a:pPr>
              <a:endParaRPr lang="en-US" sz="7465" b="1" kern="0">
                <a:solidFill>
                  <a:schemeClr val="bg1"/>
                </a:solidFill>
                <a:cs typeface="+mn-ea"/>
                <a:sym typeface="+mn-lt"/>
              </a:endParaRPr>
            </a:p>
          </p:txBody>
        </p:sp>
      </p:grpSp>
      <p:grpSp>
        <p:nvGrpSpPr>
          <p:cNvPr id="25" name="Group 13"/>
          <p:cNvGrpSpPr/>
          <p:nvPr/>
        </p:nvGrpSpPr>
        <p:grpSpPr bwMode="auto">
          <a:xfrm>
            <a:off x="4796957" y="4405556"/>
            <a:ext cx="464344" cy="463551"/>
            <a:chOff x="0" y="0"/>
            <a:chExt cx="584" cy="584"/>
          </a:xfrm>
        </p:grpSpPr>
        <p:sp>
          <p:nvSpPr>
            <p:cNvPr id="26"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b="1" kern="0">
                <a:solidFill>
                  <a:schemeClr val="bg1"/>
                </a:solidFill>
                <a:cs typeface="+mn-ea"/>
                <a:sym typeface="+mn-lt"/>
              </a:endParaRPr>
            </a:p>
          </p:txBody>
        </p:sp>
        <p:sp>
          <p:nvSpPr>
            <p:cNvPr id="27"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b="1" kern="0" dirty="0">
                  <a:solidFill>
                    <a:schemeClr val="bg1"/>
                  </a:solidFill>
                  <a:cs typeface="+mn-ea"/>
                  <a:sym typeface="+mn-lt"/>
                </a:rPr>
                <a:t>2</a:t>
              </a:r>
            </a:p>
          </p:txBody>
        </p:sp>
      </p:grpSp>
      <p:grpSp>
        <p:nvGrpSpPr>
          <p:cNvPr id="28" name="Group 10"/>
          <p:cNvGrpSpPr/>
          <p:nvPr/>
        </p:nvGrpSpPr>
        <p:grpSpPr bwMode="auto">
          <a:xfrm>
            <a:off x="8784620" y="4422555"/>
            <a:ext cx="2163763" cy="1754983"/>
            <a:chOff x="0" y="0"/>
            <a:chExt cx="2726" cy="2211"/>
          </a:xfrm>
        </p:grpSpPr>
        <p:sp>
          <p:nvSpPr>
            <p:cNvPr id="29"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eaLnBrk="1" fontAlgn="auto" hangingPunct="1">
                <a:lnSpc>
                  <a:spcPct val="100000"/>
                </a:lnSpc>
                <a:spcBef>
                  <a:spcPts val="0"/>
                </a:spcBef>
                <a:spcAft>
                  <a:spcPts val="0"/>
                </a:spcAft>
                <a:defRPr/>
              </a:pPr>
              <a:r>
                <a:rPr lang="en-US" altLang="zh-CN" dirty="0">
                  <a:solidFill>
                    <a:schemeClr val="tx1">
                      <a:lumMod val="75000"/>
                      <a:lumOff val="25000"/>
                    </a:schemeClr>
                  </a:solidFill>
                  <a:latin typeface="Impact" panose="020B0806030902050204" pitchFamily="34" charset="0"/>
                </a:rPr>
                <a:t>Your Title</a:t>
              </a:r>
            </a:p>
          </p:txBody>
        </p:sp>
        <p:sp>
          <p:nvSpPr>
            <p:cNvPr id="30"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indent="0" defTabSz="1450975" fontAlgn="auto">
                <a:lnSpc>
                  <a:spcPct val="150000"/>
                </a:lnSpc>
                <a:spcBef>
                  <a:spcPts val="0"/>
                </a:spcBef>
                <a:spcAft>
                  <a:spcPts val="0"/>
                </a:spcAft>
                <a:buNone/>
                <a:defRPr/>
              </a:pPr>
              <a:r>
                <a:rPr lang="en-US" altLang="zh-CN" sz="1100" dirty="0" err="1">
                  <a:solidFill>
                    <a:schemeClr val="tx1">
                      <a:lumMod val="75000"/>
                      <a:lumOff val="25000"/>
                    </a:schemeClr>
                  </a:solidFill>
                </a:rPr>
                <a:t>Lorem</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ipsum</a:t>
              </a:r>
              <a:r>
                <a:rPr lang="en-US" altLang="zh-CN" sz="1100" dirty="0">
                  <a:solidFill>
                    <a:schemeClr val="tx1">
                      <a:lumMod val="75000"/>
                      <a:lumOff val="25000"/>
                    </a:schemeClr>
                  </a:solidFill>
                </a:rPr>
                <a:t> dolor sit </a:t>
              </a:r>
              <a:r>
                <a:rPr lang="en-US" altLang="zh-CN" sz="1100" dirty="0" err="1">
                  <a:solidFill>
                    <a:schemeClr val="tx1">
                      <a:lumMod val="75000"/>
                      <a:lumOff val="25000"/>
                    </a:schemeClr>
                  </a:solidFill>
                </a:rPr>
                <a:t>amet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consectetur</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adipisicing</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elit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sed</a:t>
              </a:r>
              <a:r>
                <a:rPr lang="en-US" altLang="zh-CN" sz="1100" dirty="0">
                  <a:solidFill>
                    <a:schemeClr val="tx1">
                      <a:lumMod val="75000"/>
                      <a:lumOff val="25000"/>
                    </a:schemeClr>
                  </a:solidFill>
                </a:rPr>
                <a:t> do </a:t>
              </a:r>
              <a:r>
                <a:rPr lang="en-US" altLang="zh-CN" sz="1100" dirty="0" err="1">
                  <a:solidFill>
                    <a:schemeClr val="tx1">
                      <a:lumMod val="75000"/>
                      <a:lumOff val="25000"/>
                    </a:schemeClr>
                  </a:solidFill>
                </a:rPr>
                <a:t>eiusmod</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tempor</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incididunt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ut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labore</a:t>
              </a:r>
              <a:r>
                <a:rPr lang="en-US" altLang="zh-CN" sz="1100" dirty="0">
                  <a:solidFill>
                    <a:schemeClr val="tx1">
                      <a:lumMod val="75000"/>
                      <a:lumOff val="25000"/>
                    </a:schemeClr>
                  </a:solidFill>
                </a:rPr>
                <a:t> et </a:t>
              </a:r>
              <a:r>
                <a:rPr lang="en-US" altLang="zh-CN" sz="1100" dirty="0" err="1">
                  <a:solidFill>
                    <a:schemeClr val="tx1">
                      <a:lumMod val="75000"/>
                      <a:lumOff val="25000"/>
                    </a:schemeClr>
                  </a:solidFill>
                </a:rPr>
                <a:t>dolore</a:t>
              </a:r>
              <a:r>
                <a:rPr lang="en-US" altLang="zh-CN" sz="1100" dirty="0">
                  <a:solidFill>
                    <a:schemeClr val="tx1">
                      <a:lumMod val="75000"/>
                      <a:lumOff val="25000"/>
                    </a:schemeClr>
                  </a:solidFill>
                </a:rPr>
                <a:t> magna </a:t>
              </a:r>
              <a:r>
                <a:rPr lang="en-US" altLang="zh-CN" sz="1100" dirty="0" err="1">
                  <a:solidFill>
                    <a:schemeClr val="tx1">
                      <a:lumMod val="75000"/>
                      <a:lumOff val="25000"/>
                    </a:schemeClr>
                  </a:solidFill>
                </a:rPr>
                <a:t>aliqua</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Ut</a:t>
              </a:r>
              <a:r>
                <a:rPr lang="en-US" altLang="zh-CN" sz="1100" dirty="0">
                  <a:solidFill>
                    <a:schemeClr val="tx1">
                      <a:lumMod val="75000"/>
                      <a:lumOff val="25000"/>
                    </a:schemeClr>
                  </a:solidFill>
                </a:rPr>
                <a:t> </a:t>
              </a:r>
              <a:r>
                <a:rPr lang="en-US" altLang="zh-CN" sz="1100" dirty="0" err="1">
                  <a:solidFill>
                    <a:schemeClr val="tx1">
                      <a:lumMod val="75000"/>
                      <a:lumOff val="25000"/>
                    </a:schemeClr>
                  </a:solidFill>
                </a:rPr>
                <a:t>enim</a:t>
              </a:r>
              <a:r>
                <a:rPr lang="en-US" altLang="zh-CN" sz="1100" dirty="0">
                  <a:solidFill>
                    <a:schemeClr val="tx1">
                      <a:lumMod val="75000"/>
                      <a:lumOff val="25000"/>
                    </a:schemeClr>
                  </a:solidFill>
                </a:rPr>
                <a:t> ad minim </a:t>
              </a:r>
              <a:r>
                <a:rPr lang="en-US" altLang="zh-CN" sz="1100" dirty="0" err="1">
                  <a:solidFill>
                    <a:schemeClr val="tx1">
                      <a:lumMod val="75000"/>
                      <a:lumOff val="25000"/>
                    </a:schemeClr>
                  </a:solidFill>
                </a:rPr>
                <a:t>veniam</a:t>
              </a:r>
              <a:endParaRPr lang="en-US" altLang="zh-CN" sz="1100" dirty="0">
                <a:solidFill>
                  <a:schemeClr val="tx1">
                    <a:lumMod val="75000"/>
                    <a:lumOff val="25000"/>
                  </a:schemeClr>
                </a:solidFill>
                <a:cs typeface="Arial" panose="020B0604020202020204" pitchFamily="34" charset="0"/>
              </a:endParaRPr>
            </a:p>
          </p:txBody>
        </p:sp>
      </p:grpSp>
      <p:grpSp>
        <p:nvGrpSpPr>
          <p:cNvPr id="31" name="Group 13"/>
          <p:cNvGrpSpPr/>
          <p:nvPr/>
        </p:nvGrpSpPr>
        <p:grpSpPr bwMode="auto">
          <a:xfrm>
            <a:off x="8129805" y="4405558"/>
            <a:ext cx="464345" cy="463551"/>
            <a:chOff x="20" y="0"/>
            <a:chExt cx="584" cy="584"/>
          </a:xfrm>
        </p:grpSpPr>
        <p:sp>
          <p:nvSpPr>
            <p:cNvPr id="32" name="Oval 14"/>
            <p:cNvSpPr/>
            <p:nvPr/>
          </p:nvSpPr>
          <p:spPr bwMode="auto">
            <a:xfrm>
              <a:off x="2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b="1" kern="0">
                <a:solidFill>
                  <a:schemeClr val="bg1"/>
                </a:solidFill>
                <a:cs typeface="+mn-ea"/>
                <a:sym typeface="+mn-lt"/>
              </a:endParaRPr>
            </a:p>
          </p:txBody>
        </p:sp>
        <p:sp>
          <p:nvSpPr>
            <p:cNvPr id="33" name="Rectangle 15"/>
            <p:cNvSpPr/>
            <p:nvPr/>
          </p:nvSpPr>
          <p:spPr bwMode="auto">
            <a:xfrm>
              <a:off x="20" y="45"/>
              <a:ext cx="58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b="1" kern="0" dirty="0">
                  <a:solidFill>
                    <a:schemeClr val="bg1"/>
                  </a:solidFill>
                  <a:cs typeface="+mn-ea"/>
                  <a:sym typeface="+mn-lt"/>
                </a:rPr>
                <a:t>3</a:t>
              </a:r>
            </a:p>
          </p:txBody>
        </p:sp>
      </p:grpSp>
      <p:sp>
        <p:nvSpPr>
          <p:cNvPr id="34" name="Rectangle 59"/>
          <p:cNvSpPr/>
          <p:nvPr/>
        </p:nvSpPr>
        <p:spPr bwMode="auto">
          <a:xfrm>
            <a:off x="1448121" y="1469591"/>
            <a:ext cx="9259879" cy="2236319"/>
          </a:xfrm>
          <a:prstGeom prst="rect">
            <a:avLst/>
          </a:prstGeom>
          <a:blipFill>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a:blipFill>
          <a:ln w="25400" cap="flat" cmpd="sng" algn="ctr">
            <a:noFill/>
            <a:prstDash val="solid"/>
            <a:round/>
            <a:headEnd type="none" w="med" len="med"/>
            <a:tailEnd type="none" w="med" len="med"/>
          </a:ln>
          <a:effectLst/>
        </p:spPr>
        <p:txBody>
          <a:bodyPr vert="horz" wrap="square" lIns="121912" tIns="60956" rIns="121912" bIns="60956" numCol="1" rtlCol="0" anchor="t" anchorCtr="0" compatLnSpc="1"/>
          <a:lstStyle/>
          <a:p>
            <a:pPr defTabSz="1219200" fontAlgn="base">
              <a:spcBef>
                <a:spcPct val="0"/>
              </a:spcBef>
              <a:spcAft>
                <a:spcPct val="0"/>
              </a:spcAft>
            </a:pPr>
            <a:endParaRPr lang="en-US" sz="7465" b="1">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2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200"/>
                                        <p:tgtEl>
                                          <p:spTgt spid="17"/>
                                        </p:tgtEl>
                                      </p:cBhvr>
                                    </p:animEffect>
                                  </p:childTnLst>
                                </p:cTn>
                              </p:par>
                              <p:par>
                                <p:cTn id="12" presetID="23" presetClass="entr" presetSubtype="16"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200" fill="hold"/>
                                        <p:tgtEl>
                                          <p:spTgt spid="14"/>
                                        </p:tgtEl>
                                        <p:attrNameLst>
                                          <p:attrName>ppt_w</p:attrName>
                                        </p:attrNameLst>
                                      </p:cBhvr>
                                      <p:tavLst>
                                        <p:tav tm="0">
                                          <p:val>
                                            <p:fltVal val="0"/>
                                          </p:val>
                                        </p:tav>
                                        <p:tav tm="100000">
                                          <p:val>
                                            <p:strVal val="#ppt_w"/>
                                          </p:val>
                                        </p:tav>
                                      </p:tavLst>
                                    </p:anim>
                                    <p:anim calcmode="lin" valueType="num">
                                      <p:cBhvr>
                                        <p:cTn id="15" dur="200" fill="hold"/>
                                        <p:tgtEl>
                                          <p:spTgt spid="14"/>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200"/>
                                        <p:tgtEl>
                                          <p:spTgt spid="11"/>
                                        </p:tgtEl>
                                      </p:cBhvr>
                                    </p:animEffect>
                                  </p:childTnLst>
                                </p:cTn>
                              </p:par>
                              <p:par>
                                <p:cTn id="20" presetID="2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200" fill="hold"/>
                                        <p:tgtEl>
                                          <p:spTgt spid="25"/>
                                        </p:tgtEl>
                                        <p:attrNameLst>
                                          <p:attrName>ppt_w</p:attrName>
                                        </p:attrNameLst>
                                      </p:cBhvr>
                                      <p:tavLst>
                                        <p:tav tm="0">
                                          <p:val>
                                            <p:fltVal val="0"/>
                                          </p:val>
                                        </p:tav>
                                        <p:tav tm="100000">
                                          <p:val>
                                            <p:strVal val="#ppt_w"/>
                                          </p:val>
                                        </p:tav>
                                      </p:tavLst>
                                    </p:anim>
                                    <p:anim calcmode="lin" valueType="num">
                                      <p:cBhvr>
                                        <p:cTn id="23" dur="200" fill="hold"/>
                                        <p:tgtEl>
                                          <p:spTgt spid="25"/>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
                                        <p:tgtEl>
                                          <p:spTgt spid="22"/>
                                        </p:tgtEl>
                                      </p:cBhvr>
                                    </p:animEffect>
                                  </p:childTnLst>
                                </p:cTn>
                              </p:par>
                              <p:par>
                                <p:cTn id="28" presetID="23" presetClass="entr" presetSubtype="16"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200" fill="hold"/>
                                        <p:tgtEl>
                                          <p:spTgt spid="31"/>
                                        </p:tgtEl>
                                        <p:attrNameLst>
                                          <p:attrName>ppt_w</p:attrName>
                                        </p:attrNameLst>
                                      </p:cBhvr>
                                      <p:tavLst>
                                        <p:tav tm="0">
                                          <p:val>
                                            <p:fltVal val="0"/>
                                          </p:val>
                                        </p:tav>
                                        <p:tav tm="100000">
                                          <p:val>
                                            <p:strVal val="#ppt_w"/>
                                          </p:val>
                                        </p:tav>
                                      </p:tavLst>
                                    </p:anim>
                                    <p:anim calcmode="lin" valueType="num">
                                      <p:cBhvr>
                                        <p:cTn id="31" dur="200" fill="hold"/>
                                        <p:tgtEl>
                                          <p:spTgt spid="31"/>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40" name="矩形 39"/>
          <p:cNvSpPr/>
          <p:nvPr/>
        </p:nvSpPr>
        <p:spPr>
          <a:xfrm>
            <a:off x="1805239" y="1945759"/>
            <a:ext cx="2072782" cy="2459866"/>
          </a:xfrm>
          <a:prstGeom prst="rect">
            <a:avLst/>
          </a:prstGeom>
          <a:blipFill dpi="0" rotWithShape="1">
            <a:blip r:embed="rId3" cstate="email">
              <a:grayscl/>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775586" y="1622948"/>
            <a:ext cx="2598261" cy="2856604"/>
          </a:xfrm>
          <a:prstGeom prst="rect">
            <a:avLst/>
          </a:prstGeom>
          <a:blipFill dpi="0" rotWithShape="1">
            <a:blip r:embed="rId4" cstate="email">
              <a:grayscl/>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213728" y="1945759"/>
            <a:ext cx="2072782" cy="2459866"/>
          </a:xfrm>
          <a:prstGeom prst="rect">
            <a:avLst/>
          </a:prstGeom>
          <a:blipFill dpi="0" rotWithShape="1">
            <a:blip r:embed="rId5" cstate="email">
              <a:grayscl/>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bwMode="auto">
          <a:xfrm>
            <a:off x="1233335" y="4857693"/>
            <a:ext cx="3131206" cy="1206500"/>
            <a:chOff x="6358171" y="672761"/>
            <a:chExt cx="2348774" cy="904746"/>
          </a:xfrm>
        </p:grpSpPr>
        <p:sp>
          <p:nvSpPr>
            <p:cNvPr id="44"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200" dirty="0">
                  <a:solidFill>
                    <a:schemeClr val="tx1">
                      <a:lumMod val="75000"/>
                      <a:lumOff val="25000"/>
                    </a:schemeClr>
                  </a:solidFill>
                </a:rPr>
                <a:t>Lorem ipsum dolor sit amet, consectetur adipisicing elit, sed do eiusmod tempor incididunt ut labore et dolore magna aliqua. Ut enim ad minim </a:t>
              </a:r>
              <a:r>
                <a:rPr lang="en-US" altLang="zh-CN" sz="1200" dirty="0" err="1">
                  <a:solidFill>
                    <a:schemeClr val="tx1">
                      <a:lumMod val="75000"/>
                      <a:lumOff val="25000"/>
                    </a:schemeClr>
                  </a:solidFill>
                </a:rPr>
                <a:t>veniam</a:t>
              </a:r>
              <a:endParaRPr lang="en-US" altLang="zh-CN" sz="1200" dirty="0">
                <a:solidFill>
                  <a:schemeClr val="tx1">
                    <a:lumMod val="75000"/>
                    <a:lumOff val="25000"/>
                  </a:schemeClr>
                </a:solidFill>
                <a:cs typeface="Arial" panose="020B0604020202020204" pitchFamily="34" charset="0"/>
              </a:endParaRPr>
            </a:p>
          </p:txBody>
        </p:sp>
        <p:sp>
          <p:nvSpPr>
            <p:cNvPr id="45"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b="1" dirty="0">
                  <a:solidFill>
                    <a:srgbClr val="C00000"/>
                  </a:solidFill>
                </a:rPr>
                <a:t>ADD YOUR TITLE</a:t>
              </a:r>
              <a:endParaRPr lang="zh-CN" altLang="en-US" sz="1600" b="1" dirty="0">
                <a:solidFill>
                  <a:srgbClr val="C00000"/>
                </a:solidFill>
              </a:endParaRPr>
            </a:p>
          </p:txBody>
        </p:sp>
      </p:grpSp>
      <p:grpSp>
        <p:nvGrpSpPr>
          <p:cNvPr id="46" name="组合 45"/>
          <p:cNvGrpSpPr/>
          <p:nvPr/>
        </p:nvGrpSpPr>
        <p:grpSpPr bwMode="auto">
          <a:xfrm>
            <a:off x="4553310" y="4857693"/>
            <a:ext cx="3131206" cy="1206500"/>
            <a:chOff x="6358171" y="672761"/>
            <a:chExt cx="2348774" cy="904746"/>
          </a:xfrm>
        </p:grpSpPr>
        <p:sp>
          <p:nvSpPr>
            <p:cNvPr id="47"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200" dirty="0">
                  <a:solidFill>
                    <a:schemeClr val="tx1">
                      <a:lumMod val="75000"/>
                      <a:lumOff val="25000"/>
                    </a:schemeClr>
                  </a:solidFill>
                </a:rPr>
                <a:t>Lorem ipsum dolor sit amet, consectetur adipisicing elit, sed do eiusmod tempor incididunt ut labore et dolore magna aliqua. Ut enim ad minim </a:t>
              </a:r>
              <a:r>
                <a:rPr lang="en-US" altLang="zh-CN" sz="1200" dirty="0" err="1">
                  <a:solidFill>
                    <a:schemeClr val="tx1">
                      <a:lumMod val="75000"/>
                      <a:lumOff val="25000"/>
                    </a:schemeClr>
                  </a:solidFill>
                </a:rPr>
                <a:t>veniam</a:t>
              </a:r>
              <a:endParaRPr lang="en-US" altLang="zh-CN" sz="1200" dirty="0">
                <a:solidFill>
                  <a:schemeClr val="tx1">
                    <a:lumMod val="75000"/>
                    <a:lumOff val="25000"/>
                  </a:schemeClr>
                </a:solidFill>
                <a:cs typeface="Arial" panose="020B0604020202020204" pitchFamily="34" charset="0"/>
              </a:endParaRPr>
            </a:p>
          </p:txBody>
        </p:sp>
        <p:sp>
          <p:nvSpPr>
            <p:cNvPr id="48" name="文本框 17"/>
            <p:cNvSpPr txBox="1">
              <a:spLocks noChangeArrowheads="1"/>
            </p:cNvSpPr>
            <p:nvPr/>
          </p:nvSpPr>
          <p:spPr bwMode="auto">
            <a:xfrm>
              <a:off x="6358171" y="672761"/>
              <a:ext cx="2348774" cy="2538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b="1" dirty="0">
                  <a:solidFill>
                    <a:srgbClr val="C00000"/>
                  </a:solidFill>
                </a:rPr>
                <a:t>ADD YOUR TITLE</a:t>
              </a:r>
              <a:endParaRPr lang="zh-CN" altLang="en-US" sz="1600" b="1" dirty="0">
                <a:solidFill>
                  <a:srgbClr val="C00000"/>
                </a:solidFill>
              </a:endParaRPr>
            </a:p>
          </p:txBody>
        </p:sp>
      </p:grpSp>
      <p:grpSp>
        <p:nvGrpSpPr>
          <p:cNvPr id="49" name="组合 48"/>
          <p:cNvGrpSpPr/>
          <p:nvPr/>
        </p:nvGrpSpPr>
        <p:grpSpPr bwMode="auto">
          <a:xfrm>
            <a:off x="7684516" y="4857693"/>
            <a:ext cx="3131206" cy="1206500"/>
            <a:chOff x="6358171" y="672761"/>
            <a:chExt cx="2348774" cy="904746"/>
          </a:xfrm>
        </p:grpSpPr>
        <p:sp>
          <p:nvSpPr>
            <p:cNvPr id="50" name="Content Placeholder 2"/>
            <p:cNvSpPr txBox="1"/>
            <p:nvPr/>
          </p:nvSpPr>
          <p:spPr>
            <a:xfrm>
              <a:off x="6468636" y="902916"/>
              <a:ext cx="2191893"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sz="1200" dirty="0">
                  <a:solidFill>
                    <a:schemeClr val="tx1">
                      <a:lumMod val="75000"/>
                      <a:lumOff val="25000"/>
                    </a:schemeClr>
                  </a:solidFill>
                </a:rPr>
                <a:t>Lorem ipsum dolor sit amet, consectetur adipisicing elit, sed do eiusmod tempor incididunt ut labore et dolore magna aliqua. Ut enim ad minim </a:t>
              </a:r>
              <a:r>
                <a:rPr lang="en-US" altLang="zh-CN" sz="1200" dirty="0" err="1">
                  <a:solidFill>
                    <a:schemeClr val="tx1">
                      <a:lumMod val="75000"/>
                      <a:lumOff val="25000"/>
                    </a:schemeClr>
                  </a:solidFill>
                </a:rPr>
                <a:t>veniam</a:t>
              </a:r>
              <a:endParaRPr lang="en-US" altLang="zh-CN" sz="1200" dirty="0">
                <a:solidFill>
                  <a:schemeClr val="tx1">
                    <a:lumMod val="75000"/>
                    <a:lumOff val="25000"/>
                  </a:schemeClr>
                </a:solidFill>
                <a:cs typeface="Arial" panose="020B0604020202020204" pitchFamily="34" charset="0"/>
              </a:endParaRPr>
            </a:p>
          </p:txBody>
        </p:sp>
        <p:sp>
          <p:nvSpPr>
            <p:cNvPr id="51" name="文本框 17"/>
            <p:cNvSpPr txBox="1">
              <a:spLocks noChangeArrowheads="1"/>
            </p:cNvSpPr>
            <p:nvPr/>
          </p:nvSpPr>
          <p:spPr bwMode="auto">
            <a:xfrm>
              <a:off x="6358171" y="672761"/>
              <a:ext cx="2348774" cy="2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eaLnBrk="1" hangingPunct="1"/>
              <a:r>
                <a:rPr lang="en-US" altLang="zh-CN" sz="1600" b="1" dirty="0">
                  <a:solidFill>
                    <a:srgbClr val="C00000"/>
                  </a:solidFill>
                </a:rPr>
                <a:t>ADD YOUR TITLE</a:t>
              </a:r>
              <a:endParaRPr lang="zh-CN" altLang="en-US" sz="1600" b="1" dirty="0">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6000" fill="hold" grpId="0" nodeType="withEffect" p14:presetBounceEnd="6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60000">
                                          <p:cBhvr additive="base">
                                            <p:cTn id="7" dur="2000" fill="hold"/>
                                            <p:tgtEl>
                                              <p:spTgt spid="40"/>
                                            </p:tgtEl>
                                            <p:attrNameLst>
                                              <p:attrName>ppt_x</p:attrName>
                                            </p:attrNameLst>
                                          </p:cBhvr>
                                          <p:tavLst>
                                            <p:tav tm="0">
                                              <p:val>
                                                <p:strVal val="0-#ppt_w/2"/>
                                              </p:val>
                                            </p:tav>
                                            <p:tav tm="100000">
                                              <p:val>
                                                <p:strVal val="#ppt_x"/>
                                              </p:val>
                                            </p:tav>
                                          </p:tavLst>
                                        </p:anim>
                                        <p:anim calcmode="lin" valueType="num" p14:bounceEnd="60000">
                                          <p:cBhvr additive="base">
                                            <p:cTn id="8" dur="20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accel="66000" fill="hold" grpId="0" nodeType="withEffect" p14:presetBounceEnd="60000">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14:bounceEnd="60000">
                                          <p:cBhvr additive="base">
                                            <p:cTn id="11" dur="200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12" dur="2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4" accel="66000" fill="hold" grpId="0" nodeType="withEffect" p14:presetBounceEnd="60000">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14:bounceEnd="60000">
                                          <p:cBhvr additive="base">
                                            <p:cTn id="15" dur="2000" fill="hold"/>
                                            <p:tgtEl>
                                              <p:spTgt spid="41"/>
                                            </p:tgtEl>
                                            <p:attrNameLst>
                                              <p:attrName>ppt_x</p:attrName>
                                            </p:attrNameLst>
                                          </p:cBhvr>
                                          <p:tavLst>
                                            <p:tav tm="0">
                                              <p:val>
                                                <p:strVal val="#ppt_x"/>
                                              </p:val>
                                            </p:tav>
                                            <p:tav tm="100000">
                                              <p:val>
                                                <p:strVal val="#ppt_x"/>
                                              </p:val>
                                            </p:tav>
                                          </p:tavLst>
                                        </p:anim>
                                        <p:anim calcmode="lin" valueType="num" p14:bounceEnd="60000">
                                          <p:cBhvr additive="base">
                                            <p:cTn id="16" dur="2000" fill="hold"/>
                                            <p:tgtEl>
                                              <p:spTgt spid="41"/>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decel="10000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ppt_x"/>
                                              </p:val>
                                            </p:tav>
                                            <p:tav tm="100000">
                                              <p:val>
                                                <p:strVal val="#ppt_x"/>
                                              </p:val>
                                            </p:tav>
                                          </p:tavLst>
                                        </p:anim>
                                        <p:anim calcmode="lin" valueType="num">
                                          <p:cBhvr additive="base">
                                            <p:cTn id="21" dur="500" fill="hold"/>
                                            <p:tgtEl>
                                              <p:spTgt spid="4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decel="10000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decel="10000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500" fill="hold"/>
                                            <p:tgtEl>
                                              <p:spTgt spid="49"/>
                                            </p:tgtEl>
                                            <p:attrNameLst>
                                              <p:attrName>ppt_x</p:attrName>
                                            </p:attrNameLst>
                                          </p:cBhvr>
                                          <p:tavLst>
                                            <p:tav tm="0">
                                              <p:val>
                                                <p:strVal val="#ppt_x"/>
                                              </p:val>
                                            </p:tav>
                                            <p:tav tm="100000">
                                              <p:val>
                                                <p:strVal val="#ppt_x"/>
                                              </p:val>
                                            </p:tav>
                                          </p:tavLst>
                                        </p:anim>
                                        <p:anim calcmode="lin" valueType="num">
                                          <p:cBhvr additive="base">
                                            <p:cTn id="3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6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000" fill="hold"/>
                                            <p:tgtEl>
                                              <p:spTgt spid="40"/>
                                            </p:tgtEl>
                                            <p:attrNameLst>
                                              <p:attrName>ppt_x</p:attrName>
                                            </p:attrNameLst>
                                          </p:cBhvr>
                                          <p:tavLst>
                                            <p:tav tm="0">
                                              <p:val>
                                                <p:strVal val="0-#ppt_w/2"/>
                                              </p:val>
                                            </p:tav>
                                            <p:tav tm="100000">
                                              <p:val>
                                                <p:strVal val="#ppt_x"/>
                                              </p:val>
                                            </p:tav>
                                          </p:tavLst>
                                        </p:anim>
                                        <p:anim calcmode="lin" valueType="num">
                                          <p:cBhvr additive="base">
                                            <p:cTn id="8" dur="20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accel="6600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2000" fill="hold"/>
                                            <p:tgtEl>
                                              <p:spTgt spid="42"/>
                                            </p:tgtEl>
                                            <p:attrNameLst>
                                              <p:attrName>ppt_x</p:attrName>
                                            </p:attrNameLst>
                                          </p:cBhvr>
                                          <p:tavLst>
                                            <p:tav tm="0">
                                              <p:val>
                                                <p:strVal val="1+#ppt_w/2"/>
                                              </p:val>
                                            </p:tav>
                                            <p:tav tm="100000">
                                              <p:val>
                                                <p:strVal val="#ppt_x"/>
                                              </p:val>
                                            </p:tav>
                                          </p:tavLst>
                                        </p:anim>
                                        <p:anim calcmode="lin" valueType="num">
                                          <p:cBhvr additive="base">
                                            <p:cTn id="12" dur="2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4" accel="66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2000" fill="hold"/>
                                            <p:tgtEl>
                                              <p:spTgt spid="41"/>
                                            </p:tgtEl>
                                            <p:attrNameLst>
                                              <p:attrName>ppt_x</p:attrName>
                                            </p:attrNameLst>
                                          </p:cBhvr>
                                          <p:tavLst>
                                            <p:tav tm="0">
                                              <p:val>
                                                <p:strVal val="#ppt_x"/>
                                              </p:val>
                                            </p:tav>
                                            <p:tav tm="100000">
                                              <p:val>
                                                <p:strVal val="#ppt_x"/>
                                              </p:val>
                                            </p:tav>
                                          </p:tavLst>
                                        </p:anim>
                                        <p:anim calcmode="lin" valueType="num">
                                          <p:cBhvr additive="base">
                                            <p:cTn id="16" dur="2000" fill="hold"/>
                                            <p:tgtEl>
                                              <p:spTgt spid="41"/>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decel="10000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ppt_x"/>
                                              </p:val>
                                            </p:tav>
                                            <p:tav tm="100000">
                                              <p:val>
                                                <p:strVal val="#ppt_x"/>
                                              </p:val>
                                            </p:tav>
                                          </p:tavLst>
                                        </p:anim>
                                        <p:anim calcmode="lin" valueType="num">
                                          <p:cBhvr additive="base">
                                            <p:cTn id="21" dur="500" fill="hold"/>
                                            <p:tgtEl>
                                              <p:spTgt spid="4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decel="10000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decel="10000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500" fill="hold"/>
                                            <p:tgtEl>
                                              <p:spTgt spid="49"/>
                                            </p:tgtEl>
                                            <p:attrNameLst>
                                              <p:attrName>ppt_x</p:attrName>
                                            </p:attrNameLst>
                                          </p:cBhvr>
                                          <p:tavLst>
                                            <p:tav tm="0">
                                              <p:val>
                                                <p:strVal val="#ppt_x"/>
                                              </p:val>
                                            </p:tav>
                                            <p:tav tm="100000">
                                              <p:val>
                                                <p:strVal val="#ppt_x"/>
                                              </p:val>
                                            </p:tav>
                                          </p:tavLst>
                                        </p:anim>
                                        <p:anim calcmode="lin" valueType="num">
                                          <p:cBhvr additive="base">
                                            <p:cTn id="3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rgbClr val="C00000"/>
                </a:solidFill>
                <a:latin typeface="Agency FB" panose="020B0503020202020204" pitchFamily="34" charset="0"/>
              </a:rPr>
              <a:t>CLICK TO ADD YOUR TITLE IN HERE</a:t>
            </a:r>
          </a:p>
        </p:txBody>
      </p:sp>
      <p:grpSp>
        <p:nvGrpSpPr>
          <p:cNvPr id="4" name="组合 3"/>
          <p:cNvGrpSpPr/>
          <p:nvPr/>
        </p:nvGrpSpPr>
        <p:grpSpPr>
          <a:xfrm>
            <a:off x="1759653" y="2122952"/>
            <a:ext cx="2532089" cy="824401"/>
            <a:chOff x="1324027" y="1558644"/>
            <a:chExt cx="1899067" cy="618301"/>
          </a:xfrm>
        </p:grpSpPr>
        <p:sp>
          <p:nvSpPr>
            <p:cNvPr id="5" name="Freeform 9"/>
            <p:cNvSpPr/>
            <p:nvPr/>
          </p:nvSpPr>
          <p:spPr bwMode="auto">
            <a:xfrm rot="5400000">
              <a:off x="1964410" y="918261"/>
              <a:ext cx="618301" cy="1899067"/>
            </a:xfrm>
            <a:custGeom>
              <a:avLst/>
              <a:gdLst>
                <a:gd name="T0" fmla="*/ 278 w 278"/>
                <a:gd name="T1" fmla="*/ 853 h 853"/>
                <a:gd name="T2" fmla="*/ 0 w 278"/>
                <a:gd name="T3" fmla="*/ 129 h 853"/>
                <a:gd name="T4" fmla="*/ 217 w 278"/>
                <a:gd name="T5" fmla="*/ 167 h 853"/>
                <a:gd name="T6" fmla="*/ 278 w 278"/>
                <a:gd name="T7" fmla="*/ 369 h 853"/>
                <a:gd name="T8" fmla="*/ 278 w 278"/>
                <a:gd name="T9" fmla="*/ 853 h 853"/>
              </a:gdLst>
              <a:ahLst/>
              <a:cxnLst>
                <a:cxn ang="0">
                  <a:pos x="T0" y="T1"/>
                </a:cxn>
                <a:cxn ang="0">
                  <a:pos x="T2" y="T3"/>
                </a:cxn>
                <a:cxn ang="0">
                  <a:pos x="T4" y="T5"/>
                </a:cxn>
                <a:cxn ang="0">
                  <a:pos x="T6" y="T7"/>
                </a:cxn>
                <a:cxn ang="0">
                  <a:pos x="T8" y="T9"/>
                </a:cxn>
              </a:cxnLst>
              <a:rect l="0" t="0" r="r" b="b"/>
              <a:pathLst>
                <a:path w="278" h="853">
                  <a:moveTo>
                    <a:pt x="278" y="853"/>
                  </a:moveTo>
                  <a:cubicBezTo>
                    <a:pt x="93" y="672"/>
                    <a:pt x="0" y="376"/>
                    <a:pt x="0" y="129"/>
                  </a:cubicBezTo>
                  <a:cubicBezTo>
                    <a:pt x="0" y="0"/>
                    <a:pt x="177" y="17"/>
                    <a:pt x="217" y="167"/>
                  </a:cubicBezTo>
                  <a:cubicBezTo>
                    <a:pt x="232" y="240"/>
                    <a:pt x="251" y="307"/>
                    <a:pt x="278" y="369"/>
                  </a:cubicBezTo>
                  <a:cubicBezTo>
                    <a:pt x="278" y="531"/>
                    <a:pt x="278" y="692"/>
                    <a:pt x="278" y="853"/>
                  </a:cubicBez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6" name="标题层"/>
            <p:cNvSpPr txBox="1"/>
            <p:nvPr/>
          </p:nvSpPr>
          <p:spPr bwMode="auto">
            <a:xfrm>
              <a:off x="2267177" y="1667739"/>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fontAlgn="auto">
                <a:spcBef>
                  <a:spcPts val="0"/>
                </a:spcBef>
                <a:spcAft>
                  <a:spcPts val="0"/>
                </a:spcAft>
                <a:defRPr/>
              </a:pPr>
              <a:r>
                <a:rPr lang="en-US" altLang="zh-CN" sz="2665" kern="0" dirty="0">
                  <a:solidFill>
                    <a:sysClr val="window" lastClr="FFFFFF"/>
                  </a:solidFill>
                  <a:latin typeface="Impact" panose="020B0806030902050204" pitchFamily="34" charset="0"/>
                  <a:ea typeface="微软雅黑" panose="020B0503020204020204" charset="-122"/>
                  <a:cs typeface="Arial" panose="020B0604020202020204" pitchFamily="34" charset="0"/>
                </a:rPr>
                <a:t>01</a:t>
              </a:r>
              <a:endParaRPr lang="zh-CN" altLang="en-US" sz="2665"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7" name="组合 6"/>
          <p:cNvGrpSpPr/>
          <p:nvPr/>
        </p:nvGrpSpPr>
        <p:grpSpPr>
          <a:xfrm>
            <a:off x="4109664" y="2994348"/>
            <a:ext cx="2467725" cy="727171"/>
            <a:chOff x="3153253" y="2245760"/>
            <a:chExt cx="1850794" cy="545378"/>
          </a:xfrm>
        </p:grpSpPr>
        <p:sp>
          <p:nvSpPr>
            <p:cNvPr id="8" name="Freeform 11"/>
            <p:cNvSpPr/>
            <p:nvPr/>
          </p:nvSpPr>
          <p:spPr bwMode="auto">
            <a:xfrm rot="5400000">
              <a:off x="3805961" y="1593052"/>
              <a:ext cx="545378" cy="1850794"/>
            </a:xfrm>
            <a:custGeom>
              <a:avLst/>
              <a:gdLst>
                <a:gd name="T0" fmla="*/ 0 w 245"/>
                <a:gd name="T1" fmla="*/ 178 h 831"/>
                <a:gd name="T2" fmla="*/ 243 w 245"/>
                <a:gd name="T3" fmla="*/ 176 h 831"/>
                <a:gd name="T4" fmla="*/ 245 w 245"/>
                <a:gd name="T5" fmla="*/ 831 h 831"/>
                <a:gd name="T6" fmla="*/ 1 w 245"/>
                <a:gd name="T7" fmla="*/ 831 h 831"/>
                <a:gd name="T8" fmla="*/ 0 w 245"/>
                <a:gd name="T9" fmla="*/ 178 h 831"/>
              </a:gdLst>
              <a:ahLst/>
              <a:cxnLst>
                <a:cxn ang="0">
                  <a:pos x="T0" y="T1"/>
                </a:cxn>
                <a:cxn ang="0">
                  <a:pos x="T2" y="T3"/>
                </a:cxn>
                <a:cxn ang="0">
                  <a:pos x="T4" y="T5"/>
                </a:cxn>
                <a:cxn ang="0">
                  <a:pos x="T6" y="T7"/>
                </a:cxn>
                <a:cxn ang="0">
                  <a:pos x="T8" y="T9"/>
                </a:cxn>
              </a:cxnLst>
              <a:rect l="0" t="0" r="r" b="b"/>
              <a:pathLst>
                <a:path w="245" h="831">
                  <a:moveTo>
                    <a:pt x="0" y="178"/>
                  </a:moveTo>
                  <a:cubicBezTo>
                    <a:pt x="0" y="0"/>
                    <a:pt x="243" y="9"/>
                    <a:pt x="243" y="176"/>
                  </a:cubicBezTo>
                  <a:cubicBezTo>
                    <a:pt x="245" y="831"/>
                    <a:pt x="245" y="831"/>
                    <a:pt x="245" y="831"/>
                  </a:cubicBezTo>
                  <a:cubicBezTo>
                    <a:pt x="1" y="831"/>
                    <a:pt x="1" y="831"/>
                    <a:pt x="1" y="831"/>
                  </a:cubicBezTo>
                  <a:cubicBezTo>
                    <a:pt x="1" y="613"/>
                    <a:pt x="0" y="396"/>
                    <a:pt x="0" y="178"/>
                  </a:cubicBez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9" name="标题层"/>
            <p:cNvSpPr txBox="1"/>
            <p:nvPr/>
          </p:nvSpPr>
          <p:spPr bwMode="auto">
            <a:xfrm>
              <a:off x="3273199" y="2318394"/>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fontAlgn="auto">
                <a:spcBef>
                  <a:spcPts val="0"/>
                </a:spcBef>
                <a:spcAft>
                  <a:spcPts val="0"/>
                </a:spcAft>
                <a:defRPr/>
              </a:pPr>
              <a:r>
                <a:rPr lang="en-US" altLang="zh-CN" sz="2665" kern="0" dirty="0">
                  <a:solidFill>
                    <a:sysClr val="window" lastClr="FFFFFF"/>
                  </a:solidFill>
                  <a:latin typeface="Impact" panose="020B0806030902050204" pitchFamily="34" charset="0"/>
                  <a:ea typeface="微软雅黑" panose="020B0503020204020204" charset="-122"/>
                  <a:cs typeface="Arial" panose="020B0604020202020204" pitchFamily="34" charset="0"/>
                </a:rPr>
                <a:t>02</a:t>
              </a:r>
              <a:endParaRPr lang="zh-CN" altLang="en-US" sz="2665"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10" name="组合 9"/>
          <p:cNvGrpSpPr/>
          <p:nvPr/>
        </p:nvGrpSpPr>
        <p:grpSpPr>
          <a:xfrm>
            <a:off x="4109663" y="3846140"/>
            <a:ext cx="2176036" cy="655960"/>
            <a:chOff x="3153252" y="2884603"/>
            <a:chExt cx="1632027" cy="491970"/>
          </a:xfrm>
        </p:grpSpPr>
        <p:sp>
          <p:nvSpPr>
            <p:cNvPr id="11" name="Freeform 7"/>
            <p:cNvSpPr/>
            <p:nvPr/>
          </p:nvSpPr>
          <p:spPr bwMode="auto">
            <a:xfrm rot="5400000">
              <a:off x="3723281" y="2314574"/>
              <a:ext cx="491970" cy="1632027"/>
            </a:xfrm>
            <a:custGeom>
              <a:avLst/>
              <a:gdLst>
                <a:gd name="T0" fmla="*/ 1 w 221"/>
                <a:gd name="T1" fmla="*/ 733 h 733"/>
                <a:gd name="T2" fmla="*/ 0 w 221"/>
                <a:gd name="T3" fmla="*/ 182 h 733"/>
                <a:gd name="T4" fmla="*/ 220 w 221"/>
                <a:gd name="T5" fmla="*/ 203 h 733"/>
                <a:gd name="T6" fmla="*/ 221 w 221"/>
                <a:gd name="T7" fmla="*/ 733 h 733"/>
                <a:gd name="T8" fmla="*/ 1 w 221"/>
                <a:gd name="T9" fmla="*/ 733 h 733"/>
              </a:gdLst>
              <a:ahLst/>
              <a:cxnLst>
                <a:cxn ang="0">
                  <a:pos x="T0" y="T1"/>
                </a:cxn>
                <a:cxn ang="0">
                  <a:pos x="T2" y="T3"/>
                </a:cxn>
                <a:cxn ang="0">
                  <a:pos x="T4" y="T5"/>
                </a:cxn>
                <a:cxn ang="0">
                  <a:pos x="T6" y="T7"/>
                </a:cxn>
                <a:cxn ang="0">
                  <a:pos x="T8" y="T9"/>
                </a:cxn>
              </a:cxnLst>
              <a:rect l="0" t="0" r="r" b="b"/>
              <a:pathLst>
                <a:path w="221" h="733">
                  <a:moveTo>
                    <a:pt x="1" y="733"/>
                  </a:moveTo>
                  <a:cubicBezTo>
                    <a:pt x="0" y="182"/>
                    <a:pt x="0" y="182"/>
                    <a:pt x="0" y="182"/>
                  </a:cubicBezTo>
                  <a:cubicBezTo>
                    <a:pt x="0" y="19"/>
                    <a:pt x="219" y="0"/>
                    <a:pt x="220" y="203"/>
                  </a:cubicBezTo>
                  <a:cubicBezTo>
                    <a:pt x="221" y="733"/>
                    <a:pt x="221" y="733"/>
                    <a:pt x="221" y="733"/>
                  </a:cubicBezTo>
                  <a:lnTo>
                    <a:pt x="1" y="733"/>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2" name="标题层"/>
            <p:cNvSpPr txBox="1"/>
            <p:nvPr/>
          </p:nvSpPr>
          <p:spPr bwMode="auto">
            <a:xfrm>
              <a:off x="3273199" y="2930532"/>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fontAlgn="auto">
                <a:spcBef>
                  <a:spcPts val="0"/>
                </a:spcBef>
                <a:spcAft>
                  <a:spcPts val="0"/>
                </a:spcAft>
                <a:defRPr/>
              </a:pPr>
              <a:r>
                <a:rPr lang="en-US" altLang="zh-CN" sz="2665" kern="0" dirty="0">
                  <a:solidFill>
                    <a:sysClr val="window" lastClr="FFFFFF"/>
                  </a:solidFill>
                  <a:latin typeface="Impact" panose="020B0806030902050204" pitchFamily="34" charset="0"/>
                  <a:ea typeface="微软雅黑" panose="020B0503020204020204" charset="-122"/>
                  <a:cs typeface="Arial" panose="020B0604020202020204" pitchFamily="34" charset="0"/>
                </a:rPr>
                <a:t>03</a:t>
              </a:r>
              <a:endParaRPr lang="zh-CN" altLang="en-US" sz="2665"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13" name="组合 12"/>
          <p:cNvGrpSpPr/>
          <p:nvPr/>
        </p:nvGrpSpPr>
        <p:grpSpPr>
          <a:xfrm>
            <a:off x="4109665" y="4626718"/>
            <a:ext cx="1718644" cy="617616"/>
            <a:chOff x="3153253" y="3470037"/>
            <a:chExt cx="1288983" cy="463212"/>
          </a:xfrm>
        </p:grpSpPr>
        <p:sp>
          <p:nvSpPr>
            <p:cNvPr id="14" name="Freeform 6"/>
            <p:cNvSpPr/>
            <p:nvPr/>
          </p:nvSpPr>
          <p:spPr bwMode="auto">
            <a:xfrm rot="5400000">
              <a:off x="3566139" y="3057151"/>
              <a:ext cx="463212" cy="1288983"/>
            </a:xfrm>
            <a:custGeom>
              <a:avLst/>
              <a:gdLst>
                <a:gd name="T0" fmla="*/ 1 w 208"/>
                <a:gd name="T1" fmla="*/ 579 h 579"/>
                <a:gd name="T2" fmla="*/ 0 w 208"/>
                <a:gd name="T3" fmla="*/ 176 h 579"/>
                <a:gd name="T4" fmla="*/ 207 w 208"/>
                <a:gd name="T5" fmla="*/ 226 h 579"/>
                <a:gd name="T6" fmla="*/ 208 w 208"/>
                <a:gd name="T7" fmla="*/ 579 h 579"/>
                <a:gd name="T8" fmla="*/ 1 w 208"/>
                <a:gd name="T9" fmla="*/ 579 h 579"/>
              </a:gdLst>
              <a:ahLst/>
              <a:cxnLst>
                <a:cxn ang="0">
                  <a:pos x="T0" y="T1"/>
                </a:cxn>
                <a:cxn ang="0">
                  <a:pos x="T2" y="T3"/>
                </a:cxn>
                <a:cxn ang="0">
                  <a:pos x="T4" y="T5"/>
                </a:cxn>
                <a:cxn ang="0">
                  <a:pos x="T6" y="T7"/>
                </a:cxn>
                <a:cxn ang="0">
                  <a:pos x="T8" y="T9"/>
                </a:cxn>
              </a:cxnLst>
              <a:rect l="0" t="0" r="r" b="b"/>
              <a:pathLst>
                <a:path w="208" h="579">
                  <a:moveTo>
                    <a:pt x="1" y="579"/>
                  </a:moveTo>
                  <a:cubicBezTo>
                    <a:pt x="0" y="176"/>
                    <a:pt x="0" y="176"/>
                    <a:pt x="0" y="176"/>
                  </a:cubicBezTo>
                  <a:cubicBezTo>
                    <a:pt x="0" y="16"/>
                    <a:pt x="206" y="0"/>
                    <a:pt x="207" y="226"/>
                  </a:cubicBezTo>
                  <a:cubicBezTo>
                    <a:pt x="208" y="579"/>
                    <a:pt x="208" y="579"/>
                    <a:pt x="208" y="579"/>
                  </a:cubicBezTo>
                  <a:lnTo>
                    <a:pt x="1" y="579"/>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5" name="标题层"/>
            <p:cNvSpPr txBox="1"/>
            <p:nvPr/>
          </p:nvSpPr>
          <p:spPr bwMode="auto">
            <a:xfrm>
              <a:off x="3273199" y="3501587"/>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fontAlgn="auto">
                <a:spcBef>
                  <a:spcPts val="0"/>
                </a:spcBef>
                <a:spcAft>
                  <a:spcPts val="0"/>
                </a:spcAft>
                <a:defRPr/>
              </a:pPr>
              <a:r>
                <a:rPr lang="en-US" altLang="zh-CN" sz="2665" kern="0" dirty="0">
                  <a:solidFill>
                    <a:sysClr val="window" lastClr="FFFFFF"/>
                  </a:solidFill>
                  <a:latin typeface="Impact" panose="020B0806030902050204" pitchFamily="34" charset="0"/>
                  <a:ea typeface="微软雅黑" panose="020B0503020204020204" charset="-122"/>
                  <a:cs typeface="Arial" panose="020B0604020202020204" pitchFamily="34" charset="0"/>
                </a:rPr>
                <a:t>04</a:t>
              </a:r>
              <a:endParaRPr lang="zh-CN" altLang="en-US" sz="2665"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16" name="组合 15"/>
          <p:cNvGrpSpPr/>
          <p:nvPr/>
        </p:nvGrpSpPr>
        <p:grpSpPr>
          <a:xfrm>
            <a:off x="4109665" y="5344693"/>
            <a:ext cx="1143480" cy="558342"/>
            <a:chOff x="3153254" y="4008517"/>
            <a:chExt cx="857610" cy="418756"/>
          </a:xfrm>
        </p:grpSpPr>
        <p:sp>
          <p:nvSpPr>
            <p:cNvPr id="17" name="Freeform 5"/>
            <p:cNvSpPr/>
            <p:nvPr/>
          </p:nvSpPr>
          <p:spPr bwMode="auto">
            <a:xfrm rot="5400000">
              <a:off x="3379724" y="3796134"/>
              <a:ext cx="404669" cy="857610"/>
            </a:xfrm>
            <a:custGeom>
              <a:avLst/>
              <a:gdLst>
                <a:gd name="T0" fmla="*/ 1 w 182"/>
                <a:gd name="T1" fmla="*/ 385 h 385"/>
                <a:gd name="T2" fmla="*/ 1 w 182"/>
                <a:gd name="T3" fmla="*/ 98 h 385"/>
                <a:gd name="T4" fmla="*/ 149 w 182"/>
                <a:gd name="T5" fmla="*/ 136 h 385"/>
                <a:gd name="T6" fmla="*/ 182 w 182"/>
                <a:gd name="T7" fmla="*/ 385 h 385"/>
                <a:gd name="T8" fmla="*/ 1 w 182"/>
                <a:gd name="T9" fmla="*/ 385 h 385"/>
              </a:gdLst>
              <a:ahLst/>
              <a:cxnLst>
                <a:cxn ang="0">
                  <a:pos x="T0" y="T1"/>
                </a:cxn>
                <a:cxn ang="0">
                  <a:pos x="T2" y="T3"/>
                </a:cxn>
                <a:cxn ang="0">
                  <a:pos x="T4" y="T5"/>
                </a:cxn>
                <a:cxn ang="0">
                  <a:pos x="T6" y="T7"/>
                </a:cxn>
                <a:cxn ang="0">
                  <a:pos x="T8" y="T9"/>
                </a:cxn>
              </a:cxnLst>
              <a:rect l="0" t="0" r="r" b="b"/>
              <a:pathLst>
                <a:path w="182" h="385">
                  <a:moveTo>
                    <a:pt x="1" y="385"/>
                  </a:moveTo>
                  <a:cubicBezTo>
                    <a:pt x="1" y="98"/>
                    <a:pt x="1" y="98"/>
                    <a:pt x="1" y="98"/>
                  </a:cubicBezTo>
                  <a:cubicBezTo>
                    <a:pt x="0" y="8"/>
                    <a:pt x="130" y="0"/>
                    <a:pt x="149" y="136"/>
                  </a:cubicBezTo>
                  <a:cubicBezTo>
                    <a:pt x="165" y="206"/>
                    <a:pt x="177" y="292"/>
                    <a:pt x="182" y="385"/>
                  </a:cubicBezTo>
                  <a:lnTo>
                    <a:pt x="1" y="385"/>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18" name="标题层"/>
            <p:cNvSpPr txBox="1"/>
            <p:nvPr/>
          </p:nvSpPr>
          <p:spPr bwMode="auto">
            <a:xfrm>
              <a:off x="3273199" y="4008517"/>
              <a:ext cx="617718" cy="377074"/>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fontAlgn="auto">
                <a:spcBef>
                  <a:spcPts val="0"/>
                </a:spcBef>
                <a:spcAft>
                  <a:spcPts val="0"/>
                </a:spcAft>
                <a:defRPr/>
              </a:pPr>
              <a:r>
                <a:rPr lang="en-US" altLang="zh-CN" sz="2665" kern="0" dirty="0">
                  <a:solidFill>
                    <a:sysClr val="window" lastClr="FFFFFF"/>
                  </a:solidFill>
                  <a:latin typeface="Impact" panose="020B0806030902050204" pitchFamily="34" charset="0"/>
                  <a:ea typeface="微软雅黑" panose="020B0503020204020204" charset="-122"/>
                  <a:cs typeface="Arial" panose="020B0604020202020204" pitchFamily="34" charset="0"/>
                </a:rPr>
                <a:t>05</a:t>
              </a:r>
              <a:endParaRPr lang="zh-CN" altLang="en-US" sz="2665"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19" name="组合 18"/>
          <p:cNvGrpSpPr/>
          <p:nvPr/>
        </p:nvGrpSpPr>
        <p:grpSpPr>
          <a:xfrm>
            <a:off x="1295467" y="2994349"/>
            <a:ext cx="2750900" cy="2895779"/>
            <a:chOff x="971600" y="2245761"/>
            <a:chExt cx="2063175" cy="2171834"/>
          </a:xfrm>
        </p:grpSpPr>
        <p:sp>
          <p:nvSpPr>
            <p:cNvPr id="20" name="Freeform 10"/>
            <p:cNvSpPr/>
            <p:nvPr/>
          </p:nvSpPr>
          <p:spPr bwMode="auto">
            <a:xfrm rot="5400000">
              <a:off x="917271" y="2300090"/>
              <a:ext cx="2171834" cy="2063175"/>
            </a:xfrm>
            <a:custGeom>
              <a:avLst/>
              <a:gdLst/>
              <a:ahLst/>
              <a:cxnLst/>
              <a:rect l="l" t="t" r="r" b="b"/>
              <a:pathLst>
                <a:path w="2171834" h="2063175">
                  <a:moveTo>
                    <a:pt x="0" y="1753735"/>
                  </a:moveTo>
                  <a:lnTo>
                    <a:pt x="0" y="1012699"/>
                  </a:lnTo>
                  <a:lnTo>
                    <a:pt x="0" y="1012698"/>
                  </a:lnTo>
                  <a:lnTo>
                    <a:pt x="0" y="1012698"/>
                  </a:lnTo>
                  <a:cubicBezTo>
                    <a:pt x="0" y="683293"/>
                    <a:pt x="4416" y="347211"/>
                    <a:pt x="2208" y="0"/>
                  </a:cubicBezTo>
                  <a:lnTo>
                    <a:pt x="2168267" y="0"/>
                  </a:lnTo>
                  <a:cubicBezTo>
                    <a:pt x="2181515" y="331631"/>
                    <a:pt x="2159435" y="696648"/>
                    <a:pt x="2075531" y="1012699"/>
                  </a:cubicBezTo>
                  <a:lnTo>
                    <a:pt x="2072643" y="1012699"/>
                  </a:lnTo>
                  <a:cubicBezTo>
                    <a:pt x="1907900" y="1557905"/>
                    <a:pt x="1435934" y="2056380"/>
                    <a:pt x="837072" y="2063056"/>
                  </a:cubicBezTo>
                  <a:cubicBezTo>
                    <a:pt x="503134" y="2067507"/>
                    <a:pt x="224852" y="1947339"/>
                    <a:pt x="0" y="1753735"/>
                  </a:cubicBezTo>
                  <a:close/>
                </a:path>
              </a:pathLst>
            </a:custGeom>
            <a:solidFill>
              <a:srgbClr val="C00000"/>
            </a:solidFill>
            <a:ln>
              <a:noFill/>
            </a:ln>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21" name="Freeform 44"/>
            <p:cNvSpPr>
              <a:spLocks noEditPoints="1"/>
            </p:cNvSpPr>
            <p:nvPr/>
          </p:nvSpPr>
          <p:spPr bwMode="auto">
            <a:xfrm>
              <a:off x="1831365" y="2607027"/>
              <a:ext cx="541351" cy="468779"/>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chemeClr val="bg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a:solidFill>
                  <a:prstClr val="black"/>
                </a:solidFill>
                <a:ea typeface="微软雅黑" panose="020B0503020204020204" charset="-122"/>
              </a:endParaRPr>
            </a:p>
          </p:txBody>
        </p:sp>
        <p:sp>
          <p:nvSpPr>
            <p:cNvPr id="22" name="矩形 21"/>
            <p:cNvSpPr/>
            <p:nvPr/>
          </p:nvSpPr>
          <p:spPr>
            <a:xfrm>
              <a:off x="1318054" y="3168485"/>
              <a:ext cx="1521423" cy="684803"/>
            </a:xfrm>
            <a:prstGeom prst="rect">
              <a:avLst/>
            </a:prstGeom>
            <a:effectLst>
              <a:outerShdw blurRad="50800" dist="38100" dir="2700000" algn="tl" rotWithShape="0">
                <a:prstClr val="black">
                  <a:alpha val="40000"/>
                </a:prstClr>
              </a:outerShdw>
            </a:effectLst>
          </p:spPr>
          <p:txBody>
            <a:bodyPr wrap="square">
              <a:spAutoFit/>
            </a:bodyPr>
            <a:lstStyle/>
            <a:p>
              <a:pPr algn="just">
                <a:lnSpc>
                  <a:spcPts val="1600"/>
                </a:lnSpc>
              </a:pPr>
              <a:r>
                <a:rPr lang="zh-CN" altLang="en-US" sz="1335" dirty="0">
                  <a:solidFill>
                    <a:schemeClr val="bg1"/>
                  </a:solidFill>
                  <a:latin typeface="微软雅黑" panose="020B0503020204020204" charset="-122"/>
                  <a:ea typeface="微软雅黑" panose="020B0503020204020204" charset="-122"/>
                </a:rPr>
                <a:t>随着计算机技术发展及印刷技术的进步，平面设计在视觉感观领域的表现和应用越来越丰富。</a:t>
              </a:r>
            </a:p>
          </p:txBody>
        </p:sp>
      </p:grpSp>
      <p:sp>
        <p:nvSpPr>
          <p:cNvPr id="23" name="Freeform 42"/>
          <p:cNvSpPr>
            <a:spLocks noEditPoints="1"/>
          </p:cNvSpPr>
          <p:nvPr/>
        </p:nvSpPr>
        <p:spPr bwMode="auto">
          <a:xfrm>
            <a:off x="6769411" y="2261467"/>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C00000"/>
          </a:solidFill>
          <a:ln>
            <a:noFill/>
          </a:ln>
        </p:spPr>
        <p:txBody>
          <a:bodyPr vert="horz" wrap="square" lIns="121920" tIns="60960" rIns="121920" bIns="60960" numCol="1" anchor="t" anchorCtr="0" compatLnSpc="1"/>
          <a:lstStyle/>
          <a:p>
            <a:pPr defTabSz="1219200" fontAlgn="auto">
              <a:spcBef>
                <a:spcPts val="0"/>
              </a:spcBef>
              <a:spcAft>
                <a:spcPts val="0"/>
              </a:spcAft>
              <a:defRPr/>
            </a:pPr>
            <a:endParaRPr lang="zh-CN" altLang="en-US" sz="2400" kern="0">
              <a:solidFill>
                <a:prstClr val="black"/>
              </a:solidFill>
              <a:ea typeface="微软雅黑" panose="020B0503020204020204" charset="-122"/>
            </a:endParaRPr>
          </a:p>
        </p:txBody>
      </p:sp>
      <p:sp>
        <p:nvSpPr>
          <p:cNvPr id="24" name="矩形 23"/>
          <p:cNvSpPr/>
          <p:nvPr/>
        </p:nvSpPr>
        <p:spPr>
          <a:xfrm>
            <a:off x="7214595" y="2180861"/>
            <a:ext cx="3776117" cy="502702"/>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随着计算机技术发展印刷技术的进步，平面设计在视觉感观领域的表现和应用也越来越丰富。</a:t>
            </a:r>
          </a:p>
        </p:txBody>
      </p:sp>
      <p:sp>
        <p:nvSpPr>
          <p:cNvPr id="25" name="Freeform 42"/>
          <p:cNvSpPr>
            <a:spLocks noEditPoints="1"/>
          </p:cNvSpPr>
          <p:nvPr/>
        </p:nvSpPr>
        <p:spPr bwMode="auto">
          <a:xfrm>
            <a:off x="6769411" y="3058639"/>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tx1">
              <a:lumMod val="85000"/>
              <a:lumOff val="15000"/>
            </a:schemeClr>
          </a:solidFill>
          <a:ln>
            <a:noFill/>
          </a:ln>
        </p:spPr>
        <p:txBody>
          <a:bodyPr vert="horz" wrap="square" lIns="121920" tIns="60960" rIns="121920" bIns="60960" numCol="1" anchor="t" anchorCtr="0" compatLnSpc="1"/>
          <a:lstStyle/>
          <a:p>
            <a:pPr defTabSz="1219200" fontAlgn="auto">
              <a:spcBef>
                <a:spcPts val="0"/>
              </a:spcBef>
              <a:spcAft>
                <a:spcPts val="0"/>
              </a:spcAft>
              <a:defRPr/>
            </a:pPr>
            <a:endParaRPr lang="zh-CN" altLang="en-US" sz="2400" kern="0">
              <a:solidFill>
                <a:prstClr val="black"/>
              </a:solidFill>
              <a:ea typeface="微软雅黑" panose="020B0503020204020204" charset="-122"/>
            </a:endParaRPr>
          </a:p>
        </p:txBody>
      </p:sp>
      <p:sp>
        <p:nvSpPr>
          <p:cNvPr id="26" name="矩形 25"/>
          <p:cNvSpPr/>
          <p:nvPr/>
        </p:nvSpPr>
        <p:spPr>
          <a:xfrm>
            <a:off x="7214595" y="2978033"/>
            <a:ext cx="3776117" cy="502702"/>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随着计算机技术发展印刷技术的进步，平面设计在视觉感观领域的表现和应用也越来越丰富。</a:t>
            </a:r>
          </a:p>
        </p:txBody>
      </p:sp>
      <p:sp>
        <p:nvSpPr>
          <p:cNvPr id="27" name="Freeform 42"/>
          <p:cNvSpPr>
            <a:spLocks noEditPoints="1"/>
          </p:cNvSpPr>
          <p:nvPr/>
        </p:nvSpPr>
        <p:spPr bwMode="auto">
          <a:xfrm>
            <a:off x="6769411" y="3855811"/>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C00000"/>
          </a:solidFill>
          <a:ln>
            <a:noFill/>
          </a:ln>
        </p:spPr>
        <p:txBody>
          <a:bodyPr vert="horz" wrap="square" lIns="121920" tIns="60960" rIns="121920" bIns="60960" numCol="1" anchor="t" anchorCtr="0" compatLnSpc="1"/>
          <a:lstStyle/>
          <a:p>
            <a:pPr defTabSz="1219200" fontAlgn="auto">
              <a:spcBef>
                <a:spcPts val="0"/>
              </a:spcBef>
              <a:spcAft>
                <a:spcPts val="0"/>
              </a:spcAft>
              <a:defRPr/>
            </a:pPr>
            <a:endParaRPr lang="zh-CN" altLang="en-US" sz="2400" kern="0">
              <a:solidFill>
                <a:prstClr val="black"/>
              </a:solidFill>
              <a:ea typeface="微软雅黑" panose="020B0503020204020204" charset="-122"/>
            </a:endParaRPr>
          </a:p>
        </p:txBody>
      </p:sp>
      <p:sp>
        <p:nvSpPr>
          <p:cNvPr id="28" name="矩形 27"/>
          <p:cNvSpPr/>
          <p:nvPr/>
        </p:nvSpPr>
        <p:spPr>
          <a:xfrm>
            <a:off x="7214595" y="3775205"/>
            <a:ext cx="3776117" cy="502702"/>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随着计算机技术发展印刷技术的进步，平面设计在视觉感观领域的表现和应用也越来越丰富。</a:t>
            </a:r>
          </a:p>
        </p:txBody>
      </p:sp>
      <p:sp>
        <p:nvSpPr>
          <p:cNvPr id="29" name="Freeform 42"/>
          <p:cNvSpPr>
            <a:spLocks noEditPoints="1"/>
          </p:cNvSpPr>
          <p:nvPr/>
        </p:nvSpPr>
        <p:spPr bwMode="auto">
          <a:xfrm>
            <a:off x="6769411" y="4652983"/>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tx1">
              <a:lumMod val="85000"/>
              <a:lumOff val="15000"/>
            </a:schemeClr>
          </a:solidFill>
          <a:ln>
            <a:noFill/>
          </a:ln>
        </p:spPr>
        <p:txBody>
          <a:bodyPr vert="horz" wrap="square" lIns="121920" tIns="60960" rIns="121920" bIns="60960" numCol="1" anchor="t" anchorCtr="0" compatLnSpc="1"/>
          <a:lstStyle/>
          <a:p>
            <a:pPr defTabSz="1219200" fontAlgn="auto">
              <a:spcBef>
                <a:spcPts val="0"/>
              </a:spcBef>
              <a:spcAft>
                <a:spcPts val="0"/>
              </a:spcAft>
              <a:defRPr/>
            </a:pPr>
            <a:endParaRPr lang="zh-CN" altLang="en-US" sz="2400" kern="0">
              <a:solidFill>
                <a:prstClr val="black"/>
              </a:solidFill>
              <a:ea typeface="微软雅黑" panose="020B0503020204020204" charset="-122"/>
            </a:endParaRPr>
          </a:p>
        </p:txBody>
      </p:sp>
      <p:sp>
        <p:nvSpPr>
          <p:cNvPr id="30" name="矩形 29"/>
          <p:cNvSpPr/>
          <p:nvPr/>
        </p:nvSpPr>
        <p:spPr>
          <a:xfrm>
            <a:off x="7214595" y="4572377"/>
            <a:ext cx="3776117" cy="502702"/>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随着计算机技术发展印刷技术的进步，平面设计在视觉感观领域的表现和应用也越来越丰富。</a:t>
            </a:r>
          </a:p>
        </p:txBody>
      </p:sp>
      <p:sp>
        <p:nvSpPr>
          <p:cNvPr id="31" name="Freeform 42"/>
          <p:cNvSpPr>
            <a:spLocks noEditPoints="1"/>
          </p:cNvSpPr>
          <p:nvPr/>
        </p:nvSpPr>
        <p:spPr bwMode="auto">
          <a:xfrm>
            <a:off x="6769411" y="5450158"/>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C00000"/>
          </a:solidFill>
          <a:ln>
            <a:noFill/>
          </a:ln>
        </p:spPr>
        <p:txBody>
          <a:bodyPr vert="horz" wrap="square" lIns="121920" tIns="60960" rIns="121920" bIns="60960" numCol="1" anchor="t" anchorCtr="0" compatLnSpc="1"/>
          <a:lstStyle/>
          <a:p>
            <a:pPr defTabSz="1219200" fontAlgn="auto">
              <a:spcBef>
                <a:spcPts val="0"/>
              </a:spcBef>
              <a:spcAft>
                <a:spcPts val="0"/>
              </a:spcAft>
              <a:defRPr/>
            </a:pPr>
            <a:endParaRPr lang="zh-CN" altLang="en-US" sz="2400" kern="0">
              <a:solidFill>
                <a:prstClr val="black"/>
              </a:solidFill>
              <a:ea typeface="微软雅黑" panose="020B0503020204020204" charset="-122"/>
            </a:endParaRPr>
          </a:p>
        </p:txBody>
      </p:sp>
      <p:sp>
        <p:nvSpPr>
          <p:cNvPr id="32" name="矩形 31"/>
          <p:cNvSpPr/>
          <p:nvPr/>
        </p:nvSpPr>
        <p:spPr>
          <a:xfrm>
            <a:off x="7214595" y="5369552"/>
            <a:ext cx="3776117" cy="502702"/>
          </a:xfrm>
          <a:prstGeom prst="rect">
            <a:avLst/>
          </a:prstGeom>
        </p:spPr>
        <p:txBody>
          <a:bodyPr wrap="square">
            <a:spAutoFit/>
          </a:bodyPr>
          <a:lstStyle/>
          <a:p>
            <a:pPr algn="just">
              <a:lnSpc>
                <a:spcPts val="1600"/>
              </a:lnSpc>
            </a:pPr>
            <a:r>
              <a:rPr lang="zh-CN" altLang="en-US" sz="1335" dirty="0">
                <a:latin typeface="微软雅黑" panose="020B0503020204020204" charset="-122"/>
                <a:ea typeface="微软雅黑" panose="020B0503020204020204" charset="-122"/>
              </a:rPr>
              <a:t>随着计算机技术发展印刷技术的进步，平面设计在视觉感观领域的表现和应用也越来越丰富。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400"/>
                                        <p:tgtEl>
                                          <p:spTgt spid="4"/>
                                        </p:tgtEl>
                                        <p:attrNameLst>
                                          <p:attrName>ppt_y</p:attrName>
                                        </p:attrNameLst>
                                      </p:cBhvr>
                                      <p:tavLst>
                                        <p:tav tm="0">
                                          <p:val>
                                            <p:strVal val="#ppt_y+#ppt_h*1.125000"/>
                                          </p:val>
                                        </p:tav>
                                        <p:tav tm="100000">
                                          <p:val>
                                            <p:strVal val="#ppt_y"/>
                                          </p:val>
                                        </p:tav>
                                      </p:tavLst>
                                    </p:anim>
                                    <p:animEffect transition="in" filter="wipe(up)">
                                      <p:cBhvr>
                                        <p:cTn id="12" dur="400"/>
                                        <p:tgtEl>
                                          <p:spTgt spid="4"/>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400"/>
                                        <p:tgtEl>
                                          <p:spTgt spid="7"/>
                                        </p:tgtEl>
                                        <p:attrNameLst>
                                          <p:attrName>ppt_x</p:attrName>
                                        </p:attrNameLst>
                                      </p:cBhvr>
                                      <p:tavLst>
                                        <p:tav tm="0">
                                          <p:val>
                                            <p:strVal val="#ppt_x-#ppt_w*1.125000"/>
                                          </p:val>
                                        </p:tav>
                                        <p:tav tm="100000">
                                          <p:val>
                                            <p:strVal val="#ppt_x"/>
                                          </p:val>
                                        </p:tav>
                                      </p:tavLst>
                                    </p:anim>
                                    <p:animEffect transition="in" filter="wipe(right)">
                                      <p:cBhvr>
                                        <p:cTn id="17" dur="400"/>
                                        <p:tgtEl>
                                          <p:spTgt spid="7"/>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400"/>
                                        <p:tgtEl>
                                          <p:spTgt spid="10"/>
                                        </p:tgtEl>
                                        <p:attrNameLst>
                                          <p:attrName>ppt_x</p:attrName>
                                        </p:attrNameLst>
                                      </p:cBhvr>
                                      <p:tavLst>
                                        <p:tav tm="0">
                                          <p:val>
                                            <p:strVal val="#ppt_x-#ppt_w*1.125000"/>
                                          </p:val>
                                        </p:tav>
                                        <p:tav tm="100000">
                                          <p:val>
                                            <p:strVal val="#ppt_x"/>
                                          </p:val>
                                        </p:tav>
                                      </p:tavLst>
                                    </p:anim>
                                    <p:animEffect transition="in" filter="wipe(right)">
                                      <p:cBhvr>
                                        <p:cTn id="22" dur="400"/>
                                        <p:tgtEl>
                                          <p:spTgt spid="10"/>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400"/>
                                        <p:tgtEl>
                                          <p:spTgt spid="13"/>
                                        </p:tgtEl>
                                        <p:attrNameLst>
                                          <p:attrName>ppt_x</p:attrName>
                                        </p:attrNameLst>
                                      </p:cBhvr>
                                      <p:tavLst>
                                        <p:tav tm="0">
                                          <p:val>
                                            <p:strVal val="#ppt_x-#ppt_w*1.125000"/>
                                          </p:val>
                                        </p:tav>
                                        <p:tav tm="100000">
                                          <p:val>
                                            <p:strVal val="#ppt_x"/>
                                          </p:val>
                                        </p:tav>
                                      </p:tavLst>
                                    </p:anim>
                                    <p:animEffect transition="in" filter="wipe(right)">
                                      <p:cBhvr>
                                        <p:cTn id="27" dur="400"/>
                                        <p:tgtEl>
                                          <p:spTgt spid="13"/>
                                        </p:tgtEl>
                                      </p:cBhvr>
                                    </p:animEffect>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400"/>
                                        <p:tgtEl>
                                          <p:spTgt spid="16"/>
                                        </p:tgtEl>
                                        <p:attrNameLst>
                                          <p:attrName>ppt_x</p:attrName>
                                        </p:attrNameLst>
                                      </p:cBhvr>
                                      <p:tavLst>
                                        <p:tav tm="0">
                                          <p:val>
                                            <p:strVal val="#ppt_x-#ppt_w*1.125000"/>
                                          </p:val>
                                        </p:tav>
                                        <p:tav tm="100000">
                                          <p:val>
                                            <p:strVal val="#ppt_x"/>
                                          </p:val>
                                        </p:tav>
                                      </p:tavLst>
                                    </p:anim>
                                    <p:animEffect transition="in" filter="wipe(right)">
                                      <p:cBhvr>
                                        <p:cTn id="32" dur="400"/>
                                        <p:tgtEl>
                                          <p:spTgt spid="16"/>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200" fill="hold"/>
                                        <p:tgtEl>
                                          <p:spTgt spid="23"/>
                                        </p:tgtEl>
                                        <p:attrNameLst>
                                          <p:attrName>ppt_w</p:attrName>
                                        </p:attrNameLst>
                                      </p:cBhvr>
                                      <p:tavLst>
                                        <p:tav tm="0">
                                          <p:val>
                                            <p:fltVal val="0"/>
                                          </p:val>
                                        </p:tav>
                                        <p:tav tm="100000">
                                          <p:val>
                                            <p:strVal val="#ppt_w"/>
                                          </p:val>
                                        </p:tav>
                                      </p:tavLst>
                                    </p:anim>
                                    <p:anim calcmode="lin" valueType="num">
                                      <p:cBhvr>
                                        <p:cTn id="37" dur="200" fill="hold"/>
                                        <p:tgtEl>
                                          <p:spTgt spid="23"/>
                                        </p:tgtEl>
                                        <p:attrNameLst>
                                          <p:attrName>ppt_h</p:attrName>
                                        </p:attrNameLst>
                                      </p:cBhvr>
                                      <p:tavLst>
                                        <p:tav tm="0">
                                          <p:val>
                                            <p:fltVal val="0"/>
                                          </p:val>
                                        </p:tav>
                                        <p:tav tm="100000">
                                          <p:val>
                                            <p:strVal val="#ppt_h"/>
                                          </p:val>
                                        </p:tav>
                                      </p:tavLst>
                                    </p:anim>
                                    <p:animEffect transition="in" filter="fade">
                                      <p:cBhvr>
                                        <p:cTn id="38" dur="200"/>
                                        <p:tgtEl>
                                          <p:spTgt spid="23"/>
                                        </p:tgtEl>
                                      </p:cBhvr>
                                    </p:animEffect>
                                  </p:childTnLst>
                                </p:cTn>
                              </p:par>
                              <p:par>
                                <p:cTn id="39" presetID="6" presetClass="emph" presetSubtype="0" autoRev="1" fill="hold" grpId="1" nodeType="withEffect">
                                  <p:stCondLst>
                                    <p:cond delay="150"/>
                                  </p:stCondLst>
                                  <p:childTnLst>
                                    <p:animScale>
                                      <p:cBhvr>
                                        <p:cTn id="40" dur="100" fill="hold"/>
                                        <p:tgtEl>
                                          <p:spTgt spid="23"/>
                                        </p:tgtEl>
                                      </p:cBhvr>
                                      <p:by x="130000" y="130000"/>
                                    </p:animScale>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200" fill="hold"/>
                                        <p:tgtEl>
                                          <p:spTgt spid="25"/>
                                        </p:tgtEl>
                                        <p:attrNameLst>
                                          <p:attrName>ppt_w</p:attrName>
                                        </p:attrNameLst>
                                      </p:cBhvr>
                                      <p:tavLst>
                                        <p:tav tm="0">
                                          <p:val>
                                            <p:fltVal val="0"/>
                                          </p:val>
                                        </p:tav>
                                        <p:tav tm="100000">
                                          <p:val>
                                            <p:strVal val="#ppt_w"/>
                                          </p:val>
                                        </p:tav>
                                      </p:tavLst>
                                    </p:anim>
                                    <p:anim calcmode="lin" valueType="num">
                                      <p:cBhvr>
                                        <p:cTn id="49" dur="200" fill="hold"/>
                                        <p:tgtEl>
                                          <p:spTgt spid="25"/>
                                        </p:tgtEl>
                                        <p:attrNameLst>
                                          <p:attrName>ppt_h</p:attrName>
                                        </p:attrNameLst>
                                      </p:cBhvr>
                                      <p:tavLst>
                                        <p:tav tm="0">
                                          <p:val>
                                            <p:fltVal val="0"/>
                                          </p:val>
                                        </p:tav>
                                        <p:tav tm="100000">
                                          <p:val>
                                            <p:strVal val="#ppt_h"/>
                                          </p:val>
                                        </p:tav>
                                      </p:tavLst>
                                    </p:anim>
                                    <p:animEffect transition="in" filter="fade">
                                      <p:cBhvr>
                                        <p:cTn id="50" dur="200"/>
                                        <p:tgtEl>
                                          <p:spTgt spid="25"/>
                                        </p:tgtEl>
                                      </p:cBhvr>
                                    </p:animEffect>
                                  </p:childTnLst>
                                </p:cTn>
                              </p:par>
                              <p:par>
                                <p:cTn id="51" presetID="6" presetClass="emph" presetSubtype="0" autoRev="1" fill="hold" grpId="1" nodeType="withEffect">
                                  <p:stCondLst>
                                    <p:cond delay="150"/>
                                  </p:stCondLst>
                                  <p:childTnLst>
                                    <p:animScale>
                                      <p:cBhvr>
                                        <p:cTn id="52" dur="100" fill="hold"/>
                                        <p:tgtEl>
                                          <p:spTgt spid="25"/>
                                        </p:tgtEl>
                                      </p:cBhvr>
                                      <p:by x="130000" y="130000"/>
                                    </p:animScale>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200" fill="hold"/>
                                        <p:tgtEl>
                                          <p:spTgt spid="27"/>
                                        </p:tgtEl>
                                        <p:attrNameLst>
                                          <p:attrName>ppt_w</p:attrName>
                                        </p:attrNameLst>
                                      </p:cBhvr>
                                      <p:tavLst>
                                        <p:tav tm="0">
                                          <p:val>
                                            <p:fltVal val="0"/>
                                          </p:val>
                                        </p:tav>
                                        <p:tav tm="100000">
                                          <p:val>
                                            <p:strVal val="#ppt_w"/>
                                          </p:val>
                                        </p:tav>
                                      </p:tavLst>
                                    </p:anim>
                                    <p:anim calcmode="lin" valueType="num">
                                      <p:cBhvr>
                                        <p:cTn id="61" dur="200" fill="hold"/>
                                        <p:tgtEl>
                                          <p:spTgt spid="27"/>
                                        </p:tgtEl>
                                        <p:attrNameLst>
                                          <p:attrName>ppt_h</p:attrName>
                                        </p:attrNameLst>
                                      </p:cBhvr>
                                      <p:tavLst>
                                        <p:tav tm="0">
                                          <p:val>
                                            <p:fltVal val="0"/>
                                          </p:val>
                                        </p:tav>
                                        <p:tav tm="100000">
                                          <p:val>
                                            <p:strVal val="#ppt_h"/>
                                          </p:val>
                                        </p:tav>
                                      </p:tavLst>
                                    </p:anim>
                                    <p:animEffect transition="in" filter="fade">
                                      <p:cBhvr>
                                        <p:cTn id="62" dur="200"/>
                                        <p:tgtEl>
                                          <p:spTgt spid="27"/>
                                        </p:tgtEl>
                                      </p:cBhvr>
                                    </p:animEffect>
                                  </p:childTnLst>
                                </p:cTn>
                              </p:par>
                              <p:par>
                                <p:cTn id="63" presetID="6" presetClass="emph" presetSubtype="0" autoRev="1" fill="hold" grpId="1" nodeType="withEffect">
                                  <p:stCondLst>
                                    <p:cond delay="150"/>
                                  </p:stCondLst>
                                  <p:childTnLst>
                                    <p:animScale>
                                      <p:cBhvr>
                                        <p:cTn id="64" dur="100" fill="hold"/>
                                        <p:tgtEl>
                                          <p:spTgt spid="27"/>
                                        </p:tgtEl>
                                      </p:cBhvr>
                                      <p:by x="130000" y="130000"/>
                                    </p:animScale>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par>
                          <p:cTn id="69" fill="hold">
                            <p:stCondLst>
                              <p:cond delay="6000"/>
                            </p:stCondLst>
                            <p:childTnLst>
                              <p:par>
                                <p:cTn id="70" presetID="53" presetClass="entr" presetSubtype="16"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200" fill="hold"/>
                                        <p:tgtEl>
                                          <p:spTgt spid="29"/>
                                        </p:tgtEl>
                                        <p:attrNameLst>
                                          <p:attrName>ppt_w</p:attrName>
                                        </p:attrNameLst>
                                      </p:cBhvr>
                                      <p:tavLst>
                                        <p:tav tm="0">
                                          <p:val>
                                            <p:fltVal val="0"/>
                                          </p:val>
                                        </p:tav>
                                        <p:tav tm="100000">
                                          <p:val>
                                            <p:strVal val="#ppt_w"/>
                                          </p:val>
                                        </p:tav>
                                      </p:tavLst>
                                    </p:anim>
                                    <p:anim calcmode="lin" valueType="num">
                                      <p:cBhvr>
                                        <p:cTn id="73" dur="200" fill="hold"/>
                                        <p:tgtEl>
                                          <p:spTgt spid="29"/>
                                        </p:tgtEl>
                                        <p:attrNameLst>
                                          <p:attrName>ppt_h</p:attrName>
                                        </p:attrNameLst>
                                      </p:cBhvr>
                                      <p:tavLst>
                                        <p:tav tm="0">
                                          <p:val>
                                            <p:fltVal val="0"/>
                                          </p:val>
                                        </p:tav>
                                        <p:tav tm="100000">
                                          <p:val>
                                            <p:strVal val="#ppt_h"/>
                                          </p:val>
                                        </p:tav>
                                      </p:tavLst>
                                    </p:anim>
                                    <p:animEffect transition="in" filter="fade">
                                      <p:cBhvr>
                                        <p:cTn id="74" dur="200"/>
                                        <p:tgtEl>
                                          <p:spTgt spid="29"/>
                                        </p:tgtEl>
                                      </p:cBhvr>
                                    </p:animEffect>
                                  </p:childTnLst>
                                </p:cTn>
                              </p:par>
                              <p:par>
                                <p:cTn id="75" presetID="6" presetClass="emph" presetSubtype="0" autoRev="1" fill="hold" grpId="1" nodeType="withEffect">
                                  <p:stCondLst>
                                    <p:cond delay="150"/>
                                  </p:stCondLst>
                                  <p:childTnLst>
                                    <p:animScale>
                                      <p:cBhvr>
                                        <p:cTn id="76" dur="100" fill="hold"/>
                                        <p:tgtEl>
                                          <p:spTgt spid="29"/>
                                        </p:tgtEl>
                                      </p:cBhvr>
                                      <p:by x="130000" y="130000"/>
                                    </p:animScale>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200" fill="hold"/>
                                        <p:tgtEl>
                                          <p:spTgt spid="31"/>
                                        </p:tgtEl>
                                        <p:attrNameLst>
                                          <p:attrName>ppt_w</p:attrName>
                                        </p:attrNameLst>
                                      </p:cBhvr>
                                      <p:tavLst>
                                        <p:tav tm="0">
                                          <p:val>
                                            <p:fltVal val="0"/>
                                          </p:val>
                                        </p:tav>
                                        <p:tav tm="100000">
                                          <p:val>
                                            <p:strVal val="#ppt_w"/>
                                          </p:val>
                                        </p:tav>
                                      </p:tavLst>
                                    </p:anim>
                                    <p:anim calcmode="lin" valueType="num">
                                      <p:cBhvr>
                                        <p:cTn id="85" dur="200" fill="hold"/>
                                        <p:tgtEl>
                                          <p:spTgt spid="31"/>
                                        </p:tgtEl>
                                        <p:attrNameLst>
                                          <p:attrName>ppt_h</p:attrName>
                                        </p:attrNameLst>
                                      </p:cBhvr>
                                      <p:tavLst>
                                        <p:tav tm="0">
                                          <p:val>
                                            <p:fltVal val="0"/>
                                          </p:val>
                                        </p:tav>
                                        <p:tav tm="100000">
                                          <p:val>
                                            <p:strVal val="#ppt_h"/>
                                          </p:val>
                                        </p:tav>
                                      </p:tavLst>
                                    </p:anim>
                                    <p:animEffect transition="in" filter="fade">
                                      <p:cBhvr>
                                        <p:cTn id="86" dur="200"/>
                                        <p:tgtEl>
                                          <p:spTgt spid="31"/>
                                        </p:tgtEl>
                                      </p:cBhvr>
                                    </p:animEffect>
                                  </p:childTnLst>
                                </p:cTn>
                              </p:par>
                              <p:par>
                                <p:cTn id="87" presetID="6" presetClass="emph" presetSubtype="0" autoRev="1" fill="hold" grpId="1" nodeType="withEffect">
                                  <p:stCondLst>
                                    <p:cond delay="150"/>
                                  </p:stCondLst>
                                  <p:childTnLst>
                                    <p:animScale>
                                      <p:cBhvr>
                                        <p:cTn id="88" dur="100" fill="hold"/>
                                        <p:tgtEl>
                                          <p:spTgt spid="31"/>
                                        </p:tgtEl>
                                      </p:cBhvr>
                                      <p:by x="130000" y="130000"/>
                                    </p:animScale>
                                  </p:childTnLst>
                                </p:cTn>
                              </p:par>
                            </p:childTnLst>
                          </p:cTn>
                        </p:par>
                        <p:par>
                          <p:cTn id="89" fill="hold">
                            <p:stCondLst>
                              <p:cond delay="7500"/>
                            </p:stCondLst>
                            <p:childTnLst>
                              <p:par>
                                <p:cTn id="90" presetID="10" presetClass="entr" presetSubtype="0"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p:bldP spid="25" grpId="0" animBg="1"/>
      <p:bldP spid="25" grpId="1" animBg="1"/>
      <p:bldP spid="26" grpId="0"/>
      <p:bldP spid="27" grpId="0" animBg="1"/>
      <p:bldP spid="27" grpId="1" animBg="1"/>
      <p:bldP spid="28" grpId="0"/>
      <p:bldP spid="29" grpId="0" animBg="1"/>
      <p:bldP spid="29" grpId="1" animBg="1"/>
      <p:bldP spid="30" grpId="0"/>
      <p:bldP spid="31" grpId="0" animBg="1"/>
      <p:bldP spid="31" grpId="1"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3" name="椭圆 2"/>
          <p:cNvSpPr/>
          <p:nvPr/>
        </p:nvSpPr>
        <p:spPr>
          <a:xfrm>
            <a:off x="653141" y="1970012"/>
            <a:ext cx="805218" cy="805218"/>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charset="-122"/>
                <a:ea typeface="微软雅黑" panose="020B0503020204020204" charset="-122"/>
              </a:rPr>
              <a:t>TEXT</a:t>
            </a:r>
            <a:endParaRPr lang="zh-CN" altLang="en-US" sz="1600" dirty="0">
              <a:latin typeface="微软雅黑" panose="020B0503020204020204" charset="-122"/>
              <a:ea typeface="微软雅黑" panose="020B0503020204020204" charset="-122"/>
            </a:endParaRPr>
          </a:p>
        </p:txBody>
      </p:sp>
      <p:cxnSp>
        <p:nvCxnSpPr>
          <p:cNvPr id="4" name="直接连接符 3"/>
          <p:cNvCxnSpPr>
            <a:stCxn id="3" idx="6"/>
          </p:cNvCxnSpPr>
          <p:nvPr/>
        </p:nvCxnSpPr>
        <p:spPr>
          <a:xfrm>
            <a:off x="1458359" y="237262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653141" y="3289786"/>
            <a:ext cx="805218" cy="805218"/>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charset="-122"/>
                <a:ea typeface="微软雅黑" panose="020B0503020204020204" charset="-122"/>
              </a:rPr>
              <a:t>TEXT</a:t>
            </a:r>
            <a:endParaRPr lang="zh-CN" altLang="en-US" sz="1600" dirty="0">
              <a:latin typeface="微软雅黑" panose="020B0503020204020204" charset="-122"/>
              <a:ea typeface="微软雅黑" panose="020B0503020204020204" charset="-122"/>
            </a:endParaRPr>
          </a:p>
        </p:txBody>
      </p:sp>
      <p:cxnSp>
        <p:nvCxnSpPr>
          <p:cNvPr id="6" name="直接连接符 5"/>
          <p:cNvCxnSpPr>
            <a:stCxn id="5" idx="6"/>
          </p:cNvCxnSpPr>
          <p:nvPr/>
        </p:nvCxnSpPr>
        <p:spPr>
          <a:xfrm>
            <a:off x="1458359" y="3692395"/>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53141" y="4754292"/>
            <a:ext cx="805218" cy="805218"/>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charset="-122"/>
                <a:ea typeface="微软雅黑" panose="020B0503020204020204" charset="-122"/>
              </a:rPr>
              <a:t>TEXT</a:t>
            </a:r>
            <a:endParaRPr lang="zh-CN" altLang="en-US" sz="1600" dirty="0">
              <a:latin typeface="微软雅黑" panose="020B0503020204020204" charset="-122"/>
              <a:ea typeface="微软雅黑" panose="020B0503020204020204" charset="-122"/>
            </a:endParaRPr>
          </a:p>
        </p:txBody>
      </p:sp>
      <p:cxnSp>
        <p:nvCxnSpPr>
          <p:cNvPr id="8" name="直接连接符 7"/>
          <p:cNvCxnSpPr>
            <a:stCxn id="7" idx="6"/>
          </p:cNvCxnSpPr>
          <p:nvPr/>
        </p:nvCxnSpPr>
        <p:spPr>
          <a:xfrm>
            <a:off x="1458359" y="515690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6071458" y="1970012"/>
            <a:ext cx="805218" cy="805218"/>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charset="-122"/>
                <a:ea typeface="微软雅黑" panose="020B0503020204020204" charset="-122"/>
              </a:rPr>
              <a:t>TEXT</a:t>
            </a:r>
            <a:endParaRPr lang="zh-CN" altLang="en-US" sz="1600" dirty="0">
              <a:latin typeface="微软雅黑" panose="020B0503020204020204" charset="-122"/>
              <a:ea typeface="微软雅黑" panose="020B0503020204020204" charset="-122"/>
            </a:endParaRPr>
          </a:p>
        </p:txBody>
      </p:sp>
      <p:cxnSp>
        <p:nvCxnSpPr>
          <p:cNvPr id="10" name="直接连接符 9"/>
          <p:cNvCxnSpPr>
            <a:stCxn id="9" idx="6"/>
          </p:cNvCxnSpPr>
          <p:nvPr/>
        </p:nvCxnSpPr>
        <p:spPr>
          <a:xfrm>
            <a:off x="6876676" y="237262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6071458" y="3289786"/>
            <a:ext cx="805218" cy="805218"/>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charset="-122"/>
                <a:ea typeface="微软雅黑" panose="020B0503020204020204" charset="-122"/>
              </a:rPr>
              <a:t>TEXT</a:t>
            </a:r>
            <a:endParaRPr lang="zh-CN" altLang="en-US" sz="1600" dirty="0">
              <a:latin typeface="微软雅黑" panose="020B0503020204020204" charset="-122"/>
              <a:ea typeface="微软雅黑" panose="020B0503020204020204" charset="-122"/>
            </a:endParaRPr>
          </a:p>
        </p:txBody>
      </p:sp>
      <p:cxnSp>
        <p:nvCxnSpPr>
          <p:cNvPr id="12" name="直接连接符 11"/>
          <p:cNvCxnSpPr>
            <a:stCxn id="11" idx="6"/>
          </p:cNvCxnSpPr>
          <p:nvPr/>
        </p:nvCxnSpPr>
        <p:spPr>
          <a:xfrm>
            <a:off x="6876676" y="3692395"/>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071458" y="4754292"/>
            <a:ext cx="805218" cy="805218"/>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charset="-122"/>
                <a:ea typeface="微软雅黑" panose="020B0503020204020204" charset="-122"/>
              </a:rPr>
              <a:t>TEXT</a:t>
            </a:r>
            <a:endParaRPr lang="zh-CN" altLang="en-US" sz="1600" dirty="0">
              <a:latin typeface="微软雅黑" panose="020B0503020204020204" charset="-122"/>
              <a:ea typeface="微软雅黑" panose="020B0503020204020204" charset="-122"/>
            </a:endParaRPr>
          </a:p>
        </p:txBody>
      </p:sp>
      <p:cxnSp>
        <p:nvCxnSpPr>
          <p:cNvPr id="14" name="直接连接符 13"/>
          <p:cNvCxnSpPr>
            <a:stCxn id="13" idx="6"/>
          </p:cNvCxnSpPr>
          <p:nvPr/>
        </p:nvCxnSpPr>
        <p:spPr>
          <a:xfrm>
            <a:off x="6876676" y="5156901"/>
            <a:ext cx="468781"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026142" y="2025621"/>
            <a:ext cx="3551959" cy="902760"/>
            <a:chOff x="2136461" y="1993722"/>
            <a:chExt cx="3551959" cy="902760"/>
          </a:xfrm>
        </p:grpSpPr>
        <p:sp>
          <p:nvSpPr>
            <p:cNvPr id="16" name="文本框 15"/>
            <p:cNvSpPr txBox="1"/>
            <p:nvPr/>
          </p:nvSpPr>
          <p:spPr>
            <a:xfrm>
              <a:off x="2136462" y="2282788"/>
              <a:ext cx="3551958" cy="613694"/>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latin typeface="+mn-ea"/>
                </a:rPr>
                <a:t>为客户提供有效服务，是我们工作的方向和价值评价的标尺，成就客户就是成就我们自己</a:t>
              </a:r>
            </a:p>
          </p:txBody>
        </p:sp>
        <p:sp>
          <p:nvSpPr>
            <p:cNvPr id="17" name="文本框 16"/>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latin typeface="微软雅黑" panose="020B0503020204020204" charset="-122"/>
                  <a:ea typeface="微软雅黑" panose="020B0503020204020204" charset="-122"/>
                </a:rPr>
                <a:t>SUBTITLE HERE</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8" name="组合 17"/>
          <p:cNvGrpSpPr/>
          <p:nvPr/>
        </p:nvGrpSpPr>
        <p:grpSpPr>
          <a:xfrm>
            <a:off x="2026142" y="3411754"/>
            <a:ext cx="3551959" cy="902760"/>
            <a:chOff x="2136461" y="1993722"/>
            <a:chExt cx="3551959" cy="902760"/>
          </a:xfrm>
        </p:grpSpPr>
        <p:sp>
          <p:nvSpPr>
            <p:cNvPr id="19" name="文本框 18"/>
            <p:cNvSpPr txBox="1"/>
            <p:nvPr/>
          </p:nvSpPr>
          <p:spPr>
            <a:xfrm>
              <a:off x="2136462" y="2282788"/>
              <a:ext cx="3551958" cy="613694"/>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latin typeface="+mn-ea"/>
                </a:rPr>
                <a:t>为客户提供有效服务，是我们工作的方向和价值评价的标尺，成就客户就是成就我们自己</a:t>
              </a:r>
            </a:p>
          </p:txBody>
        </p:sp>
        <p:sp>
          <p:nvSpPr>
            <p:cNvPr id="20" name="文本框 19"/>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latin typeface="微软雅黑" panose="020B0503020204020204" charset="-122"/>
                  <a:ea typeface="微软雅黑" panose="020B0503020204020204" charset="-122"/>
                </a:rPr>
                <a:t>SUBTITLE HERE</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1" name="组合 20"/>
          <p:cNvGrpSpPr/>
          <p:nvPr/>
        </p:nvGrpSpPr>
        <p:grpSpPr>
          <a:xfrm>
            <a:off x="2026142" y="4797887"/>
            <a:ext cx="3551959" cy="935397"/>
            <a:chOff x="2136461" y="1993722"/>
            <a:chExt cx="3551959" cy="935397"/>
          </a:xfrm>
        </p:grpSpPr>
        <p:sp>
          <p:nvSpPr>
            <p:cNvPr id="22" name="文本框 21"/>
            <p:cNvSpPr txBox="1"/>
            <p:nvPr/>
          </p:nvSpPr>
          <p:spPr>
            <a:xfrm>
              <a:off x="2136462" y="2282788"/>
              <a:ext cx="3551958" cy="646331"/>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latin typeface="+mn-ea"/>
                </a:rPr>
                <a:t>为客户提供有效服务，是我们工作的方向和价值评价的标尺，成就客户就是成就我们自己</a:t>
              </a:r>
            </a:p>
          </p:txBody>
        </p:sp>
        <p:sp>
          <p:nvSpPr>
            <p:cNvPr id="23" name="文本框 22"/>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latin typeface="微软雅黑" panose="020B0503020204020204" charset="-122"/>
                  <a:ea typeface="微软雅黑" panose="020B0503020204020204" charset="-122"/>
                </a:rPr>
                <a:t>SUBTITLE HERE</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4" name="组合 23"/>
          <p:cNvGrpSpPr/>
          <p:nvPr/>
        </p:nvGrpSpPr>
        <p:grpSpPr>
          <a:xfrm>
            <a:off x="7469035" y="1993722"/>
            <a:ext cx="3551959" cy="935397"/>
            <a:chOff x="2136461" y="1993722"/>
            <a:chExt cx="3551959" cy="935397"/>
          </a:xfrm>
        </p:grpSpPr>
        <p:sp>
          <p:nvSpPr>
            <p:cNvPr id="25" name="文本框 24"/>
            <p:cNvSpPr txBox="1"/>
            <p:nvPr/>
          </p:nvSpPr>
          <p:spPr>
            <a:xfrm>
              <a:off x="2136462" y="2282788"/>
              <a:ext cx="3551958" cy="646331"/>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latin typeface="+mn-ea"/>
                </a:rPr>
                <a:t>为客户提供有效服务，是我们工作的方向和价值评价的标尺，成就客户就是成就我们自己</a:t>
              </a:r>
            </a:p>
          </p:txBody>
        </p:sp>
        <p:sp>
          <p:nvSpPr>
            <p:cNvPr id="26" name="文本框 25"/>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latin typeface="微软雅黑" panose="020B0503020204020204" charset="-122"/>
                  <a:ea typeface="微软雅黑" panose="020B0503020204020204" charset="-122"/>
                </a:rPr>
                <a:t>SUBTITLE HERE</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7" name="组合 26"/>
          <p:cNvGrpSpPr/>
          <p:nvPr/>
        </p:nvGrpSpPr>
        <p:grpSpPr>
          <a:xfrm>
            <a:off x="7469035" y="3379855"/>
            <a:ext cx="3551959" cy="935397"/>
            <a:chOff x="2136461" y="1993722"/>
            <a:chExt cx="3551959" cy="935397"/>
          </a:xfrm>
        </p:grpSpPr>
        <p:sp>
          <p:nvSpPr>
            <p:cNvPr id="28" name="文本框 27"/>
            <p:cNvSpPr txBox="1"/>
            <p:nvPr/>
          </p:nvSpPr>
          <p:spPr>
            <a:xfrm>
              <a:off x="2136462" y="2282788"/>
              <a:ext cx="3551958" cy="646331"/>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latin typeface="+mn-ea"/>
                </a:rPr>
                <a:t>为客户提供有效服务，是我们工作的方向和价值评价的标尺，成就客户就是成就我们自己</a:t>
              </a:r>
            </a:p>
          </p:txBody>
        </p:sp>
        <p:sp>
          <p:nvSpPr>
            <p:cNvPr id="29" name="文本框 28"/>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latin typeface="微软雅黑" panose="020B0503020204020204" charset="-122"/>
                  <a:ea typeface="微软雅黑" panose="020B0503020204020204" charset="-122"/>
                </a:rPr>
                <a:t>SUBTITLE HERE</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30" name="组合 29"/>
          <p:cNvGrpSpPr/>
          <p:nvPr/>
        </p:nvGrpSpPr>
        <p:grpSpPr>
          <a:xfrm>
            <a:off x="7469035" y="4765988"/>
            <a:ext cx="3551959" cy="935397"/>
            <a:chOff x="2136461" y="1993722"/>
            <a:chExt cx="3551959" cy="935397"/>
          </a:xfrm>
        </p:grpSpPr>
        <p:sp>
          <p:nvSpPr>
            <p:cNvPr id="31" name="文本框 30"/>
            <p:cNvSpPr txBox="1"/>
            <p:nvPr/>
          </p:nvSpPr>
          <p:spPr>
            <a:xfrm>
              <a:off x="2136462" y="2282788"/>
              <a:ext cx="3551958" cy="646331"/>
            </a:xfrm>
            <a:prstGeom prst="rect">
              <a:avLst/>
            </a:prstGeom>
            <a:noFill/>
          </p:spPr>
          <p:txBody>
            <a:bodyPr wrap="square" rtlCol="0">
              <a:spAutoFit/>
            </a:bodyPr>
            <a:lstStyle/>
            <a:p>
              <a:pPr>
                <a:lnSpc>
                  <a:spcPct val="150000"/>
                </a:lnSpc>
                <a:spcAft>
                  <a:spcPts val="600"/>
                </a:spcAft>
                <a:buClr>
                  <a:schemeClr val="accent1"/>
                </a:buClr>
              </a:pPr>
              <a:r>
                <a:rPr lang="zh-CN" altLang="en-US" sz="1200" dirty="0">
                  <a:solidFill>
                    <a:schemeClr val="tx1">
                      <a:lumMod val="50000"/>
                      <a:lumOff val="50000"/>
                    </a:schemeClr>
                  </a:solidFill>
                  <a:latin typeface="+mn-ea"/>
                </a:rPr>
                <a:t>为客户提供有效服务，是我们工作的方向和价值评价的标尺，成就客户就是成就我们自己</a:t>
              </a:r>
            </a:p>
          </p:txBody>
        </p:sp>
        <p:sp>
          <p:nvSpPr>
            <p:cNvPr id="32" name="文本框 31"/>
            <p:cNvSpPr txBox="1"/>
            <p:nvPr/>
          </p:nvSpPr>
          <p:spPr>
            <a:xfrm>
              <a:off x="2136461" y="1993722"/>
              <a:ext cx="3551959" cy="338554"/>
            </a:xfrm>
            <a:prstGeom prst="rect">
              <a:avLst/>
            </a:prstGeom>
            <a:noFill/>
          </p:spPr>
          <p:txBody>
            <a:bodyPr wrap="square" rtlCol="0">
              <a:spAutoFit/>
            </a:bodyPr>
            <a:lstStyle/>
            <a:p>
              <a:r>
                <a:rPr lang="en-US" altLang="zh-CN" sz="1600" dirty="0">
                  <a:solidFill>
                    <a:schemeClr val="tx1">
                      <a:lumMod val="65000"/>
                      <a:lumOff val="35000"/>
                    </a:schemeClr>
                  </a:solidFill>
                  <a:latin typeface="微软雅黑" panose="020B0503020204020204" charset="-122"/>
                  <a:ea typeface="微软雅黑" panose="020B0503020204020204" charset="-122"/>
                </a:rPr>
                <a:t>SUBTITLE HERE</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par>
                                <p:cTn id="39" presetID="22" presetClass="entr" presetSubtype="8"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8"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par>
                                <p:cTn id="48" presetID="22" presetClass="entr" presetSubtype="8"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22" presetClass="entr" presetSubtype="8"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par>
                                <p:cTn id="58" presetID="22" presetClass="entr" presetSubtype="1"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par>
                                <p:cTn id="61" presetID="22" presetClass="entr" presetSubtype="1"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up)">
                                      <p:cBhvr>
                                        <p:cTn id="63" dur="500"/>
                                        <p:tgtEl>
                                          <p:spTgt spid="21"/>
                                        </p:tgtEl>
                                      </p:cBhvr>
                                    </p:animEffect>
                                  </p:childTnLst>
                                </p:cTn>
                              </p:par>
                              <p:par>
                                <p:cTn id="64" presetID="22" presetClass="entr" presetSubtype="1"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up)">
                                      <p:cBhvr>
                                        <p:cTn id="66" dur="500"/>
                                        <p:tgtEl>
                                          <p:spTgt spid="24"/>
                                        </p:tgtEl>
                                      </p:cBhvr>
                                    </p:animEffect>
                                  </p:childTnLst>
                                </p:cTn>
                              </p:par>
                              <p:par>
                                <p:cTn id="67" presetID="22" presetClass="entr" presetSubtype="1"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up)">
                                      <p:cBhvr>
                                        <p:cTn id="69" dur="500"/>
                                        <p:tgtEl>
                                          <p:spTgt spid="27"/>
                                        </p:tgtEl>
                                      </p:cBhvr>
                                    </p:animEffect>
                                  </p:childTnLst>
                                </p:cTn>
                              </p:par>
                              <p:par>
                                <p:cTn id="70" presetID="22" presetClass="entr" presetSubtype="1"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822325" y="3711575"/>
            <a:ext cx="10547350" cy="104775"/>
          </a:xfrm>
          <a:custGeom>
            <a:avLst/>
            <a:gdLst>
              <a:gd name="T0" fmla="*/ 2147483647 w 2112"/>
              <a:gd name="T1" fmla="*/ 2147483647 h 28"/>
              <a:gd name="T2" fmla="*/ 2147483647 w 2112"/>
              <a:gd name="T3" fmla="*/ 0 h 28"/>
              <a:gd name="T4" fmla="*/ 2147483647 w 2112"/>
              <a:gd name="T5" fmla="*/ 0 h 28"/>
              <a:gd name="T6" fmla="*/ 0 w 2112"/>
              <a:gd name="T7" fmla="*/ 2147483647 h 28"/>
              <a:gd name="T8" fmla="*/ 0 w 2112"/>
              <a:gd name="T9" fmla="*/ 2147483647 h 28"/>
              <a:gd name="T10" fmla="*/ 2147483647 w 2112"/>
              <a:gd name="T11" fmla="*/ 2147483647 h 28"/>
              <a:gd name="T12" fmla="*/ 2147483647 w 2112"/>
              <a:gd name="T13" fmla="*/ 2147483647 h 28"/>
              <a:gd name="T14" fmla="*/ 2147483647 w 211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2" h="28">
                <a:moveTo>
                  <a:pt x="2112" y="14"/>
                </a:moveTo>
                <a:cubicBezTo>
                  <a:pt x="2112" y="7"/>
                  <a:pt x="2098" y="0"/>
                  <a:pt x="2081" y="0"/>
                </a:cubicBezTo>
                <a:cubicBezTo>
                  <a:pt x="30" y="0"/>
                  <a:pt x="30" y="0"/>
                  <a:pt x="30" y="0"/>
                </a:cubicBezTo>
                <a:cubicBezTo>
                  <a:pt x="13" y="0"/>
                  <a:pt x="0" y="7"/>
                  <a:pt x="0" y="14"/>
                </a:cubicBezTo>
                <a:cubicBezTo>
                  <a:pt x="0" y="14"/>
                  <a:pt x="0" y="14"/>
                  <a:pt x="0" y="14"/>
                </a:cubicBezTo>
                <a:cubicBezTo>
                  <a:pt x="0" y="22"/>
                  <a:pt x="13" y="28"/>
                  <a:pt x="30" y="28"/>
                </a:cubicBezTo>
                <a:cubicBezTo>
                  <a:pt x="2081" y="28"/>
                  <a:pt x="2081" y="28"/>
                  <a:pt x="2081" y="28"/>
                </a:cubicBezTo>
                <a:cubicBezTo>
                  <a:pt x="2098" y="28"/>
                  <a:pt x="2112" y="22"/>
                  <a:pt x="2112" y="14"/>
                </a:cubicBezTo>
                <a:close/>
              </a:path>
            </a:pathLst>
          </a:cu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 name="组合 1"/>
          <p:cNvGrpSpPr/>
          <p:nvPr/>
        </p:nvGrpSpPr>
        <p:grpSpPr bwMode="auto">
          <a:xfrm>
            <a:off x="1376363" y="3538538"/>
            <a:ext cx="446087" cy="450850"/>
            <a:chOff x="3424238" y="2347913"/>
            <a:chExt cx="446087" cy="450850"/>
          </a:xfrm>
        </p:grpSpPr>
        <p:sp>
          <p:nvSpPr>
            <p:cNvPr id="9238" name="Oval 8"/>
            <p:cNvSpPr>
              <a:spLocks noChangeArrowheads="1"/>
            </p:cNvSpPr>
            <p:nvPr/>
          </p:nvSpPr>
          <p:spPr bwMode="auto">
            <a:xfrm>
              <a:off x="3424238" y="2347913"/>
              <a:ext cx="446087" cy="450850"/>
            </a:xfrm>
            <a:prstGeom prst="ellipse">
              <a:avLst/>
            </a:pr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239" name="Oval 9"/>
            <p:cNvSpPr>
              <a:spLocks noChangeArrowheads="1"/>
            </p:cNvSpPr>
            <p:nvPr/>
          </p:nvSpPr>
          <p:spPr bwMode="auto">
            <a:xfrm>
              <a:off x="3487738" y="2416175"/>
              <a:ext cx="317500" cy="31750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p>
          </p:txBody>
        </p:sp>
      </p:grpSp>
      <p:grpSp>
        <p:nvGrpSpPr>
          <p:cNvPr id="7" name="组合 6"/>
          <p:cNvGrpSpPr/>
          <p:nvPr/>
        </p:nvGrpSpPr>
        <p:grpSpPr bwMode="auto">
          <a:xfrm>
            <a:off x="4373563" y="3538538"/>
            <a:ext cx="446087" cy="450850"/>
            <a:chOff x="3424238" y="2347913"/>
            <a:chExt cx="446087" cy="450850"/>
          </a:xfrm>
        </p:grpSpPr>
        <p:sp>
          <p:nvSpPr>
            <p:cNvPr id="9236" name="Oval 8"/>
            <p:cNvSpPr>
              <a:spLocks noChangeArrowheads="1"/>
            </p:cNvSpPr>
            <p:nvPr/>
          </p:nvSpPr>
          <p:spPr bwMode="auto">
            <a:xfrm>
              <a:off x="3424238" y="2347913"/>
              <a:ext cx="446087" cy="450850"/>
            </a:xfrm>
            <a:prstGeom prst="ellipse">
              <a:avLst/>
            </a:pr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237" name="Oval 9"/>
            <p:cNvSpPr>
              <a:spLocks noChangeArrowheads="1"/>
            </p:cNvSpPr>
            <p:nvPr/>
          </p:nvSpPr>
          <p:spPr bwMode="auto">
            <a:xfrm>
              <a:off x="3487738" y="2416175"/>
              <a:ext cx="317500" cy="31750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p>
          </p:txBody>
        </p:sp>
      </p:grpSp>
      <p:grpSp>
        <p:nvGrpSpPr>
          <p:cNvPr id="10" name="组合 9"/>
          <p:cNvGrpSpPr/>
          <p:nvPr/>
        </p:nvGrpSpPr>
        <p:grpSpPr bwMode="auto">
          <a:xfrm>
            <a:off x="7372350" y="3538538"/>
            <a:ext cx="446088" cy="450850"/>
            <a:chOff x="3424238" y="2347913"/>
            <a:chExt cx="446087" cy="450850"/>
          </a:xfrm>
        </p:grpSpPr>
        <p:sp>
          <p:nvSpPr>
            <p:cNvPr id="9234" name="Oval 8"/>
            <p:cNvSpPr>
              <a:spLocks noChangeArrowheads="1"/>
            </p:cNvSpPr>
            <p:nvPr/>
          </p:nvSpPr>
          <p:spPr bwMode="auto">
            <a:xfrm>
              <a:off x="3424238" y="2347913"/>
              <a:ext cx="446087" cy="450850"/>
            </a:xfrm>
            <a:prstGeom prst="ellipse">
              <a:avLst/>
            </a:pr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235" name="Oval 9"/>
            <p:cNvSpPr>
              <a:spLocks noChangeArrowheads="1"/>
            </p:cNvSpPr>
            <p:nvPr/>
          </p:nvSpPr>
          <p:spPr bwMode="auto">
            <a:xfrm>
              <a:off x="3487738" y="2416175"/>
              <a:ext cx="317500" cy="31750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p>
          </p:txBody>
        </p:sp>
      </p:grpSp>
      <p:grpSp>
        <p:nvGrpSpPr>
          <p:cNvPr id="13" name="组合 12"/>
          <p:cNvGrpSpPr/>
          <p:nvPr/>
        </p:nvGrpSpPr>
        <p:grpSpPr bwMode="auto">
          <a:xfrm>
            <a:off x="10369550" y="3538538"/>
            <a:ext cx="446088" cy="450850"/>
            <a:chOff x="3424238" y="2347913"/>
            <a:chExt cx="446087" cy="450850"/>
          </a:xfrm>
        </p:grpSpPr>
        <p:sp>
          <p:nvSpPr>
            <p:cNvPr id="9232" name="Oval 8"/>
            <p:cNvSpPr>
              <a:spLocks noChangeArrowheads="1"/>
            </p:cNvSpPr>
            <p:nvPr/>
          </p:nvSpPr>
          <p:spPr bwMode="auto">
            <a:xfrm>
              <a:off x="3424238" y="2347913"/>
              <a:ext cx="446087" cy="450850"/>
            </a:xfrm>
            <a:prstGeom prst="ellipse">
              <a:avLst/>
            </a:pr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233" name="Oval 9"/>
            <p:cNvSpPr>
              <a:spLocks noChangeArrowheads="1"/>
            </p:cNvSpPr>
            <p:nvPr/>
          </p:nvSpPr>
          <p:spPr bwMode="auto">
            <a:xfrm>
              <a:off x="3487738" y="2416175"/>
              <a:ext cx="317500" cy="31750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600"/>
            </a:p>
          </p:txBody>
        </p:sp>
      </p:grpSp>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17" name="文本框 16"/>
          <p:cNvSpPr txBox="1">
            <a:spLocks noChangeArrowheads="1"/>
          </p:cNvSpPr>
          <p:nvPr/>
        </p:nvSpPr>
        <p:spPr bwMode="auto">
          <a:xfrm>
            <a:off x="1217613" y="4029075"/>
            <a:ext cx="760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C00000"/>
                </a:solidFill>
                <a:latin typeface="Agency FB" panose="020B0503020202020204" pitchFamily="34" charset="0"/>
              </a:rPr>
              <a:t>2014</a:t>
            </a:r>
            <a:endParaRPr lang="zh-CN" altLang="en-US" sz="2800" b="1" dirty="0">
              <a:solidFill>
                <a:srgbClr val="C00000"/>
              </a:solidFill>
              <a:latin typeface="Agency FB" panose="020B0503020202020204" pitchFamily="34" charset="0"/>
            </a:endParaRPr>
          </a:p>
        </p:txBody>
      </p:sp>
      <p:sp>
        <p:nvSpPr>
          <p:cNvPr id="18" name="文本框 17"/>
          <p:cNvSpPr txBox="1">
            <a:spLocks noChangeArrowheads="1"/>
          </p:cNvSpPr>
          <p:nvPr/>
        </p:nvSpPr>
        <p:spPr bwMode="auto">
          <a:xfrm>
            <a:off x="7213600" y="402907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C00000"/>
                </a:solidFill>
                <a:latin typeface="Agency FB" panose="020B0503020202020204" pitchFamily="34" charset="0"/>
              </a:rPr>
              <a:t>2016</a:t>
            </a:r>
            <a:endParaRPr lang="zh-CN" altLang="en-US" sz="2800" b="1" dirty="0">
              <a:solidFill>
                <a:srgbClr val="C00000"/>
              </a:solidFill>
              <a:latin typeface="Agency FB" panose="020B0503020202020204" pitchFamily="34" charset="0"/>
            </a:endParaRPr>
          </a:p>
        </p:txBody>
      </p:sp>
      <p:sp>
        <p:nvSpPr>
          <p:cNvPr id="19" name="文本框 18"/>
          <p:cNvSpPr txBox="1">
            <a:spLocks noChangeArrowheads="1"/>
          </p:cNvSpPr>
          <p:nvPr/>
        </p:nvSpPr>
        <p:spPr bwMode="auto">
          <a:xfrm>
            <a:off x="4214813" y="2997200"/>
            <a:ext cx="760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C00000"/>
                </a:solidFill>
                <a:latin typeface="Agency FB" panose="020B0503020202020204" pitchFamily="34" charset="0"/>
              </a:rPr>
              <a:t>2015</a:t>
            </a:r>
            <a:endParaRPr lang="zh-CN" altLang="en-US" sz="2800" b="1">
              <a:solidFill>
                <a:srgbClr val="C00000"/>
              </a:solidFill>
              <a:latin typeface="Agency FB" panose="020B0503020202020204" pitchFamily="34" charset="0"/>
            </a:endParaRPr>
          </a:p>
        </p:txBody>
      </p:sp>
      <p:sp>
        <p:nvSpPr>
          <p:cNvPr id="20" name="文本框 19"/>
          <p:cNvSpPr txBox="1">
            <a:spLocks noChangeArrowheads="1"/>
          </p:cNvSpPr>
          <p:nvPr/>
        </p:nvSpPr>
        <p:spPr bwMode="auto">
          <a:xfrm>
            <a:off x="10212388" y="2997200"/>
            <a:ext cx="75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rgbClr val="C00000"/>
                </a:solidFill>
                <a:latin typeface="Agency FB" panose="020B0503020202020204" pitchFamily="34" charset="0"/>
              </a:rPr>
              <a:t>2017</a:t>
            </a:r>
            <a:endParaRPr lang="zh-CN" altLang="en-US" sz="2800" b="1" dirty="0">
              <a:solidFill>
                <a:srgbClr val="C00000"/>
              </a:solidFill>
              <a:latin typeface="Agency FB" panose="020B0503020202020204" pitchFamily="34" charset="0"/>
            </a:endParaRPr>
          </a:p>
        </p:txBody>
      </p:sp>
      <p:sp>
        <p:nvSpPr>
          <p:cNvPr id="21" name="文本框 56"/>
          <p:cNvSpPr txBox="1"/>
          <p:nvPr/>
        </p:nvSpPr>
        <p:spPr>
          <a:xfrm>
            <a:off x="481013" y="2211388"/>
            <a:ext cx="2233612" cy="12319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anose="020B0806030902050204"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
        <p:nvSpPr>
          <p:cNvPr id="22" name="文本框 56"/>
          <p:cNvSpPr txBox="1"/>
          <p:nvPr/>
        </p:nvSpPr>
        <p:spPr>
          <a:xfrm>
            <a:off x="6475413" y="2211388"/>
            <a:ext cx="2235200" cy="12319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anose="020B0806030902050204"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
        <p:nvSpPr>
          <p:cNvPr id="23" name="文本框 56"/>
          <p:cNvSpPr txBox="1"/>
          <p:nvPr/>
        </p:nvSpPr>
        <p:spPr>
          <a:xfrm>
            <a:off x="3478213" y="4114800"/>
            <a:ext cx="2233612" cy="12319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anose="020B0806030902050204"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
        <p:nvSpPr>
          <p:cNvPr id="24" name="文本框 56"/>
          <p:cNvSpPr txBox="1"/>
          <p:nvPr/>
        </p:nvSpPr>
        <p:spPr>
          <a:xfrm>
            <a:off x="9480550" y="4114800"/>
            <a:ext cx="2235200" cy="123190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1800" dirty="0">
                <a:solidFill>
                  <a:schemeClr val="tx1">
                    <a:lumMod val="75000"/>
                    <a:lumOff val="25000"/>
                  </a:schemeClr>
                </a:solidFill>
                <a:latin typeface="Impact" panose="020B0806030902050204" pitchFamily="34" charset="0"/>
                <a:ea typeface="+mn-ea"/>
              </a:rPr>
              <a:t>Your Title</a:t>
            </a:r>
          </a:p>
          <a:p>
            <a:pPr algn="ctr" eaLnBrk="1" fontAlgn="auto" hangingPunct="1">
              <a:lnSpc>
                <a:spcPct val="100000"/>
              </a:lnSpc>
              <a:spcBef>
                <a:spcPts val="0"/>
              </a:spcBef>
              <a:spcAft>
                <a:spcPts val="0"/>
              </a:spcAft>
              <a:defRPr/>
            </a:pPr>
            <a:r>
              <a:rPr lang="en-US" altLang="zh-CN" dirty="0">
                <a:solidFill>
                  <a:schemeClr val="tx1">
                    <a:lumMod val="75000"/>
                    <a:lumOff val="25000"/>
                  </a:schemeClr>
                </a:solidFill>
                <a:latin typeface="+mn-lt"/>
                <a:ea typeface="+mn-ea"/>
              </a:rPr>
              <a:t>click to add subtitle click to add subtitle click to add subtitle click to add subtitle</a:t>
            </a:r>
            <a:r>
              <a:rPr lang="zh-CN" altLang="en-US" dirty="0">
                <a:solidFill>
                  <a:schemeClr val="tx1">
                    <a:lumMod val="75000"/>
                    <a:lumOff val="25000"/>
                  </a:schemeClr>
                </a:solidFill>
                <a:latin typeface="+mn-lt"/>
                <a:ea typeface="+mn-ea"/>
              </a:rPr>
              <a:t> </a:t>
            </a:r>
            <a:r>
              <a:rPr lang="en-US" altLang="zh-CN" dirty="0">
                <a:solidFill>
                  <a:schemeClr val="tx1">
                    <a:lumMod val="75000"/>
                    <a:lumOff val="25000"/>
                  </a:schemeClr>
                </a:solidFill>
                <a:latin typeface="+mn-lt"/>
                <a:ea typeface="+mn-ea"/>
              </a:rPr>
              <a:t>click to add subtitle</a:t>
            </a:r>
            <a:endParaRPr lang="zh-CN" altLang="en-US" dirty="0">
              <a:solidFill>
                <a:schemeClr val="tx1">
                  <a:lumMod val="75000"/>
                  <a:lumOff val="25000"/>
                </a:schemeClr>
              </a:solidFill>
              <a:latin typeface="+mn-lt"/>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文本框 56"/>
          <p:cNvSpPr txBox="1">
            <a:spLocks noChangeArrowheads="1"/>
          </p:cNvSpPr>
          <p:nvPr/>
        </p:nvSpPr>
        <p:spPr bwMode="auto">
          <a:xfrm>
            <a:off x="3548063" y="5667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1" hangingPunct="1">
              <a:defRPr sz="3200" b="1">
                <a:gradFill>
                  <a:gsLst>
                    <a:gs pos="0">
                      <a:srgbClr val="028DCC"/>
                    </a:gs>
                    <a:gs pos="74000">
                      <a:schemeClr val="accent1">
                        <a:lumMod val="45000"/>
                        <a:lumOff val="55000"/>
                      </a:schemeClr>
                    </a:gs>
                    <a:gs pos="100000">
                      <a:srgbClr val="87CB3D"/>
                    </a:gs>
                  </a:gsLst>
                  <a:lin ang="0" scaled="0"/>
                </a:gra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rgbClr val="C00000"/>
                </a:solidFill>
              </a:rPr>
              <a:t>CLICK TO ADD YOUR TITLE IN HERE</a:t>
            </a:r>
          </a:p>
        </p:txBody>
      </p:sp>
      <p:sp>
        <p:nvSpPr>
          <p:cNvPr id="10" name="椭圆 9"/>
          <p:cNvSpPr/>
          <p:nvPr/>
        </p:nvSpPr>
        <p:spPr>
          <a:xfrm>
            <a:off x="5160214" y="1770800"/>
            <a:ext cx="1910428" cy="1910423"/>
          </a:xfrm>
          <a:prstGeom prst="ellipse">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1" name="椭圆 10"/>
          <p:cNvSpPr/>
          <p:nvPr/>
        </p:nvSpPr>
        <p:spPr>
          <a:xfrm>
            <a:off x="2439418" y="2005886"/>
            <a:ext cx="1449686" cy="1449683"/>
          </a:xfrm>
          <a:prstGeom prst="ellipse">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2" name="椭圆 11"/>
          <p:cNvSpPr/>
          <p:nvPr/>
        </p:nvSpPr>
        <p:spPr>
          <a:xfrm>
            <a:off x="8481258" y="2005883"/>
            <a:ext cx="1449686" cy="1449682"/>
          </a:xfrm>
          <a:prstGeom prst="ellipse">
            <a:avLst/>
          </a:prstGeom>
          <a:solidFill>
            <a:srgbClr val="C00000"/>
          </a:soli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13" name="组合 12"/>
          <p:cNvGrpSpPr/>
          <p:nvPr/>
        </p:nvGrpSpPr>
        <p:grpSpPr>
          <a:xfrm>
            <a:off x="1967455" y="4374044"/>
            <a:ext cx="2299620" cy="1300240"/>
            <a:chOff x="1464698" y="3483456"/>
            <a:chExt cx="2299620" cy="1300240"/>
          </a:xfrm>
        </p:grpSpPr>
        <p:sp>
          <p:nvSpPr>
            <p:cNvPr id="14" name="文本框 13"/>
            <p:cNvSpPr txBox="1"/>
            <p:nvPr/>
          </p:nvSpPr>
          <p:spPr bwMode="auto">
            <a:xfrm>
              <a:off x="1616808" y="3731100"/>
              <a:ext cx="1995400" cy="1052596"/>
            </a:xfrm>
            <a:prstGeom prst="rect">
              <a:avLst/>
            </a:prstGeom>
            <a:noFill/>
          </p:spPr>
          <p:txBody>
            <a:bodyPr wrap="square">
              <a:spAutoFit/>
            </a:bodyPr>
            <a:lstStyle/>
            <a:p>
              <a:pPr algn="ctr">
                <a:lnSpc>
                  <a:spcPct val="13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15" name="文本框 14"/>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tx1">
                      <a:lumMod val="85000"/>
                      <a:lumOff val="15000"/>
                    </a:schemeClr>
                  </a:solidFill>
                  <a:cs typeface="+mn-ea"/>
                  <a:sym typeface="+mn-lt"/>
                </a:rPr>
                <a:t>在此添加标题</a:t>
              </a:r>
            </a:p>
          </p:txBody>
        </p:sp>
      </p:grpSp>
      <p:sp>
        <p:nvSpPr>
          <p:cNvPr id="16" name="文本框 15"/>
          <p:cNvSpPr txBox="1"/>
          <p:nvPr/>
        </p:nvSpPr>
        <p:spPr>
          <a:xfrm>
            <a:off x="2439418" y="4022662"/>
            <a:ext cx="1355695" cy="369332"/>
          </a:xfrm>
          <a:prstGeom prst="rect">
            <a:avLst/>
          </a:prstGeom>
          <a:noFill/>
        </p:spPr>
        <p:txBody>
          <a:bodyPr wrap="square" rtlCol="0">
            <a:spAutoFit/>
          </a:bodyPr>
          <a:lstStyle/>
          <a:p>
            <a:pPr algn="ctr"/>
            <a:r>
              <a:rPr lang="en-US" altLang="zh-CN" dirty="0">
                <a:solidFill>
                  <a:schemeClr val="tx1">
                    <a:lumMod val="85000"/>
                    <a:lumOff val="15000"/>
                  </a:schemeClr>
                </a:solidFill>
                <a:cs typeface="+mn-ea"/>
                <a:sym typeface="+mn-lt"/>
              </a:rPr>
              <a:t>STEP 01</a:t>
            </a:r>
            <a:endParaRPr lang="zh-CN" altLang="en-US" dirty="0">
              <a:solidFill>
                <a:schemeClr val="tx1">
                  <a:lumMod val="85000"/>
                  <a:lumOff val="15000"/>
                </a:schemeClr>
              </a:solidFill>
              <a:cs typeface="+mn-ea"/>
              <a:sym typeface="+mn-lt"/>
            </a:endParaRPr>
          </a:p>
        </p:txBody>
      </p:sp>
      <p:grpSp>
        <p:nvGrpSpPr>
          <p:cNvPr id="17" name="组合 16"/>
          <p:cNvGrpSpPr/>
          <p:nvPr/>
        </p:nvGrpSpPr>
        <p:grpSpPr>
          <a:xfrm>
            <a:off x="4946190" y="4374044"/>
            <a:ext cx="2299620" cy="1300240"/>
            <a:chOff x="1464698" y="3483456"/>
            <a:chExt cx="2299620" cy="1300240"/>
          </a:xfrm>
        </p:grpSpPr>
        <p:sp>
          <p:nvSpPr>
            <p:cNvPr id="18" name="文本框 17"/>
            <p:cNvSpPr txBox="1"/>
            <p:nvPr/>
          </p:nvSpPr>
          <p:spPr bwMode="auto">
            <a:xfrm>
              <a:off x="1616808" y="3731100"/>
              <a:ext cx="1995400" cy="1052596"/>
            </a:xfrm>
            <a:prstGeom prst="rect">
              <a:avLst/>
            </a:prstGeom>
            <a:noFill/>
          </p:spPr>
          <p:txBody>
            <a:bodyPr wrap="square">
              <a:spAutoFit/>
            </a:bodyPr>
            <a:lstStyle/>
            <a:p>
              <a:pPr algn="ctr">
                <a:lnSpc>
                  <a:spcPct val="13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19" name="文本框 18"/>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tx1">
                      <a:lumMod val="85000"/>
                      <a:lumOff val="15000"/>
                    </a:schemeClr>
                  </a:solidFill>
                  <a:cs typeface="+mn-ea"/>
                  <a:sym typeface="+mn-lt"/>
                </a:rPr>
                <a:t>在此添加标题</a:t>
              </a:r>
            </a:p>
          </p:txBody>
        </p:sp>
      </p:grpSp>
      <p:sp>
        <p:nvSpPr>
          <p:cNvPr id="20" name="文本框 19"/>
          <p:cNvSpPr txBox="1"/>
          <p:nvPr/>
        </p:nvSpPr>
        <p:spPr>
          <a:xfrm>
            <a:off x="5418153" y="4022662"/>
            <a:ext cx="1355695" cy="369332"/>
          </a:xfrm>
          <a:prstGeom prst="rect">
            <a:avLst/>
          </a:prstGeom>
          <a:noFill/>
        </p:spPr>
        <p:txBody>
          <a:bodyPr wrap="square" rtlCol="0">
            <a:spAutoFit/>
          </a:bodyPr>
          <a:lstStyle/>
          <a:p>
            <a:pPr algn="ctr"/>
            <a:r>
              <a:rPr lang="en-US" altLang="zh-CN" dirty="0">
                <a:solidFill>
                  <a:schemeClr val="tx1">
                    <a:lumMod val="85000"/>
                    <a:lumOff val="15000"/>
                  </a:schemeClr>
                </a:solidFill>
                <a:cs typeface="+mn-ea"/>
                <a:sym typeface="+mn-lt"/>
              </a:rPr>
              <a:t>STEP 02</a:t>
            </a:r>
            <a:endParaRPr lang="zh-CN" altLang="en-US" dirty="0">
              <a:solidFill>
                <a:schemeClr val="tx1">
                  <a:lumMod val="85000"/>
                  <a:lumOff val="15000"/>
                </a:schemeClr>
              </a:solidFill>
              <a:cs typeface="+mn-ea"/>
              <a:sym typeface="+mn-lt"/>
            </a:endParaRPr>
          </a:p>
        </p:txBody>
      </p:sp>
      <p:grpSp>
        <p:nvGrpSpPr>
          <p:cNvPr id="21" name="组合 20"/>
          <p:cNvGrpSpPr/>
          <p:nvPr/>
        </p:nvGrpSpPr>
        <p:grpSpPr>
          <a:xfrm>
            <a:off x="8009295" y="4374044"/>
            <a:ext cx="2299620" cy="1300240"/>
            <a:chOff x="1464698" y="3483456"/>
            <a:chExt cx="2299620" cy="1300240"/>
          </a:xfrm>
        </p:grpSpPr>
        <p:sp>
          <p:nvSpPr>
            <p:cNvPr id="22" name="文本框 21"/>
            <p:cNvSpPr txBox="1"/>
            <p:nvPr/>
          </p:nvSpPr>
          <p:spPr bwMode="auto">
            <a:xfrm>
              <a:off x="1616808" y="3731100"/>
              <a:ext cx="1995400" cy="1052596"/>
            </a:xfrm>
            <a:prstGeom prst="rect">
              <a:avLst/>
            </a:prstGeom>
            <a:noFill/>
          </p:spPr>
          <p:txBody>
            <a:bodyPr wrap="square">
              <a:spAutoFit/>
            </a:bodyPr>
            <a:lstStyle/>
            <a:p>
              <a:pPr algn="ctr">
                <a:lnSpc>
                  <a:spcPct val="130000"/>
                </a:lnSpc>
                <a:defRPr/>
              </a:pPr>
              <a:r>
                <a:rPr lang="zh-CN" altLang="en-US" sz="12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23" name="文本框 22"/>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tx1">
                      <a:lumMod val="85000"/>
                      <a:lumOff val="15000"/>
                    </a:schemeClr>
                  </a:solidFill>
                  <a:cs typeface="+mn-ea"/>
                  <a:sym typeface="+mn-lt"/>
                </a:rPr>
                <a:t>在此添加标题</a:t>
              </a:r>
            </a:p>
          </p:txBody>
        </p:sp>
      </p:grpSp>
      <p:sp>
        <p:nvSpPr>
          <p:cNvPr id="24" name="文本框 23"/>
          <p:cNvSpPr txBox="1"/>
          <p:nvPr/>
        </p:nvSpPr>
        <p:spPr>
          <a:xfrm>
            <a:off x="8481258" y="4022662"/>
            <a:ext cx="1355695" cy="369332"/>
          </a:xfrm>
          <a:prstGeom prst="rect">
            <a:avLst/>
          </a:prstGeom>
          <a:noFill/>
        </p:spPr>
        <p:txBody>
          <a:bodyPr wrap="square" rtlCol="0">
            <a:spAutoFit/>
          </a:bodyPr>
          <a:lstStyle/>
          <a:p>
            <a:pPr algn="ctr"/>
            <a:r>
              <a:rPr lang="en-US" altLang="zh-CN" dirty="0">
                <a:solidFill>
                  <a:schemeClr val="tx1">
                    <a:lumMod val="85000"/>
                    <a:lumOff val="15000"/>
                  </a:schemeClr>
                </a:solidFill>
                <a:cs typeface="+mn-ea"/>
                <a:sym typeface="+mn-lt"/>
              </a:rPr>
              <a:t>STEP 03</a:t>
            </a:r>
            <a:endParaRPr lang="zh-CN" altLang="en-US" dirty="0">
              <a:solidFill>
                <a:schemeClr val="tx1">
                  <a:lumMod val="85000"/>
                  <a:lumOff val="15000"/>
                </a:schemeClr>
              </a:solidFill>
              <a:cs typeface="+mn-ea"/>
              <a:sym typeface="+mn-lt"/>
            </a:endParaRPr>
          </a:p>
        </p:txBody>
      </p:sp>
      <p:grpSp>
        <p:nvGrpSpPr>
          <p:cNvPr id="25" name="组合 24"/>
          <p:cNvGrpSpPr/>
          <p:nvPr/>
        </p:nvGrpSpPr>
        <p:grpSpPr>
          <a:xfrm>
            <a:off x="5785712" y="2409911"/>
            <a:ext cx="620577" cy="632199"/>
            <a:chOff x="6343651" y="1387476"/>
            <a:chExt cx="423863" cy="431800"/>
          </a:xfrm>
          <a:solidFill>
            <a:schemeClr val="bg1"/>
          </a:solidFill>
        </p:grpSpPr>
        <p:sp>
          <p:nvSpPr>
            <p:cNvPr id="26" name="Freeform 38"/>
            <p:cNvSpPr>
              <a:spLocks noEditPoints="1"/>
            </p:cNvSpPr>
            <p:nvPr/>
          </p:nvSpPr>
          <p:spPr bwMode="auto">
            <a:xfrm>
              <a:off x="6343651" y="1387476"/>
              <a:ext cx="423863" cy="431800"/>
            </a:xfrm>
            <a:custGeom>
              <a:avLst/>
              <a:gdLst>
                <a:gd name="T0" fmla="*/ 111 w 179"/>
                <a:gd name="T1" fmla="*/ 182 h 182"/>
                <a:gd name="T2" fmla="*/ 68 w 179"/>
                <a:gd name="T3" fmla="*/ 182 h 182"/>
                <a:gd name="T4" fmla="*/ 68 w 179"/>
                <a:gd name="T5" fmla="*/ 178 h 182"/>
                <a:gd name="T6" fmla="*/ 39 w 179"/>
                <a:gd name="T7" fmla="*/ 149 h 182"/>
                <a:gd name="T8" fmla="*/ 25 w 179"/>
                <a:gd name="T9" fmla="*/ 153 h 182"/>
                <a:gd name="T10" fmla="*/ 21 w 179"/>
                <a:gd name="T11" fmla="*/ 155 h 182"/>
                <a:gd name="T12" fmla="*/ 0 w 179"/>
                <a:gd name="T13" fmla="*/ 118 h 182"/>
                <a:gd name="T14" fmla="*/ 3 w 179"/>
                <a:gd name="T15" fmla="*/ 116 h 182"/>
                <a:gd name="T16" fmla="*/ 14 w 179"/>
                <a:gd name="T17" fmla="*/ 76 h 182"/>
                <a:gd name="T18" fmla="*/ 3 w 179"/>
                <a:gd name="T19" fmla="*/ 66 h 182"/>
                <a:gd name="T20" fmla="*/ 0 w 179"/>
                <a:gd name="T21" fmla="*/ 64 h 182"/>
                <a:gd name="T22" fmla="*/ 21 w 179"/>
                <a:gd name="T23" fmla="*/ 27 h 182"/>
                <a:gd name="T24" fmla="*/ 25 w 179"/>
                <a:gd name="T25" fmla="*/ 29 h 182"/>
                <a:gd name="T26" fmla="*/ 39 w 179"/>
                <a:gd name="T27" fmla="*/ 33 h 182"/>
                <a:gd name="T28" fmla="*/ 64 w 179"/>
                <a:gd name="T29" fmla="*/ 18 h 182"/>
                <a:gd name="T30" fmla="*/ 68 w 179"/>
                <a:gd name="T31" fmla="*/ 4 h 182"/>
                <a:gd name="T32" fmla="*/ 68 w 179"/>
                <a:gd name="T33" fmla="*/ 0 h 182"/>
                <a:gd name="T34" fmla="*/ 111 w 179"/>
                <a:gd name="T35" fmla="*/ 0 h 182"/>
                <a:gd name="T36" fmla="*/ 111 w 179"/>
                <a:gd name="T37" fmla="*/ 4 h 182"/>
                <a:gd name="T38" fmla="*/ 140 w 179"/>
                <a:gd name="T39" fmla="*/ 33 h 182"/>
                <a:gd name="T40" fmla="*/ 154 w 179"/>
                <a:gd name="T41" fmla="*/ 29 h 182"/>
                <a:gd name="T42" fmla="*/ 158 w 179"/>
                <a:gd name="T43" fmla="*/ 27 h 182"/>
                <a:gd name="T44" fmla="*/ 179 w 179"/>
                <a:gd name="T45" fmla="*/ 64 h 182"/>
                <a:gd name="T46" fmla="*/ 176 w 179"/>
                <a:gd name="T47" fmla="*/ 66 h 182"/>
                <a:gd name="T48" fmla="*/ 165 w 179"/>
                <a:gd name="T49" fmla="*/ 106 h 182"/>
                <a:gd name="T50" fmla="*/ 175 w 179"/>
                <a:gd name="T51" fmla="*/ 116 h 182"/>
                <a:gd name="T52" fmla="*/ 179 w 179"/>
                <a:gd name="T53" fmla="*/ 118 h 182"/>
                <a:gd name="T54" fmla="*/ 158 w 179"/>
                <a:gd name="T55" fmla="*/ 155 h 182"/>
                <a:gd name="T56" fmla="*/ 154 w 179"/>
                <a:gd name="T57" fmla="*/ 153 h 182"/>
                <a:gd name="T58" fmla="*/ 140 w 179"/>
                <a:gd name="T59" fmla="*/ 149 h 182"/>
                <a:gd name="T60" fmla="*/ 114 w 179"/>
                <a:gd name="T61" fmla="*/ 163 h 182"/>
                <a:gd name="T62" fmla="*/ 111 w 179"/>
                <a:gd name="T63" fmla="*/ 178 h 182"/>
                <a:gd name="T64" fmla="*/ 111 w 179"/>
                <a:gd name="T65" fmla="*/ 182 h 182"/>
                <a:gd name="T66" fmla="*/ 76 w 179"/>
                <a:gd name="T67" fmla="*/ 174 h 182"/>
                <a:gd name="T68" fmla="*/ 103 w 179"/>
                <a:gd name="T69" fmla="*/ 174 h 182"/>
                <a:gd name="T70" fmla="*/ 108 w 179"/>
                <a:gd name="T71" fmla="*/ 159 h 182"/>
                <a:gd name="T72" fmla="*/ 140 w 179"/>
                <a:gd name="T73" fmla="*/ 141 h 182"/>
                <a:gd name="T74" fmla="*/ 155 w 179"/>
                <a:gd name="T75" fmla="*/ 144 h 182"/>
                <a:gd name="T76" fmla="*/ 168 w 179"/>
                <a:gd name="T77" fmla="*/ 121 h 182"/>
                <a:gd name="T78" fmla="*/ 158 w 179"/>
                <a:gd name="T79" fmla="*/ 110 h 182"/>
                <a:gd name="T80" fmla="*/ 168 w 179"/>
                <a:gd name="T81" fmla="*/ 61 h 182"/>
                <a:gd name="T82" fmla="*/ 155 w 179"/>
                <a:gd name="T83" fmla="*/ 38 h 182"/>
                <a:gd name="T84" fmla="*/ 140 w 179"/>
                <a:gd name="T85" fmla="*/ 41 h 182"/>
                <a:gd name="T86" fmla="*/ 103 w 179"/>
                <a:gd name="T87" fmla="*/ 8 h 182"/>
                <a:gd name="T88" fmla="*/ 76 w 179"/>
                <a:gd name="T89" fmla="*/ 8 h 182"/>
                <a:gd name="T90" fmla="*/ 71 w 179"/>
                <a:gd name="T91" fmla="*/ 22 h 182"/>
                <a:gd name="T92" fmla="*/ 39 w 179"/>
                <a:gd name="T93" fmla="*/ 41 h 182"/>
                <a:gd name="T94" fmla="*/ 24 w 179"/>
                <a:gd name="T95" fmla="*/ 38 h 182"/>
                <a:gd name="T96" fmla="*/ 11 w 179"/>
                <a:gd name="T97" fmla="*/ 61 h 182"/>
                <a:gd name="T98" fmla="*/ 21 w 179"/>
                <a:gd name="T99" fmla="*/ 72 h 182"/>
                <a:gd name="T100" fmla="*/ 11 w 179"/>
                <a:gd name="T101" fmla="*/ 121 h 182"/>
                <a:gd name="T102" fmla="*/ 24 w 179"/>
                <a:gd name="T103" fmla="*/ 144 h 182"/>
                <a:gd name="T104" fmla="*/ 39 w 179"/>
                <a:gd name="T105" fmla="*/ 141 h 182"/>
                <a:gd name="T106" fmla="*/ 76 w 179"/>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82">
                  <a:moveTo>
                    <a:pt x="111" y="182"/>
                  </a:moveTo>
                  <a:cubicBezTo>
                    <a:pt x="68" y="182"/>
                    <a:pt x="68" y="182"/>
                    <a:pt x="68" y="182"/>
                  </a:cubicBezTo>
                  <a:cubicBezTo>
                    <a:pt x="68" y="178"/>
                    <a:pt x="68" y="178"/>
                    <a:pt x="68" y="178"/>
                  </a:cubicBezTo>
                  <a:cubicBezTo>
                    <a:pt x="68" y="162"/>
                    <a:pt x="55" y="149"/>
                    <a:pt x="39" y="149"/>
                  </a:cubicBezTo>
                  <a:cubicBezTo>
                    <a:pt x="34" y="149"/>
                    <a:pt x="29" y="150"/>
                    <a:pt x="25" y="153"/>
                  </a:cubicBezTo>
                  <a:cubicBezTo>
                    <a:pt x="21" y="155"/>
                    <a:pt x="21" y="155"/>
                    <a:pt x="21" y="155"/>
                  </a:cubicBezTo>
                  <a:cubicBezTo>
                    <a:pt x="0" y="118"/>
                    <a:pt x="0" y="118"/>
                    <a:pt x="0" y="118"/>
                  </a:cubicBezTo>
                  <a:cubicBezTo>
                    <a:pt x="3" y="116"/>
                    <a:pt x="3" y="116"/>
                    <a:pt x="3" y="116"/>
                  </a:cubicBezTo>
                  <a:cubicBezTo>
                    <a:pt x="17" y="108"/>
                    <a:pt x="22" y="90"/>
                    <a:pt x="14" y="76"/>
                  </a:cubicBezTo>
                  <a:cubicBezTo>
                    <a:pt x="12" y="72"/>
                    <a:pt x="8" y="68"/>
                    <a:pt x="3" y="66"/>
                  </a:cubicBezTo>
                  <a:cubicBezTo>
                    <a:pt x="0" y="64"/>
                    <a:pt x="0" y="64"/>
                    <a:pt x="0" y="64"/>
                  </a:cubicBezTo>
                  <a:cubicBezTo>
                    <a:pt x="21" y="27"/>
                    <a:pt x="21" y="27"/>
                    <a:pt x="21" y="27"/>
                  </a:cubicBezTo>
                  <a:cubicBezTo>
                    <a:pt x="25" y="29"/>
                    <a:pt x="25" y="29"/>
                    <a:pt x="25" y="29"/>
                  </a:cubicBezTo>
                  <a:cubicBezTo>
                    <a:pt x="29" y="32"/>
                    <a:pt x="34" y="33"/>
                    <a:pt x="39" y="33"/>
                  </a:cubicBezTo>
                  <a:cubicBezTo>
                    <a:pt x="50" y="33"/>
                    <a:pt x="59" y="27"/>
                    <a:pt x="64" y="18"/>
                  </a:cubicBezTo>
                  <a:cubicBezTo>
                    <a:pt x="67" y="14"/>
                    <a:pt x="68" y="9"/>
                    <a:pt x="68" y="4"/>
                  </a:cubicBezTo>
                  <a:cubicBezTo>
                    <a:pt x="68" y="0"/>
                    <a:pt x="68" y="0"/>
                    <a:pt x="68" y="0"/>
                  </a:cubicBezTo>
                  <a:cubicBezTo>
                    <a:pt x="111" y="0"/>
                    <a:pt x="111" y="0"/>
                    <a:pt x="111" y="0"/>
                  </a:cubicBezTo>
                  <a:cubicBezTo>
                    <a:pt x="111" y="4"/>
                    <a:pt x="111" y="4"/>
                    <a:pt x="111" y="4"/>
                  </a:cubicBezTo>
                  <a:cubicBezTo>
                    <a:pt x="111" y="20"/>
                    <a:pt x="124" y="33"/>
                    <a:pt x="140" y="33"/>
                  </a:cubicBezTo>
                  <a:cubicBezTo>
                    <a:pt x="145" y="33"/>
                    <a:pt x="150" y="32"/>
                    <a:pt x="154" y="29"/>
                  </a:cubicBezTo>
                  <a:cubicBezTo>
                    <a:pt x="158" y="27"/>
                    <a:pt x="158" y="27"/>
                    <a:pt x="158" y="27"/>
                  </a:cubicBezTo>
                  <a:cubicBezTo>
                    <a:pt x="179" y="64"/>
                    <a:pt x="179" y="64"/>
                    <a:pt x="179" y="64"/>
                  </a:cubicBezTo>
                  <a:cubicBezTo>
                    <a:pt x="176" y="66"/>
                    <a:pt x="176" y="66"/>
                    <a:pt x="176" y="66"/>
                  </a:cubicBezTo>
                  <a:cubicBezTo>
                    <a:pt x="162" y="74"/>
                    <a:pt x="157" y="92"/>
                    <a:pt x="165" y="106"/>
                  </a:cubicBezTo>
                  <a:cubicBezTo>
                    <a:pt x="167" y="110"/>
                    <a:pt x="171" y="114"/>
                    <a:pt x="175" y="116"/>
                  </a:cubicBezTo>
                  <a:cubicBezTo>
                    <a:pt x="179" y="118"/>
                    <a:pt x="179" y="118"/>
                    <a:pt x="179" y="118"/>
                  </a:cubicBezTo>
                  <a:cubicBezTo>
                    <a:pt x="158" y="155"/>
                    <a:pt x="158" y="155"/>
                    <a:pt x="158" y="155"/>
                  </a:cubicBezTo>
                  <a:cubicBezTo>
                    <a:pt x="154" y="153"/>
                    <a:pt x="154" y="153"/>
                    <a:pt x="154" y="153"/>
                  </a:cubicBezTo>
                  <a:cubicBezTo>
                    <a:pt x="150" y="150"/>
                    <a:pt x="145" y="149"/>
                    <a:pt x="140" y="149"/>
                  </a:cubicBezTo>
                  <a:cubicBezTo>
                    <a:pt x="129" y="149"/>
                    <a:pt x="120" y="154"/>
                    <a:pt x="114" y="163"/>
                  </a:cubicBezTo>
                  <a:cubicBezTo>
                    <a:pt x="112" y="168"/>
                    <a:pt x="111" y="173"/>
                    <a:pt x="111" y="178"/>
                  </a:cubicBezTo>
                  <a:lnTo>
                    <a:pt x="111" y="182"/>
                  </a:lnTo>
                  <a:close/>
                  <a:moveTo>
                    <a:pt x="76" y="174"/>
                  </a:moveTo>
                  <a:cubicBezTo>
                    <a:pt x="103" y="174"/>
                    <a:pt x="103" y="174"/>
                    <a:pt x="103" y="174"/>
                  </a:cubicBezTo>
                  <a:cubicBezTo>
                    <a:pt x="103" y="169"/>
                    <a:pt x="105" y="164"/>
                    <a:pt x="108" y="159"/>
                  </a:cubicBezTo>
                  <a:cubicBezTo>
                    <a:pt x="114" y="148"/>
                    <a:pt x="126" y="141"/>
                    <a:pt x="140" y="141"/>
                  </a:cubicBezTo>
                  <a:cubicBezTo>
                    <a:pt x="145" y="141"/>
                    <a:pt x="150" y="142"/>
                    <a:pt x="155" y="144"/>
                  </a:cubicBezTo>
                  <a:cubicBezTo>
                    <a:pt x="168" y="121"/>
                    <a:pt x="168" y="121"/>
                    <a:pt x="168" y="121"/>
                  </a:cubicBezTo>
                  <a:cubicBezTo>
                    <a:pt x="164" y="118"/>
                    <a:pt x="160" y="114"/>
                    <a:pt x="158" y="110"/>
                  </a:cubicBezTo>
                  <a:cubicBezTo>
                    <a:pt x="148" y="93"/>
                    <a:pt x="153" y="72"/>
                    <a:pt x="168" y="61"/>
                  </a:cubicBezTo>
                  <a:cubicBezTo>
                    <a:pt x="155" y="38"/>
                    <a:pt x="155" y="38"/>
                    <a:pt x="155" y="38"/>
                  </a:cubicBezTo>
                  <a:cubicBezTo>
                    <a:pt x="150" y="40"/>
                    <a:pt x="145" y="41"/>
                    <a:pt x="140" y="41"/>
                  </a:cubicBezTo>
                  <a:cubicBezTo>
                    <a:pt x="121" y="41"/>
                    <a:pt x="105" y="26"/>
                    <a:pt x="103" y="8"/>
                  </a:cubicBezTo>
                  <a:cubicBezTo>
                    <a:pt x="76" y="8"/>
                    <a:pt x="76" y="8"/>
                    <a:pt x="76" y="8"/>
                  </a:cubicBezTo>
                  <a:cubicBezTo>
                    <a:pt x="76" y="13"/>
                    <a:pt x="74" y="18"/>
                    <a:pt x="71" y="22"/>
                  </a:cubicBezTo>
                  <a:cubicBezTo>
                    <a:pt x="65" y="34"/>
                    <a:pt x="52" y="41"/>
                    <a:pt x="39" y="41"/>
                  </a:cubicBezTo>
                  <a:cubicBezTo>
                    <a:pt x="34" y="41"/>
                    <a:pt x="29" y="40"/>
                    <a:pt x="24" y="38"/>
                  </a:cubicBezTo>
                  <a:cubicBezTo>
                    <a:pt x="11" y="61"/>
                    <a:pt x="11" y="61"/>
                    <a:pt x="11" y="61"/>
                  </a:cubicBezTo>
                  <a:cubicBezTo>
                    <a:pt x="15" y="64"/>
                    <a:pt x="18" y="68"/>
                    <a:pt x="21" y="72"/>
                  </a:cubicBezTo>
                  <a:cubicBezTo>
                    <a:pt x="31" y="89"/>
                    <a:pt x="26" y="110"/>
                    <a:pt x="11" y="121"/>
                  </a:cubicBezTo>
                  <a:cubicBezTo>
                    <a:pt x="24" y="144"/>
                    <a:pt x="24" y="144"/>
                    <a:pt x="24" y="144"/>
                  </a:cubicBezTo>
                  <a:cubicBezTo>
                    <a:pt x="29" y="142"/>
                    <a:pt x="34" y="141"/>
                    <a:pt x="39" y="141"/>
                  </a:cubicBezTo>
                  <a:cubicBezTo>
                    <a:pt x="58" y="141"/>
                    <a:pt x="74" y="155"/>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27" name="Freeform 39"/>
            <p:cNvSpPr>
              <a:spLocks noEditPoints="1"/>
            </p:cNvSpPr>
            <p:nvPr/>
          </p:nvSpPr>
          <p:spPr bwMode="auto">
            <a:xfrm>
              <a:off x="6467476" y="1516063"/>
              <a:ext cx="177800" cy="174625"/>
            </a:xfrm>
            <a:custGeom>
              <a:avLst/>
              <a:gdLst>
                <a:gd name="T0" fmla="*/ 37 w 75"/>
                <a:gd name="T1" fmla="*/ 74 h 74"/>
                <a:gd name="T2" fmla="*/ 0 w 75"/>
                <a:gd name="T3" fmla="*/ 37 h 74"/>
                <a:gd name="T4" fmla="*/ 37 w 75"/>
                <a:gd name="T5" fmla="*/ 0 h 74"/>
                <a:gd name="T6" fmla="*/ 75 w 75"/>
                <a:gd name="T7" fmla="*/ 37 h 74"/>
                <a:gd name="T8" fmla="*/ 37 w 75"/>
                <a:gd name="T9" fmla="*/ 74 h 74"/>
                <a:gd name="T10" fmla="*/ 37 w 75"/>
                <a:gd name="T11" fmla="*/ 4 h 74"/>
                <a:gd name="T12" fmla="*/ 4 w 75"/>
                <a:gd name="T13" fmla="*/ 37 h 74"/>
                <a:gd name="T14" fmla="*/ 37 w 75"/>
                <a:gd name="T15" fmla="*/ 70 h 74"/>
                <a:gd name="T16" fmla="*/ 71 w 75"/>
                <a:gd name="T17" fmla="*/ 37 h 74"/>
                <a:gd name="T18" fmla="*/ 37 w 75"/>
                <a:gd name="T1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4">
                  <a:moveTo>
                    <a:pt x="37" y="74"/>
                  </a:moveTo>
                  <a:cubicBezTo>
                    <a:pt x="17" y="74"/>
                    <a:pt x="0" y="57"/>
                    <a:pt x="0" y="37"/>
                  </a:cubicBezTo>
                  <a:cubicBezTo>
                    <a:pt x="0" y="16"/>
                    <a:pt x="17" y="0"/>
                    <a:pt x="37" y="0"/>
                  </a:cubicBezTo>
                  <a:cubicBezTo>
                    <a:pt x="58" y="0"/>
                    <a:pt x="75" y="16"/>
                    <a:pt x="75" y="37"/>
                  </a:cubicBezTo>
                  <a:cubicBezTo>
                    <a:pt x="75" y="57"/>
                    <a:pt x="58" y="74"/>
                    <a:pt x="37" y="74"/>
                  </a:cubicBezTo>
                  <a:close/>
                  <a:moveTo>
                    <a:pt x="37" y="4"/>
                  </a:moveTo>
                  <a:cubicBezTo>
                    <a:pt x="19" y="4"/>
                    <a:pt x="4" y="18"/>
                    <a:pt x="4" y="37"/>
                  </a:cubicBezTo>
                  <a:cubicBezTo>
                    <a:pt x="4" y="55"/>
                    <a:pt x="19" y="70"/>
                    <a:pt x="37" y="70"/>
                  </a:cubicBezTo>
                  <a:cubicBezTo>
                    <a:pt x="56" y="70"/>
                    <a:pt x="71" y="55"/>
                    <a:pt x="71" y="37"/>
                  </a:cubicBezTo>
                  <a:cubicBezTo>
                    <a:pt x="71" y="18"/>
                    <a:pt x="56" y="4"/>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grpSp>
      <p:grpSp>
        <p:nvGrpSpPr>
          <p:cNvPr id="28" name="组合 27"/>
          <p:cNvGrpSpPr/>
          <p:nvPr/>
        </p:nvGrpSpPr>
        <p:grpSpPr>
          <a:xfrm>
            <a:off x="8989088" y="2524396"/>
            <a:ext cx="400050" cy="355600"/>
            <a:chOff x="6353176" y="2312988"/>
            <a:chExt cx="400050" cy="355600"/>
          </a:xfrm>
          <a:solidFill>
            <a:schemeClr val="bg1"/>
          </a:solidFill>
        </p:grpSpPr>
        <p:sp>
          <p:nvSpPr>
            <p:cNvPr id="29" name="Freeform 90"/>
            <p:cNvSpPr>
              <a:spLocks noEditPoints="1"/>
            </p:cNvSpPr>
            <p:nvPr/>
          </p:nvSpPr>
          <p:spPr bwMode="auto">
            <a:xfrm>
              <a:off x="6353176" y="2492376"/>
              <a:ext cx="400050" cy="138113"/>
            </a:xfrm>
            <a:custGeom>
              <a:avLst/>
              <a:gdLst>
                <a:gd name="T0" fmla="*/ 252 w 252"/>
                <a:gd name="T1" fmla="*/ 87 h 87"/>
                <a:gd name="T2" fmla="*/ 0 w 252"/>
                <a:gd name="T3" fmla="*/ 87 h 87"/>
                <a:gd name="T4" fmla="*/ 0 w 252"/>
                <a:gd name="T5" fmla="*/ 65 h 87"/>
                <a:gd name="T6" fmla="*/ 33 w 252"/>
                <a:gd name="T7" fmla="*/ 0 h 87"/>
                <a:gd name="T8" fmla="*/ 76 w 252"/>
                <a:gd name="T9" fmla="*/ 0 h 87"/>
                <a:gd name="T10" fmla="*/ 126 w 252"/>
                <a:gd name="T11" fmla="*/ 50 h 87"/>
                <a:gd name="T12" fmla="*/ 176 w 252"/>
                <a:gd name="T13" fmla="*/ 0 h 87"/>
                <a:gd name="T14" fmla="*/ 220 w 252"/>
                <a:gd name="T15" fmla="*/ 0 h 87"/>
                <a:gd name="T16" fmla="*/ 252 w 252"/>
                <a:gd name="T17" fmla="*/ 65 h 87"/>
                <a:gd name="T18" fmla="*/ 252 w 252"/>
                <a:gd name="T19" fmla="*/ 87 h 87"/>
                <a:gd name="T20" fmla="*/ 12 w 252"/>
                <a:gd name="T21" fmla="*/ 75 h 87"/>
                <a:gd name="T22" fmla="*/ 241 w 252"/>
                <a:gd name="T23" fmla="*/ 75 h 87"/>
                <a:gd name="T24" fmla="*/ 241 w 252"/>
                <a:gd name="T25" fmla="*/ 68 h 87"/>
                <a:gd name="T26" fmla="*/ 212 w 252"/>
                <a:gd name="T27" fmla="*/ 12 h 87"/>
                <a:gd name="T28" fmla="*/ 181 w 252"/>
                <a:gd name="T29" fmla="*/ 12 h 87"/>
                <a:gd name="T30" fmla="*/ 126 w 252"/>
                <a:gd name="T31" fmla="*/ 68 h 87"/>
                <a:gd name="T32" fmla="*/ 70 w 252"/>
                <a:gd name="T33" fmla="*/ 12 h 87"/>
                <a:gd name="T34" fmla="*/ 39 w 252"/>
                <a:gd name="T35" fmla="*/ 12 h 87"/>
                <a:gd name="T36" fmla="*/ 12 w 252"/>
                <a:gd name="T37" fmla="*/ 68 h 87"/>
                <a:gd name="T38" fmla="*/ 12 w 252"/>
                <a:gd name="T39"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2" h="87">
                  <a:moveTo>
                    <a:pt x="252" y="87"/>
                  </a:moveTo>
                  <a:lnTo>
                    <a:pt x="0" y="87"/>
                  </a:lnTo>
                  <a:lnTo>
                    <a:pt x="0" y="65"/>
                  </a:lnTo>
                  <a:lnTo>
                    <a:pt x="33" y="0"/>
                  </a:lnTo>
                  <a:lnTo>
                    <a:pt x="76" y="0"/>
                  </a:lnTo>
                  <a:lnTo>
                    <a:pt x="126" y="50"/>
                  </a:lnTo>
                  <a:lnTo>
                    <a:pt x="176" y="0"/>
                  </a:lnTo>
                  <a:lnTo>
                    <a:pt x="220" y="0"/>
                  </a:lnTo>
                  <a:lnTo>
                    <a:pt x="252" y="65"/>
                  </a:lnTo>
                  <a:lnTo>
                    <a:pt x="252" y="87"/>
                  </a:lnTo>
                  <a:close/>
                  <a:moveTo>
                    <a:pt x="12" y="75"/>
                  </a:moveTo>
                  <a:lnTo>
                    <a:pt x="241" y="75"/>
                  </a:lnTo>
                  <a:lnTo>
                    <a:pt x="241" y="68"/>
                  </a:lnTo>
                  <a:lnTo>
                    <a:pt x="212" y="12"/>
                  </a:lnTo>
                  <a:lnTo>
                    <a:pt x="181" y="12"/>
                  </a:lnTo>
                  <a:lnTo>
                    <a:pt x="126" y="68"/>
                  </a:lnTo>
                  <a:lnTo>
                    <a:pt x="70" y="12"/>
                  </a:lnTo>
                  <a:lnTo>
                    <a:pt x="39" y="12"/>
                  </a:lnTo>
                  <a:lnTo>
                    <a:pt x="12" y="68"/>
                  </a:lnTo>
                  <a:lnTo>
                    <a:pt x="12"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30" name="Rectangle 91"/>
            <p:cNvSpPr>
              <a:spLocks noChangeArrowheads="1"/>
            </p:cNvSpPr>
            <p:nvPr/>
          </p:nvSpPr>
          <p:spPr bwMode="auto">
            <a:xfrm>
              <a:off x="6353176" y="2659063"/>
              <a:ext cx="39846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31" name="Freeform 92"/>
            <p:cNvSpPr>
              <a:spLocks noEditPoints="1"/>
            </p:cNvSpPr>
            <p:nvPr/>
          </p:nvSpPr>
          <p:spPr bwMode="auto">
            <a:xfrm>
              <a:off x="6434138" y="2312988"/>
              <a:ext cx="236538" cy="212725"/>
            </a:xfrm>
            <a:custGeom>
              <a:avLst/>
              <a:gdLst>
                <a:gd name="T0" fmla="*/ 75 w 149"/>
                <a:gd name="T1" fmla="*/ 134 h 134"/>
                <a:gd name="T2" fmla="*/ 0 w 149"/>
                <a:gd name="T3" fmla="*/ 60 h 134"/>
                <a:gd name="T4" fmla="*/ 57 w 149"/>
                <a:gd name="T5" fmla="*/ 60 h 134"/>
                <a:gd name="T6" fmla="*/ 57 w 149"/>
                <a:gd name="T7" fmla="*/ 0 h 134"/>
                <a:gd name="T8" fmla="*/ 92 w 149"/>
                <a:gd name="T9" fmla="*/ 0 h 134"/>
                <a:gd name="T10" fmla="*/ 92 w 149"/>
                <a:gd name="T11" fmla="*/ 60 h 134"/>
                <a:gd name="T12" fmla="*/ 149 w 149"/>
                <a:gd name="T13" fmla="*/ 60 h 134"/>
                <a:gd name="T14" fmla="*/ 75 w 149"/>
                <a:gd name="T15" fmla="*/ 134 h 134"/>
                <a:gd name="T16" fmla="*/ 15 w 149"/>
                <a:gd name="T17" fmla="*/ 66 h 134"/>
                <a:gd name="T18" fmla="*/ 75 w 149"/>
                <a:gd name="T19" fmla="*/ 125 h 134"/>
                <a:gd name="T20" fmla="*/ 136 w 149"/>
                <a:gd name="T21" fmla="*/ 66 h 134"/>
                <a:gd name="T22" fmla="*/ 86 w 149"/>
                <a:gd name="T23" fmla="*/ 66 h 134"/>
                <a:gd name="T24" fmla="*/ 86 w 149"/>
                <a:gd name="T25" fmla="*/ 6 h 134"/>
                <a:gd name="T26" fmla="*/ 63 w 149"/>
                <a:gd name="T27" fmla="*/ 6 h 134"/>
                <a:gd name="T28" fmla="*/ 63 w 149"/>
                <a:gd name="T29" fmla="*/ 66 h 134"/>
                <a:gd name="T30" fmla="*/ 15 w 149"/>
                <a:gd name="T31" fmla="*/ 6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34">
                  <a:moveTo>
                    <a:pt x="75" y="134"/>
                  </a:moveTo>
                  <a:lnTo>
                    <a:pt x="0" y="60"/>
                  </a:lnTo>
                  <a:lnTo>
                    <a:pt x="57" y="60"/>
                  </a:lnTo>
                  <a:lnTo>
                    <a:pt x="57" y="0"/>
                  </a:lnTo>
                  <a:lnTo>
                    <a:pt x="92" y="0"/>
                  </a:lnTo>
                  <a:lnTo>
                    <a:pt x="92" y="60"/>
                  </a:lnTo>
                  <a:lnTo>
                    <a:pt x="149" y="60"/>
                  </a:lnTo>
                  <a:lnTo>
                    <a:pt x="75" y="134"/>
                  </a:lnTo>
                  <a:close/>
                  <a:moveTo>
                    <a:pt x="15" y="66"/>
                  </a:moveTo>
                  <a:lnTo>
                    <a:pt x="75" y="125"/>
                  </a:lnTo>
                  <a:lnTo>
                    <a:pt x="136" y="66"/>
                  </a:lnTo>
                  <a:lnTo>
                    <a:pt x="86" y="66"/>
                  </a:lnTo>
                  <a:lnTo>
                    <a:pt x="86" y="6"/>
                  </a:lnTo>
                  <a:lnTo>
                    <a:pt x="63" y="6"/>
                  </a:lnTo>
                  <a:lnTo>
                    <a:pt x="63" y="66"/>
                  </a:lnTo>
                  <a:lnTo>
                    <a:pt x="15"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grpSp>
      <p:grpSp>
        <p:nvGrpSpPr>
          <p:cNvPr id="37" name="组合 36"/>
          <p:cNvGrpSpPr/>
          <p:nvPr/>
        </p:nvGrpSpPr>
        <p:grpSpPr>
          <a:xfrm>
            <a:off x="2910890" y="2524396"/>
            <a:ext cx="412750" cy="403225"/>
            <a:chOff x="5445126" y="3225801"/>
            <a:chExt cx="412750" cy="403225"/>
          </a:xfrm>
          <a:solidFill>
            <a:schemeClr val="bg1"/>
          </a:solidFill>
        </p:grpSpPr>
        <p:sp>
          <p:nvSpPr>
            <p:cNvPr id="38" name="Freeform 129"/>
            <p:cNvSpPr>
              <a:spLocks noEditPoints="1"/>
            </p:cNvSpPr>
            <p:nvPr/>
          </p:nvSpPr>
          <p:spPr bwMode="auto">
            <a:xfrm>
              <a:off x="5656263" y="3449638"/>
              <a:ext cx="201613" cy="179388"/>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39" name="Freeform 130"/>
            <p:cNvSpPr>
              <a:spLocks noEditPoints="1"/>
            </p:cNvSpPr>
            <p:nvPr/>
          </p:nvSpPr>
          <p:spPr bwMode="auto">
            <a:xfrm>
              <a:off x="5445126" y="3225801"/>
              <a:ext cx="192088" cy="190500"/>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40" name="Freeform 131"/>
            <p:cNvSpPr>
              <a:spLocks noEditPoints="1"/>
            </p:cNvSpPr>
            <p:nvPr/>
          </p:nvSpPr>
          <p:spPr bwMode="auto">
            <a:xfrm>
              <a:off x="5453063" y="3252788"/>
              <a:ext cx="376238" cy="355600"/>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53" presetClass="entr" presetSubtype="16" fill="hold" grpId="0" nodeType="with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800"/>
                            </p:stCondLst>
                            <p:childTnLst>
                              <p:par>
                                <p:cTn id="29" presetID="16" presetClass="entr" presetSubtype="37"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outVertical)">
                                      <p:cBhvr>
                                        <p:cTn id="31" dur="500"/>
                                        <p:tgtEl>
                                          <p:spTgt spid="13"/>
                                        </p:tgtEl>
                                      </p:cBhvr>
                                    </p:animEffect>
                                  </p:childTnLst>
                                </p:cTn>
                              </p:par>
                            </p:childTnLst>
                          </p:cTn>
                        </p:par>
                        <p:par>
                          <p:cTn id="32" fill="hold">
                            <p:stCondLst>
                              <p:cond delay="130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grpId="0" nodeType="withEffect">
                                  <p:stCondLst>
                                    <p:cond delay="0"/>
                                  </p:stCondLst>
                                  <p:iterate type="lt">
                                    <p:tmPct val="10000"/>
                                  </p:iterate>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2099"/>
                            </p:stCondLst>
                            <p:childTnLst>
                              <p:par>
                                <p:cTn id="44" presetID="16" presetClass="entr" presetSubtype="37"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outVertical)">
                                      <p:cBhvr>
                                        <p:cTn id="46" dur="500"/>
                                        <p:tgtEl>
                                          <p:spTgt spid="17"/>
                                        </p:tgtEl>
                                      </p:cBhvr>
                                    </p:animEffect>
                                  </p:childTnLst>
                                </p:cTn>
                              </p:par>
                            </p:childTnLst>
                          </p:cTn>
                        </p:par>
                        <p:par>
                          <p:cTn id="47" fill="hold">
                            <p:stCondLst>
                              <p:cond delay="2599"/>
                            </p:stCondLst>
                            <p:childTnLst>
                              <p:par>
                                <p:cTn id="48" presetID="53" presetClass="entr" presetSubtype="16"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3399"/>
                            </p:stCondLst>
                            <p:childTnLst>
                              <p:par>
                                <p:cTn id="59" presetID="16" presetClass="entr" presetSubtype="37"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outVertical)">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p:bldP spid="20"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94CED1F-C8E4-4A4D-8F15-7FEBE4452E48"/>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RESENTATION_TITLE" val="企业策划商务展示通用PPT设计"/>
  <p:tag name="ISPRING_RESOURCE_PATHS_HASH_PRESENTER" val="3de1934d87d6fe4e42caa8ee395dd7d1b0da47"/>
  <p:tag name="ISPRING_SCORM_RATE_QUIZZES" val="0"/>
  <p:tag name="ISPRING_SCORM_ENDPOINT" val="&lt;endpoint&gt;&lt;enable&gt;0&lt;/enable&gt;&lt;lrs&gt;http://&lt;/lrs&gt;&lt;auth&gt;0&lt;/auth&gt;&lt;login&gt;&lt;/login&gt;&lt;password&gt;&lt;/password&gt;&lt;key&gt;&lt;/key&gt;&lt;name&gt;&lt;/name&gt;&lt;email&gt;&lt;/email&gt;&lt;/endpoint&gt;&#10;"/>
  <p:tag name="ISPRING_PLAYERS_CUSTOMIZATION" val="UEsDBBQAAgAIAAtngUb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C2eBRjUa0FrOBAAA9BYAACcAAAB1bml2ZXJzYWwvZmxhc2hfcHVibGlzaGluZ19zZXR0aW5ncy54bWzNWNty4jgQfecrVN6axwnkNpOkgBRJTIUaMCw4m5na2qKELbA2suSVZBjmab9mP2y/ZFso3EIgYqcyk8oDsdx9utXqy7HKl19ThsZEKip4xTs8KHmI8EjElI8q3l1Yf3/mIaUxjzETnFQ8Ljx0WS2Us3zAqEp6RGsQVQhguLrIdMVLtM4uisXJZHJAVSbNW8FyDfjqIBJpMZNEEa6JLGYMT+FHTzOivGqhgFDZLrVEnDOCaAwucGq8w6zOsEq8ohUb4OhhJEXO42vBhERyNKh4v5zVzN9cxkLd0JRwszlVhUWzrC9wHFPjD2Y9+o2ghNBRAo4flk48NKGxTirecenI4IB8cRNnhm53gQ3OtYDtcP1oICUax1hj+2gtSjIkEuJKVFXLnADo2tqKpCZf9WLBLsVTjlMahfAGmVhVvJuw3/XrftcPrv3+XbdpXXXWCBth03fS6TUbN34/aId+r38btpp7K4X+53APpX09c4bvdP2eH4R+t3/VaO+p4e7UUsdv1RrNPXXu/ateI9zXUlBr7avSuW0Hbjq3Xzp+t9kIPvXDdrsZNjpLrVkOr2Rrubie+GUoEJHL1fTWSZ4OOKYMusaTHFdEQ99hWI5IKOoUqnGImSIe+jMjo19zzKiemgqF9vRASFZTGYl011RfxTMV5S3hLCA4BiW5qO3T80Vpfzxb23rRWl9u61kvy4uu1UmEFj/Y+8PS6cL985Pd7m9xtDymMREBlnLWsjY38KILR8vueHj84cNuL7ZYK2OtcZRAK9XzTri6MpcaCr6WIOYZDQSLF4El6YDEAU7JyoToPVBeB8lDDw0hlRmEvCYpZh6iGo4gWiirfKA01bOZVF+VRIAFs4+gVm/jSKIES7WWt4vgmSkQVX8PhCbqDxsLu7RN1OcxupF4ArPRRbxDuIvYLZwUM6dFpJMTEqs9JFGNMRfh7rzsXYRbWD4QiUIhmJN8Z57cqMGHwsn3FCrZRfCeDBTVxEX0ijqZvhc5i9FU5IjRB4K0QOB9nsJ/CUGr/AENpUhnq8BxNFIMigeNKZmQ+NLF0BcwkeagCfQqY0RbC3/l9BsakKGQgEvwGJIN1qmy+Ad7AWdYqSUonvv4zk7hRnDjf35nNojjMQZGsx84dACSZvo18DHsnQswwZiAaK5AQGQinENam/OJaTwTc9mms+0Ej2eHbg5yBgrHTcEfiwkvIuhVlOfEFTDCHAnOpghHUF7KpNCYilzBik0WC63+l4NWFVE+c3UELRWMyditQZQOj45PTj98PDu/OCj++/c/73cqPTKNDsPGmqUa1zv5qbPmEy78gt4Wzumm9YR5vqC0lX866+3r5g4u6qz5DCN9QXcHYdzQrQuZmtqPN4L7/LfDI8/YHMTloiEIz/OFGb16i3Sh59e617cIYn3XDHsXLmUWCAQBixKo06H59nXUmXExF9n2XQhH5zvBmhNymthd/zcnQDhsp8blZjZoO234kyOjMVO7szKxncY/ltyR4P100QDowchyESAIjKbAhOIf1vm/pw9vaxWv2cKffnI7K258eP+MjvhdX1C2nb5SRyRYRgkk0asl3pufOK8Z3rcUMfu0uDlauypaXGGs362aNynlNIU4Gq66uJCtnp6UysXnXxUKgLZ+U10t/AdQSwMEFAACAAgAC2eBRp9k43WyAgAATgoAACEAAAB1bml2ZXJzYWwvZmxhc2hfc2tpbl9zZXR0aW5ncy54bWyVVm1P2zAQ/r5fUXXfCXstk0IlKJ2ExAYaiO9Ock2sOnZkX8r672c7NrHbpsl6Qqrvnsd3vreSqi3lyw+zWZoLJuQzIFJeKqPxuhktrudZiyj4RS44AscLLmRN2Hz58af9pIlFjrHEDuRUzobk0LtZ2M8UivPxbWFkiJCLuiF8/yBKcZGRfFtK0fJiNLRq34BklG818vLHYrUedMCownuEOoppfWVkGqWRoBSYkL6vjYyyGMmAeU+X9jOR07s6//oD2o4qipZ288nIEK0hJcRJvroxMozn+va4Kgsj5wkIf1FDv3w2MghlZA8yvvx8rhrRtM3/9EgjRWkSGnPOF/GdwwQp9Phpwt2lkVGCeZBxNFoFl56vd0YCkPsazn1qxlUK9mTyerAQTNEzBkuULaSJP3U2VYm3xxb1fMByQ5jSgFDVg5500E+kVf6aWNfj/sAb5UUAcooe8SpYW8OqizcAxvoev1rd2lURxveuCwKUsHPKIMJe2SN/67QeIQNlj3xmtIBHzvZH8ENLx/ElviWumOezr63AiT76fPmTtxpPD2ZwVeDaKTymFgUslQnnhdZgqpYmVteFlBzFlHKyoyVBKvgvg8v29jEqTQ4MrtNO91WKFBmcajcbo17SYb3sebwbu9+E/m3deYZ6hV/PCSLJq1r/Jqn5zPH0jOhr5slphlmSGg7ynm/ERE5N5BbkixBsqhcuEEKsffYQWHSDNQRPkyAFaXI6x6m75FTyeVtnINe6ZhR808S6DlfRsmL6D18pvEEREwaMHRMrfR0n9L0nA4VrACAyr3zHdofOUrcMKYMd+LkPFPbBQy9Lle7QoWa7wQfYYNhuTjOpH92a6BslxMWGE4RXHZeIF05oGG95JJmyD4uG3u/f/uJoI/tFZjov3GH27BopuljbjxOoleb/yH9QSwMEFAACAAgAC2eBRgoR72qiBAAABRYAACYAAAB1bml2ZXJzYWwvaHRtbF9wdWJsaXNoaW5nX3NldHRpbmdzLnhtbM1YbXPiNhD+nl+hcec+HoS8XZIBMiRxBuaIoeA0d9PpMMIWWI0suZIMx33qr+kP6y/pCoW3EIhoL0knH4jX+zy7Wu2uVi5ffEsZGhGpqOAVr1TY9xDhkYgpH1a8u/Dm46mHlMY8xkxwUvG48NBFda+c5X1GVdIlWoOqQkDD1XmmK16idXZeLI7H4wJVmTRvBcs18KtCJNJiJokiXBNZzBiewI+eZER51b09hMpWdCvinBFEY3CBU+MdZnWdMq9otfo4ehhKkfP4SjAhkRz2K95PpzXzN9OxTNc0JdysTVVBaMT6HMcxNe5g1qXfCUoIHSbgd2n/yENjGuuk4h3uHxge0C+u80zZ7SKw4bkSsBquHw2kROMYa2wfrUVJBkRCWImqapkTIF2RLWlq8k3PBVYUTzhOaRTCG2RCVfGuw17Hv/E7fnDl9+46TeuqMyJshE3fCdNtNq79XtAK/W6vHt42dwaF/pdwB9CunjnTtzt+1w9Cv9O7bLR2RLg7tcD4t7VGc0fMvX/ZbYS7Wgpqt7tC2vVW4Iapf237nWYj+NwLW61m2GgvUNMcXsrWcnE18ctQICKXy+mtkzztc0wZNI0nOa6IhrbDsBySUNxQqMYBZop46PeMDH/OMaN6YioUutMDIVlNZSTSHVN9Fc9UlLegs4TgGJTkvLaPz+al/el0ZelFa32xrGe9LM+bVjsRWryx96X947n7Z0fb3d/gaHlEYyICLOW0Za0v4EUXDhbdsXR4crLdiw3WylhrHCXQSvWsEy5LZloDwVcSxDyjvmDxPLADyFUGMa1JipmHqIYYR/O32uyEvqEMsthgS4UB12tBjhIs1UomzsNh+npU/TUQmqjf7OqsaJOqz2N0LfEYDjsX9TbhLmp1iD0z8SfSyQmJ1Q6aqMaYi3JnVsguyrdYPhCJQiGYk357lq6owQfCyfcUatNF8Z70FdXERfWSOpm+FzmL0UTkiNEHgrRA4H2ewn8JQcsTARpIkU6lDCuNFINyQCNKxiS+cDH0FUykOSBhXsoY0dbCHzn9jvpkICTwEjyCZAM5VZa/sBNxhpVakOKZjx/sudoIrv0vH8wCcTzCMKPsRg41TdJMvwY/hrVzASYYExDNJQqITIRzSGuzPzGNp2ouy3S2neDRdNPNRk5JYbsp+GM54UUEvYbynLgSRpgjwdkE4QjKS5kUGlGRK5DYZLHU6l85aKGI8qmrQ5iiwZiM3RrEfung8Oj45NPp2Xmh+Peff33cCnqcHdoMG2t2eLjaOnE6I59Mty/gNkyRbqgns+QLoI0TpTNuVze3TJfOyGdmzBewW0bANeyNkKmp/XgtuM/fBh4nh/WDuFw0x/bzE8B0YHqbAaDr1zpXdQTRu2uG3XOXwgkEghBECVTewNxPHTHTeclFt3UXwmb4TrQm5k5ncMf/xYkQts+pFbmZDVpOC/7sOKOYc7i9dAY7HehYcseR7d1VAzjwh3a6gCOf0RRmm/jNevl/6aybiv81m/LTa7EzcO1y/B49bvstx3bAH9XjCJZRAmnxaqn0/qfCDw3Y/ykG9mn+BWblk8v8U8DqN8o9kK9+uq3u/QNQSwMEFAACAAgAC2eBRoUwK2GeAQAAKwYAAB8AAAB1bml2ZXJzYWwvaHRtbF9za2luX3NldHRpbmdzLmpzjZRNb8IwDIbv/Ioqu06IfcJ2mzYmTdph0rhNO4RiSkUaR0noYIj/vrp8Na07iC/N26evY1fOuhMVS8QieozW5XO5/wj3pQakebuAy1BXLXpGunAqncAozUClGkQNyfefHuTNkeCMhS5Nx6tPsnUVP4H0ZiqVq+KGsbCM5hgtZ7QfRltyiX+DynZVbSuqtHm88B51N0btQfuuRpvJkhEXr+WqFliDMQd7Ap3KGALTfrnayKPjXZ+iysWYGalX75hgdyzjeWJxoSdt+WcrA7b44fMt0HvoPw8DO5U6/+YhqyceDijaSWPBOdjlvR9SsLCSY1AV3165/kED42ZBNTpPXer39NMVRZU2MoFGlwZPFCGmC69GN/sUTc7D0m+Jm2uKgFByBbZh1azaoFmYM36gsZhQRxpos+cHVKGcpDrZci89Cpajw5JtW/eOhd6+UIhghLA2QjNmIrO2i+OMqffs4Lpa1ndu5hUncnmR0Qz3cc4extdvEdp/RUJ6L+NZVlwOxcVIDQdXPIN901MkIZN2DnaEqIpyvk8dvJa7s/kDUEsDBBQAAgAIAC5rq0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ua6tG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mur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CnbUtLh3IUa5krAAAqVwAAFwAAAHVuaXZlcnNhbC91bml2ZXJzYWwucG5n7Xx7VJNXurcdvtFeEKZjrQSBjFPHu2CIikBIptVCLyq1iqiERBsRFUmEECGQS1tbmKlARIWACqlFRRNJBq2GhJDUUvMiAV6VYkQuEUOIEiHkDSH35EtAR+w46zvfWuesdc5Z/sEKIfvZ+7ef6+8h795//2xj3Mw3A9+cNm3azI8/Wvf5tGm/R0+b5pP1+nTPXyobI0o8L6+RP4/7YBq/Peix583/SX1/w/vTptWx3nLs+r3n/RsHP9pOnjbNr8n78xpAurB72rStso/Xvb8lBzfcq2eNZCdrM1wL3NPc02aN7P1h95Xs9XrYZuLw6kXbk9/1mb+/c2VGbeCKeSblH5ctCPhi9qytij1vjKye3nT/g8I//uHTv1975/7vU82rTsdbq0gqIx1Pbmu1Yo2NIeBACZLsPJk2eNo4T3tjVUc2dpmtzyzNNgyeIuEkBvlcttQ5TPLxAJx2+mwdYU9H6zXRk9p+ZOLWbO/OptX7X84oDi0A9Qxzg2bma94/jRw/UMlu0sqc3bLSiGkTg1iXqdImYf3ENHnH2ozBKmt7dsvSyeHVB6r0F/iTA0FfzsJF7jdcModCtkwwMT43H5y12/J/PL99eUpU2m+8WFOV21yDNi1u6p2J+q4fKYuH2+8BLbpMa4KSAtXjbXfYLbriUu1lh/Fq1hNjEBQgdNK8K5Xrt+aDcNsZuNjSxXF2CeUXsmX23jmsmPF754bGD+S905TKAB/q8G7bWrbWiWU80SeP5HWD9Eiaq5nlaNaQ5+pVWRbJEe1bnsl+oglX0/hAte9ejEuNYViHQI1mLKRztELFMR0sNwP19RLHZ9kx84tvXxGPBOTHe+HTxVf6keGXikqW+Dzyd4/64/tWh/OLujViCYafVJwBtzbH9YlRUMudjOQ+PKPHsOQnSeVXTw7DHQ806VAGuSvAJE9RSwG0sAG6kA/S0pU+Wot4eRiozKK5rFFFgowqApGt0hpyrBSUmVabaZ+Dy+mvBUJYs9Rp22M2hgoGDqnVYZoEeScBOMPML2OVaC8zVi3zKtkMVNJ4ebvXtTxaxWB8IW/S8DDs6r38uWs7LVt1hZtEpL4QoYKiuJ7ZE0oCLPeo0T5d9ekhqYWn1JED6qKvjOXa1cS8Od79s+ocMS0CK41MlTJEy0haHWKE/TbSHKzUDPueU1uLgTblMvNcVkwfnIVkYKBVtSHaJR4xAOfqG0TICXBb6l6rdt5dddgELEWtHwd2JHzJh7gUdsliJatumU/HCuIpHXJNyu5Awq9H65YIk3BlZiR3cNhQrhb3MHyxVElGQ7PzLqvUHmLvGblTHYQ22lfjdlXgjSItZHoUMb2lmU7uysmT/ICEGCFIvMxgh1sbmzVqxBeOyIseNFScrh/JXl6ga24+CaDHwFsB8WS7xuh19wcM8XESBfzpKo2iCrgW/lmtxiZZQipMIaxRWH4MCi+QYEaErnpFt3a1ws5XwYvpRB0g2sDKtLTuXMMQQGlyAItGu2l82BuAchG+SVKpkyuJqD0DTlQ7VHq5xF78NnWx0ItBBNrMCHatDKc+1ASJJRyd8RB6pJ5U9WlVXqiCnMy66NVODzx7HIlG/qko8X5RYkLojCZJzAiSEcwuSvxdbL48g9NMKFbchWdHZtbOuFyYrUt0aWyFSQBKmNHdMLqoADQckvrB7BAjFN70AOosKRGsJWKIEX0hcnWsdKs6qZcnYLqwA7ahDP5lF70INZ65u8hhVaQUuGAtxgBwFbhUeNOI7/P3erZd3Z4PFn4kokn2h1bfz/xyh98uWHlZ9b2cqw9yChH7U462pANAC6Hw7QPYbK+xm02i3hymL90DxuBKzvm1KRWtolURbrVpCJZWikKwoa+dDvzhtBCg1HniYI1O4LY4xUX9V2yNbXZqcS/njIFmFLG0yBCCw+rVxAOXJzMgCb8GVJaFL0hxtHSLGLS5GcuAX7Dskn1YYdD98NN7jgYqi15L6yFh2XatukhntCi6Y6dfMawROXPaJ2JqUT6o0W+XyqnMQoaIRptZxmFK76rNK8EwZdEu8jY0MR+QYOT6WoHblsH/3CmVJ7CCkzxhBEawYojHu8PgPhOq0GzNjycqqwPQ3pyz05vQmkff8IKMIFhQ709kgmn1sCbtG+G033kTSdvkyC97ERPvpzUQJpLdtEPApNiT4v5Z3td7wU0Lva//iJ6cY2d2nyGCaYyYM5E58774j0r5cryvP438/y27ovdImDTH0LJUgJWM30+bc+zElT+lftCeP9S65puJgeVDb+EtP9+YS5IYdo4cPQs/cWVe6jrKoayJ5X7a4obC3NDOh0fPCtnIH6KioybQ7Fzy8RC3vXhypfJPjom5V6onYZw/dpY/9OTRBMYvL86/yHsl8t9D5I7zUWcivjFnvCs1rM9YZcbmKhv6KIb2bKnx7EBkkZatPam9RN9SGfzUbUo3ynz/xsK4ciJXV11Gpaq16CkT16iOx6O3+x0xv1/VMMLs7Lo96YubH49F3yClYbZU2REx5h6yf9+dxS/MuP8zSTw/KRYkjNQ0TAFdydDNM0hFGwljkhFnljAhNW7Sl9ef6yBF/jlUIzvt+vmtMFR9pwSX+/icQvt5DLDmR80jaqX98QhvKqpMX2zUVa42oODHkBj/Rk7IhqnQkvy/brqYEAM84saCa0dq4hKfO3mUk7tpxcbaoUj51sSiqjMdF6di61wUULPVFKTmXosFbz1+cT/vFG7m5RZv6vx3QoTeedWpj7Kmqg6/6k25F8a2Q48ewaIqp1jocWLR1xn7E0BErBIWs7Zm80vwxYpH/p1Q8b+T6ftmY81zb8myJVTvPL2jkyx5o3LjVPXwYq+v8eguZ9ZLpzcsyIqaahdB4O/Vv3Kr1Btevrkc6OZChSL65UjvINQ1L4VUeJsCxL8UVYCCj2QMvVyP2Y8sF1+q/Oqho4bNL1WJPIHy7yDUXpP/GwjJiUWcl2/I72IghvKCekgxr/uBaPuTw0mtepG2aimHEHQ/1/Hri96jCciBJ9dofote8bYBLSYSfjsagDMd6YSH9BItYz3sN8vpK1KrFsfdsP8JTDbLpu6q0TbE8xLlbZHLPFGsRWX3uqemhEU+D+0qtytzJ+pDKj8WdE5ZcD7l+QJ/+Tj5uUI+/nxK4Bz7NeF/mMi5bl0a3n7/xlthktHV2ls8gTTXKhpUcjPoUWOHXjDvsKkVCWIlxko97RQQkvfk4Tk2Lvcgr2MJaF3dstPKz27UPexK5dAP3mzSqCXaGL2IFo0/zpO3Yat0lB1TV0zz5SjCX98zqliU813vYLNl4Hg8DuWyqP378uoLZaAnVWq6kwSWlbSqPVMcb5ybD445jCAeV5VIH+zuR04bvNzDkEAI2aBznnBuyvxWupyiu32QmozLEEkYqLv1aHj2CbNRIk+/c9fYDNzUruAnsXVQjsJ+FjWYaUnGjEAIQLn/BPgXTkc9o7CmWqN9V6272F373Pt6cbA+roeQJYeCi+ZQTYSB0u9hNvlOy1hHPB4tr2f4llNna7wuo9DJeXEABfZ7I4OvcBoPEaNb1LEhYcKbJoIjCIyQ7fnrk6o49KE+UKDwcH9wlTm5LPHrQUScNYDwfSsZZobBkUoWlCE3UU9jI6SVaDANBWAxHoodIu6daoNSQ7rv3z+FqeXCL1NHFellgpzWo2v48CJEmGacQFsvQrGOK6B7ik0I1qlu1q4MFGcT8RQrosVUPUIdsBWyklIG2uix6shQjEpjTPKrW1w9mLNRnXZVgmZx7AMZSs6nLeRk/PlTic+dhSgoJMKGwiXLNRACW4wgddXHEyN2f9masli254mCB0c6auFLfR5AUlE6Y4OIUVi4mM0CNii0mc3GAFZeAuFRkEDcakxmSFZWdQTsUxYpoDpoHLIOkIPNgqp4k6mzbUrJEioDhq5x80USTuLnoTOkzXvXBPp8QTyVuGUwQ06o1c8RhWpshkMtFMW8TCtWrM1oHq0oU92vsi/DsDzT57h08hTrNvXsmjTYhpkc1hRSkJWX8o0uVri/XFEvDJlhHO4t+YoUM5IyquBhgKUL2KrYKmj4oXo2W+S61U/WUc+uLQBpTwxc0CEmomokUVlOB6A9AWHLVKs5mRxUgeNkBsVZa+6kZxmnWofyZLTCvlwWg5KFAtexEbj3K6BhLeHL1oAKM7nhRH+YEK5nATANw9OXrX0c8I4gN+TxrX5kEakEj9bfhhBIbCyaMcAQoTVOFEdTX3E9G+VGxfLhrNLbWdart4cTXrBKsWJT3RLCF5RThRSY48+EPqiULYrH3VjDx/vlwWYgpxfrMhsQ2PO0Sxo7tUcTULEJIYQJhnpyQ0QqyFkL5VB7TLxNHVBkLcdtSyvvLkKszEweQbYAN42tFGsP70xChOAVjXwl8h8XweUNX53RkT+/sfH028/zdqPl4ZE5KudINnx90LGxw5mrBwov/HOykSN4x8MbOoHMtXPo6NkjCuS81LWUPUE//9f0fr+d4KePLXfY0ixDG4lhfHhViWs4W5BnbItQ2e4P6MbMTLdZozREoe1dIM7RD3f139gcH0MxKGQOxZx4lOEXosY4F4rUkgXSBU8KJrcTuraKrxLKnMNH5uBpdY6Th9COfn+2T78oR5+nyrOuuiBd/eTw0y4T7jbA4a05UecJclDy85VAH3ATzrmdXlTvflqyYSNZV6D0UU8zOqdFoL9PcshJJ3weRNoHFmK2M2rrVU+HiSsh9e+4Av0dMhiT6MfUhqrGcfTG5x83Si03wsrw6l1692vVp7z9jkIAM7OfJdxEBm6/aVWxI7GVd52lV7CmXZASe/D/LH+CxvEd1lXFZLegHv7QyHHTrFfVjPCnFflQw1B3r8osNZcS4JgH3b3mG5MVnnLAwyiUobic/m8/peZ1eTkF1fppWOPYg2N6oRQlKwYuDIyr1Zcw8ssZ9ts25+0EIe8AXVKLY1g1QnoRy8kKdLYIHC0a4ZfuHtDZ8z4bmIGxXFfo/ixsGBJ/wgcJW5UzFSwRQyKROXKUpZyvxK77GUzYpBvyk3Cl5gk24mEq2rVVDNvjGUKL6/tyhbfPQ9UP2GvDPGUY2KYY5lAHKxRCoy6hqJslt8OC2MmUhpa7QPeQxwlo3co11TtXjVHkf3WIQDpfQrPWU+2liTiRhLYd7QpY6h6Ld49dP0cRoVlXOi3lsEgZVCpA1Y/NcF6HO64ngY8DrNsv6ARw8/GnFo9KGWtdVN6PbHqwIv8WYmVIFG1wXI3wMKk6ha6KBt0Uhip4oca0UFCQWKojrOwDjS282LjEXiJNcg6lJOQZbsyB2wJl5kb98jhpOzT7iqKEHEMbLK2sBmmDSLbPnsJdmb41Imc9ERXLCGZrbB/BNgGaT9UJlYTdwWwt4awSz3TGChyt4AfJjOF62VMPKSh7O9P3NIhxOw5/KsP3gRpYWMeZJu1lwxBoelD+djhbq+S1mBCBegAqvZDYO3ItidGQJ3+4/0H0L5mW1r+JpDRfDuFB66NI4izYn5DrzpsCKurCNUqN919gwDac9MegODZba2xz3lV9wQz26ESdBjj3TOaPqB8N+0EEkT9XcK91lLKkSethI1oKjtJAa7166kfHIXNNVS43yOKHmN5uGGoxpA8o+snW/eBQaZm6tJxj+WVhiFgyF408Pzh8DrF3MEkLfB+Fg53UkaBPwHOSP+ZYU0/Ybz71yb2ELy/FKn4MCq0WDyewaxoC0MDSTQDQMHSo9FQZKdvt0GI8hbMg0Cd1OuhbVHI7I5Imv5BbyJveTrRcagGChYrXc+dg1EgoiIvh9YRNRgh3bQOrKTXXbVcxreMB7/O6i7SSrA5oeCTCutq8ze809caeFuEVzHceTjGbo+vWJpxTvL2SXUvKToYV8TCCHvizaeY29dswAScgl8XKoUY37epDf9tPdhy4Y0jXe1Vun/gqw5t6NBeyL2h+qjAD9Wukphi2dvb31fsPBrEM0TJjtH9y30yOIjGbr1ktUtkQyJbzJua3roAXl9KtlDc52Eq2xomVBq0ELqzJF64kJhaVZ6+inTcE9A4TG0wrcpJ1/eTCY9UZVktkFSwW+U2xXdvd3mF515pB7dltadWu2oEeyUnY78IuJzELC+W6KRrRnUAckFw2GgC4LGipMc3jTx439a0oEbL1iapPPABLexYWmeN05o6cqs7hJeo60p0NeGt9CJog4YYXKZDoUPzMk/blzDAup6FrJidxFVFmMhCjLH4c55NUBeZKj/+zhcpIKfjicsJ8LNOet4NVBoPzbiNjnGMdbNaVoFufu95SiSTH7GcNrr1ORgvQ6LGz4V7EYsGPl6Y3ri3iaEWOrpOwSOBWvavilGLTypQTlxihqbt92wiX4m73MFCMlB40SJDcyTqBGLsWC1pGCzBYV4WGseJp7iM2tM0b7ZHo6fql7tZMzDOaKeyVMx9pT2tmyzo5SRs5T7NstsqGWfZLP4SM42GEp9FPOdyIVOV2qsLiYnI9s+QpXvjEEfcVdxOriQYd5yxzP8m8/zRWc1fSH/jAF3lEpL3Of+bh22MVIO18kGlNqxbjtkJgWI3iaasV17FUIPncLzdo0NOZLXc7MsXPJspyKt02vGITq89T1RJcVk3W0/Q59sjWo0UnFucGyYUNqrBnDGCH+X6aINmVk++tbKgIv13PCAAvV10UESod/TbsxJQ+NMnpcdZPqf8lLevVzlMkKXWyanvzsaWGaVu4MxXKjmYCxmw67zkjuWbTMl3aIyS6LmkOSWKQH/50/vBFR2+7yuBIVnH/yW+4tdB3Kz62C+wNuH+u2Lk1P/4xalLDDVdK+zdHsSZxjRxIsZxof29i1D+ik2Doc8bJ/4s/af8XEafU0y1jJaM/vzWH6QCYjrJ4+tDmOR7KMwfe8wP4TEq4isbQLMVTFa2QAfnHj/Me490mfBgaKmFhUR53PuceV7m6DycRUydUfiiVd8qXAwtwDwlcQ5m0myuOv7ZANli6D9ny1xPaY/hzMSdkBGteKUbJsfdoQwJNRi1KYGulcFxjNXBsLmVyx9nXxDdHK75CNikuFyJhX+yRQEYF3gVpRpcMnzOYH3N3kSMLDzG1z3ZMOd6PxKSuEFiwbAUbk7fi8Prpp7e51/8s2Z+OnaMwLFBqxtUutbgwBpasZLHNxjq8p5JDhrP2u0gQRY4cDMM/FoUy5f7UzpqJiLhXWUu0fQf6hlpN3F0LmvbKTyHWDY7DFsRRr+4YEGd0bwqJIGzM5/iehH2AhAacWHRImGBsvWhDSBpNIoHfoS9nSv2tSFrz8FSAy5lybe60tj9V6MowZKQQrgrhJKbxZQnoak1O6R55mwQzwgHaAdja1BZCYWLloNhwKFDwzfGRtMkvNWcm9WZZ1quTQOTng7PZ6tmVikS8Hyy1zGeD/KbGBDso97R2YbLSGJL2MrewWqSHOs9SJTxiWG8BpI1g8oXSTroD7qu4LWt5ZlfAjwObzRYMBBWR1sbDCHLh2bDl+NsVuxayUyQwVRQnfOzSDE6Pi5ux0Aw2i5f5pEVM/7gG6yIWyuISrHaE/LbmET7lmc0JBaDvctgSZco3sPfabN13kHd2N9/cuWNmqYgoCVyp3jsiW6bUrK5GbQydy2oIKYCC2HC8mFW0i+zYDk951Ko6g50j6oVs/7R/1CFLa3P5rnAVo6okXL50NbA0ymiMBgJmeXKhsM0J8H6F0kai89s0r0e18CKAbVGxoCFHtykL1Zf5egu5NoRMlfWghY9xMQtjuFBqOJMt/0mUkuZY+dT7O+uaUuWlCEZoHNu0FMU+3Ja5c73IXR/qs1t+y7DkTs8hqzGmI+AvAB26Rxi42U04uIEaQngnWIPwFCZDGRjJqguJO7d5EXOjMZXczNE4gre7ggt58vhnYRccTfskqggaGtBYRLS/mMKnhKNdFYARBMYcf+Zpvpw71N1P1bi0qSYrZDLR9Xa1jC6ujHumj3DaJ9qS/6fI0ES+uSuUmh7EfJy37F/yTa6nfQiTukwCvDTQ916NIxhUmWr/p/VxYhzTaTqCsV/BNFhqVbZaT492Ay/xtjBv9ZCtDadlHdaGSpl6St5ON0GKMLynJ5o1h4VxrfnHZmt0lUyXNDVlx2FstzMXvTb+F6ZS+BzE/qWC8W+MR18cm7Dq6DT7jwnPK0FSgvr1f8S/OKT4F5brEesyuVMfbb/24tiPdgfY5RHS6xvpD2dxFjFVXcIpJrjPDYz7eVREygeNv1niowC0uW2UWnVtCjze/qA3mrRSGBrs2DpluwlF7+2y9EQ0aan3p1YRbsZ8X459jwX1W6zf9JM9/Zh231RX4cpLVtBGTvUbUekJU6pO55o/5oN0JK2q5hXoV6D/N4GO3mNxYNxat6StBuN8LOQnqaTGNNl4mkaTeBOw3SpAZ1nHE+D6arjz0bkhMc+bTUgxI5AL4zZimPvoVvq1f93bsKedTrmEDTzcT4lr/ajTM9O9SHS7Z5bjHMeAd5Zl+itB0Wy4vhyI+fAlGygORvMUhMigwdISmfWUjBoZWJy4ubh/hV57SLSBK/+lZ4FSK0a119Ni1hUrjAiyFVIX6jK38+eCKVj0gJTaY7j3aZjMAd1Ixdi7FN2X4NnUBo26UvwS4whN34GIBecdJxXhAbHyXwrzVba7wtC4Jhovt689BTZ/M1HmCCipMzDdejedymFaCpg5j7ofA8ObGW0A3CflLOIzxhMCvMGRI3LnXDK82TnPDDcne1rMaCFIGFithnoWgsvhZGyZkLfJ9M7L9H/IEiQoDpIfLYfS8m+uzP/JtwD2JkDYQni8Q95iqCfMb+vuHK3oz7BeiUDuLP4q/PCATRyg9yf8hJU1OnLUEIpzAg84lXDtiZdM3jBMosCVKYtad64JhQsutJZXKNg+/fXgDmljjOBakIcEvUdYRQsNO6I5uP0qjdhJLyOFwfOwVWaenL6x91/9UBjnGa0R+54kOILMok+mg5IvVvrs7RPkg77VCo6POCgUSI9S2JeppPstkiFjg/9LPDyG249s2i1vNzCkwzGEPX0bCds8Pc0xFgKpGqxKPDI4vN8SpPoEg5t9siTLl63WflNMqgWNAZiwrMVCmGBZsE9qKAjwGPLUKjCHIQpdDig3v9wFybrSYrXYt1SRgWjaOR3YRIzIb/Y9rjAXSP6cdaIkQ/LBSlaDg8pRj4toPat9BuvpIRFwwpaiqpLb4Sx2CdIcbAZvVSjITghCFRgil3NU9H+8dJ3jdtKrvPYK9CvQ//1AN4/eZDh/iXess9rbpS9Aj0cZ1kV6CO2xlxHi+f9CiHlsPKOLh96lhbJRL3zC1cFd/fBQxrCSURu0/kv7cqbQmC35L+oHos7LLEdkO7VnU56rKnhzfh2Jpp775NeFaMPfZ8g67piff3M7VD6hrl/Fz1cqvum1TXztq0GvBv1PHQT4crxfjNzwPuJxxCzRxrAnvk5SturOsXHiu8ZtfWjZoJNLYyiHv52Dq3dQnKf5Ysev3BcnPtQ6arWoWXi/bBj0Z1Lq65XbqwBKbItmGLlOahvisUmCPG20yvqgtmkHmhhC9uUqFAI7Fk6ZEnvHPWmHH01jDKfhG4J8jLrLmqPs62Fq3CX8xxX2ZEpvPc16D0QZW5PMMBKrDL6QHzjLmJGpCvDRQuPeB2rWsqJDwoTJfhyFVipxXl7IoUEP64CQPB3CqLNBGmBjAWqk+tLzBEgIp4101wksrQfZJCqeXbfCB88Hb9XTVj2qD31vJz9P2dBnuptTIQQ0orYrIDqPyvFlWXO8j5/oYq0Bonh07IgsaFYc7I/k3pxQap5vkXrcukpf00OkSWiXELQ9qLZudeQgWh0ZqkgRMb3UNzGZ8UiNbpmSgxZ40nUwkrbnUpDPrtgG328Ia1qXBrLVu2PlPQtkHtnZRxc37cuXFTIUCuM22KLNI94nXeyLhTedsSJ3wCx2yjosYy5jJEJ+N8PuiKpimno2o+/a1MtJ0TvQI/NIcFs96/K/2lsHfdLi+w1sLJw4OHwVMa5RUjo1IhBS3s7BwBfGKhAZ22PbfY+oZ58h7EzuY9AcQwg5oNBQ89J7IYQf1X4LoJ94nuYp673ceMRDq/9h84cVkfzx/scU4VDK2FzNsOGTNo2wLfUSVvqQ3JWDEQy0PojaUfz3xNLuAeoggQ8AEk5izqAtRa2u5dgTlsPNR4X+9J647c8rHbDbQ5R1fhzCiSDB6fWw5QDY3irka5OuemwqNqRrqdEpY4qPxFKU4FZQ9WBCk9ayRo2eUI2mroywh8hmZXdayrVRsfdoxYozFGuQ0XH3vX0t6gEIJdMA9UPQWrh509bntQwB89JQEgX8iJ0RWr1zd/3ctamBhFR+UvH3i9cO1Kug2ac8pshRa3P5QKvGDltgtKjryjxGUS/jpI1wFNBp+bBRl1NspaD2VAGQOuVsMqZdTEvP7LWcLGRldGoeH32J9oo4hov0hBdRtI1e/G10+HJ2JL4a9GrQ/45BKZbdMpfW7eD4M2rO6RP/9z+H+krklcgrkVcir0ReibwSeSXySuSVyCuRVyKvRF6JvBL5by5iup8miClfPf/xsGbK4Z6hG3PwEstItszuvS/hNxcpZHmfgg3zPmk2Y3PB/GRs1RuRc7lI9R/+c0/4vGQCYzGJae/+z75sQnuh33hK5Ri8wXHc5GAdNoHbdmMGevSrIwurch4ODFA1Vg110LqVM2PyNphMNnf1GfufQQzaZWDh0xpa0smcDPdQnf4Iyt3QM8KPoTFMPHyjRcSxi6CbVVyUCqUfMr42cXOLBWLLaJfDfm74+4FEaw8XpC4WikgNPfOgvNxmLTNZGYJmmrOZQtrXNaFgg41GHCLA7ffODYmvcpxdnEbviaexa4qJayweXqypEo+VsGgD6Upytve4jlA6zrH9WhMiJlrtx7qXC5Ja9F31vUqZy1TAn8uG2+y5nZySbktA7zDact2fyKiKuOpgDhDVzLPF9ATzRZT3EhX+wrD9DUVMoJLrz7Q0abSNJ7q3mHsPO/r6xt+aI4ih9SkTIieA/dnnjr/zln9y8cedpjTv7UXdoYq9JxXIyzdYjmYW1iWWBme/h7f7VllPyuy9ekaao7V+DSPsIcB0AIKgWrLMcdI+eEgtdoiay8t18m6FfSsX857QgLhGZIOrWByMQsSgyrozlYJ3QAI8c01Vi9GrwFzog+MLObTLDuG9qi0c++cUTsxNvSFdeuHR/aZU09mRI0PGyK35P/h+Zl219nPKqXOFezoXlSZalgPnUXfnsYA2jU4a9LZxP1BYSc2L8dsz0K5P6GvfFsMA5QejiGyMv3r2T7A/sgXtE2fGMlHBfBsy8wnQrF3R1ydORmsNWis/H4wzfGJYi+ukLwF9PO6ku5ndleCe3n1qiIznjlyJsDby0WZCAJq1UvoXy60z4U1dmRLxd4k0dJQ1Zru7L+VPrQLd+1EkViJhz+mgJsL0XzJOBTBDwpfw8Y0VZiGDJJhcsttKvt9L9P1eoSB2J0tbMpuBC+jxO5NW8mNznNuc9jQWF2ReFIN9A6pOocmInsmJWBl7YUh8TvID0fpdwyfyawbuByM4U15EPmh6vVyoVO8q7PZXI3jd2U0PE5ixRBvCrzHZ7CD+YLPnzOGyGrf0akO3wOd6N6UQxuit2lx+Av7wuSF03gkSVYB268JpfbcCznB1ZXebOj6X87GkMdqPXFVDhUf3ll0WFNZUx+basZ1wx3X4CSFmnanO4/X10hg3QFvSqdzpgYqjO9TwMNl05S6L5AzigwTlTOu4hkc8fhuJSaqzdRX31NIabJkHcK5CEIuWVsaUYdTkxUK4akmIWksavGzY1nQXtPR4NNTByng07MvBPFpQnfoUMtVl1SqY5OHtJso2jyFSmU4lM5kR7Lcq3YLNfkSJ2ERHR1CaRys2kR3rb10t3KfGLEFemrF4JFbaDpsG6DcwwuT1FbsQsjDYeWBNTP4tR9T0nzV0aI3ifQRBDaF1hoyLdmRmK9DMUehQ7M1z0d5DZD9KaLr1Hst4PJGSSO/RXUCv9hiowD6UKLN95IqeWXPetmNZgrnrigPWzPl2KC3j9SbtzJR1gYfvJNxV7UEVkjLwuhBW93EBRVqKkt+K5CvureEreMsAjcJdfzvgQ2C4TJZNONuqsVLStrTq8yjUIDsCKiesjxkQHSgSRCQ46ZJP/K6ycbmPW2T2xOSQTgDn2fyISYmXWUrx1lLoWgF3EpMCzLnkaqT8TfJ9ynA2Q5vdJ0a7Xck489/jaQ8fRjDUEX3jpOua9DIo+Ws1gqsPaCVoxA6xlL+ZvryMa8+CsFBkaNhcEMGJ6wO1JealIjReJml0RMWGRLC1KkhhvxRsvBpAhLyO+FMlz4XemvmHPTlBywVz9Sz80glcSO/xFPODWj2LE2FlvstjzfTk5V3QlWAeMy14iCu3sJl5uE6Vo031I+v4HN2AzaBXmmRw7+E8LA4de0N3QRryaSc9qlpjKUdkUrtyXvs8gQ8uOl3mxrW/flKuJPBokp7BbYBLEt+08KCWK2M1bdV1L2fWboHnXRTHB7r9PQ6hYV4oDsZMrP1XPck9TlIwU5PjAgnY3aNY3Op8UBPALoEmzwr6lu2zrklT/36lInHzoHSx+zy2b/yzTuVuz1ypJ0AS9lDnaCRfUGgfMLbL2MBoQ0gOoMzWpWUXOrouSBck+U7qwS+pSMd7qoErrmvfOGTbIiXqe96Q8hqmsdsiqK8xPVqN+7ZCyOtHoo0VoGe38p9+XNVXlPh+aFw74vJW1e+YfxtKu7ylt+bKAVo74MtBSIvV4zrBrp7O0QrMXA+mI/2z6smdKmAXL4NuSjtnu+dR1BIrXECIAyedsnFItU1ZGn4r5csjiL2Dvw8VMSJbU+qPmNLl6i3LAalhyW0DqRnh29eZ/Yet5sdnaXwq0eqA3mzj5YMUnSGzsHGf9c075xoC0dW2kwcQNKKlQWZvOFLDYdgg/18+D1VQOulfCn+zXfIFR68gVDAZoTgT6ZJOzDXAB2FNPQHLN0+/7qCBGplTroGNlpUJBoMO72O00TdLZ9OwzORJLS/UUFlgNEeb0KSFjIU0nALYwTiSx8fjIgLQbhmlAJc9q1O7+eaFCswlFsZluVGAHjtzBO/sxNObwxw/h2Edv8Y7f9Wk+35/67fA/uZgbfUbN/H+KshN2DuRqB5NHM9yV1KC91m/AxEjMwnlcwU9Qe89yB34tDcnAvdaBRNZTCLj3WxQ4FGBJ6ofnzVQCzmfnjR3WO4Xmtlm3u6VGwgrcS5axy4anZRnaeUUeWx2Y1QEFZFo6ocYR4H7YCRx0H8ogWEXMu3QalH6yOaYd0fpE2YzeUJ960QWrkH6PfkxCGNM68Or0NxJR+3guLKs+ku6j5Kqu3MthYblQzo31z5P3QuVVifS7eYzXMFNTxLaGMgBoNmnHkc1aS3+v9NeU1zPdv7wvcdoxtRJs/EHZldijEjM5uLK0p7V5oshb1mkQ3pCikN2oFpDUTsNT13Hr84haNR+BtrVzEXc7sQJAzZ5uVGulVS79lzt7dpANCC8WIOYft7RHca6unpkjrq0ap+Te1vHnQzSfdbTV1KL7nosRw4KPzCoOy74cGC4J5XWBysCCECyL8eK3ESPicoHv/VeEQgl3VOq92hVbjuTaYhjjsXNceuYzrCRCoyjCSNxlEzHLp+BNZk1UZ6gTrz5mmjVEhyFOhHW4Jkytfby0LVOYLqHIazwELkIlovl8+F0Ye1r4e72tvQyDA8ZPqCBEH8bHOYt07PnHcSiY68TEvAsT2mrRAlMyvdUUJUC4K0iOy1BdzNP0TZA47akbkC9Gz6XXSTQb4h7MI/5LpT6gy3Xw4DfsrLe1aTm8gvaHIMus9ulCtMMm0xujczBPuJ2cNzkyEsZNm4dqyCBiedX2+z1fynY4XdzSFyLPDOhWf57TLcyQch7Wim6Zc5uSJWUlziRZp/0eg+QsfFH1q6fi069gOac47gec6S0q12Zv7YeawxpyeyCVlNFwzJ7tnskXahmXMhHh2x10kXFQ3p18mQhWqtx1wUK1iVv7b1mu+dZAwt6ie0J9+D9K0O6f2zpTQUZXpLpiApqGRWN3iOwYlbujV114obtEGacgNnaV9yROJOOumSzZwZ7HLPhM/oTj54K6vePre8cnkzZphjrwHGNrGGcawv0VjeeI7GH5XzXfH1UtNOCiu+8BTRxZWHKTZ7i9NZkuM3hTgrSvdT4NmiXkLiC6x6sjTYPI8YyZvKbRkWf0Xl5jPOq3EVJ7tPxqiGGLGEt3J/nkmKBagv8Iq1wiBBWOUkDD1phrE6ZbPyCzeEhHE9uG0EMnuFSpliwlk5P9EMY4pj38CCpaDc1j053qWO9Hm+8VS53bnq2M2tFUKfqZndWM+hcU6p9zYsN9R0TrPz6KY0TWvVDaf4cs0lzo0Dypu4Kx/lE03wlZHU0xnocQzXkycx5mgvyfXa4W82UpA+od7kNGBcA6RWUHpNwwUCdEeEJ5aynFFGR3bPV/W73Ecd6xZAR15LOtY98yGDxQPs2D+PX635mPNrh4Lg6mGLLt3jLt5kPLg1cE8Wbtv3kP5BK7rnh/kiDEBjJmI0aqmfzB2Py3FROwYHEPIZGlywp9zBfLd2x9lBlWI/3FlCc6xJobtTTNbciHeOe6qZJz+zuqcmduGCTGI87eBkwGG8N7xeoSeiahhzE7asFYD0vcX3vtwTct6XzkBg9UvXwFF5ZrQ1z3glLZrx1kI/M9bZLqCjzPnbULxQhj+x2CNSelglLs3VwpJYHMzA5Bq8TzWdrxEPoiVaL9u9aLyqQLTVWQt4baqd9aV90ShvdRzO2QZ88fy/1gC9NnGjQeuK6UKoMg9vInZzN/zLlvKIf6fTmCMXcySEzutbEkWZyHjeonCPee/829U00gw/eSelovWY9HBrqgodXI65WRU2bQPLxhxvX8T/Y+fX/BVBLAwQUAAIACACnbUtLkXUJiEwAAABrAAAAGwAAAHVuaXZlcnNhbC91bml2ZXJzYWwucG5nLnhtbLOxr8jNUShLLSrOzM+zVTLUM1Cyt+PlsikoSi3LTC1XqACKAQUhQEmh0lbJxAjBLc9MKckAqjAwMUAIZqRmpmeU2CqZWyAE9YFmAgBQSwECAAAUAAIACAALZ4FG6W7bZOQDAAB0DgAAHQAAAAAAAAABAAAAAAAAAAAAdW5pdmVyc2FsL2NvbW1vbl9tZXNzYWdlcy5sbmdQSwECAAAUAAIACAALZ4FGNRrQWs4EAAD0FgAAJwAAAAAAAAABAAAAAAAfBAAAdW5pdmVyc2FsL2ZsYXNoX3B1Ymxpc2hpbmdfc2V0dGluZ3MueG1sUEsBAgAAFAACAAgAC2eBRp9k43WyAgAATgoAACEAAAAAAAAAAQAAAAAAMgkAAHVuaXZlcnNhbC9mbGFzaF9za2luX3NldHRpbmdzLnhtbFBLAQIAABQAAgAIAAtngUYKEe9qogQAAAUWAAAmAAAAAAAAAAEAAAAAACMMAAB1bml2ZXJzYWwvaHRtbF9wdWJsaXNoaW5nX3NldHRpbmdzLnhtbFBLAQIAABQAAgAIAAtngUaFMCthngEAACsGAAAfAAAAAAAAAAEAAAAAAAkRAAB1bml2ZXJzYWwvaHRtbF9za2luX3NldHRpbmdzLmpzUEsBAgAAFAACAAgALmurRhra6juqAAAAHwEAABoAAAAAAAAAAQAAAAAA5BIAAHVuaXZlcnNhbC9pMThuX3ByZXNldHMueG1sUEsBAgAAFAACAAgALmurRpQTsyJpAAAAbgAAABwAAAAAAAAAAQAAAAAAxhMAAHVuaXZlcnNhbC9sb2NhbF9zZXR0aW5ncy54bWxQSwECAAAUAAIACAB2uMNEzoIJN+wCAACICAAAFAAAAAAAAAABAAAAAABpFAAAdW5pdmVyc2FsL3BsYXllci54bWxQSwECAAAUAAIACAAua6tGNdvZrWgBAADzAgAAKQAAAAAAAAABAAAAAACHFwAAdW5pdmVyc2FsL3NraW5fY3VzdG9taXphdGlvbl9zZXR0aW5ncy54bWxQSwECAAAUAAIACACnbUtLh3IUa5krAAAqVwAAFwAAAAAAAAAAAAAAAAA2GQAAdW5pdmVyc2FsL3VuaXZlcnNhbC5wbmdQSwECAAAUAAIACACnbUtLkXUJiEwAAABrAAAAGwAAAAAAAAABAAAAAAAERQAAdW5pdmVyc2FsL3VuaXZlcnNhbC5wbmcueG1sUEsFBgAAAAALAAsASQMAAIlFAAAAAA=="/>
</p:tagLst>
</file>

<file path=ppt/theme/theme1.xml><?xml version="1.0" encoding="utf-8"?>
<a:theme xmlns:a="http://schemas.openxmlformats.org/drawingml/2006/main" name="Office 主题">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思源黑体">
      <a:majorFont>
        <a:latin typeface="Calibri Light"/>
        <a:ea typeface="思源黑体 CN Medium"/>
        <a:cs typeface=""/>
      </a:majorFont>
      <a:minorFont>
        <a:latin typeface="Calibri"/>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20F2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3530</Words>
  <Application>Microsoft Office PowerPoint</Application>
  <PresentationFormat>宽屏</PresentationFormat>
  <Paragraphs>322</Paragraphs>
  <Slides>32</Slides>
  <Notes>32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32</vt:i4>
      </vt:variant>
    </vt:vector>
  </HeadingPairs>
  <TitlesOfParts>
    <vt:vector size="48" baseType="lpstr">
      <vt:lpstr>方正正纤黑简体</vt:lpstr>
      <vt:lpstr>华文细黑</vt:lpstr>
      <vt:lpstr>思源黑体 CN Bold</vt:lpstr>
      <vt:lpstr>思源黑体 CN Medium</vt:lpstr>
      <vt:lpstr>思源黑体 CN Regular</vt:lpstr>
      <vt:lpstr>微软雅黑</vt:lpstr>
      <vt:lpstr>小米兰亭_GB外压缩</vt:lpstr>
      <vt:lpstr>Agency FB</vt:lpstr>
      <vt:lpstr>Arial</vt:lpstr>
      <vt:lpstr>Calibri</vt:lpstr>
      <vt:lpstr>Calibri Light</vt:lpstr>
      <vt:lpstr>Century Gothic</vt:lpstr>
      <vt:lpstr>Impact</vt:lpstr>
      <vt:lpstr>Mongolian Baiti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企业策划商务展示通用PPT设计</dc:title>
  <dc:creator/>
  <cp:lastModifiedBy>天 下</cp:lastModifiedBy>
  <cp:revision>4</cp:revision>
  <dcterms:created xsi:type="dcterms:W3CDTF">2014-10-30T16:24:00Z</dcterms:created>
  <dcterms:modified xsi:type="dcterms:W3CDTF">2021-01-06T01:52:02Z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