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4" r:id="rId5"/>
    <p:sldId id="269" r:id="rId6"/>
    <p:sldId id="270" r:id="rId7"/>
    <p:sldId id="271" r:id="rId8"/>
    <p:sldId id="281" r:id="rId9"/>
    <p:sldId id="259" r:id="rId10"/>
    <p:sldId id="265" r:id="rId11"/>
    <p:sldId id="272" r:id="rId12"/>
    <p:sldId id="273" r:id="rId13"/>
    <p:sldId id="274" r:id="rId14"/>
    <p:sldId id="260" r:id="rId15"/>
    <p:sldId id="266" r:id="rId16"/>
    <p:sldId id="275" r:id="rId17"/>
    <p:sldId id="276" r:id="rId18"/>
    <p:sldId id="277" r:id="rId19"/>
    <p:sldId id="261" r:id="rId20"/>
    <p:sldId id="267" r:id="rId21"/>
    <p:sldId id="268" r:id="rId22"/>
    <p:sldId id="278" r:id="rId23"/>
    <p:sldId id="279" r:id="rId24"/>
    <p:sldId id="280" r:id="rId25"/>
    <p:sldId id="26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750" y="96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CB478-FE5B-48B8-ACE8-D9B869B7EB7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7A46C-FDAB-43AD-9F50-247EFE04A74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7A46C-FDAB-43AD-9F50-247EFE04A74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3520048" y="1361991"/>
            <a:ext cx="514115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60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20XX</a:t>
            </a:r>
            <a:endParaRPr lang="zh-CN" altLang="en-US" sz="166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948625" y="3939532"/>
            <a:ext cx="8283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极简年终总结模板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948625" y="4848586"/>
            <a:ext cx="82839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   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时间：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397030" y="4572000"/>
            <a:ext cx="9397940" cy="0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721518" y="2362200"/>
            <a:ext cx="1395664" cy="2209800"/>
            <a:chOff x="1504950" y="1676400"/>
            <a:chExt cx="1828800" cy="2895600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2419350" y="3505200"/>
              <a:ext cx="0" cy="1066800"/>
            </a:xfrm>
            <a:prstGeom prst="line">
              <a:avLst/>
            </a:prstGeom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/>
          </p:nvSpPr>
          <p:spPr>
            <a:xfrm>
              <a:off x="1504950" y="1676400"/>
              <a:ext cx="1828800" cy="1828800"/>
            </a:xfrm>
            <a:prstGeom prst="ellipse">
              <a:avLst/>
            </a:pr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56050" y="1676400"/>
            <a:ext cx="1828800" cy="2895600"/>
            <a:chOff x="3956050" y="1676400"/>
            <a:chExt cx="1828800" cy="2895600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4870450" y="3505200"/>
              <a:ext cx="0" cy="1066800"/>
            </a:xfrm>
            <a:prstGeom prst="line">
              <a:avLst/>
            </a:prstGeom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3956050" y="1676400"/>
              <a:ext cx="1828800" cy="1828800"/>
            </a:xfrm>
            <a:prstGeom prst="ellipse">
              <a:avLst/>
            </a:pr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23719" y="2362201"/>
            <a:ext cx="1395662" cy="2209798"/>
            <a:chOff x="6407150" y="1676400"/>
            <a:chExt cx="1828800" cy="2895600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7321550" y="3505200"/>
              <a:ext cx="0" cy="1066800"/>
            </a:xfrm>
            <a:prstGeom prst="line">
              <a:avLst/>
            </a:prstGeom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6407150" y="1676400"/>
              <a:ext cx="1828800" cy="1828800"/>
            </a:xfrm>
            <a:prstGeom prst="ellipse">
              <a:avLst/>
            </a:pr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124950" y="2517775"/>
            <a:ext cx="1295400" cy="2051050"/>
            <a:chOff x="8858250" y="1676400"/>
            <a:chExt cx="1828800" cy="2895600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9772650" y="3505200"/>
              <a:ext cx="0" cy="1066800"/>
            </a:xfrm>
            <a:prstGeom prst="line">
              <a:avLst/>
            </a:prstGeom>
            <a:ln>
              <a:solidFill>
                <a:srgbClr val="2626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8858250" y="1676400"/>
              <a:ext cx="1828800" cy="1828800"/>
            </a:xfrm>
            <a:prstGeom prst="ellipse">
              <a:avLst/>
            </a:prstGeom>
            <a:noFill/>
            <a:ln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444742" y="2710225"/>
            <a:ext cx="2091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25%</a:t>
            </a:r>
            <a:endParaRPr lang="zh-CN" altLang="en-US" sz="4000" dirty="0">
              <a:ea typeface="微软雅黑 Light" panose="020B0502040204020203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74644" y="2263914"/>
            <a:ext cx="2091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45%</a:t>
            </a:r>
            <a:endParaRPr lang="zh-CN" altLang="en-US" sz="4000" dirty="0"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04546" y="2743363"/>
            <a:ext cx="2091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20%</a:t>
            </a:r>
            <a:endParaRPr lang="zh-CN" altLang="en-US" sz="4000" dirty="0"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46238" y="2811532"/>
            <a:ext cx="2091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15%</a:t>
            </a:r>
            <a:endParaRPr lang="zh-CN" altLang="en-US" sz="4000" dirty="0">
              <a:ea typeface="微软雅黑 Light" panose="020B0502040204020203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25887" y="4809720"/>
            <a:ext cx="240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05050" y="5439861"/>
            <a:ext cx="24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16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64290" y="4798830"/>
            <a:ext cx="240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643453" y="5428971"/>
            <a:ext cx="24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16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102693" y="4787940"/>
            <a:ext cx="240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081856" y="5418081"/>
            <a:ext cx="24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16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90083" y="4777050"/>
            <a:ext cx="240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569246" y="5407191"/>
            <a:ext cx="2450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16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4" name="Shape 93"/>
          <p:cNvSpPr txBox="1"/>
          <p:nvPr/>
        </p:nvSpPr>
        <p:spPr>
          <a:xfrm>
            <a:off x="1524000" y="1900837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想着要赢得比赛不会给你力量，在锻炼中挣扎力量才会增长，当你克服困难不想放弃时，这就是力量。想着要赢得比赛不会给你力量，在锻炼中挣扎力量才会增长，当你克服困难不想放弃时，这就是力量。</a:t>
            </a:r>
            <a:r>
              <a:rPr lang="en-US" altLang="zh-CN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 </a:t>
            </a:r>
            <a:endParaRPr lang="en-US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5" name="Shape 94"/>
          <p:cNvSpPr txBox="1"/>
          <p:nvPr/>
        </p:nvSpPr>
        <p:spPr>
          <a:xfrm>
            <a:off x="4504641" y="2982137"/>
            <a:ext cx="1367550" cy="2616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r">
              <a:buSzPct val="25000"/>
            </a:pPr>
            <a:r>
              <a:rPr lang="zh-CN" altLang="en-US" sz="14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sz="14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6" name="Shape 95"/>
          <p:cNvSpPr txBox="1"/>
          <p:nvPr/>
        </p:nvSpPr>
        <p:spPr>
          <a:xfrm>
            <a:off x="6302037" y="2980552"/>
            <a:ext cx="1552650" cy="2616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>
              <a:buSzPct val="25000"/>
            </a:pPr>
            <a:r>
              <a:rPr lang="zh-CN" altLang="en-US" sz="14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4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7" name="Shape 96"/>
          <p:cNvSpPr txBox="1"/>
          <p:nvPr/>
        </p:nvSpPr>
        <p:spPr>
          <a:xfrm>
            <a:off x="6300788" y="1951249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想着要赢得比赛不会给你力量，在锻炼中挣扎力量才会增长，当你克服困难不想放弃时，这就是力量。想着要赢得比赛不会给你力量，在锻炼中挣扎力量才会增长，当你克服困难不想放弃时，这就是力量。</a:t>
            </a:r>
            <a:r>
              <a:rPr lang="en-US" altLang="zh-CN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 </a:t>
            </a:r>
          </a:p>
        </p:txBody>
      </p:sp>
      <p:sp>
        <p:nvSpPr>
          <p:cNvPr id="8" name="Shape 93"/>
          <p:cNvSpPr txBox="1"/>
          <p:nvPr/>
        </p:nvSpPr>
        <p:spPr>
          <a:xfrm>
            <a:off x="1676400" y="4033039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想着要赢得比赛不会给你力量，在锻炼中挣扎力量才会增长，当你克服困难不想放弃时，这就是力量。想着要赢得比赛不会给你力量，在锻炼中挣扎力量才会增长，当你克服困难不想放弃时，这就是力量。</a:t>
            </a:r>
            <a:r>
              <a:rPr lang="en-US" altLang="zh-CN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 </a:t>
            </a:r>
          </a:p>
        </p:txBody>
      </p:sp>
      <p:sp>
        <p:nvSpPr>
          <p:cNvPr id="9" name="Shape 94"/>
          <p:cNvSpPr txBox="1"/>
          <p:nvPr/>
        </p:nvSpPr>
        <p:spPr>
          <a:xfrm>
            <a:off x="4657041" y="5114339"/>
            <a:ext cx="1367550" cy="2616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r">
              <a:buSzPct val="25000"/>
            </a:pPr>
            <a:r>
              <a:rPr lang="zh-CN" altLang="en-US" sz="14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4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0" name="Shape 95"/>
          <p:cNvSpPr txBox="1"/>
          <p:nvPr/>
        </p:nvSpPr>
        <p:spPr>
          <a:xfrm>
            <a:off x="6454437" y="5112754"/>
            <a:ext cx="1552650" cy="2616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>
              <a:buSzPct val="25000"/>
            </a:pPr>
            <a:r>
              <a:rPr lang="zh-CN" altLang="en-US" sz="14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4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1" name="Shape 96"/>
          <p:cNvSpPr txBox="1"/>
          <p:nvPr/>
        </p:nvSpPr>
        <p:spPr>
          <a:xfrm>
            <a:off x="6453188" y="4083451"/>
            <a:ext cx="434820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想着要赢得比赛不会给你力量，在锻炼中挣扎力量才会增长，当你克服困难不想放弃时，这就是力量。想着要赢得比赛不会给你力量，在锻炼中挣扎力量才会增长，当你克服困难不想放弃时，这就是力量。</a:t>
            </a:r>
            <a:r>
              <a:rPr lang="en-US" altLang="zh-CN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grpSp>
        <p:nvGrpSpPr>
          <p:cNvPr id="4" name="Shape 2028"/>
          <p:cNvGrpSpPr/>
          <p:nvPr/>
        </p:nvGrpSpPr>
        <p:grpSpPr>
          <a:xfrm>
            <a:off x="856687" y="585947"/>
            <a:ext cx="10711667" cy="5619249"/>
            <a:chOff x="761" y="1754"/>
            <a:chExt cx="4362" cy="2566"/>
          </a:xfrm>
        </p:grpSpPr>
        <p:sp>
          <p:nvSpPr>
            <p:cNvPr id="5" name="Shape 2029"/>
            <p:cNvSpPr/>
            <p:nvPr/>
          </p:nvSpPr>
          <p:spPr>
            <a:xfrm>
              <a:off x="1228" y="2906"/>
              <a:ext cx="30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0" y="8000"/>
                  </a:moveTo>
                  <a:cubicBezTo>
                    <a:pt x="40000" y="24000"/>
                    <a:pt x="40000" y="40000"/>
                    <a:pt x="48000" y="48000"/>
                  </a:cubicBezTo>
                  <a:cubicBezTo>
                    <a:pt x="48000" y="56000"/>
                    <a:pt x="88000" y="32000"/>
                    <a:pt x="72000" y="0"/>
                  </a:cubicBezTo>
                  <a:cubicBezTo>
                    <a:pt x="96000" y="0"/>
                    <a:pt x="120000" y="32000"/>
                    <a:pt x="120000" y="56000"/>
                  </a:cubicBezTo>
                  <a:cubicBezTo>
                    <a:pt x="120000" y="88000"/>
                    <a:pt x="96000" y="120000"/>
                    <a:pt x="64000" y="120000"/>
                  </a:cubicBezTo>
                  <a:cubicBezTo>
                    <a:pt x="32000" y="120000"/>
                    <a:pt x="0" y="88000"/>
                    <a:pt x="0" y="56000"/>
                  </a:cubicBezTo>
                  <a:cubicBezTo>
                    <a:pt x="0" y="40000"/>
                    <a:pt x="16000" y="24000"/>
                    <a:pt x="24000" y="8000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" name="Shape 2030"/>
            <p:cNvSpPr/>
            <p:nvPr/>
          </p:nvSpPr>
          <p:spPr>
            <a:xfrm>
              <a:off x="4234" y="2453"/>
              <a:ext cx="420" cy="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653" y="24354"/>
                  </a:moveTo>
                  <a:cubicBezTo>
                    <a:pt x="114653" y="24354"/>
                    <a:pt x="114653" y="24354"/>
                    <a:pt x="114653" y="24797"/>
                  </a:cubicBezTo>
                  <a:cubicBezTo>
                    <a:pt x="115247" y="25682"/>
                    <a:pt x="118217" y="35424"/>
                    <a:pt x="118811" y="37195"/>
                  </a:cubicBezTo>
                  <a:cubicBezTo>
                    <a:pt x="119405" y="39409"/>
                    <a:pt x="120000" y="41623"/>
                    <a:pt x="118811" y="42066"/>
                  </a:cubicBezTo>
                  <a:cubicBezTo>
                    <a:pt x="118217" y="42066"/>
                    <a:pt x="115841" y="39409"/>
                    <a:pt x="114059" y="39852"/>
                  </a:cubicBezTo>
                  <a:cubicBezTo>
                    <a:pt x="112277" y="40738"/>
                    <a:pt x="109306" y="40295"/>
                    <a:pt x="107524" y="38966"/>
                  </a:cubicBezTo>
                  <a:cubicBezTo>
                    <a:pt x="105742" y="38081"/>
                    <a:pt x="103960" y="33653"/>
                    <a:pt x="101584" y="34538"/>
                  </a:cubicBezTo>
                  <a:cubicBezTo>
                    <a:pt x="99801" y="35867"/>
                    <a:pt x="98613" y="38966"/>
                    <a:pt x="97425" y="38966"/>
                  </a:cubicBezTo>
                  <a:cubicBezTo>
                    <a:pt x="96237" y="38966"/>
                    <a:pt x="95049" y="39852"/>
                    <a:pt x="93861" y="41180"/>
                  </a:cubicBezTo>
                  <a:cubicBezTo>
                    <a:pt x="92673" y="42066"/>
                    <a:pt x="93861" y="44723"/>
                    <a:pt x="92079" y="46051"/>
                  </a:cubicBezTo>
                  <a:cubicBezTo>
                    <a:pt x="90297" y="47380"/>
                    <a:pt x="89702" y="48265"/>
                    <a:pt x="89702" y="50479"/>
                  </a:cubicBezTo>
                  <a:cubicBezTo>
                    <a:pt x="90297" y="52250"/>
                    <a:pt x="88514" y="52693"/>
                    <a:pt x="91485" y="54907"/>
                  </a:cubicBezTo>
                  <a:cubicBezTo>
                    <a:pt x="95049" y="56678"/>
                    <a:pt x="94455" y="57121"/>
                    <a:pt x="95049" y="58892"/>
                  </a:cubicBezTo>
                  <a:cubicBezTo>
                    <a:pt x="95049" y="60664"/>
                    <a:pt x="95643" y="61992"/>
                    <a:pt x="97425" y="63763"/>
                  </a:cubicBezTo>
                  <a:cubicBezTo>
                    <a:pt x="98613" y="65977"/>
                    <a:pt x="96831" y="66863"/>
                    <a:pt x="96831" y="68634"/>
                  </a:cubicBezTo>
                  <a:cubicBezTo>
                    <a:pt x="96237" y="70405"/>
                    <a:pt x="97425" y="72619"/>
                    <a:pt x="99207" y="74833"/>
                  </a:cubicBezTo>
                  <a:cubicBezTo>
                    <a:pt x="100990" y="76605"/>
                    <a:pt x="101584" y="77490"/>
                    <a:pt x="101584" y="78819"/>
                  </a:cubicBezTo>
                  <a:cubicBezTo>
                    <a:pt x="101584" y="80590"/>
                    <a:pt x="103960" y="81476"/>
                    <a:pt x="104554" y="81476"/>
                  </a:cubicBezTo>
                  <a:cubicBezTo>
                    <a:pt x="105742" y="81476"/>
                    <a:pt x="107524" y="80147"/>
                    <a:pt x="108118" y="78819"/>
                  </a:cubicBezTo>
                  <a:cubicBezTo>
                    <a:pt x="108118" y="77047"/>
                    <a:pt x="113465" y="77490"/>
                    <a:pt x="114653" y="80147"/>
                  </a:cubicBezTo>
                  <a:cubicBezTo>
                    <a:pt x="115247" y="82361"/>
                    <a:pt x="112277" y="82361"/>
                    <a:pt x="111089" y="83690"/>
                  </a:cubicBezTo>
                  <a:cubicBezTo>
                    <a:pt x="110495" y="85461"/>
                    <a:pt x="113465" y="87232"/>
                    <a:pt x="111089" y="87675"/>
                  </a:cubicBezTo>
                  <a:cubicBezTo>
                    <a:pt x="108712" y="88118"/>
                    <a:pt x="106930" y="88560"/>
                    <a:pt x="106336" y="89889"/>
                  </a:cubicBezTo>
                  <a:cubicBezTo>
                    <a:pt x="105742" y="91217"/>
                    <a:pt x="105742" y="92546"/>
                    <a:pt x="105742" y="94317"/>
                  </a:cubicBezTo>
                  <a:cubicBezTo>
                    <a:pt x="105148" y="95645"/>
                    <a:pt x="102772" y="94760"/>
                    <a:pt x="102178" y="96531"/>
                  </a:cubicBezTo>
                  <a:cubicBezTo>
                    <a:pt x="101584" y="98745"/>
                    <a:pt x="99801" y="102287"/>
                    <a:pt x="96831" y="102287"/>
                  </a:cubicBezTo>
                  <a:cubicBezTo>
                    <a:pt x="93861" y="101845"/>
                    <a:pt x="92079" y="100959"/>
                    <a:pt x="93861" y="99188"/>
                  </a:cubicBezTo>
                  <a:cubicBezTo>
                    <a:pt x="95643" y="97859"/>
                    <a:pt x="98019" y="96088"/>
                    <a:pt x="95643" y="96088"/>
                  </a:cubicBezTo>
                  <a:cubicBezTo>
                    <a:pt x="93861" y="96088"/>
                    <a:pt x="92079" y="95645"/>
                    <a:pt x="89108" y="96974"/>
                  </a:cubicBezTo>
                  <a:cubicBezTo>
                    <a:pt x="86138" y="98302"/>
                    <a:pt x="90297" y="100516"/>
                    <a:pt x="87326" y="100516"/>
                  </a:cubicBezTo>
                  <a:cubicBezTo>
                    <a:pt x="84356" y="100516"/>
                    <a:pt x="79009" y="101402"/>
                    <a:pt x="77227" y="102730"/>
                  </a:cubicBezTo>
                  <a:cubicBezTo>
                    <a:pt x="75445" y="104059"/>
                    <a:pt x="74851" y="104501"/>
                    <a:pt x="75445" y="106715"/>
                  </a:cubicBezTo>
                  <a:cubicBezTo>
                    <a:pt x="76039" y="108929"/>
                    <a:pt x="77821" y="108487"/>
                    <a:pt x="76633" y="109372"/>
                  </a:cubicBezTo>
                  <a:cubicBezTo>
                    <a:pt x="75445" y="110258"/>
                    <a:pt x="80792" y="111143"/>
                    <a:pt x="77227" y="112915"/>
                  </a:cubicBezTo>
                  <a:cubicBezTo>
                    <a:pt x="74257" y="114686"/>
                    <a:pt x="71881" y="112915"/>
                    <a:pt x="71287" y="115129"/>
                  </a:cubicBezTo>
                  <a:cubicBezTo>
                    <a:pt x="70693" y="117343"/>
                    <a:pt x="69504" y="117785"/>
                    <a:pt x="67128" y="119114"/>
                  </a:cubicBezTo>
                  <a:cubicBezTo>
                    <a:pt x="65940" y="119557"/>
                    <a:pt x="65346" y="120000"/>
                    <a:pt x="64158" y="120000"/>
                  </a:cubicBezTo>
                  <a:cubicBezTo>
                    <a:pt x="61188" y="115129"/>
                    <a:pt x="61188" y="115129"/>
                    <a:pt x="61188" y="115129"/>
                  </a:cubicBezTo>
                  <a:cubicBezTo>
                    <a:pt x="58217" y="116900"/>
                    <a:pt x="58217" y="116900"/>
                    <a:pt x="58217" y="116900"/>
                  </a:cubicBezTo>
                  <a:cubicBezTo>
                    <a:pt x="52871" y="115129"/>
                    <a:pt x="52871" y="115129"/>
                    <a:pt x="52871" y="115129"/>
                  </a:cubicBezTo>
                  <a:cubicBezTo>
                    <a:pt x="48118" y="118671"/>
                    <a:pt x="48118" y="118671"/>
                    <a:pt x="48118" y="118671"/>
                  </a:cubicBezTo>
                  <a:cubicBezTo>
                    <a:pt x="43960" y="117785"/>
                    <a:pt x="43960" y="117785"/>
                    <a:pt x="43960" y="117785"/>
                  </a:cubicBezTo>
                  <a:cubicBezTo>
                    <a:pt x="42772" y="114686"/>
                    <a:pt x="42772" y="114686"/>
                    <a:pt x="42772" y="114686"/>
                  </a:cubicBezTo>
                  <a:cubicBezTo>
                    <a:pt x="44554" y="112029"/>
                    <a:pt x="44554" y="112029"/>
                    <a:pt x="44554" y="112029"/>
                  </a:cubicBezTo>
                  <a:cubicBezTo>
                    <a:pt x="47524" y="111143"/>
                    <a:pt x="47524" y="111143"/>
                    <a:pt x="47524" y="111143"/>
                  </a:cubicBezTo>
                  <a:cubicBezTo>
                    <a:pt x="44554" y="108487"/>
                    <a:pt x="44554" y="108487"/>
                    <a:pt x="44554" y="108487"/>
                  </a:cubicBezTo>
                  <a:cubicBezTo>
                    <a:pt x="44554" y="106273"/>
                    <a:pt x="44554" y="106273"/>
                    <a:pt x="44554" y="106273"/>
                  </a:cubicBezTo>
                  <a:cubicBezTo>
                    <a:pt x="35049" y="101845"/>
                    <a:pt x="35049" y="101845"/>
                    <a:pt x="35049" y="101845"/>
                  </a:cubicBezTo>
                  <a:cubicBezTo>
                    <a:pt x="26138" y="101402"/>
                    <a:pt x="26138" y="101402"/>
                    <a:pt x="26138" y="101402"/>
                  </a:cubicBezTo>
                  <a:cubicBezTo>
                    <a:pt x="21386" y="105387"/>
                    <a:pt x="21386" y="105387"/>
                    <a:pt x="21386" y="105387"/>
                  </a:cubicBezTo>
                  <a:cubicBezTo>
                    <a:pt x="19009" y="105387"/>
                    <a:pt x="19009" y="105387"/>
                    <a:pt x="19009" y="105387"/>
                  </a:cubicBezTo>
                  <a:cubicBezTo>
                    <a:pt x="17821" y="100516"/>
                    <a:pt x="17821" y="100516"/>
                    <a:pt x="17821" y="100516"/>
                  </a:cubicBezTo>
                  <a:cubicBezTo>
                    <a:pt x="12475" y="97416"/>
                    <a:pt x="12475" y="97416"/>
                    <a:pt x="12475" y="97416"/>
                  </a:cubicBezTo>
                  <a:cubicBezTo>
                    <a:pt x="5940" y="92103"/>
                    <a:pt x="5940" y="92103"/>
                    <a:pt x="5940" y="92103"/>
                  </a:cubicBezTo>
                  <a:cubicBezTo>
                    <a:pt x="2970" y="87232"/>
                    <a:pt x="2970" y="87232"/>
                    <a:pt x="2970" y="87232"/>
                  </a:cubicBezTo>
                  <a:cubicBezTo>
                    <a:pt x="2376" y="83690"/>
                    <a:pt x="2376" y="83690"/>
                    <a:pt x="2376" y="83690"/>
                  </a:cubicBezTo>
                  <a:cubicBezTo>
                    <a:pt x="0" y="81033"/>
                    <a:pt x="0" y="81033"/>
                    <a:pt x="0" y="81033"/>
                  </a:cubicBezTo>
                  <a:cubicBezTo>
                    <a:pt x="4158" y="77933"/>
                    <a:pt x="4158" y="77933"/>
                    <a:pt x="4158" y="77933"/>
                  </a:cubicBezTo>
                  <a:cubicBezTo>
                    <a:pt x="8910" y="76162"/>
                    <a:pt x="8910" y="76162"/>
                    <a:pt x="8910" y="76162"/>
                  </a:cubicBezTo>
                  <a:cubicBezTo>
                    <a:pt x="10693" y="75719"/>
                    <a:pt x="10693" y="75719"/>
                    <a:pt x="10693" y="75719"/>
                  </a:cubicBezTo>
                  <a:cubicBezTo>
                    <a:pt x="13069" y="73062"/>
                    <a:pt x="13069" y="73062"/>
                    <a:pt x="13069" y="73062"/>
                  </a:cubicBezTo>
                  <a:cubicBezTo>
                    <a:pt x="5346" y="70405"/>
                    <a:pt x="5346" y="70405"/>
                    <a:pt x="5346" y="70405"/>
                  </a:cubicBezTo>
                  <a:cubicBezTo>
                    <a:pt x="8910" y="68191"/>
                    <a:pt x="8910" y="68191"/>
                    <a:pt x="8910" y="68191"/>
                  </a:cubicBezTo>
                  <a:cubicBezTo>
                    <a:pt x="13069" y="65977"/>
                    <a:pt x="13069" y="65977"/>
                    <a:pt x="13069" y="65977"/>
                  </a:cubicBezTo>
                  <a:cubicBezTo>
                    <a:pt x="13663" y="62435"/>
                    <a:pt x="13663" y="62435"/>
                    <a:pt x="13663" y="62435"/>
                  </a:cubicBezTo>
                  <a:cubicBezTo>
                    <a:pt x="17821" y="62878"/>
                    <a:pt x="17821" y="62878"/>
                    <a:pt x="17821" y="62878"/>
                  </a:cubicBezTo>
                  <a:cubicBezTo>
                    <a:pt x="21980" y="62878"/>
                    <a:pt x="21980" y="62878"/>
                    <a:pt x="21980" y="62878"/>
                  </a:cubicBezTo>
                  <a:cubicBezTo>
                    <a:pt x="23168" y="58007"/>
                    <a:pt x="23168" y="58007"/>
                    <a:pt x="23168" y="58007"/>
                  </a:cubicBezTo>
                  <a:cubicBezTo>
                    <a:pt x="24950" y="54022"/>
                    <a:pt x="24950" y="54022"/>
                    <a:pt x="24950" y="54022"/>
                  </a:cubicBezTo>
                  <a:cubicBezTo>
                    <a:pt x="28514" y="52693"/>
                    <a:pt x="28514" y="52693"/>
                    <a:pt x="28514" y="52693"/>
                  </a:cubicBezTo>
                  <a:cubicBezTo>
                    <a:pt x="27326" y="49151"/>
                    <a:pt x="27326" y="49151"/>
                    <a:pt x="27326" y="49151"/>
                  </a:cubicBezTo>
                  <a:cubicBezTo>
                    <a:pt x="20198" y="44723"/>
                    <a:pt x="20198" y="44723"/>
                    <a:pt x="20198" y="44723"/>
                  </a:cubicBezTo>
                  <a:cubicBezTo>
                    <a:pt x="20792" y="38966"/>
                    <a:pt x="20792" y="38966"/>
                    <a:pt x="20792" y="38966"/>
                  </a:cubicBezTo>
                  <a:cubicBezTo>
                    <a:pt x="14851" y="34981"/>
                    <a:pt x="14851" y="34981"/>
                    <a:pt x="14851" y="34981"/>
                  </a:cubicBezTo>
                  <a:cubicBezTo>
                    <a:pt x="19603" y="32324"/>
                    <a:pt x="19603" y="32324"/>
                    <a:pt x="19603" y="32324"/>
                  </a:cubicBezTo>
                  <a:cubicBezTo>
                    <a:pt x="14851" y="30553"/>
                    <a:pt x="14851" y="30553"/>
                    <a:pt x="14851" y="30553"/>
                  </a:cubicBezTo>
                  <a:cubicBezTo>
                    <a:pt x="13663" y="28339"/>
                    <a:pt x="13663" y="28339"/>
                    <a:pt x="13663" y="28339"/>
                  </a:cubicBezTo>
                  <a:cubicBezTo>
                    <a:pt x="17227" y="27011"/>
                    <a:pt x="17227" y="27011"/>
                    <a:pt x="17227" y="27011"/>
                  </a:cubicBezTo>
                  <a:cubicBezTo>
                    <a:pt x="17821" y="22583"/>
                    <a:pt x="17821" y="22583"/>
                    <a:pt x="17821" y="22583"/>
                  </a:cubicBezTo>
                  <a:cubicBezTo>
                    <a:pt x="22574" y="22583"/>
                    <a:pt x="22574" y="22583"/>
                    <a:pt x="22574" y="22583"/>
                  </a:cubicBezTo>
                  <a:cubicBezTo>
                    <a:pt x="22574" y="19040"/>
                    <a:pt x="22574" y="19040"/>
                    <a:pt x="22574" y="19040"/>
                  </a:cubicBezTo>
                  <a:cubicBezTo>
                    <a:pt x="29702" y="19040"/>
                    <a:pt x="29702" y="19040"/>
                    <a:pt x="29702" y="19040"/>
                  </a:cubicBezTo>
                  <a:cubicBezTo>
                    <a:pt x="30297" y="15940"/>
                    <a:pt x="30297" y="15940"/>
                    <a:pt x="30297" y="15940"/>
                  </a:cubicBezTo>
                  <a:cubicBezTo>
                    <a:pt x="29702" y="11512"/>
                    <a:pt x="29702" y="11512"/>
                    <a:pt x="29702" y="11512"/>
                  </a:cubicBezTo>
                  <a:cubicBezTo>
                    <a:pt x="27326" y="9298"/>
                    <a:pt x="27326" y="9298"/>
                    <a:pt x="27326" y="9298"/>
                  </a:cubicBezTo>
                  <a:cubicBezTo>
                    <a:pt x="32673" y="7527"/>
                    <a:pt x="32673" y="7527"/>
                    <a:pt x="32673" y="7527"/>
                  </a:cubicBezTo>
                  <a:cubicBezTo>
                    <a:pt x="38613" y="12398"/>
                    <a:pt x="38613" y="12398"/>
                    <a:pt x="38613" y="12398"/>
                  </a:cubicBezTo>
                  <a:cubicBezTo>
                    <a:pt x="42772" y="11955"/>
                    <a:pt x="42772" y="11955"/>
                    <a:pt x="42772" y="11955"/>
                  </a:cubicBezTo>
                  <a:cubicBezTo>
                    <a:pt x="45148" y="9741"/>
                    <a:pt x="45148" y="9741"/>
                    <a:pt x="45148" y="9741"/>
                  </a:cubicBezTo>
                  <a:cubicBezTo>
                    <a:pt x="55841" y="10627"/>
                    <a:pt x="55841" y="10627"/>
                    <a:pt x="55841" y="10627"/>
                  </a:cubicBezTo>
                  <a:cubicBezTo>
                    <a:pt x="58217" y="5313"/>
                    <a:pt x="58217" y="5313"/>
                    <a:pt x="58217" y="5313"/>
                  </a:cubicBezTo>
                  <a:cubicBezTo>
                    <a:pt x="64752" y="6199"/>
                    <a:pt x="64752" y="6199"/>
                    <a:pt x="64752" y="6199"/>
                  </a:cubicBezTo>
                  <a:cubicBezTo>
                    <a:pt x="71287" y="0"/>
                    <a:pt x="71287" y="0"/>
                    <a:pt x="71287" y="0"/>
                  </a:cubicBezTo>
                  <a:cubicBezTo>
                    <a:pt x="77821" y="885"/>
                    <a:pt x="77821" y="885"/>
                    <a:pt x="77821" y="885"/>
                  </a:cubicBezTo>
                  <a:cubicBezTo>
                    <a:pt x="78415" y="5313"/>
                    <a:pt x="78415" y="5313"/>
                    <a:pt x="78415" y="5313"/>
                  </a:cubicBezTo>
                  <a:cubicBezTo>
                    <a:pt x="82574" y="7084"/>
                    <a:pt x="82574" y="7084"/>
                    <a:pt x="82574" y="7084"/>
                  </a:cubicBezTo>
                  <a:cubicBezTo>
                    <a:pt x="83168" y="8856"/>
                    <a:pt x="83168" y="8856"/>
                    <a:pt x="83168" y="8856"/>
                  </a:cubicBezTo>
                  <a:cubicBezTo>
                    <a:pt x="87326" y="8856"/>
                    <a:pt x="87326" y="8856"/>
                    <a:pt x="87326" y="8856"/>
                  </a:cubicBezTo>
                  <a:cubicBezTo>
                    <a:pt x="91485" y="11955"/>
                    <a:pt x="91485" y="11955"/>
                    <a:pt x="91485" y="11955"/>
                  </a:cubicBezTo>
                  <a:cubicBezTo>
                    <a:pt x="93267" y="14169"/>
                    <a:pt x="93267" y="14169"/>
                    <a:pt x="93267" y="14169"/>
                  </a:cubicBezTo>
                  <a:cubicBezTo>
                    <a:pt x="98613" y="16383"/>
                    <a:pt x="98613" y="16383"/>
                    <a:pt x="98613" y="16383"/>
                  </a:cubicBezTo>
                  <a:cubicBezTo>
                    <a:pt x="103366" y="15498"/>
                    <a:pt x="103366" y="15498"/>
                    <a:pt x="103366" y="15498"/>
                  </a:cubicBezTo>
                  <a:cubicBezTo>
                    <a:pt x="105148" y="18154"/>
                    <a:pt x="105148" y="18154"/>
                    <a:pt x="105148" y="18154"/>
                  </a:cubicBezTo>
                  <a:cubicBezTo>
                    <a:pt x="106336" y="23025"/>
                    <a:pt x="106336" y="23025"/>
                    <a:pt x="106336" y="23025"/>
                  </a:cubicBezTo>
                  <a:cubicBezTo>
                    <a:pt x="111089" y="22140"/>
                    <a:pt x="111089" y="22140"/>
                    <a:pt x="111089" y="22140"/>
                  </a:cubicBezTo>
                  <a:cubicBezTo>
                    <a:pt x="111089" y="23911"/>
                    <a:pt x="111089" y="23911"/>
                    <a:pt x="111089" y="23911"/>
                  </a:cubicBezTo>
                  <a:lnTo>
                    <a:pt x="114653" y="24354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" name="Shape 2031"/>
            <p:cNvSpPr/>
            <p:nvPr/>
          </p:nvSpPr>
          <p:spPr>
            <a:xfrm>
              <a:off x="4574" y="3325"/>
              <a:ext cx="375" cy="4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6" y="3061"/>
                  </a:moveTo>
                  <a:cubicBezTo>
                    <a:pt x="0" y="4285"/>
                    <a:pt x="2000" y="7959"/>
                    <a:pt x="4666" y="7959"/>
                  </a:cubicBezTo>
                  <a:cubicBezTo>
                    <a:pt x="6666" y="7959"/>
                    <a:pt x="8000" y="9183"/>
                    <a:pt x="10000" y="12244"/>
                  </a:cubicBezTo>
                  <a:cubicBezTo>
                    <a:pt x="12000" y="14693"/>
                    <a:pt x="13333" y="16530"/>
                    <a:pt x="10666" y="16530"/>
                  </a:cubicBezTo>
                  <a:cubicBezTo>
                    <a:pt x="8000" y="16530"/>
                    <a:pt x="6000" y="20204"/>
                    <a:pt x="7333" y="22653"/>
                  </a:cubicBezTo>
                  <a:cubicBezTo>
                    <a:pt x="8666" y="25102"/>
                    <a:pt x="13333" y="26938"/>
                    <a:pt x="14666" y="28775"/>
                  </a:cubicBezTo>
                  <a:cubicBezTo>
                    <a:pt x="16666" y="30612"/>
                    <a:pt x="22000" y="39183"/>
                    <a:pt x="25333" y="41632"/>
                  </a:cubicBezTo>
                  <a:cubicBezTo>
                    <a:pt x="28000" y="44081"/>
                    <a:pt x="34000" y="42857"/>
                    <a:pt x="38666" y="45306"/>
                  </a:cubicBezTo>
                  <a:cubicBezTo>
                    <a:pt x="42666" y="47142"/>
                    <a:pt x="43333" y="51428"/>
                    <a:pt x="44000" y="54489"/>
                  </a:cubicBezTo>
                  <a:cubicBezTo>
                    <a:pt x="44666" y="58163"/>
                    <a:pt x="52666" y="60612"/>
                    <a:pt x="55333" y="63673"/>
                  </a:cubicBezTo>
                  <a:cubicBezTo>
                    <a:pt x="58000" y="66122"/>
                    <a:pt x="67333" y="78367"/>
                    <a:pt x="68666" y="81428"/>
                  </a:cubicBezTo>
                  <a:cubicBezTo>
                    <a:pt x="70000" y="85102"/>
                    <a:pt x="74666" y="84489"/>
                    <a:pt x="77333" y="86326"/>
                  </a:cubicBezTo>
                  <a:cubicBezTo>
                    <a:pt x="80666" y="87551"/>
                    <a:pt x="84000" y="93673"/>
                    <a:pt x="84666" y="95510"/>
                  </a:cubicBezTo>
                  <a:cubicBezTo>
                    <a:pt x="85333" y="97959"/>
                    <a:pt x="88000" y="99183"/>
                    <a:pt x="90666" y="101632"/>
                  </a:cubicBezTo>
                  <a:cubicBezTo>
                    <a:pt x="94000" y="104081"/>
                    <a:pt x="94666" y="105306"/>
                    <a:pt x="95333" y="109591"/>
                  </a:cubicBezTo>
                  <a:cubicBezTo>
                    <a:pt x="95333" y="114489"/>
                    <a:pt x="103333" y="116326"/>
                    <a:pt x="106000" y="118163"/>
                  </a:cubicBezTo>
                  <a:cubicBezTo>
                    <a:pt x="108000" y="119999"/>
                    <a:pt x="110000" y="115714"/>
                    <a:pt x="108000" y="113877"/>
                  </a:cubicBezTo>
                  <a:cubicBezTo>
                    <a:pt x="106666" y="112040"/>
                    <a:pt x="103333" y="107142"/>
                    <a:pt x="103333" y="105306"/>
                  </a:cubicBezTo>
                  <a:cubicBezTo>
                    <a:pt x="103333" y="102857"/>
                    <a:pt x="105333" y="102244"/>
                    <a:pt x="107333" y="102244"/>
                  </a:cubicBezTo>
                  <a:cubicBezTo>
                    <a:pt x="108666" y="101632"/>
                    <a:pt x="107333" y="99183"/>
                    <a:pt x="110666" y="99795"/>
                  </a:cubicBezTo>
                  <a:cubicBezTo>
                    <a:pt x="114666" y="100408"/>
                    <a:pt x="118000" y="105306"/>
                    <a:pt x="118666" y="102857"/>
                  </a:cubicBezTo>
                  <a:cubicBezTo>
                    <a:pt x="120000" y="100408"/>
                    <a:pt x="114666" y="97346"/>
                    <a:pt x="113333" y="95510"/>
                  </a:cubicBezTo>
                  <a:cubicBezTo>
                    <a:pt x="111333" y="93673"/>
                    <a:pt x="110000" y="97959"/>
                    <a:pt x="108000" y="96734"/>
                  </a:cubicBezTo>
                  <a:cubicBezTo>
                    <a:pt x="106000" y="95510"/>
                    <a:pt x="103333" y="94285"/>
                    <a:pt x="102000" y="93061"/>
                  </a:cubicBezTo>
                  <a:cubicBezTo>
                    <a:pt x="100666" y="91836"/>
                    <a:pt x="94666" y="93673"/>
                    <a:pt x="92000" y="91836"/>
                  </a:cubicBezTo>
                  <a:cubicBezTo>
                    <a:pt x="89333" y="89999"/>
                    <a:pt x="85333" y="85102"/>
                    <a:pt x="82666" y="81428"/>
                  </a:cubicBezTo>
                  <a:cubicBezTo>
                    <a:pt x="79333" y="77755"/>
                    <a:pt x="78000" y="72857"/>
                    <a:pt x="76000" y="69795"/>
                  </a:cubicBezTo>
                  <a:cubicBezTo>
                    <a:pt x="74666" y="66734"/>
                    <a:pt x="74000" y="63061"/>
                    <a:pt x="76000" y="61224"/>
                  </a:cubicBezTo>
                  <a:cubicBezTo>
                    <a:pt x="78000" y="59387"/>
                    <a:pt x="80666" y="55714"/>
                    <a:pt x="85333" y="57551"/>
                  </a:cubicBezTo>
                  <a:cubicBezTo>
                    <a:pt x="90666" y="59387"/>
                    <a:pt x="92666" y="58775"/>
                    <a:pt x="91333" y="58163"/>
                  </a:cubicBezTo>
                  <a:cubicBezTo>
                    <a:pt x="90666" y="56938"/>
                    <a:pt x="83333" y="55714"/>
                    <a:pt x="80000" y="53877"/>
                  </a:cubicBezTo>
                  <a:cubicBezTo>
                    <a:pt x="77333" y="52040"/>
                    <a:pt x="52000" y="37959"/>
                    <a:pt x="49333" y="35510"/>
                  </a:cubicBezTo>
                  <a:cubicBezTo>
                    <a:pt x="46666" y="33061"/>
                    <a:pt x="42666" y="32448"/>
                    <a:pt x="40666" y="30612"/>
                  </a:cubicBezTo>
                  <a:cubicBezTo>
                    <a:pt x="38000" y="28775"/>
                    <a:pt x="36666" y="29387"/>
                    <a:pt x="34000" y="25714"/>
                  </a:cubicBezTo>
                  <a:cubicBezTo>
                    <a:pt x="31333" y="22040"/>
                    <a:pt x="30666" y="20816"/>
                    <a:pt x="28666" y="18367"/>
                  </a:cubicBezTo>
                  <a:cubicBezTo>
                    <a:pt x="26000" y="15918"/>
                    <a:pt x="19333" y="11632"/>
                    <a:pt x="16666" y="9795"/>
                  </a:cubicBezTo>
                  <a:cubicBezTo>
                    <a:pt x="13333" y="7959"/>
                    <a:pt x="10666" y="7346"/>
                    <a:pt x="8000" y="4285"/>
                  </a:cubicBezTo>
                  <a:cubicBezTo>
                    <a:pt x="5333" y="1224"/>
                    <a:pt x="5333" y="0"/>
                    <a:pt x="3333" y="0"/>
                  </a:cubicBezTo>
                  <a:cubicBezTo>
                    <a:pt x="666" y="612"/>
                    <a:pt x="666" y="3061"/>
                    <a:pt x="666" y="3061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" name="Shape 2032"/>
            <p:cNvSpPr/>
            <p:nvPr/>
          </p:nvSpPr>
          <p:spPr>
            <a:xfrm>
              <a:off x="4431" y="3781"/>
              <a:ext cx="163" cy="1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461" y="45633"/>
                  </a:moveTo>
                  <a:cubicBezTo>
                    <a:pt x="113846" y="42253"/>
                    <a:pt x="112307" y="35492"/>
                    <a:pt x="112307" y="33802"/>
                  </a:cubicBezTo>
                  <a:cubicBezTo>
                    <a:pt x="110769" y="30422"/>
                    <a:pt x="104615" y="18591"/>
                    <a:pt x="100000" y="25352"/>
                  </a:cubicBezTo>
                  <a:cubicBezTo>
                    <a:pt x="96923" y="32112"/>
                    <a:pt x="84615" y="40563"/>
                    <a:pt x="84615" y="49014"/>
                  </a:cubicBezTo>
                  <a:cubicBezTo>
                    <a:pt x="84615" y="55774"/>
                    <a:pt x="81538" y="55774"/>
                    <a:pt x="76923" y="62535"/>
                  </a:cubicBezTo>
                  <a:cubicBezTo>
                    <a:pt x="70769" y="67605"/>
                    <a:pt x="67692" y="74366"/>
                    <a:pt x="69230" y="81126"/>
                  </a:cubicBezTo>
                  <a:cubicBezTo>
                    <a:pt x="69230" y="86197"/>
                    <a:pt x="67692" y="91267"/>
                    <a:pt x="63076" y="96338"/>
                  </a:cubicBezTo>
                  <a:cubicBezTo>
                    <a:pt x="56923" y="99718"/>
                    <a:pt x="40000" y="113239"/>
                    <a:pt x="35384" y="116619"/>
                  </a:cubicBezTo>
                  <a:cubicBezTo>
                    <a:pt x="29230" y="120000"/>
                    <a:pt x="23076" y="116619"/>
                    <a:pt x="18461" y="111549"/>
                  </a:cubicBezTo>
                  <a:cubicBezTo>
                    <a:pt x="13846" y="106478"/>
                    <a:pt x="16923" y="99718"/>
                    <a:pt x="12307" y="99718"/>
                  </a:cubicBezTo>
                  <a:cubicBezTo>
                    <a:pt x="6153" y="98028"/>
                    <a:pt x="1538" y="94647"/>
                    <a:pt x="0" y="89577"/>
                  </a:cubicBezTo>
                  <a:cubicBezTo>
                    <a:pt x="0" y="89577"/>
                    <a:pt x="0" y="89577"/>
                    <a:pt x="0" y="89577"/>
                  </a:cubicBezTo>
                  <a:cubicBezTo>
                    <a:pt x="0" y="77746"/>
                    <a:pt x="0" y="77746"/>
                    <a:pt x="0" y="77746"/>
                  </a:cubicBezTo>
                  <a:cubicBezTo>
                    <a:pt x="0" y="77746"/>
                    <a:pt x="0" y="62535"/>
                    <a:pt x="0" y="62535"/>
                  </a:cubicBezTo>
                  <a:cubicBezTo>
                    <a:pt x="0" y="60845"/>
                    <a:pt x="4615" y="57464"/>
                    <a:pt x="4615" y="57464"/>
                  </a:cubicBezTo>
                  <a:cubicBezTo>
                    <a:pt x="13846" y="55774"/>
                    <a:pt x="13846" y="55774"/>
                    <a:pt x="13846" y="55774"/>
                  </a:cubicBezTo>
                  <a:cubicBezTo>
                    <a:pt x="23076" y="45633"/>
                    <a:pt x="23076" y="45633"/>
                    <a:pt x="23076" y="45633"/>
                  </a:cubicBezTo>
                  <a:cubicBezTo>
                    <a:pt x="23076" y="28732"/>
                    <a:pt x="23076" y="28732"/>
                    <a:pt x="23076" y="28732"/>
                  </a:cubicBezTo>
                  <a:cubicBezTo>
                    <a:pt x="40000" y="30422"/>
                    <a:pt x="40000" y="30422"/>
                    <a:pt x="40000" y="30422"/>
                  </a:cubicBezTo>
                  <a:cubicBezTo>
                    <a:pt x="49230" y="25352"/>
                    <a:pt x="49230" y="25352"/>
                    <a:pt x="49230" y="25352"/>
                  </a:cubicBezTo>
                  <a:cubicBezTo>
                    <a:pt x="63076" y="33802"/>
                    <a:pt x="63076" y="33802"/>
                    <a:pt x="63076" y="33802"/>
                  </a:cubicBezTo>
                  <a:cubicBezTo>
                    <a:pt x="72307" y="27042"/>
                    <a:pt x="72307" y="27042"/>
                    <a:pt x="72307" y="27042"/>
                  </a:cubicBezTo>
                  <a:cubicBezTo>
                    <a:pt x="80000" y="25352"/>
                    <a:pt x="80000" y="25352"/>
                    <a:pt x="80000" y="25352"/>
                  </a:cubicBezTo>
                  <a:cubicBezTo>
                    <a:pt x="87692" y="13521"/>
                    <a:pt x="87692" y="13521"/>
                    <a:pt x="87692" y="13521"/>
                  </a:cubicBezTo>
                  <a:cubicBezTo>
                    <a:pt x="106153" y="10140"/>
                    <a:pt x="106153" y="10140"/>
                    <a:pt x="106153" y="10140"/>
                  </a:cubicBezTo>
                  <a:cubicBezTo>
                    <a:pt x="115384" y="0"/>
                    <a:pt x="115384" y="0"/>
                    <a:pt x="115384" y="0"/>
                  </a:cubicBezTo>
                  <a:cubicBezTo>
                    <a:pt x="120000" y="1690"/>
                    <a:pt x="120000" y="1690"/>
                    <a:pt x="120000" y="1690"/>
                  </a:cubicBezTo>
                  <a:lnTo>
                    <a:pt x="118461" y="45633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9" name="Shape 2033"/>
            <p:cNvSpPr/>
            <p:nvPr/>
          </p:nvSpPr>
          <p:spPr>
            <a:xfrm>
              <a:off x="3840" y="3504"/>
              <a:ext cx="599" cy="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33" y="117473"/>
                  </a:moveTo>
                  <a:cubicBezTo>
                    <a:pt x="117916" y="116842"/>
                    <a:pt x="117916" y="116842"/>
                    <a:pt x="117916" y="116210"/>
                  </a:cubicBezTo>
                  <a:cubicBezTo>
                    <a:pt x="117500" y="113684"/>
                    <a:pt x="115833" y="113052"/>
                    <a:pt x="115416" y="114947"/>
                  </a:cubicBezTo>
                  <a:cubicBezTo>
                    <a:pt x="114583" y="117473"/>
                    <a:pt x="110000" y="116842"/>
                    <a:pt x="107916" y="113684"/>
                  </a:cubicBezTo>
                  <a:cubicBezTo>
                    <a:pt x="105833" y="110526"/>
                    <a:pt x="105000" y="112421"/>
                    <a:pt x="102916" y="114947"/>
                  </a:cubicBezTo>
                  <a:cubicBezTo>
                    <a:pt x="100833" y="117473"/>
                    <a:pt x="99583" y="112421"/>
                    <a:pt x="97916" y="114947"/>
                  </a:cubicBezTo>
                  <a:cubicBezTo>
                    <a:pt x="96250" y="116842"/>
                    <a:pt x="94166" y="120000"/>
                    <a:pt x="92500" y="120000"/>
                  </a:cubicBezTo>
                  <a:cubicBezTo>
                    <a:pt x="90833" y="119368"/>
                    <a:pt x="89166" y="118736"/>
                    <a:pt x="87500" y="114315"/>
                  </a:cubicBezTo>
                  <a:cubicBezTo>
                    <a:pt x="86250" y="109894"/>
                    <a:pt x="85416" y="113684"/>
                    <a:pt x="85000" y="111789"/>
                  </a:cubicBezTo>
                  <a:cubicBezTo>
                    <a:pt x="84583" y="109894"/>
                    <a:pt x="81666" y="105473"/>
                    <a:pt x="80833" y="104842"/>
                  </a:cubicBezTo>
                  <a:cubicBezTo>
                    <a:pt x="79583" y="104210"/>
                    <a:pt x="76666" y="99789"/>
                    <a:pt x="75416" y="97894"/>
                  </a:cubicBezTo>
                  <a:cubicBezTo>
                    <a:pt x="74583" y="96000"/>
                    <a:pt x="69583" y="91578"/>
                    <a:pt x="69166" y="89684"/>
                  </a:cubicBezTo>
                  <a:cubicBezTo>
                    <a:pt x="68750" y="87789"/>
                    <a:pt x="64583" y="86526"/>
                    <a:pt x="63750" y="83368"/>
                  </a:cubicBezTo>
                  <a:cubicBezTo>
                    <a:pt x="62916" y="80210"/>
                    <a:pt x="59166" y="79578"/>
                    <a:pt x="57916" y="78315"/>
                  </a:cubicBezTo>
                  <a:cubicBezTo>
                    <a:pt x="56666" y="76421"/>
                    <a:pt x="51666" y="78315"/>
                    <a:pt x="49583" y="80210"/>
                  </a:cubicBezTo>
                  <a:cubicBezTo>
                    <a:pt x="47500" y="82736"/>
                    <a:pt x="44583" y="80210"/>
                    <a:pt x="42500" y="78947"/>
                  </a:cubicBezTo>
                  <a:cubicBezTo>
                    <a:pt x="40000" y="78315"/>
                    <a:pt x="38750" y="82736"/>
                    <a:pt x="36666" y="84631"/>
                  </a:cubicBezTo>
                  <a:cubicBezTo>
                    <a:pt x="35000" y="86526"/>
                    <a:pt x="33333" y="87789"/>
                    <a:pt x="31666" y="89684"/>
                  </a:cubicBezTo>
                  <a:cubicBezTo>
                    <a:pt x="29583" y="84000"/>
                    <a:pt x="29583" y="84000"/>
                    <a:pt x="29583" y="84000"/>
                  </a:cubicBezTo>
                  <a:cubicBezTo>
                    <a:pt x="26666" y="82736"/>
                    <a:pt x="26666" y="82736"/>
                    <a:pt x="26666" y="82736"/>
                  </a:cubicBezTo>
                  <a:cubicBezTo>
                    <a:pt x="24166" y="77052"/>
                    <a:pt x="24166" y="77052"/>
                    <a:pt x="24166" y="77052"/>
                  </a:cubicBezTo>
                  <a:cubicBezTo>
                    <a:pt x="26666" y="75157"/>
                    <a:pt x="26666" y="75157"/>
                    <a:pt x="26666" y="75157"/>
                  </a:cubicBezTo>
                  <a:cubicBezTo>
                    <a:pt x="24583" y="70736"/>
                    <a:pt x="24583" y="70736"/>
                    <a:pt x="24583" y="70736"/>
                  </a:cubicBezTo>
                  <a:cubicBezTo>
                    <a:pt x="22500" y="70105"/>
                    <a:pt x="22500" y="70105"/>
                    <a:pt x="22500" y="70105"/>
                  </a:cubicBezTo>
                  <a:cubicBezTo>
                    <a:pt x="22500" y="63157"/>
                    <a:pt x="22500" y="63157"/>
                    <a:pt x="22500" y="63157"/>
                  </a:cubicBezTo>
                  <a:cubicBezTo>
                    <a:pt x="20416" y="58105"/>
                    <a:pt x="20416" y="58105"/>
                    <a:pt x="20416" y="58105"/>
                  </a:cubicBezTo>
                  <a:cubicBezTo>
                    <a:pt x="18750" y="56210"/>
                    <a:pt x="18750" y="56210"/>
                    <a:pt x="18750" y="56210"/>
                  </a:cubicBezTo>
                  <a:cubicBezTo>
                    <a:pt x="17083" y="58736"/>
                    <a:pt x="17083" y="58736"/>
                    <a:pt x="17083" y="58736"/>
                  </a:cubicBezTo>
                  <a:cubicBezTo>
                    <a:pt x="15416" y="58105"/>
                    <a:pt x="15416" y="58105"/>
                    <a:pt x="15416" y="58105"/>
                  </a:cubicBezTo>
                  <a:cubicBezTo>
                    <a:pt x="14583" y="54315"/>
                    <a:pt x="14583" y="54315"/>
                    <a:pt x="14583" y="54315"/>
                  </a:cubicBezTo>
                  <a:cubicBezTo>
                    <a:pt x="12500" y="52421"/>
                    <a:pt x="12500" y="52421"/>
                    <a:pt x="12500" y="52421"/>
                  </a:cubicBezTo>
                  <a:cubicBezTo>
                    <a:pt x="9583" y="56210"/>
                    <a:pt x="9583" y="56210"/>
                    <a:pt x="9583" y="56210"/>
                  </a:cubicBezTo>
                  <a:cubicBezTo>
                    <a:pt x="9166" y="58105"/>
                    <a:pt x="9166" y="58105"/>
                    <a:pt x="9166" y="58105"/>
                  </a:cubicBezTo>
                  <a:cubicBezTo>
                    <a:pt x="5833" y="54947"/>
                    <a:pt x="5833" y="54947"/>
                    <a:pt x="5833" y="54947"/>
                  </a:cubicBezTo>
                  <a:cubicBezTo>
                    <a:pt x="7916" y="51157"/>
                    <a:pt x="7916" y="51157"/>
                    <a:pt x="7916" y="51157"/>
                  </a:cubicBezTo>
                  <a:cubicBezTo>
                    <a:pt x="6666" y="48631"/>
                    <a:pt x="6666" y="48631"/>
                    <a:pt x="6666" y="48631"/>
                  </a:cubicBezTo>
                  <a:cubicBezTo>
                    <a:pt x="4166" y="49263"/>
                    <a:pt x="4166" y="49263"/>
                    <a:pt x="4166" y="49263"/>
                  </a:cubicBezTo>
                  <a:cubicBezTo>
                    <a:pt x="2083" y="48000"/>
                    <a:pt x="2083" y="48000"/>
                    <a:pt x="2083" y="48000"/>
                  </a:cubicBezTo>
                  <a:cubicBezTo>
                    <a:pt x="416" y="45473"/>
                    <a:pt x="416" y="45473"/>
                    <a:pt x="416" y="45473"/>
                  </a:cubicBezTo>
                  <a:cubicBezTo>
                    <a:pt x="0" y="43578"/>
                    <a:pt x="0" y="43578"/>
                    <a:pt x="0" y="43578"/>
                  </a:cubicBezTo>
                  <a:cubicBezTo>
                    <a:pt x="4583" y="36631"/>
                    <a:pt x="4583" y="36631"/>
                    <a:pt x="4583" y="36631"/>
                  </a:cubicBezTo>
                  <a:cubicBezTo>
                    <a:pt x="7916" y="36631"/>
                    <a:pt x="7916" y="36631"/>
                    <a:pt x="7916" y="36631"/>
                  </a:cubicBezTo>
                  <a:cubicBezTo>
                    <a:pt x="9166" y="33473"/>
                    <a:pt x="9166" y="33473"/>
                    <a:pt x="9166" y="33473"/>
                  </a:cubicBezTo>
                  <a:cubicBezTo>
                    <a:pt x="12083" y="37263"/>
                    <a:pt x="12083" y="37263"/>
                    <a:pt x="12083" y="37263"/>
                  </a:cubicBezTo>
                  <a:cubicBezTo>
                    <a:pt x="14583" y="35368"/>
                    <a:pt x="14583" y="35368"/>
                    <a:pt x="14583" y="35368"/>
                  </a:cubicBezTo>
                  <a:cubicBezTo>
                    <a:pt x="18333" y="37894"/>
                    <a:pt x="18333" y="37894"/>
                    <a:pt x="18333" y="37894"/>
                  </a:cubicBezTo>
                  <a:cubicBezTo>
                    <a:pt x="20416" y="34105"/>
                    <a:pt x="20416" y="34105"/>
                    <a:pt x="20416" y="34105"/>
                  </a:cubicBezTo>
                  <a:cubicBezTo>
                    <a:pt x="25000" y="36631"/>
                    <a:pt x="25000" y="36631"/>
                    <a:pt x="25000" y="36631"/>
                  </a:cubicBezTo>
                  <a:cubicBezTo>
                    <a:pt x="26250" y="33473"/>
                    <a:pt x="26250" y="33473"/>
                    <a:pt x="26250" y="33473"/>
                  </a:cubicBezTo>
                  <a:cubicBezTo>
                    <a:pt x="29583" y="34105"/>
                    <a:pt x="29583" y="34105"/>
                    <a:pt x="29583" y="34105"/>
                  </a:cubicBezTo>
                  <a:cubicBezTo>
                    <a:pt x="34166" y="39789"/>
                    <a:pt x="34166" y="39789"/>
                    <a:pt x="34166" y="39789"/>
                  </a:cubicBezTo>
                  <a:cubicBezTo>
                    <a:pt x="38333" y="36631"/>
                    <a:pt x="38333" y="36631"/>
                    <a:pt x="38333" y="36631"/>
                  </a:cubicBezTo>
                  <a:cubicBezTo>
                    <a:pt x="39583" y="34105"/>
                    <a:pt x="39583" y="34105"/>
                    <a:pt x="39583" y="34105"/>
                  </a:cubicBezTo>
                  <a:cubicBezTo>
                    <a:pt x="41250" y="36000"/>
                    <a:pt x="41250" y="36000"/>
                    <a:pt x="41250" y="36000"/>
                  </a:cubicBezTo>
                  <a:cubicBezTo>
                    <a:pt x="42916" y="33473"/>
                    <a:pt x="42916" y="33473"/>
                    <a:pt x="42916" y="33473"/>
                  </a:cubicBezTo>
                  <a:cubicBezTo>
                    <a:pt x="45416" y="36000"/>
                    <a:pt x="45416" y="36000"/>
                    <a:pt x="45416" y="36000"/>
                  </a:cubicBezTo>
                  <a:cubicBezTo>
                    <a:pt x="50416" y="27157"/>
                    <a:pt x="50416" y="27157"/>
                    <a:pt x="50416" y="27157"/>
                  </a:cubicBezTo>
                  <a:cubicBezTo>
                    <a:pt x="54583" y="28421"/>
                    <a:pt x="54583" y="28421"/>
                    <a:pt x="54583" y="28421"/>
                  </a:cubicBezTo>
                  <a:cubicBezTo>
                    <a:pt x="55000" y="25263"/>
                    <a:pt x="55000" y="25263"/>
                    <a:pt x="55000" y="25263"/>
                  </a:cubicBezTo>
                  <a:cubicBezTo>
                    <a:pt x="57083" y="24000"/>
                    <a:pt x="57083" y="24000"/>
                    <a:pt x="57083" y="24000"/>
                  </a:cubicBezTo>
                  <a:cubicBezTo>
                    <a:pt x="60416" y="24000"/>
                    <a:pt x="60416" y="24000"/>
                    <a:pt x="60416" y="24000"/>
                  </a:cubicBezTo>
                  <a:cubicBezTo>
                    <a:pt x="63750" y="20842"/>
                    <a:pt x="63750" y="20842"/>
                    <a:pt x="63750" y="20842"/>
                  </a:cubicBezTo>
                  <a:cubicBezTo>
                    <a:pt x="63333" y="17684"/>
                    <a:pt x="63333" y="17684"/>
                    <a:pt x="63333" y="17684"/>
                  </a:cubicBezTo>
                  <a:cubicBezTo>
                    <a:pt x="71666" y="8210"/>
                    <a:pt x="71666" y="8210"/>
                    <a:pt x="71666" y="8210"/>
                  </a:cubicBezTo>
                  <a:cubicBezTo>
                    <a:pt x="74166" y="7578"/>
                    <a:pt x="74166" y="7578"/>
                    <a:pt x="74166" y="7578"/>
                  </a:cubicBezTo>
                  <a:cubicBezTo>
                    <a:pt x="76666" y="5052"/>
                    <a:pt x="76666" y="5052"/>
                    <a:pt x="76666" y="5052"/>
                  </a:cubicBezTo>
                  <a:cubicBezTo>
                    <a:pt x="79166" y="3789"/>
                    <a:pt x="79166" y="3789"/>
                    <a:pt x="79166" y="3789"/>
                  </a:cubicBezTo>
                  <a:cubicBezTo>
                    <a:pt x="82083" y="631"/>
                    <a:pt x="82083" y="631"/>
                    <a:pt x="82083" y="631"/>
                  </a:cubicBezTo>
                  <a:cubicBezTo>
                    <a:pt x="85000" y="0"/>
                    <a:pt x="85000" y="0"/>
                    <a:pt x="85000" y="0"/>
                  </a:cubicBezTo>
                  <a:cubicBezTo>
                    <a:pt x="86250" y="1263"/>
                    <a:pt x="86250" y="1263"/>
                    <a:pt x="86250" y="1263"/>
                  </a:cubicBezTo>
                  <a:cubicBezTo>
                    <a:pt x="85000" y="10105"/>
                    <a:pt x="85000" y="10105"/>
                    <a:pt x="85000" y="10105"/>
                  </a:cubicBezTo>
                  <a:cubicBezTo>
                    <a:pt x="83750" y="12631"/>
                    <a:pt x="83750" y="12631"/>
                    <a:pt x="83750" y="12631"/>
                  </a:cubicBezTo>
                  <a:cubicBezTo>
                    <a:pt x="84166" y="18947"/>
                    <a:pt x="84166" y="18947"/>
                    <a:pt x="84166" y="18947"/>
                  </a:cubicBezTo>
                  <a:cubicBezTo>
                    <a:pt x="82083" y="22105"/>
                    <a:pt x="82083" y="22105"/>
                    <a:pt x="82083" y="22105"/>
                  </a:cubicBezTo>
                  <a:cubicBezTo>
                    <a:pt x="83750" y="26526"/>
                    <a:pt x="83750" y="26526"/>
                    <a:pt x="83750" y="26526"/>
                  </a:cubicBezTo>
                  <a:cubicBezTo>
                    <a:pt x="80833" y="32842"/>
                    <a:pt x="80833" y="32842"/>
                    <a:pt x="80833" y="32842"/>
                  </a:cubicBezTo>
                  <a:cubicBezTo>
                    <a:pt x="82916" y="36631"/>
                    <a:pt x="82916" y="36631"/>
                    <a:pt x="82916" y="36631"/>
                  </a:cubicBezTo>
                  <a:cubicBezTo>
                    <a:pt x="86250" y="37894"/>
                    <a:pt x="86250" y="37894"/>
                    <a:pt x="86250" y="37894"/>
                  </a:cubicBezTo>
                  <a:cubicBezTo>
                    <a:pt x="90416" y="34736"/>
                    <a:pt x="90416" y="34736"/>
                    <a:pt x="90416" y="34736"/>
                  </a:cubicBezTo>
                  <a:cubicBezTo>
                    <a:pt x="94166" y="44210"/>
                    <a:pt x="94166" y="44210"/>
                    <a:pt x="94166" y="44210"/>
                  </a:cubicBezTo>
                  <a:cubicBezTo>
                    <a:pt x="97083" y="41052"/>
                    <a:pt x="97083" y="41052"/>
                    <a:pt x="97083" y="41052"/>
                  </a:cubicBezTo>
                  <a:cubicBezTo>
                    <a:pt x="100416" y="34105"/>
                    <a:pt x="100416" y="34105"/>
                    <a:pt x="100416" y="34105"/>
                  </a:cubicBezTo>
                  <a:cubicBezTo>
                    <a:pt x="102916" y="33473"/>
                    <a:pt x="102916" y="33473"/>
                    <a:pt x="102916" y="33473"/>
                  </a:cubicBezTo>
                  <a:cubicBezTo>
                    <a:pt x="103333" y="27789"/>
                    <a:pt x="103333" y="27789"/>
                    <a:pt x="103333" y="27789"/>
                  </a:cubicBezTo>
                  <a:cubicBezTo>
                    <a:pt x="104583" y="24000"/>
                    <a:pt x="104583" y="24000"/>
                    <a:pt x="104583" y="24000"/>
                  </a:cubicBezTo>
                  <a:cubicBezTo>
                    <a:pt x="106666" y="23368"/>
                    <a:pt x="106666" y="23368"/>
                    <a:pt x="106666" y="23368"/>
                  </a:cubicBezTo>
                  <a:cubicBezTo>
                    <a:pt x="108750" y="18315"/>
                    <a:pt x="108750" y="18315"/>
                    <a:pt x="108750" y="18315"/>
                  </a:cubicBezTo>
                  <a:cubicBezTo>
                    <a:pt x="112083" y="18315"/>
                    <a:pt x="112083" y="18315"/>
                    <a:pt x="112083" y="18315"/>
                  </a:cubicBezTo>
                  <a:cubicBezTo>
                    <a:pt x="114583" y="24000"/>
                    <a:pt x="114583" y="24000"/>
                    <a:pt x="114583" y="24000"/>
                  </a:cubicBezTo>
                  <a:cubicBezTo>
                    <a:pt x="116666" y="29684"/>
                    <a:pt x="116666" y="29684"/>
                    <a:pt x="116666" y="29684"/>
                  </a:cubicBezTo>
                  <a:cubicBezTo>
                    <a:pt x="116250" y="35368"/>
                    <a:pt x="116250" y="35368"/>
                    <a:pt x="116250" y="35368"/>
                  </a:cubicBezTo>
                  <a:cubicBezTo>
                    <a:pt x="112083" y="37894"/>
                    <a:pt x="112083" y="37894"/>
                    <a:pt x="112083" y="37894"/>
                  </a:cubicBezTo>
                  <a:cubicBezTo>
                    <a:pt x="109166" y="37263"/>
                    <a:pt x="109166" y="37263"/>
                    <a:pt x="109166" y="37263"/>
                  </a:cubicBezTo>
                  <a:cubicBezTo>
                    <a:pt x="107916" y="39789"/>
                    <a:pt x="107916" y="39789"/>
                    <a:pt x="107916" y="39789"/>
                  </a:cubicBezTo>
                  <a:cubicBezTo>
                    <a:pt x="111250" y="44842"/>
                    <a:pt x="111250" y="44842"/>
                    <a:pt x="111250" y="44842"/>
                  </a:cubicBezTo>
                  <a:cubicBezTo>
                    <a:pt x="111250" y="48000"/>
                    <a:pt x="111250" y="48000"/>
                    <a:pt x="111250" y="48000"/>
                  </a:cubicBezTo>
                  <a:cubicBezTo>
                    <a:pt x="108333" y="50526"/>
                    <a:pt x="108333" y="50526"/>
                    <a:pt x="108333" y="50526"/>
                  </a:cubicBezTo>
                  <a:cubicBezTo>
                    <a:pt x="108750" y="57473"/>
                    <a:pt x="108750" y="57473"/>
                    <a:pt x="108750" y="57473"/>
                  </a:cubicBezTo>
                  <a:cubicBezTo>
                    <a:pt x="105833" y="60631"/>
                    <a:pt x="105833" y="60631"/>
                    <a:pt x="105833" y="60631"/>
                  </a:cubicBezTo>
                  <a:cubicBezTo>
                    <a:pt x="105833" y="64421"/>
                    <a:pt x="105833" y="64421"/>
                    <a:pt x="105833" y="64421"/>
                  </a:cubicBezTo>
                  <a:cubicBezTo>
                    <a:pt x="103750" y="67578"/>
                    <a:pt x="103750" y="67578"/>
                    <a:pt x="103750" y="67578"/>
                  </a:cubicBezTo>
                  <a:cubicBezTo>
                    <a:pt x="104583" y="71368"/>
                    <a:pt x="104583" y="71368"/>
                    <a:pt x="104583" y="71368"/>
                  </a:cubicBezTo>
                  <a:cubicBezTo>
                    <a:pt x="103750" y="76421"/>
                    <a:pt x="103750" y="76421"/>
                    <a:pt x="103750" y="76421"/>
                  </a:cubicBezTo>
                  <a:cubicBezTo>
                    <a:pt x="105000" y="84000"/>
                    <a:pt x="105000" y="84000"/>
                    <a:pt x="105000" y="84000"/>
                  </a:cubicBezTo>
                  <a:cubicBezTo>
                    <a:pt x="108333" y="86526"/>
                    <a:pt x="108333" y="86526"/>
                    <a:pt x="108333" y="86526"/>
                  </a:cubicBezTo>
                  <a:cubicBezTo>
                    <a:pt x="110000" y="90315"/>
                    <a:pt x="110000" y="90315"/>
                    <a:pt x="110000" y="90315"/>
                  </a:cubicBezTo>
                  <a:cubicBezTo>
                    <a:pt x="112083" y="87789"/>
                    <a:pt x="112083" y="87789"/>
                    <a:pt x="112083" y="87789"/>
                  </a:cubicBezTo>
                  <a:cubicBezTo>
                    <a:pt x="114166" y="89052"/>
                    <a:pt x="114166" y="89052"/>
                    <a:pt x="114166" y="89052"/>
                  </a:cubicBezTo>
                  <a:cubicBezTo>
                    <a:pt x="114583" y="92210"/>
                    <a:pt x="114583" y="92210"/>
                    <a:pt x="114583" y="92210"/>
                  </a:cubicBezTo>
                  <a:cubicBezTo>
                    <a:pt x="116250" y="95368"/>
                    <a:pt x="116250" y="95368"/>
                    <a:pt x="116250" y="95368"/>
                  </a:cubicBezTo>
                  <a:cubicBezTo>
                    <a:pt x="117083" y="98526"/>
                    <a:pt x="117083" y="98526"/>
                    <a:pt x="117083" y="98526"/>
                  </a:cubicBezTo>
                  <a:cubicBezTo>
                    <a:pt x="120000" y="99789"/>
                    <a:pt x="120000" y="99789"/>
                    <a:pt x="120000" y="99789"/>
                  </a:cubicBezTo>
                  <a:cubicBezTo>
                    <a:pt x="119583" y="105473"/>
                    <a:pt x="119583" y="105473"/>
                    <a:pt x="119583" y="105473"/>
                  </a:cubicBezTo>
                  <a:cubicBezTo>
                    <a:pt x="119583" y="105473"/>
                    <a:pt x="118333" y="106736"/>
                    <a:pt x="118333" y="107368"/>
                  </a:cubicBezTo>
                  <a:cubicBezTo>
                    <a:pt x="118333" y="107368"/>
                    <a:pt x="118333" y="113052"/>
                    <a:pt x="118333" y="113052"/>
                  </a:cubicBezTo>
                  <a:lnTo>
                    <a:pt x="118333" y="117473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0" name="Shape 2034"/>
            <p:cNvSpPr/>
            <p:nvPr/>
          </p:nvSpPr>
          <p:spPr>
            <a:xfrm>
              <a:off x="2125" y="2153"/>
              <a:ext cx="477" cy="6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454" y="3625"/>
                  </a:moveTo>
                  <a:cubicBezTo>
                    <a:pt x="64978" y="4350"/>
                    <a:pt x="63930" y="6525"/>
                    <a:pt x="66026" y="5800"/>
                  </a:cubicBezTo>
                  <a:cubicBezTo>
                    <a:pt x="68122" y="5438"/>
                    <a:pt x="70218" y="4350"/>
                    <a:pt x="70742" y="5075"/>
                  </a:cubicBezTo>
                  <a:cubicBezTo>
                    <a:pt x="71266" y="5800"/>
                    <a:pt x="74934" y="5800"/>
                    <a:pt x="73362" y="4350"/>
                  </a:cubicBezTo>
                  <a:cubicBezTo>
                    <a:pt x="72314" y="2900"/>
                    <a:pt x="69170" y="2537"/>
                    <a:pt x="67598" y="2537"/>
                  </a:cubicBezTo>
                  <a:cubicBezTo>
                    <a:pt x="66550" y="2537"/>
                    <a:pt x="64978" y="0"/>
                    <a:pt x="64454" y="1087"/>
                  </a:cubicBezTo>
                  <a:cubicBezTo>
                    <a:pt x="63930" y="2175"/>
                    <a:pt x="64454" y="3625"/>
                    <a:pt x="64454" y="3625"/>
                  </a:cubicBezTo>
                  <a:close/>
                  <a:moveTo>
                    <a:pt x="89606" y="17401"/>
                  </a:moveTo>
                  <a:cubicBezTo>
                    <a:pt x="88558" y="17401"/>
                    <a:pt x="85938" y="18489"/>
                    <a:pt x="86986" y="19939"/>
                  </a:cubicBezTo>
                  <a:cubicBezTo>
                    <a:pt x="87510" y="21027"/>
                    <a:pt x="89082" y="21389"/>
                    <a:pt x="90655" y="21027"/>
                  </a:cubicBezTo>
                  <a:cubicBezTo>
                    <a:pt x="92227" y="20664"/>
                    <a:pt x="93799" y="21752"/>
                    <a:pt x="94323" y="21027"/>
                  </a:cubicBezTo>
                  <a:cubicBezTo>
                    <a:pt x="95371" y="19939"/>
                    <a:pt x="96943" y="17764"/>
                    <a:pt x="97991" y="18851"/>
                  </a:cubicBezTo>
                  <a:cubicBezTo>
                    <a:pt x="99039" y="19577"/>
                    <a:pt x="102183" y="21027"/>
                    <a:pt x="103231" y="21027"/>
                  </a:cubicBezTo>
                  <a:cubicBezTo>
                    <a:pt x="104803" y="21027"/>
                    <a:pt x="105851" y="18489"/>
                    <a:pt x="107947" y="18126"/>
                  </a:cubicBezTo>
                  <a:cubicBezTo>
                    <a:pt x="110043" y="17764"/>
                    <a:pt x="110567" y="19939"/>
                    <a:pt x="112139" y="20302"/>
                  </a:cubicBezTo>
                  <a:cubicBezTo>
                    <a:pt x="113711" y="20664"/>
                    <a:pt x="117903" y="21027"/>
                    <a:pt x="118951" y="18489"/>
                  </a:cubicBezTo>
                  <a:cubicBezTo>
                    <a:pt x="119999" y="16314"/>
                    <a:pt x="119475" y="14138"/>
                    <a:pt x="117903" y="14864"/>
                  </a:cubicBezTo>
                  <a:cubicBezTo>
                    <a:pt x="115807" y="15226"/>
                    <a:pt x="112139" y="16676"/>
                    <a:pt x="111091" y="16676"/>
                  </a:cubicBezTo>
                  <a:cubicBezTo>
                    <a:pt x="110043" y="16676"/>
                    <a:pt x="108471" y="17401"/>
                    <a:pt x="107947" y="16314"/>
                  </a:cubicBezTo>
                  <a:cubicBezTo>
                    <a:pt x="107423" y="15589"/>
                    <a:pt x="111091" y="15589"/>
                    <a:pt x="110567" y="14138"/>
                  </a:cubicBezTo>
                  <a:cubicBezTo>
                    <a:pt x="110043" y="12688"/>
                    <a:pt x="105327" y="12688"/>
                    <a:pt x="104803" y="13413"/>
                  </a:cubicBezTo>
                  <a:cubicBezTo>
                    <a:pt x="104803" y="14501"/>
                    <a:pt x="106899" y="15226"/>
                    <a:pt x="105327" y="15589"/>
                  </a:cubicBezTo>
                  <a:cubicBezTo>
                    <a:pt x="103755" y="15951"/>
                    <a:pt x="104279" y="15226"/>
                    <a:pt x="102183" y="15589"/>
                  </a:cubicBezTo>
                  <a:cubicBezTo>
                    <a:pt x="99563" y="15951"/>
                    <a:pt x="100087" y="17764"/>
                    <a:pt x="98515" y="18126"/>
                  </a:cubicBezTo>
                  <a:cubicBezTo>
                    <a:pt x="97467" y="18126"/>
                    <a:pt x="95371" y="17764"/>
                    <a:pt x="94323" y="17764"/>
                  </a:cubicBezTo>
                  <a:cubicBezTo>
                    <a:pt x="93275" y="17764"/>
                    <a:pt x="89606" y="17401"/>
                    <a:pt x="89606" y="17401"/>
                  </a:cubicBezTo>
                  <a:close/>
                  <a:moveTo>
                    <a:pt x="88034" y="10151"/>
                  </a:moveTo>
                  <a:cubicBezTo>
                    <a:pt x="88034" y="10151"/>
                    <a:pt x="90131" y="9788"/>
                    <a:pt x="89606" y="8700"/>
                  </a:cubicBezTo>
                  <a:cubicBezTo>
                    <a:pt x="89082" y="7613"/>
                    <a:pt x="92227" y="7613"/>
                    <a:pt x="92227" y="7613"/>
                  </a:cubicBezTo>
                  <a:cubicBezTo>
                    <a:pt x="92227" y="7613"/>
                    <a:pt x="92751" y="8338"/>
                    <a:pt x="94847" y="7975"/>
                  </a:cubicBezTo>
                  <a:cubicBezTo>
                    <a:pt x="96419" y="7250"/>
                    <a:pt x="94847" y="6525"/>
                    <a:pt x="95895" y="6525"/>
                  </a:cubicBezTo>
                  <a:cubicBezTo>
                    <a:pt x="96943" y="6525"/>
                    <a:pt x="100087" y="6163"/>
                    <a:pt x="100611" y="5438"/>
                  </a:cubicBezTo>
                  <a:cubicBezTo>
                    <a:pt x="101135" y="4350"/>
                    <a:pt x="102707" y="4712"/>
                    <a:pt x="104279" y="6525"/>
                  </a:cubicBezTo>
                  <a:cubicBezTo>
                    <a:pt x="105327" y="8338"/>
                    <a:pt x="102707" y="8338"/>
                    <a:pt x="101659" y="7975"/>
                  </a:cubicBezTo>
                  <a:cubicBezTo>
                    <a:pt x="100611" y="7613"/>
                    <a:pt x="100087" y="8700"/>
                    <a:pt x="99039" y="9788"/>
                  </a:cubicBezTo>
                  <a:cubicBezTo>
                    <a:pt x="97991" y="10876"/>
                    <a:pt x="99039" y="11238"/>
                    <a:pt x="98515" y="12688"/>
                  </a:cubicBezTo>
                  <a:cubicBezTo>
                    <a:pt x="97467" y="13776"/>
                    <a:pt x="95371" y="14864"/>
                    <a:pt x="93275" y="14864"/>
                  </a:cubicBezTo>
                  <a:cubicBezTo>
                    <a:pt x="91703" y="14864"/>
                    <a:pt x="91179" y="13776"/>
                    <a:pt x="90131" y="12326"/>
                  </a:cubicBezTo>
                  <a:cubicBezTo>
                    <a:pt x="89606" y="10876"/>
                    <a:pt x="86462" y="10513"/>
                    <a:pt x="88034" y="10151"/>
                  </a:cubicBezTo>
                  <a:close/>
                  <a:moveTo>
                    <a:pt x="65502" y="7975"/>
                  </a:moveTo>
                  <a:cubicBezTo>
                    <a:pt x="66026" y="8338"/>
                    <a:pt x="68122" y="7975"/>
                    <a:pt x="68122" y="7250"/>
                  </a:cubicBezTo>
                  <a:cubicBezTo>
                    <a:pt x="68646" y="6163"/>
                    <a:pt x="71266" y="6888"/>
                    <a:pt x="72314" y="7613"/>
                  </a:cubicBezTo>
                  <a:cubicBezTo>
                    <a:pt x="73362" y="8338"/>
                    <a:pt x="75458" y="7250"/>
                    <a:pt x="75982" y="5800"/>
                  </a:cubicBezTo>
                  <a:cubicBezTo>
                    <a:pt x="76506" y="4350"/>
                    <a:pt x="80698" y="5800"/>
                    <a:pt x="80174" y="6525"/>
                  </a:cubicBezTo>
                  <a:cubicBezTo>
                    <a:pt x="79650" y="7613"/>
                    <a:pt x="80698" y="7975"/>
                    <a:pt x="80698" y="8700"/>
                  </a:cubicBezTo>
                  <a:cubicBezTo>
                    <a:pt x="80174" y="9063"/>
                    <a:pt x="76506" y="10151"/>
                    <a:pt x="74934" y="10151"/>
                  </a:cubicBezTo>
                  <a:cubicBezTo>
                    <a:pt x="73362" y="10151"/>
                    <a:pt x="72314" y="11238"/>
                    <a:pt x="70742" y="11601"/>
                  </a:cubicBezTo>
                  <a:cubicBezTo>
                    <a:pt x="69170" y="12326"/>
                    <a:pt x="67074" y="12326"/>
                    <a:pt x="66026" y="11238"/>
                  </a:cubicBezTo>
                  <a:cubicBezTo>
                    <a:pt x="64454" y="10151"/>
                    <a:pt x="62882" y="10151"/>
                    <a:pt x="63406" y="9063"/>
                  </a:cubicBezTo>
                  <a:cubicBezTo>
                    <a:pt x="63930" y="7975"/>
                    <a:pt x="65502" y="7975"/>
                    <a:pt x="65502" y="7975"/>
                  </a:cubicBezTo>
                  <a:close/>
                  <a:moveTo>
                    <a:pt x="14148" y="92084"/>
                  </a:moveTo>
                  <a:cubicBezTo>
                    <a:pt x="12576" y="93172"/>
                    <a:pt x="13100" y="94622"/>
                    <a:pt x="11004" y="95347"/>
                  </a:cubicBezTo>
                  <a:cubicBezTo>
                    <a:pt x="8384" y="96072"/>
                    <a:pt x="8384" y="96072"/>
                    <a:pt x="5764" y="95347"/>
                  </a:cubicBezTo>
                  <a:cubicBezTo>
                    <a:pt x="3668" y="94622"/>
                    <a:pt x="1572" y="97522"/>
                    <a:pt x="524" y="98610"/>
                  </a:cubicBezTo>
                  <a:cubicBezTo>
                    <a:pt x="0" y="100060"/>
                    <a:pt x="524" y="101873"/>
                    <a:pt x="1572" y="101873"/>
                  </a:cubicBezTo>
                  <a:cubicBezTo>
                    <a:pt x="3144" y="101873"/>
                    <a:pt x="5240" y="102960"/>
                    <a:pt x="5240" y="103323"/>
                  </a:cubicBezTo>
                  <a:cubicBezTo>
                    <a:pt x="5764" y="103685"/>
                    <a:pt x="3668" y="102235"/>
                    <a:pt x="2096" y="103685"/>
                  </a:cubicBezTo>
                  <a:cubicBezTo>
                    <a:pt x="524" y="105498"/>
                    <a:pt x="1048" y="107311"/>
                    <a:pt x="1572" y="107673"/>
                  </a:cubicBezTo>
                  <a:cubicBezTo>
                    <a:pt x="2096" y="108398"/>
                    <a:pt x="5240" y="106223"/>
                    <a:pt x="5764" y="105135"/>
                  </a:cubicBezTo>
                  <a:cubicBezTo>
                    <a:pt x="5764" y="104048"/>
                    <a:pt x="6812" y="104048"/>
                    <a:pt x="7336" y="105135"/>
                  </a:cubicBezTo>
                  <a:cubicBezTo>
                    <a:pt x="7336" y="106223"/>
                    <a:pt x="7860" y="108398"/>
                    <a:pt x="6288" y="109123"/>
                  </a:cubicBezTo>
                  <a:cubicBezTo>
                    <a:pt x="4716" y="109486"/>
                    <a:pt x="3144" y="110211"/>
                    <a:pt x="3144" y="110936"/>
                  </a:cubicBezTo>
                  <a:cubicBezTo>
                    <a:pt x="3668" y="112024"/>
                    <a:pt x="5240" y="113836"/>
                    <a:pt x="5764" y="114199"/>
                  </a:cubicBezTo>
                  <a:cubicBezTo>
                    <a:pt x="6812" y="114561"/>
                    <a:pt x="9432" y="116012"/>
                    <a:pt x="11004" y="117099"/>
                  </a:cubicBezTo>
                  <a:cubicBezTo>
                    <a:pt x="13100" y="118187"/>
                    <a:pt x="16244" y="118912"/>
                    <a:pt x="17292" y="119637"/>
                  </a:cubicBezTo>
                  <a:cubicBezTo>
                    <a:pt x="18864" y="120000"/>
                    <a:pt x="23056" y="119274"/>
                    <a:pt x="20960" y="117099"/>
                  </a:cubicBezTo>
                  <a:cubicBezTo>
                    <a:pt x="18864" y="115287"/>
                    <a:pt x="18864" y="112386"/>
                    <a:pt x="19388" y="110936"/>
                  </a:cubicBezTo>
                  <a:cubicBezTo>
                    <a:pt x="19388" y="109848"/>
                    <a:pt x="19912" y="108036"/>
                    <a:pt x="20436" y="105861"/>
                  </a:cubicBezTo>
                  <a:cubicBezTo>
                    <a:pt x="20436" y="104048"/>
                    <a:pt x="20436" y="102235"/>
                    <a:pt x="22532" y="100422"/>
                  </a:cubicBezTo>
                  <a:cubicBezTo>
                    <a:pt x="24628" y="98972"/>
                    <a:pt x="26200" y="97522"/>
                    <a:pt x="28820" y="96072"/>
                  </a:cubicBezTo>
                  <a:cubicBezTo>
                    <a:pt x="30917" y="94259"/>
                    <a:pt x="33013" y="93897"/>
                    <a:pt x="34061" y="92809"/>
                  </a:cubicBezTo>
                  <a:cubicBezTo>
                    <a:pt x="35109" y="92084"/>
                    <a:pt x="38777" y="92447"/>
                    <a:pt x="39825" y="91722"/>
                  </a:cubicBezTo>
                  <a:cubicBezTo>
                    <a:pt x="40349" y="90996"/>
                    <a:pt x="47161" y="87371"/>
                    <a:pt x="48733" y="86646"/>
                  </a:cubicBezTo>
                  <a:cubicBezTo>
                    <a:pt x="50305" y="85921"/>
                    <a:pt x="53973" y="84108"/>
                    <a:pt x="55021" y="83746"/>
                  </a:cubicBezTo>
                  <a:cubicBezTo>
                    <a:pt x="56593" y="83383"/>
                    <a:pt x="61310" y="82296"/>
                    <a:pt x="62882" y="81208"/>
                  </a:cubicBezTo>
                  <a:cubicBezTo>
                    <a:pt x="64454" y="80483"/>
                    <a:pt x="63406" y="78670"/>
                    <a:pt x="70218" y="77583"/>
                  </a:cubicBezTo>
                  <a:cubicBezTo>
                    <a:pt x="77030" y="76132"/>
                    <a:pt x="81222" y="76132"/>
                    <a:pt x="85414" y="76495"/>
                  </a:cubicBezTo>
                  <a:cubicBezTo>
                    <a:pt x="89606" y="76495"/>
                    <a:pt x="96943" y="73957"/>
                    <a:pt x="98515" y="73957"/>
                  </a:cubicBezTo>
                  <a:cubicBezTo>
                    <a:pt x="100087" y="73957"/>
                    <a:pt x="104279" y="72870"/>
                    <a:pt x="105327" y="70694"/>
                  </a:cubicBezTo>
                  <a:cubicBezTo>
                    <a:pt x="106375" y="68157"/>
                    <a:pt x="106375" y="64894"/>
                    <a:pt x="102183" y="65256"/>
                  </a:cubicBezTo>
                  <a:cubicBezTo>
                    <a:pt x="97991" y="65619"/>
                    <a:pt x="96943" y="66706"/>
                    <a:pt x="92227" y="68157"/>
                  </a:cubicBezTo>
                  <a:cubicBezTo>
                    <a:pt x="88034" y="69607"/>
                    <a:pt x="84890" y="69969"/>
                    <a:pt x="82794" y="68882"/>
                  </a:cubicBezTo>
                  <a:cubicBezTo>
                    <a:pt x="80174" y="67794"/>
                    <a:pt x="76506" y="64894"/>
                    <a:pt x="73886" y="66344"/>
                  </a:cubicBezTo>
                  <a:cubicBezTo>
                    <a:pt x="70742" y="67794"/>
                    <a:pt x="69170" y="68157"/>
                    <a:pt x="64978" y="68157"/>
                  </a:cubicBezTo>
                  <a:cubicBezTo>
                    <a:pt x="60786" y="68157"/>
                    <a:pt x="56069" y="69244"/>
                    <a:pt x="53449" y="70694"/>
                  </a:cubicBezTo>
                  <a:cubicBezTo>
                    <a:pt x="51353" y="72145"/>
                    <a:pt x="50305" y="73232"/>
                    <a:pt x="48733" y="72507"/>
                  </a:cubicBezTo>
                  <a:cubicBezTo>
                    <a:pt x="47161" y="71782"/>
                    <a:pt x="46637" y="73232"/>
                    <a:pt x="46113" y="75045"/>
                  </a:cubicBezTo>
                  <a:cubicBezTo>
                    <a:pt x="45589" y="77220"/>
                    <a:pt x="44017" y="76858"/>
                    <a:pt x="41397" y="77583"/>
                  </a:cubicBezTo>
                  <a:cubicBezTo>
                    <a:pt x="38777" y="78670"/>
                    <a:pt x="38253" y="80120"/>
                    <a:pt x="35109" y="80845"/>
                  </a:cubicBezTo>
                  <a:cubicBezTo>
                    <a:pt x="32489" y="81570"/>
                    <a:pt x="28820" y="81208"/>
                    <a:pt x="27772" y="82296"/>
                  </a:cubicBezTo>
                  <a:cubicBezTo>
                    <a:pt x="27248" y="83746"/>
                    <a:pt x="29344" y="84833"/>
                    <a:pt x="27772" y="85558"/>
                  </a:cubicBezTo>
                  <a:cubicBezTo>
                    <a:pt x="25676" y="86283"/>
                    <a:pt x="29344" y="87371"/>
                    <a:pt x="25152" y="87734"/>
                  </a:cubicBezTo>
                  <a:cubicBezTo>
                    <a:pt x="20960" y="87734"/>
                    <a:pt x="19388" y="88096"/>
                    <a:pt x="18864" y="88459"/>
                  </a:cubicBezTo>
                  <a:cubicBezTo>
                    <a:pt x="18340" y="89184"/>
                    <a:pt x="16768" y="89184"/>
                    <a:pt x="15720" y="89546"/>
                  </a:cubicBezTo>
                  <a:cubicBezTo>
                    <a:pt x="14672" y="90271"/>
                    <a:pt x="14148" y="92084"/>
                    <a:pt x="14148" y="92084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1" name="Shape 2035"/>
            <p:cNvSpPr/>
            <p:nvPr/>
          </p:nvSpPr>
          <p:spPr>
            <a:xfrm>
              <a:off x="1460" y="2831"/>
              <a:ext cx="432" cy="4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666" y="17227"/>
                  </a:moveTo>
                  <a:cubicBezTo>
                    <a:pt x="27246" y="19009"/>
                    <a:pt x="28405" y="20198"/>
                    <a:pt x="28985" y="21386"/>
                  </a:cubicBezTo>
                  <a:cubicBezTo>
                    <a:pt x="30144" y="24356"/>
                    <a:pt x="31884" y="24950"/>
                    <a:pt x="34202" y="23762"/>
                  </a:cubicBezTo>
                  <a:cubicBezTo>
                    <a:pt x="37101" y="23168"/>
                    <a:pt x="39420" y="20198"/>
                    <a:pt x="38260" y="18415"/>
                  </a:cubicBezTo>
                  <a:cubicBezTo>
                    <a:pt x="37101" y="16633"/>
                    <a:pt x="34202" y="17227"/>
                    <a:pt x="34782" y="13069"/>
                  </a:cubicBezTo>
                  <a:cubicBezTo>
                    <a:pt x="35942" y="9504"/>
                    <a:pt x="35942" y="6534"/>
                    <a:pt x="35942" y="5346"/>
                  </a:cubicBezTo>
                  <a:cubicBezTo>
                    <a:pt x="35362" y="4752"/>
                    <a:pt x="38260" y="2970"/>
                    <a:pt x="40000" y="4158"/>
                  </a:cubicBezTo>
                  <a:cubicBezTo>
                    <a:pt x="42318" y="4752"/>
                    <a:pt x="43478" y="0"/>
                    <a:pt x="44637" y="4752"/>
                  </a:cubicBezTo>
                  <a:cubicBezTo>
                    <a:pt x="45797" y="8910"/>
                    <a:pt x="45217" y="12475"/>
                    <a:pt x="45797" y="14257"/>
                  </a:cubicBezTo>
                  <a:cubicBezTo>
                    <a:pt x="46376" y="16039"/>
                    <a:pt x="48695" y="17821"/>
                    <a:pt x="48695" y="20198"/>
                  </a:cubicBezTo>
                  <a:cubicBezTo>
                    <a:pt x="49275" y="23168"/>
                    <a:pt x="51594" y="26138"/>
                    <a:pt x="52173" y="26138"/>
                  </a:cubicBezTo>
                  <a:cubicBezTo>
                    <a:pt x="52753" y="26732"/>
                    <a:pt x="57391" y="29702"/>
                    <a:pt x="57971" y="25544"/>
                  </a:cubicBezTo>
                  <a:cubicBezTo>
                    <a:pt x="59130" y="21980"/>
                    <a:pt x="58550" y="19009"/>
                    <a:pt x="60289" y="16039"/>
                  </a:cubicBezTo>
                  <a:cubicBezTo>
                    <a:pt x="61449" y="12475"/>
                    <a:pt x="60289" y="11881"/>
                    <a:pt x="63188" y="11881"/>
                  </a:cubicBezTo>
                  <a:cubicBezTo>
                    <a:pt x="66666" y="11881"/>
                    <a:pt x="71304" y="11881"/>
                    <a:pt x="73623" y="11881"/>
                  </a:cubicBezTo>
                  <a:cubicBezTo>
                    <a:pt x="75942" y="12475"/>
                    <a:pt x="78840" y="13069"/>
                    <a:pt x="80000" y="11881"/>
                  </a:cubicBezTo>
                  <a:cubicBezTo>
                    <a:pt x="81739" y="11287"/>
                    <a:pt x="84637" y="8910"/>
                    <a:pt x="86956" y="10693"/>
                  </a:cubicBezTo>
                  <a:cubicBezTo>
                    <a:pt x="89275" y="13069"/>
                    <a:pt x="91014" y="16039"/>
                    <a:pt x="91594" y="17821"/>
                  </a:cubicBezTo>
                  <a:cubicBezTo>
                    <a:pt x="92173" y="19603"/>
                    <a:pt x="91014" y="20792"/>
                    <a:pt x="91014" y="22574"/>
                  </a:cubicBezTo>
                  <a:cubicBezTo>
                    <a:pt x="91594" y="23762"/>
                    <a:pt x="93913" y="22574"/>
                    <a:pt x="96231" y="20198"/>
                  </a:cubicBezTo>
                  <a:cubicBezTo>
                    <a:pt x="99130" y="28514"/>
                    <a:pt x="99130" y="28514"/>
                    <a:pt x="99130" y="28514"/>
                  </a:cubicBezTo>
                  <a:cubicBezTo>
                    <a:pt x="99710" y="32079"/>
                    <a:pt x="99710" y="32079"/>
                    <a:pt x="99710" y="32079"/>
                  </a:cubicBezTo>
                  <a:cubicBezTo>
                    <a:pt x="104927" y="37425"/>
                    <a:pt x="104927" y="37425"/>
                    <a:pt x="104927" y="37425"/>
                  </a:cubicBezTo>
                  <a:cubicBezTo>
                    <a:pt x="105507" y="40990"/>
                    <a:pt x="105507" y="40990"/>
                    <a:pt x="105507" y="40990"/>
                  </a:cubicBezTo>
                  <a:cubicBezTo>
                    <a:pt x="110144" y="45148"/>
                    <a:pt x="110144" y="45148"/>
                    <a:pt x="110144" y="45148"/>
                  </a:cubicBezTo>
                  <a:cubicBezTo>
                    <a:pt x="113623" y="45148"/>
                    <a:pt x="113623" y="45148"/>
                    <a:pt x="113623" y="45148"/>
                  </a:cubicBezTo>
                  <a:cubicBezTo>
                    <a:pt x="114782" y="42178"/>
                    <a:pt x="114782" y="42178"/>
                    <a:pt x="114782" y="42178"/>
                  </a:cubicBezTo>
                  <a:cubicBezTo>
                    <a:pt x="120000" y="45742"/>
                    <a:pt x="120000" y="45742"/>
                    <a:pt x="120000" y="45742"/>
                  </a:cubicBezTo>
                  <a:cubicBezTo>
                    <a:pt x="116521" y="51089"/>
                    <a:pt x="116521" y="51089"/>
                    <a:pt x="116521" y="51089"/>
                  </a:cubicBezTo>
                  <a:cubicBezTo>
                    <a:pt x="113043" y="57029"/>
                    <a:pt x="113043" y="57029"/>
                    <a:pt x="113043" y="57029"/>
                  </a:cubicBezTo>
                  <a:cubicBezTo>
                    <a:pt x="115942" y="62376"/>
                    <a:pt x="115942" y="62376"/>
                    <a:pt x="115942" y="62376"/>
                  </a:cubicBezTo>
                  <a:cubicBezTo>
                    <a:pt x="114782" y="66534"/>
                    <a:pt x="114782" y="66534"/>
                    <a:pt x="114782" y="66534"/>
                  </a:cubicBezTo>
                  <a:cubicBezTo>
                    <a:pt x="117101" y="70693"/>
                    <a:pt x="117101" y="70693"/>
                    <a:pt x="117101" y="70693"/>
                  </a:cubicBezTo>
                  <a:cubicBezTo>
                    <a:pt x="113043" y="75445"/>
                    <a:pt x="113043" y="75445"/>
                    <a:pt x="113043" y="75445"/>
                  </a:cubicBezTo>
                  <a:cubicBezTo>
                    <a:pt x="104927" y="70693"/>
                    <a:pt x="104927" y="70693"/>
                    <a:pt x="104927" y="70693"/>
                  </a:cubicBezTo>
                  <a:cubicBezTo>
                    <a:pt x="99130" y="73069"/>
                    <a:pt x="99130" y="73069"/>
                    <a:pt x="99130" y="73069"/>
                  </a:cubicBezTo>
                  <a:cubicBezTo>
                    <a:pt x="96811" y="67722"/>
                    <a:pt x="96811" y="67722"/>
                    <a:pt x="96811" y="67722"/>
                  </a:cubicBezTo>
                  <a:cubicBezTo>
                    <a:pt x="91014" y="64752"/>
                    <a:pt x="91014" y="64752"/>
                    <a:pt x="91014" y="64752"/>
                  </a:cubicBezTo>
                  <a:cubicBezTo>
                    <a:pt x="85797" y="61188"/>
                    <a:pt x="85797" y="61188"/>
                    <a:pt x="85797" y="61188"/>
                  </a:cubicBezTo>
                  <a:cubicBezTo>
                    <a:pt x="81739" y="59405"/>
                    <a:pt x="81739" y="59405"/>
                    <a:pt x="81739" y="59405"/>
                  </a:cubicBezTo>
                  <a:cubicBezTo>
                    <a:pt x="80000" y="59405"/>
                    <a:pt x="80000" y="59405"/>
                    <a:pt x="80000" y="59405"/>
                  </a:cubicBezTo>
                  <a:cubicBezTo>
                    <a:pt x="80579" y="65346"/>
                    <a:pt x="80579" y="65346"/>
                    <a:pt x="80579" y="65346"/>
                  </a:cubicBezTo>
                  <a:cubicBezTo>
                    <a:pt x="84057" y="68316"/>
                    <a:pt x="84057" y="68316"/>
                    <a:pt x="84057" y="68316"/>
                  </a:cubicBezTo>
                  <a:cubicBezTo>
                    <a:pt x="83478" y="74851"/>
                    <a:pt x="83478" y="74851"/>
                    <a:pt x="83478" y="74851"/>
                  </a:cubicBezTo>
                  <a:cubicBezTo>
                    <a:pt x="80000" y="77227"/>
                    <a:pt x="80000" y="77227"/>
                    <a:pt x="80000" y="77227"/>
                  </a:cubicBezTo>
                  <a:cubicBezTo>
                    <a:pt x="80000" y="79603"/>
                    <a:pt x="80000" y="79603"/>
                    <a:pt x="80000" y="79603"/>
                  </a:cubicBezTo>
                  <a:cubicBezTo>
                    <a:pt x="81739" y="81980"/>
                    <a:pt x="81739" y="81980"/>
                    <a:pt x="81739" y="81980"/>
                  </a:cubicBezTo>
                  <a:cubicBezTo>
                    <a:pt x="81739" y="85544"/>
                    <a:pt x="81739" y="85544"/>
                    <a:pt x="81739" y="85544"/>
                  </a:cubicBezTo>
                  <a:cubicBezTo>
                    <a:pt x="76521" y="86138"/>
                    <a:pt x="76521" y="86138"/>
                    <a:pt x="76521" y="86138"/>
                  </a:cubicBezTo>
                  <a:cubicBezTo>
                    <a:pt x="74782" y="90297"/>
                    <a:pt x="74782" y="90297"/>
                    <a:pt x="74782" y="90297"/>
                  </a:cubicBezTo>
                  <a:cubicBezTo>
                    <a:pt x="72463" y="93267"/>
                    <a:pt x="72463" y="93267"/>
                    <a:pt x="72463" y="93267"/>
                  </a:cubicBezTo>
                  <a:cubicBezTo>
                    <a:pt x="73043" y="96831"/>
                    <a:pt x="73043" y="96831"/>
                    <a:pt x="73043" y="96831"/>
                  </a:cubicBezTo>
                  <a:cubicBezTo>
                    <a:pt x="78260" y="98613"/>
                    <a:pt x="78260" y="98613"/>
                    <a:pt x="78260" y="98613"/>
                  </a:cubicBezTo>
                  <a:cubicBezTo>
                    <a:pt x="81159" y="95643"/>
                    <a:pt x="81159" y="95643"/>
                    <a:pt x="81159" y="95643"/>
                  </a:cubicBezTo>
                  <a:cubicBezTo>
                    <a:pt x="84057" y="93861"/>
                    <a:pt x="84057" y="93861"/>
                    <a:pt x="84057" y="93861"/>
                  </a:cubicBezTo>
                  <a:cubicBezTo>
                    <a:pt x="89275" y="94455"/>
                    <a:pt x="89275" y="94455"/>
                    <a:pt x="89275" y="94455"/>
                  </a:cubicBezTo>
                  <a:cubicBezTo>
                    <a:pt x="92173" y="98613"/>
                    <a:pt x="92173" y="98613"/>
                    <a:pt x="92173" y="98613"/>
                  </a:cubicBezTo>
                  <a:cubicBezTo>
                    <a:pt x="78260" y="111089"/>
                    <a:pt x="78260" y="111089"/>
                    <a:pt x="78260" y="111089"/>
                  </a:cubicBezTo>
                  <a:cubicBezTo>
                    <a:pt x="80579" y="113465"/>
                    <a:pt x="80579" y="113465"/>
                    <a:pt x="80579" y="113465"/>
                  </a:cubicBezTo>
                  <a:cubicBezTo>
                    <a:pt x="74782" y="120000"/>
                    <a:pt x="74782" y="120000"/>
                    <a:pt x="74782" y="120000"/>
                  </a:cubicBezTo>
                  <a:cubicBezTo>
                    <a:pt x="71884" y="117623"/>
                    <a:pt x="71884" y="117623"/>
                    <a:pt x="71884" y="117623"/>
                  </a:cubicBezTo>
                  <a:cubicBezTo>
                    <a:pt x="65507" y="120000"/>
                    <a:pt x="65507" y="120000"/>
                    <a:pt x="65507" y="120000"/>
                  </a:cubicBezTo>
                  <a:cubicBezTo>
                    <a:pt x="64347" y="119405"/>
                    <a:pt x="64347" y="119405"/>
                    <a:pt x="64347" y="119405"/>
                  </a:cubicBezTo>
                  <a:cubicBezTo>
                    <a:pt x="64927" y="116435"/>
                    <a:pt x="64927" y="116435"/>
                    <a:pt x="64927" y="116435"/>
                  </a:cubicBezTo>
                  <a:cubicBezTo>
                    <a:pt x="59710" y="111683"/>
                    <a:pt x="59710" y="111683"/>
                    <a:pt x="59710" y="111683"/>
                  </a:cubicBezTo>
                  <a:cubicBezTo>
                    <a:pt x="56811" y="114653"/>
                    <a:pt x="56811" y="114653"/>
                    <a:pt x="56811" y="114653"/>
                  </a:cubicBezTo>
                  <a:cubicBezTo>
                    <a:pt x="55652" y="111683"/>
                    <a:pt x="55652" y="111683"/>
                    <a:pt x="55652" y="111683"/>
                  </a:cubicBezTo>
                  <a:cubicBezTo>
                    <a:pt x="55072" y="109306"/>
                    <a:pt x="55072" y="109306"/>
                    <a:pt x="55072" y="109306"/>
                  </a:cubicBezTo>
                  <a:cubicBezTo>
                    <a:pt x="49275" y="105742"/>
                    <a:pt x="49275" y="105742"/>
                    <a:pt x="49275" y="105742"/>
                  </a:cubicBezTo>
                  <a:cubicBezTo>
                    <a:pt x="51014" y="103960"/>
                    <a:pt x="51014" y="103960"/>
                    <a:pt x="51014" y="103960"/>
                  </a:cubicBezTo>
                  <a:cubicBezTo>
                    <a:pt x="46956" y="100990"/>
                    <a:pt x="46956" y="100990"/>
                    <a:pt x="46956" y="100990"/>
                  </a:cubicBezTo>
                  <a:cubicBezTo>
                    <a:pt x="45217" y="104554"/>
                    <a:pt x="45217" y="104554"/>
                    <a:pt x="45217" y="104554"/>
                  </a:cubicBezTo>
                  <a:cubicBezTo>
                    <a:pt x="40579" y="100990"/>
                    <a:pt x="40579" y="100990"/>
                    <a:pt x="40579" y="100990"/>
                  </a:cubicBezTo>
                  <a:cubicBezTo>
                    <a:pt x="39420" y="96831"/>
                    <a:pt x="39420" y="96831"/>
                    <a:pt x="39420" y="96831"/>
                  </a:cubicBezTo>
                  <a:cubicBezTo>
                    <a:pt x="35362" y="96831"/>
                    <a:pt x="35362" y="96831"/>
                    <a:pt x="35362" y="96831"/>
                  </a:cubicBezTo>
                  <a:cubicBezTo>
                    <a:pt x="31304" y="98019"/>
                    <a:pt x="31304" y="98019"/>
                    <a:pt x="31304" y="98019"/>
                  </a:cubicBezTo>
                  <a:cubicBezTo>
                    <a:pt x="30144" y="93861"/>
                    <a:pt x="30144" y="93861"/>
                    <a:pt x="30144" y="93861"/>
                  </a:cubicBezTo>
                  <a:cubicBezTo>
                    <a:pt x="25507" y="89108"/>
                    <a:pt x="25507" y="89108"/>
                    <a:pt x="25507" y="89108"/>
                  </a:cubicBezTo>
                  <a:cubicBezTo>
                    <a:pt x="22608" y="87920"/>
                    <a:pt x="22608" y="87920"/>
                    <a:pt x="22608" y="87920"/>
                  </a:cubicBezTo>
                  <a:cubicBezTo>
                    <a:pt x="20289" y="84950"/>
                    <a:pt x="20289" y="84950"/>
                    <a:pt x="20289" y="84950"/>
                  </a:cubicBezTo>
                  <a:cubicBezTo>
                    <a:pt x="13333" y="85544"/>
                    <a:pt x="13333" y="85544"/>
                    <a:pt x="13333" y="85544"/>
                  </a:cubicBezTo>
                  <a:cubicBezTo>
                    <a:pt x="12753" y="81386"/>
                    <a:pt x="12753" y="81386"/>
                    <a:pt x="12753" y="81386"/>
                  </a:cubicBezTo>
                  <a:cubicBezTo>
                    <a:pt x="8115" y="80792"/>
                    <a:pt x="8115" y="80792"/>
                    <a:pt x="8115" y="80792"/>
                  </a:cubicBezTo>
                  <a:cubicBezTo>
                    <a:pt x="5797" y="76633"/>
                    <a:pt x="5797" y="76633"/>
                    <a:pt x="5797" y="76633"/>
                  </a:cubicBezTo>
                  <a:cubicBezTo>
                    <a:pt x="2898" y="75445"/>
                    <a:pt x="2898" y="75445"/>
                    <a:pt x="2898" y="75445"/>
                  </a:cubicBezTo>
                  <a:cubicBezTo>
                    <a:pt x="2898" y="72475"/>
                    <a:pt x="2898" y="72475"/>
                    <a:pt x="2898" y="72475"/>
                  </a:cubicBezTo>
                  <a:cubicBezTo>
                    <a:pt x="0" y="69504"/>
                    <a:pt x="0" y="69504"/>
                    <a:pt x="0" y="69504"/>
                  </a:cubicBezTo>
                  <a:cubicBezTo>
                    <a:pt x="0" y="65346"/>
                    <a:pt x="0" y="65346"/>
                    <a:pt x="0" y="65346"/>
                  </a:cubicBezTo>
                  <a:cubicBezTo>
                    <a:pt x="1739" y="60594"/>
                    <a:pt x="1739" y="60594"/>
                    <a:pt x="1739" y="60594"/>
                  </a:cubicBezTo>
                  <a:cubicBezTo>
                    <a:pt x="4637" y="56435"/>
                    <a:pt x="4637" y="56435"/>
                    <a:pt x="4637" y="56435"/>
                  </a:cubicBezTo>
                  <a:cubicBezTo>
                    <a:pt x="3478" y="54653"/>
                    <a:pt x="3478" y="54653"/>
                    <a:pt x="3478" y="54653"/>
                  </a:cubicBezTo>
                  <a:cubicBezTo>
                    <a:pt x="11014" y="49306"/>
                    <a:pt x="11014" y="49306"/>
                    <a:pt x="11014" y="49306"/>
                  </a:cubicBezTo>
                  <a:cubicBezTo>
                    <a:pt x="10434" y="43960"/>
                    <a:pt x="10434" y="43960"/>
                    <a:pt x="10434" y="43960"/>
                  </a:cubicBezTo>
                  <a:cubicBezTo>
                    <a:pt x="14492" y="41584"/>
                    <a:pt x="14492" y="41584"/>
                    <a:pt x="14492" y="41584"/>
                  </a:cubicBezTo>
                  <a:cubicBezTo>
                    <a:pt x="16231" y="38613"/>
                    <a:pt x="16231" y="38613"/>
                    <a:pt x="16231" y="38613"/>
                  </a:cubicBezTo>
                  <a:cubicBezTo>
                    <a:pt x="12753" y="35643"/>
                    <a:pt x="12753" y="35643"/>
                    <a:pt x="12753" y="35643"/>
                  </a:cubicBezTo>
                  <a:cubicBezTo>
                    <a:pt x="12173" y="29702"/>
                    <a:pt x="12173" y="29702"/>
                    <a:pt x="12173" y="29702"/>
                  </a:cubicBezTo>
                  <a:cubicBezTo>
                    <a:pt x="17391" y="25544"/>
                    <a:pt x="17391" y="25544"/>
                    <a:pt x="17391" y="25544"/>
                  </a:cubicBezTo>
                  <a:cubicBezTo>
                    <a:pt x="16811" y="19603"/>
                    <a:pt x="16811" y="19603"/>
                    <a:pt x="16811" y="19603"/>
                  </a:cubicBezTo>
                  <a:cubicBezTo>
                    <a:pt x="22028" y="21980"/>
                    <a:pt x="22028" y="21980"/>
                    <a:pt x="22028" y="21980"/>
                  </a:cubicBezTo>
                  <a:lnTo>
                    <a:pt x="26666" y="17227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2" name="Shape 2036"/>
            <p:cNvSpPr/>
            <p:nvPr/>
          </p:nvSpPr>
          <p:spPr>
            <a:xfrm>
              <a:off x="1543" y="2528"/>
              <a:ext cx="251" cy="3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6578"/>
                  </a:moveTo>
                  <a:cubicBezTo>
                    <a:pt x="2975" y="42631"/>
                    <a:pt x="4958" y="39473"/>
                    <a:pt x="5950" y="37894"/>
                  </a:cubicBezTo>
                  <a:cubicBezTo>
                    <a:pt x="8925" y="33947"/>
                    <a:pt x="17851" y="35526"/>
                    <a:pt x="24793" y="35526"/>
                  </a:cubicBezTo>
                  <a:cubicBezTo>
                    <a:pt x="32727" y="35526"/>
                    <a:pt x="30743" y="30789"/>
                    <a:pt x="30743" y="27631"/>
                  </a:cubicBezTo>
                  <a:cubicBezTo>
                    <a:pt x="30743" y="25263"/>
                    <a:pt x="35702" y="22894"/>
                    <a:pt x="33719" y="20526"/>
                  </a:cubicBezTo>
                  <a:cubicBezTo>
                    <a:pt x="31735" y="17368"/>
                    <a:pt x="33719" y="13421"/>
                    <a:pt x="36694" y="11842"/>
                  </a:cubicBezTo>
                  <a:cubicBezTo>
                    <a:pt x="39669" y="10263"/>
                    <a:pt x="42644" y="6315"/>
                    <a:pt x="48595" y="6315"/>
                  </a:cubicBezTo>
                  <a:cubicBezTo>
                    <a:pt x="53553" y="5526"/>
                    <a:pt x="52561" y="3947"/>
                    <a:pt x="55537" y="1578"/>
                  </a:cubicBezTo>
                  <a:cubicBezTo>
                    <a:pt x="59504" y="0"/>
                    <a:pt x="61487" y="3947"/>
                    <a:pt x="61487" y="3947"/>
                  </a:cubicBezTo>
                  <a:cubicBezTo>
                    <a:pt x="61487" y="3947"/>
                    <a:pt x="67438" y="7894"/>
                    <a:pt x="71404" y="4736"/>
                  </a:cubicBezTo>
                  <a:cubicBezTo>
                    <a:pt x="74380" y="2368"/>
                    <a:pt x="76363" y="8684"/>
                    <a:pt x="79338" y="8684"/>
                  </a:cubicBezTo>
                  <a:cubicBezTo>
                    <a:pt x="81322" y="8684"/>
                    <a:pt x="84297" y="6315"/>
                    <a:pt x="85289" y="4736"/>
                  </a:cubicBezTo>
                  <a:cubicBezTo>
                    <a:pt x="87272" y="7105"/>
                    <a:pt x="84297" y="8684"/>
                    <a:pt x="89256" y="7894"/>
                  </a:cubicBezTo>
                  <a:cubicBezTo>
                    <a:pt x="94214" y="7894"/>
                    <a:pt x="96198" y="7894"/>
                    <a:pt x="97190" y="11052"/>
                  </a:cubicBezTo>
                  <a:cubicBezTo>
                    <a:pt x="99173" y="13421"/>
                    <a:pt x="100165" y="18947"/>
                    <a:pt x="97190" y="18157"/>
                  </a:cubicBezTo>
                  <a:cubicBezTo>
                    <a:pt x="94214" y="17368"/>
                    <a:pt x="92231" y="16578"/>
                    <a:pt x="90247" y="17368"/>
                  </a:cubicBezTo>
                  <a:cubicBezTo>
                    <a:pt x="88264" y="18947"/>
                    <a:pt x="92231" y="22894"/>
                    <a:pt x="94214" y="26052"/>
                  </a:cubicBezTo>
                  <a:cubicBezTo>
                    <a:pt x="97190" y="29210"/>
                    <a:pt x="98181" y="35526"/>
                    <a:pt x="104132" y="38684"/>
                  </a:cubicBezTo>
                  <a:cubicBezTo>
                    <a:pt x="110082" y="41842"/>
                    <a:pt x="112066" y="48157"/>
                    <a:pt x="112066" y="51315"/>
                  </a:cubicBezTo>
                  <a:cubicBezTo>
                    <a:pt x="111074" y="55263"/>
                    <a:pt x="112066" y="67894"/>
                    <a:pt x="113057" y="72631"/>
                  </a:cubicBezTo>
                  <a:cubicBezTo>
                    <a:pt x="113057" y="77368"/>
                    <a:pt x="113057" y="82105"/>
                    <a:pt x="117024" y="88421"/>
                  </a:cubicBezTo>
                  <a:cubicBezTo>
                    <a:pt x="120000" y="94736"/>
                    <a:pt x="120000" y="98684"/>
                    <a:pt x="119008" y="101052"/>
                  </a:cubicBezTo>
                  <a:cubicBezTo>
                    <a:pt x="118016" y="103421"/>
                    <a:pt x="114049" y="110526"/>
                    <a:pt x="112066" y="113684"/>
                  </a:cubicBezTo>
                  <a:cubicBezTo>
                    <a:pt x="110082" y="117631"/>
                    <a:pt x="88264" y="120000"/>
                    <a:pt x="81322" y="120000"/>
                  </a:cubicBezTo>
                  <a:cubicBezTo>
                    <a:pt x="74380" y="120000"/>
                    <a:pt x="68429" y="116842"/>
                    <a:pt x="64462" y="113684"/>
                  </a:cubicBezTo>
                  <a:cubicBezTo>
                    <a:pt x="60495" y="109736"/>
                    <a:pt x="59504" y="101842"/>
                    <a:pt x="55537" y="97894"/>
                  </a:cubicBezTo>
                  <a:cubicBezTo>
                    <a:pt x="51570" y="93157"/>
                    <a:pt x="44628" y="90789"/>
                    <a:pt x="45619" y="86052"/>
                  </a:cubicBezTo>
                  <a:cubicBezTo>
                    <a:pt x="45619" y="81315"/>
                    <a:pt x="40661" y="75789"/>
                    <a:pt x="38677" y="71842"/>
                  </a:cubicBezTo>
                  <a:cubicBezTo>
                    <a:pt x="36694" y="68684"/>
                    <a:pt x="37685" y="64736"/>
                    <a:pt x="36694" y="61578"/>
                  </a:cubicBezTo>
                  <a:cubicBezTo>
                    <a:pt x="35702" y="58421"/>
                    <a:pt x="34710" y="54473"/>
                    <a:pt x="33719" y="58421"/>
                  </a:cubicBezTo>
                  <a:cubicBezTo>
                    <a:pt x="31735" y="61578"/>
                    <a:pt x="33719" y="67105"/>
                    <a:pt x="31735" y="71842"/>
                  </a:cubicBezTo>
                  <a:cubicBezTo>
                    <a:pt x="31735" y="72631"/>
                    <a:pt x="31735" y="72631"/>
                    <a:pt x="31735" y="73421"/>
                  </a:cubicBezTo>
                  <a:cubicBezTo>
                    <a:pt x="16859" y="68684"/>
                    <a:pt x="16859" y="68684"/>
                    <a:pt x="16859" y="68684"/>
                  </a:cubicBezTo>
                  <a:cubicBezTo>
                    <a:pt x="12892" y="64736"/>
                    <a:pt x="12892" y="64736"/>
                    <a:pt x="12892" y="64736"/>
                  </a:cubicBezTo>
                  <a:cubicBezTo>
                    <a:pt x="14876" y="56052"/>
                    <a:pt x="14876" y="56052"/>
                    <a:pt x="14876" y="56052"/>
                  </a:cubicBezTo>
                  <a:lnTo>
                    <a:pt x="0" y="46578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3" name="Shape 2037"/>
            <p:cNvSpPr/>
            <p:nvPr/>
          </p:nvSpPr>
          <p:spPr>
            <a:xfrm>
              <a:off x="1297" y="2998"/>
              <a:ext cx="367" cy="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4000"/>
                  </a:moveTo>
                  <a:lnTo>
                    <a:pt x="112479" y="103200"/>
                  </a:lnTo>
                  <a:lnTo>
                    <a:pt x="108228" y="100000"/>
                  </a:lnTo>
                  <a:lnTo>
                    <a:pt x="104959" y="103200"/>
                  </a:lnTo>
                  <a:lnTo>
                    <a:pt x="110190" y="109200"/>
                  </a:lnTo>
                  <a:lnTo>
                    <a:pt x="106920" y="112400"/>
                  </a:lnTo>
                  <a:lnTo>
                    <a:pt x="106920" y="116800"/>
                  </a:lnTo>
                  <a:lnTo>
                    <a:pt x="105613" y="119200"/>
                  </a:lnTo>
                  <a:lnTo>
                    <a:pt x="100054" y="112400"/>
                  </a:lnTo>
                  <a:lnTo>
                    <a:pt x="96784" y="119200"/>
                  </a:lnTo>
                  <a:lnTo>
                    <a:pt x="92534" y="117600"/>
                  </a:lnTo>
                  <a:lnTo>
                    <a:pt x="89918" y="120000"/>
                  </a:lnTo>
                  <a:lnTo>
                    <a:pt x="86321" y="112400"/>
                  </a:lnTo>
                  <a:lnTo>
                    <a:pt x="78801" y="108400"/>
                  </a:lnTo>
                  <a:lnTo>
                    <a:pt x="77493" y="104000"/>
                  </a:lnTo>
                  <a:lnTo>
                    <a:pt x="72915" y="98400"/>
                  </a:lnTo>
                  <a:lnTo>
                    <a:pt x="67356" y="96800"/>
                  </a:lnTo>
                  <a:lnTo>
                    <a:pt x="62452" y="87600"/>
                  </a:lnTo>
                  <a:lnTo>
                    <a:pt x="58528" y="90000"/>
                  </a:lnTo>
                  <a:lnTo>
                    <a:pt x="51662" y="88400"/>
                  </a:lnTo>
                  <a:lnTo>
                    <a:pt x="42833" y="92400"/>
                  </a:lnTo>
                  <a:lnTo>
                    <a:pt x="36621" y="84800"/>
                  </a:lnTo>
                  <a:lnTo>
                    <a:pt x="36621" y="74000"/>
                  </a:lnTo>
                  <a:lnTo>
                    <a:pt x="34005" y="70000"/>
                  </a:lnTo>
                  <a:lnTo>
                    <a:pt x="31389" y="72400"/>
                  </a:lnTo>
                  <a:lnTo>
                    <a:pt x="23869" y="64000"/>
                  </a:lnTo>
                  <a:lnTo>
                    <a:pt x="15694" y="64000"/>
                  </a:lnTo>
                  <a:lnTo>
                    <a:pt x="15040" y="53200"/>
                  </a:lnTo>
                  <a:lnTo>
                    <a:pt x="6212" y="53200"/>
                  </a:lnTo>
                  <a:lnTo>
                    <a:pt x="5231" y="52400"/>
                  </a:lnTo>
                  <a:lnTo>
                    <a:pt x="6866" y="46800"/>
                  </a:lnTo>
                  <a:lnTo>
                    <a:pt x="4577" y="41600"/>
                  </a:lnTo>
                  <a:lnTo>
                    <a:pt x="0" y="38400"/>
                  </a:lnTo>
                  <a:lnTo>
                    <a:pt x="2615" y="31600"/>
                  </a:lnTo>
                  <a:lnTo>
                    <a:pt x="2615" y="30000"/>
                  </a:lnTo>
                  <a:lnTo>
                    <a:pt x="6212" y="30000"/>
                  </a:lnTo>
                  <a:lnTo>
                    <a:pt x="13405" y="28400"/>
                  </a:lnTo>
                  <a:lnTo>
                    <a:pt x="20272" y="13200"/>
                  </a:lnTo>
                  <a:lnTo>
                    <a:pt x="26485" y="9200"/>
                  </a:lnTo>
                  <a:lnTo>
                    <a:pt x="29100" y="3200"/>
                  </a:lnTo>
                  <a:lnTo>
                    <a:pt x="32697" y="4800"/>
                  </a:lnTo>
                  <a:lnTo>
                    <a:pt x="36621" y="1600"/>
                  </a:lnTo>
                  <a:lnTo>
                    <a:pt x="42833" y="0"/>
                  </a:lnTo>
                  <a:lnTo>
                    <a:pt x="45449" y="3200"/>
                  </a:lnTo>
                  <a:lnTo>
                    <a:pt x="49046" y="2400"/>
                  </a:lnTo>
                  <a:lnTo>
                    <a:pt x="54277" y="3200"/>
                  </a:lnTo>
                  <a:lnTo>
                    <a:pt x="58528" y="12400"/>
                  </a:lnTo>
                  <a:lnTo>
                    <a:pt x="55258" y="18400"/>
                  </a:lnTo>
                  <a:lnTo>
                    <a:pt x="52970" y="24800"/>
                  </a:lnTo>
                  <a:lnTo>
                    <a:pt x="52970" y="30800"/>
                  </a:lnTo>
                  <a:lnTo>
                    <a:pt x="56566" y="34800"/>
                  </a:lnTo>
                  <a:lnTo>
                    <a:pt x="56566" y="39200"/>
                  </a:lnTo>
                  <a:lnTo>
                    <a:pt x="59836" y="40800"/>
                  </a:lnTo>
                  <a:lnTo>
                    <a:pt x="62452" y="46800"/>
                  </a:lnTo>
                  <a:lnTo>
                    <a:pt x="68010" y="47600"/>
                  </a:lnTo>
                  <a:lnTo>
                    <a:pt x="68664" y="53200"/>
                  </a:lnTo>
                  <a:lnTo>
                    <a:pt x="76839" y="52400"/>
                  </a:lnTo>
                  <a:lnTo>
                    <a:pt x="79782" y="56800"/>
                  </a:lnTo>
                  <a:lnTo>
                    <a:pt x="83051" y="58400"/>
                  </a:lnTo>
                  <a:lnTo>
                    <a:pt x="88610" y="64800"/>
                  </a:lnTo>
                  <a:lnTo>
                    <a:pt x="89918" y="70800"/>
                  </a:lnTo>
                  <a:lnTo>
                    <a:pt x="94495" y="69200"/>
                  </a:lnTo>
                  <a:lnTo>
                    <a:pt x="99400" y="69200"/>
                  </a:lnTo>
                  <a:lnTo>
                    <a:pt x="100708" y="74800"/>
                  </a:lnTo>
                  <a:lnTo>
                    <a:pt x="106267" y="80000"/>
                  </a:lnTo>
                  <a:lnTo>
                    <a:pt x="108228" y="74800"/>
                  </a:lnTo>
                  <a:lnTo>
                    <a:pt x="113133" y="79200"/>
                  </a:lnTo>
                  <a:lnTo>
                    <a:pt x="110844" y="81600"/>
                  </a:lnTo>
                  <a:lnTo>
                    <a:pt x="117711" y="86800"/>
                  </a:lnTo>
                  <a:lnTo>
                    <a:pt x="118365" y="90000"/>
                  </a:lnTo>
                  <a:lnTo>
                    <a:pt x="120000" y="9400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4" name="Shape 2038"/>
            <p:cNvSpPr/>
            <p:nvPr/>
          </p:nvSpPr>
          <p:spPr>
            <a:xfrm>
              <a:off x="1152" y="2854"/>
              <a:ext cx="208" cy="2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00" y="20571"/>
                  </a:moveTo>
                  <a:cubicBezTo>
                    <a:pt x="21600" y="20571"/>
                    <a:pt x="22800" y="18285"/>
                    <a:pt x="24000" y="17142"/>
                  </a:cubicBezTo>
                  <a:cubicBezTo>
                    <a:pt x="26400" y="12571"/>
                    <a:pt x="34800" y="18285"/>
                    <a:pt x="36000" y="21714"/>
                  </a:cubicBezTo>
                  <a:cubicBezTo>
                    <a:pt x="38400" y="26285"/>
                    <a:pt x="42000" y="25142"/>
                    <a:pt x="44400" y="26285"/>
                  </a:cubicBezTo>
                  <a:cubicBezTo>
                    <a:pt x="45600" y="26285"/>
                    <a:pt x="46800" y="28571"/>
                    <a:pt x="48000" y="29714"/>
                  </a:cubicBezTo>
                  <a:cubicBezTo>
                    <a:pt x="46800" y="32000"/>
                    <a:pt x="44400" y="34285"/>
                    <a:pt x="44400" y="36571"/>
                  </a:cubicBezTo>
                  <a:cubicBezTo>
                    <a:pt x="44400" y="41142"/>
                    <a:pt x="49200" y="45714"/>
                    <a:pt x="54000" y="45714"/>
                  </a:cubicBezTo>
                  <a:cubicBezTo>
                    <a:pt x="58800" y="45714"/>
                    <a:pt x="62400" y="41142"/>
                    <a:pt x="62400" y="36571"/>
                  </a:cubicBezTo>
                  <a:cubicBezTo>
                    <a:pt x="62400" y="33142"/>
                    <a:pt x="58800" y="28571"/>
                    <a:pt x="55200" y="28571"/>
                  </a:cubicBezTo>
                  <a:cubicBezTo>
                    <a:pt x="54000" y="27428"/>
                    <a:pt x="54000" y="27428"/>
                    <a:pt x="54000" y="26285"/>
                  </a:cubicBezTo>
                  <a:cubicBezTo>
                    <a:pt x="48000" y="21714"/>
                    <a:pt x="46800" y="19428"/>
                    <a:pt x="48000" y="16000"/>
                  </a:cubicBezTo>
                  <a:cubicBezTo>
                    <a:pt x="49200" y="11428"/>
                    <a:pt x="57600" y="10285"/>
                    <a:pt x="46800" y="3428"/>
                  </a:cubicBezTo>
                  <a:cubicBezTo>
                    <a:pt x="44400" y="2285"/>
                    <a:pt x="43200" y="1142"/>
                    <a:pt x="42000" y="0"/>
                  </a:cubicBezTo>
                  <a:cubicBezTo>
                    <a:pt x="55200" y="0"/>
                    <a:pt x="72000" y="0"/>
                    <a:pt x="80400" y="0"/>
                  </a:cubicBezTo>
                  <a:cubicBezTo>
                    <a:pt x="81600" y="0"/>
                    <a:pt x="81600" y="0"/>
                    <a:pt x="81600" y="0"/>
                  </a:cubicBezTo>
                  <a:cubicBezTo>
                    <a:pt x="81600" y="14857"/>
                    <a:pt x="81600" y="14857"/>
                    <a:pt x="81600" y="14857"/>
                  </a:cubicBezTo>
                  <a:cubicBezTo>
                    <a:pt x="99600" y="66285"/>
                    <a:pt x="99600" y="66285"/>
                    <a:pt x="99600" y="66285"/>
                  </a:cubicBezTo>
                  <a:cubicBezTo>
                    <a:pt x="110400" y="70857"/>
                    <a:pt x="110400" y="70857"/>
                    <a:pt x="110400" y="70857"/>
                  </a:cubicBezTo>
                  <a:cubicBezTo>
                    <a:pt x="120000" y="97142"/>
                    <a:pt x="120000" y="97142"/>
                    <a:pt x="120000" y="97142"/>
                  </a:cubicBezTo>
                  <a:cubicBezTo>
                    <a:pt x="108000" y="117714"/>
                    <a:pt x="108000" y="117714"/>
                    <a:pt x="108000" y="117714"/>
                  </a:cubicBezTo>
                  <a:cubicBezTo>
                    <a:pt x="94800" y="120000"/>
                    <a:pt x="94800" y="120000"/>
                    <a:pt x="94800" y="120000"/>
                  </a:cubicBezTo>
                  <a:cubicBezTo>
                    <a:pt x="88800" y="120000"/>
                    <a:pt x="88800" y="120000"/>
                    <a:pt x="88800" y="120000"/>
                  </a:cubicBezTo>
                  <a:cubicBezTo>
                    <a:pt x="86400" y="110857"/>
                    <a:pt x="86400" y="110857"/>
                    <a:pt x="86400" y="110857"/>
                  </a:cubicBezTo>
                  <a:cubicBezTo>
                    <a:pt x="76800" y="107428"/>
                    <a:pt x="76800" y="107428"/>
                    <a:pt x="76800" y="107428"/>
                  </a:cubicBezTo>
                  <a:cubicBezTo>
                    <a:pt x="81600" y="97142"/>
                    <a:pt x="81600" y="97142"/>
                    <a:pt x="81600" y="97142"/>
                  </a:cubicBezTo>
                  <a:cubicBezTo>
                    <a:pt x="75600" y="94857"/>
                    <a:pt x="75600" y="94857"/>
                    <a:pt x="75600" y="94857"/>
                  </a:cubicBezTo>
                  <a:cubicBezTo>
                    <a:pt x="76800" y="90285"/>
                    <a:pt x="76800" y="90285"/>
                    <a:pt x="76800" y="90285"/>
                  </a:cubicBezTo>
                  <a:cubicBezTo>
                    <a:pt x="68400" y="90285"/>
                    <a:pt x="68400" y="90285"/>
                    <a:pt x="68400" y="90285"/>
                  </a:cubicBezTo>
                  <a:cubicBezTo>
                    <a:pt x="66000" y="92571"/>
                    <a:pt x="66000" y="92571"/>
                    <a:pt x="66000" y="92571"/>
                  </a:cubicBezTo>
                  <a:cubicBezTo>
                    <a:pt x="62400" y="89142"/>
                    <a:pt x="62400" y="89142"/>
                    <a:pt x="62400" y="89142"/>
                  </a:cubicBezTo>
                  <a:cubicBezTo>
                    <a:pt x="64800" y="80000"/>
                    <a:pt x="64800" y="80000"/>
                    <a:pt x="64800" y="80000"/>
                  </a:cubicBezTo>
                  <a:cubicBezTo>
                    <a:pt x="55200" y="73142"/>
                    <a:pt x="55200" y="73142"/>
                    <a:pt x="55200" y="73142"/>
                  </a:cubicBezTo>
                  <a:cubicBezTo>
                    <a:pt x="50400" y="76571"/>
                    <a:pt x="50400" y="76571"/>
                    <a:pt x="50400" y="76571"/>
                  </a:cubicBezTo>
                  <a:cubicBezTo>
                    <a:pt x="45600" y="77714"/>
                    <a:pt x="45600" y="77714"/>
                    <a:pt x="45600" y="77714"/>
                  </a:cubicBezTo>
                  <a:cubicBezTo>
                    <a:pt x="38400" y="74285"/>
                    <a:pt x="38400" y="74285"/>
                    <a:pt x="38400" y="74285"/>
                  </a:cubicBezTo>
                  <a:cubicBezTo>
                    <a:pt x="25200" y="74285"/>
                    <a:pt x="25200" y="74285"/>
                    <a:pt x="25200" y="74285"/>
                  </a:cubicBezTo>
                  <a:cubicBezTo>
                    <a:pt x="24000" y="68571"/>
                    <a:pt x="24000" y="68571"/>
                    <a:pt x="24000" y="68571"/>
                  </a:cubicBezTo>
                  <a:cubicBezTo>
                    <a:pt x="16800" y="73142"/>
                    <a:pt x="16800" y="73142"/>
                    <a:pt x="16800" y="73142"/>
                  </a:cubicBezTo>
                  <a:cubicBezTo>
                    <a:pt x="10800" y="72000"/>
                    <a:pt x="10800" y="72000"/>
                    <a:pt x="10800" y="72000"/>
                  </a:cubicBezTo>
                  <a:cubicBezTo>
                    <a:pt x="10800" y="72000"/>
                    <a:pt x="10800" y="72000"/>
                    <a:pt x="10800" y="72000"/>
                  </a:cubicBezTo>
                  <a:cubicBezTo>
                    <a:pt x="8400" y="64000"/>
                    <a:pt x="8400" y="64000"/>
                    <a:pt x="8400" y="64000"/>
                  </a:cubicBezTo>
                  <a:cubicBezTo>
                    <a:pt x="10800" y="57142"/>
                    <a:pt x="10800" y="57142"/>
                    <a:pt x="10800" y="57142"/>
                  </a:cubicBezTo>
                  <a:cubicBezTo>
                    <a:pt x="9600" y="48000"/>
                    <a:pt x="9600" y="48000"/>
                    <a:pt x="9600" y="48000"/>
                  </a:cubicBezTo>
                  <a:cubicBezTo>
                    <a:pt x="2400" y="40000"/>
                    <a:pt x="2400" y="40000"/>
                    <a:pt x="2400" y="40000"/>
                  </a:cubicBezTo>
                  <a:cubicBezTo>
                    <a:pt x="4800" y="35428"/>
                    <a:pt x="4800" y="35428"/>
                    <a:pt x="4800" y="35428"/>
                  </a:cubicBezTo>
                  <a:cubicBezTo>
                    <a:pt x="0" y="30857"/>
                    <a:pt x="0" y="30857"/>
                    <a:pt x="0" y="30857"/>
                  </a:cubicBezTo>
                  <a:cubicBezTo>
                    <a:pt x="7200" y="30857"/>
                    <a:pt x="15600" y="30857"/>
                    <a:pt x="19200" y="29714"/>
                  </a:cubicBezTo>
                  <a:cubicBezTo>
                    <a:pt x="20400" y="28571"/>
                    <a:pt x="20400" y="25142"/>
                    <a:pt x="19200" y="20571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5" name="Shape 2039"/>
            <p:cNvSpPr/>
            <p:nvPr/>
          </p:nvSpPr>
          <p:spPr>
            <a:xfrm>
              <a:off x="1121" y="2979"/>
              <a:ext cx="198" cy="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969" y="120000"/>
                  </a:moveTo>
                  <a:lnTo>
                    <a:pt x="99393" y="107200"/>
                  </a:lnTo>
                  <a:lnTo>
                    <a:pt x="99393" y="110400"/>
                  </a:lnTo>
                  <a:lnTo>
                    <a:pt x="95757" y="113600"/>
                  </a:lnTo>
                  <a:lnTo>
                    <a:pt x="89696" y="104800"/>
                  </a:lnTo>
                  <a:lnTo>
                    <a:pt x="83030" y="104800"/>
                  </a:lnTo>
                  <a:lnTo>
                    <a:pt x="79393" y="96800"/>
                  </a:lnTo>
                  <a:lnTo>
                    <a:pt x="78181" y="88800"/>
                  </a:lnTo>
                  <a:lnTo>
                    <a:pt x="69090" y="86400"/>
                  </a:lnTo>
                  <a:lnTo>
                    <a:pt x="64242" y="93600"/>
                  </a:lnTo>
                  <a:lnTo>
                    <a:pt x="56363" y="92000"/>
                  </a:lnTo>
                  <a:lnTo>
                    <a:pt x="51515" y="98400"/>
                  </a:lnTo>
                  <a:lnTo>
                    <a:pt x="47878" y="98400"/>
                  </a:lnTo>
                  <a:lnTo>
                    <a:pt x="41212" y="93600"/>
                  </a:lnTo>
                  <a:lnTo>
                    <a:pt x="31515" y="93600"/>
                  </a:lnTo>
                  <a:lnTo>
                    <a:pt x="30303" y="88800"/>
                  </a:lnTo>
                  <a:lnTo>
                    <a:pt x="22424" y="88800"/>
                  </a:lnTo>
                  <a:lnTo>
                    <a:pt x="18787" y="83200"/>
                  </a:lnTo>
                  <a:lnTo>
                    <a:pt x="6060" y="80000"/>
                  </a:lnTo>
                  <a:lnTo>
                    <a:pt x="0" y="73600"/>
                  </a:lnTo>
                  <a:lnTo>
                    <a:pt x="1212" y="61600"/>
                  </a:lnTo>
                  <a:lnTo>
                    <a:pt x="7272" y="60000"/>
                  </a:lnTo>
                  <a:lnTo>
                    <a:pt x="8484" y="50400"/>
                  </a:lnTo>
                  <a:lnTo>
                    <a:pt x="16363" y="43200"/>
                  </a:lnTo>
                  <a:lnTo>
                    <a:pt x="22424" y="33600"/>
                  </a:lnTo>
                  <a:lnTo>
                    <a:pt x="17575" y="21600"/>
                  </a:lnTo>
                  <a:lnTo>
                    <a:pt x="20000" y="13600"/>
                  </a:lnTo>
                  <a:lnTo>
                    <a:pt x="23636" y="8800"/>
                  </a:lnTo>
                  <a:lnTo>
                    <a:pt x="30303" y="4800"/>
                  </a:lnTo>
                  <a:lnTo>
                    <a:pt x="30303" y="4800"/>
                  </a:lnTo>
                  <a:lnTo>
                    <a:pt x="36363" y="6400"/>
                  </a:lnTo>
                  <a:lnTo>
                    <a:pt x="44242" y="0"/>
                  </a:lnTo>
                  <a:lnTo>
                    <a:pt x="45454" y="8800"/>
                  </a:lnTo>
                  <a:lnTo>
                    <a:pt x="59393" y="8800"/>
                  </a:lnTo>
                  <a:lnTo>
                    <a:pt x="66666" y="13600"/>
                  </a:lnTo>
                  <a:lnTo>
                    <a:pt x="71515" y="12000"/>
                  </a:lnTo>
                  <a:lnTo>
                    <a:pt x="76969" y="6400"/>
                  </a:lnTo>
                  <a:lnTo>
                    <a:pt x="86666" y="16800"/>
                  </a:lnTo>
                  <a:lnTo>
                    <a:pt x="84242" y="30400"/>
                  </a:lnTo>
                  <a:lnTo>
                    <a:pt x="87878" y="35200"/>
                  </a:lnTo>
                  <a:lnTo>
                    <a:pt x="90909" y="32000"/>
                  </a:lnTo>
                  <a:lnTo>
                    <a:pt x="99393" y="32000"/>
                  </a:lnTo>
                  <a:lnTo>
                    <a:pt x="98181" y="38400"/>
                  </a:lnTo>
                  <a:lnTo>
                    <a:pt x="104848" y="41600"/>
                  </a:lnTo>
                  <a:lnTo>
                    <a:pt x="99393" y="56800"/>
                  </a:lnTo>
                  <a:lnTo>
                    <a:pt x="109696" y="61600"/>
                  </a:lnTo>
                  <a:lnTo>
                    <a:pt x="112121" y="78400"/>
                  </a:lnTo>
                  <a:lnTo>
                    <a:pt x="107272" y="92000"/>
                  </a:lnTo>
                  <a:lnTo>
                    <a:pt x="115757" y="98400"/>
                  </a:lnTo>
                  <a:lnTo>
                    <a:pt x="119999" y="108800"/>
                  </a:lnTo>
                  <a:lnTo>
                    <a:pt x="116969" y="12000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6" name="Shape 2040"/>
            <p:cNvSpPr/>
            <p:nvPr/>
          </p:nvSpPr>
          <p:spPr>
            <a:xfrm>
              <a:off x="1028" y="2911"/>
              <a:ext cx="142" cy="2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647" y="85555"/>
                  </a:moveTo>
                  <a:cubicBezTo>
                    <a:pt x="74117" y="92222"/>
                    <a:pt x="74117" y="92222"/>
                    <a:pt x="74117" y="92222"/>
                  </a:cubicBezTo>
                  <a:cubicBezTo>
                    <a:pt x="65294" y="95555"/>
                    <a:pt x="65294" y="95555"/>
                    <a:pt x="65294" y="95555"/>
                  </a:cubicBezTo>
                  <a:cubicBezTo>
                    <a:pt x="67058" y="103333"/>
                    <a:pt x="67058" y="103333"/>
                    <a:pt x="67058" y="103333"/>
                  </a:cubicBezTo>
                  <a:cubicBezTo>
                    <a:pt x="60000" y="111111"/>
                    <a:pt x="60000" y="111111"/>
                    <a:pt x="60000" y="111111"/>
                  </a:cubicBezTo>
                  <a:cubicBezTo>
                    <a:pt x="51176" y="113333"/>
                    <a:pt x="51176" y="113333"/>
                    <a:pt x="51176" y="113333"/>
                  </a:cubicBezTo>
                  <a:cubicBezTo>
                    <a:pt x="45882" y="120000"/>
                    <a:pt x="45882" y="120000"/>
                    <a:pt x="45882" y="120000"/>
                  </a:cubicBezTo>
                  <a:cubicBezTo>
                    <a:pt x="40588" y="113333"/>
                    <a:pt x="40588" y="113333"/>
                    <a:pt x="40588" y="113333"/>
                  </a:cubicBezTo>
                  <a:cubicBezTo>
                    <a:pt x="31764" y="113333"/>
                    <a:pt x="31764" y="113333"/>
                    <a:pt x="31764" y="113333"/>
                  </a:cubicBezTo>
                  <a:cubicBezTo>
                    <a:pt x="31764" y="112222"/>
                    <a:pt x="30000" y="108888"/>
                    <a:pt x="30000" y="105555"/>
                  </a:cubicBezTo>
                  <a:cubicBezTo>
                    <a:pt x="30000" y="97777"/>
                    <a:pt x="26470" y="95555"/>
                    <a:pt x="17647" y="94444"/>
                  </a:cubicBezTo>
                  <a:cubicBezTo>
                    <a:pt x="10588" y="93333"/>
                    <a:pt x="8823" y="91111"/>
                    <a:pt x="14117" y="87777"/>
                  </a:cubicBezTo>
                  <a:cubicBezTo>
                    <a:pt x="21176" y="83333"/>
                    <a:pt x="10588" y="80000"/>
                    <a:pt x="5294" y="76666"/>
                  </a:cubicBezTo>
                  <a:cubicBezTo>
                    <a:pt x="1764" y="73333"/>
                    <a:pt x="3529" y="68888"/>
                    <a:pt x="1764" y="66666"/>
                  </a:cubicBezTo>
                  <a:cubicBezTo>
                    <a:pt x="0" y="63333"/>
                    <a:pt x="12352" y="58888"/>
                    <a:pt x="19411" y="54444"/>
                  </a:cubicBezTo>
                  <a:cubicBezTo>
                    <a:pt x="24705" y="48888"/>
                    <a:pt x="21176" y="44444"/>
                    <a:pt x="22941" y="41111"/>
                  </a:cubicBezTo>
                  <a:cubicBezTo>
                    <a:pt x="24705" y="38888"/>
                    <a:pt x="38823" y="40000"/>
                    <a:pt x="42352" y="37777"/>
                  </a:cubicBezTo>
                  <a:cubicBezTo>
                    <a:pt x="44117" y="35555"/>
                    <a:pt x="45882" y="23333"/>
                    <a:pt x="45882" y="23333"/>
                  </a:cubicBezTo>
                  <a:cubicBezTo>
                    <a:pt x="45882" y="23333"/>
                    <a:pt x="60000" y="22222"/>
                    <a:pt x="67058" y="22222"/>
                  </a:cubicBezTo>
                  <a:cubicBezTo>
                    <a:pt x="74117" y="21111"/>
                    <a:pt x="75882" y="17777"/>
                    <a:pt x="77647" y="12222"/>
                  </a:cubicBezTo>
                  <a:cubicBezTo>
                    <a:pt x="77647" y="6666"/>
                    <a:pt x="88235" y="2222"/>
                    <a:pt x="98823" y="1111"/>
                  </a:cubicBezTo>
                  <a:cubicBezTo>
                    <a:pt x="100588" y="1111"/>
                    <a:pt x="102352" y="0"/>
                    <a:pt x="104117" y="0"/>
                  </a:cubicBezTo>
                  <a:cubicBezTo>
                    <a:pt x="111176" y="4444"/>
                    <a:pt x="111176" y="4444"/>
                    <a:pt x="111176" y="4444"/>
                  </a:cubicBezTo>
                  <a:cubicBezTo>
                    <a:pt x="107647" y="8888"/>
                    <a:pt x="107647" y="8888"/>
                    <a:pt x="107647" y="8888"/>
                  </a:cubicBezTo>
                  <a:cubicBezTo>
                    <a:pt x="118235" y="16666"/>
                    <a:pt x="118235" y="16666"/>
                    <a:pt x="118235" y="16666"/>
                  </a:cubicBezTo>
                  <a:cubicBezTo>
                    <a:pt x="120000" y="25555"/>
                    <a:pt x="120000" y="25555"/>
                    <a:pt x="120000" y="25555"/>
                  </a:cubicBezTo>
                  <a:cubicBezTo>
                    <a:pt x="116470" y="32222"/>
                    <a:pt x="116470" y="32222"/>
                    <a:pt x="116470" y="32222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11176" y="42222"/>
                    <a:pt x="111176" y="42222"/>
                    <a:pt x="111176" y="42222"/>
                  </a:cubicBezTo>
                  <a:cubicBezTo>
                    <a:pt x="105882" y="45555"/>
                    <a:pt x="105882" y="45555"/>
                    <a:pt x="105882" y="45555"/>
                  </a:cubicBezTo>
                  <a:cubicBezTo>
                    <a:pt x="102352" y="51111"/>
                    <a:pt x="102352" y="51111"/>
                    <a:pt x="102352" y="51111"/>
                  </a:cubicBezTo>
                  <a:cubicBezTo>
                    <a:pt x="109411" y="58888"/>
                    <a:pt x="109411" y="58888"/>
                    <a:pt x="109411" y="58888"/>
                  </a:cubicBezTo>
                  <a:cubicBezTo>
                    <a:pt x="100588" y="65555"/>
                    <a:pt x="100588" y="65555"/>
                    <a:pt x="100588" y="65555"/>
                  </a:cubicBezTo>
                  <a:cubicBezTo>
                    <a:pt x="90000" y="70000"/>
                    <a:pt x="90000" y="70000"/>
                    <a:pt x="90000" y="70000"/>
                  </a:cubicBezTo>
                  <a:cubicBezTo>
                    <a:pt x="88235" y="76666"/>
                    <a:pt x="88235" y="76666"/>
                    <a:pt x="88235" y="76666"/>
                  </a:cubicBezTo>
                  <a:cubicBezTo>
                    <a:pt x="79411" y="77777"/>
                    <a:pt x="79411" y="77777"/>
                    <a:pt x="79411" y="77777"/>
                  </a:cubicBezTo>
                  <a:lnTo>
                    <a:pt x="77647" y="85555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7" name="Shape 2041"/>
            <p:cNvSpPr/>
            <p:nvPr/>
          </p:nvSpPr>
          <p:spPr>
            <a:xfrm>
              <a:off x="1046" y="3595"/>
              <a:ext cx="255" cy="2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7368"/>
                  </a:moveTo>
                  <a:cubicBezTo>
                    <a:pt x="119024" y="88421"/>
                    <a:pt x="118048" y="90526"/>
                    <a:pt x="117073" y="91578"/>
                  </a:cubicBezTo>
                  <a:cubicBezTo>
                    <a:pt x="112195" y="96842"/>
                    <a:pt x="110243" y="92631"/>
                    <a:pt x="105365" y="96842"/>
                  </a:cubicBezTo>
                  <a:cubicBezTo>
                    <a:pt x="100487" y="101052"/>
                    <a:pt x="101463" y="107368"/>
                    <a:pt x="98536" y="113684"/>
                  </a:cubicBezTo>
                  <a:cubicBezTo>
                    <a:pt x="96585" y="118947"/>
                    <a:pt x="90731" y="115789"/>
                    <a:pt x="84878" y="119999"/>
                  </a:cubicBezTo>
                  <a:cubicBezTo>
                    <a:pt x="80975" y="109473"/>
                    <a:pt x="80975" y="109473"/>
                    <a:pt x="80975" y="109473"/>
                  </a:cubicBezTo>
                  <a:cubicBezTo>
                    <a:pt x="70243" y="110526"/>
                    <a:pt x="70243" y="110526"/>
                    <a:pt x="70243" y="110526"/>
                  </a:cubicBezTo>
                  <a:cubicBezTo>
                    <a:pt x="63414" y="108421"/>
                    <a:pt x="63414" y="108421"/>
                    <a:pt x="63414" y="108421"/>
                  </a:cubicBezTo>
                  <a:cubicBezTo>
                    <a:pt x="62439" y="106315"/>
                    <a:pt x="62439" y="106315"/>
                    <a:pt x="62439" y="106315"/>
                  </a:cubicBezTo>
                  <a:cubicBezTo>
                    <a:pt x="52682" y="107368"/>
                    <a:pt x="52682" y="107368"/>
                    <a:pt x="52682" y="107368"/>
                  </a:cubicBezTo>
                  <a:cubicBezTo>
                    <a:pt x="49756" y="113684"/>
                    <a:pt x="49756" y="113684"/>
                    <a:pt x="49756" y="113684"/>
                  </a:cubicBezTo>
                  <a:cubicBezTo>
                    <a:pt x="45853" y="112631"/>
                    <a:pt x="45853" y="112631"/>
                    <a:pt x="45853" y="112631"/>
                  </a:cubicBezTo>
                  <a:cubicBezTo>
                    <a:pt x="40975" y="109473"/>
                    <a:pt x="40975" y="109473"/>
                    <a:pt x="40975" y="109473"/>
                  </a:cubicBezTo>
                  <a:cubicBezTo>
                    <a:pt x="40975" y="102105"/>
                    <a:pt x="40975" y="102105"/>
                    <a:pt x="40975" y="102105"/>
                  </a:cubicBezTo>
                  <a:cubicBezTo>
                    <a:pt x="38048" y="101052"/>
                    <a:pt x="38048" y="101052"/>
                    <a:pt x="38048" y="101052"/>
                  </a:cubicBezTo>
                  <a:cubicBezTo>
                    <a:pt x="36097" y="106315"/>
                    <a:pt x="36097" y="106315"/>
                    <a:pt x="36097" y="106315"/>
                  </a:cubicBezTo>
                  <a:cubicBezTo>
                    <a:pt x="34146" y="111578"/>
                    <a:pt x="34146" y="111578"/>
                    <a:pt x="34146" y="111578"/>
                  </a:cubicBezTo>
                  <a:cubicBezTo>
                    <a:pt x="30243" y="108421"/>
                    <a:pt x="30243" y="108421"/>
                    <a:pt x="30243" y="108421"/>
                  </a:cubicBezTo>
                  <a:cubicBezTo>
                    <a:pt x="23414" y="109473"/>
                    <a:pt x="23414" y="109473"/>
                    <a:pt x="23414" y="109473"/>
                  </a:cubicBezTo>
                  <a:cubicBezTo>
                    <a:pt x="19512" y="106315"/>
                    <a:pt x="19512" y="106315"/>
                    <a:pt x="19512" y="106315"/>
                  </a:cubicBezTo>
                  <a:cubicBezTo>
                    <a:pt x="14634" y="111578"/>
                    <a:pt x="14634" y="111578"/>
                    <a:pt x="14634" y="111578"/>
                  </a:cubicBezTo>
                  <a:cubicBezTo>
                    <a:pt x="14634" y="111578"/>
                    <a:pt x="14634" y="111578"/>
                    <a:pt x="14634" y="111578"/>
                  </a:cubicBezTo>
                  <a:cubicBezTo>
                    <a:pt x="14634" y="110526"/>
                    <a:pt x="14634" y="109473"/>
                    <a:pt x="13658" y="109473"/>
                  </a:cubicBezTo>
                  <a:cubicBezTo>
                    <a:pt x="12682" y="109473"/>
                    <a:pt x="8780" y="105263"/>
                    <a:pt x="8780" y="102105"/>
                  </a:cubicBezTo>
                  <a:cubicBezTo>
                    <a:pt x="7804" y="98947"/>
                    <a:pt x="7804" y="96842"/>
                    <a:pt x="8780" y="93684"/>
                  </a:cubicBezTo>
                  <a:cubicBezTo>
                    <a:pt x="9756" y="90526"/>
                    <a:pt x="9756" y="86315"/>
                    <a:pt x="7804" y="84210"/>
                  </a:cubicBezTo>
                  <a:cubicBezTo>
                    <a:pt x="4878" y="82105"/>
                    <a:pt x="0" y="81052"/>
                    <a:pt x="1951" y="78947"/>
                  </a:cubicBezTo>
                  <a:cubicBezTo>
                    <a:pt x="2926" y="77894"/>
                    <a:pt x="5853" y="75789"/>
                    <a:pt x="5853" y="72631"/>
                  </a:cubicBezTo>
                  <a:cubicBezTo>
                    <a:pt x="5853" y="69473"/>
                    <a:pt x="10731" y="67368"/>
                    <a:pt x="11707" y="68421"/>
                  </a:cubicBezTo>
                  <a:cubicBezTo>
                    <a:pt x="12682" y="69473"/>
                    <a:pt x="12682" y="72631"/>
                    <a:pt x="17560" y="72631"/>
                  </a:cubicBezTo>
                  <a:cubicBezTo>
                    <a:pt x="22439" y="72631"/>
                    <a:pt x="21463" y="73684"/>
                    <a:pt x="24390" y="69473"/>
                  </a:cubicBezTo>
                  <a:cubicBezTo>
                    <a:pt x="26341" y="64210"/>
                    <a:pt x="28292" y="62105"/>
                    <a:pt x="26341" y="58947"/>
                  </a:cubicBezTo>
                  <a:cubicBezTo>
                    <a:pt x="25365" y="54736"/>
                    <a:pt x="22439" y="50526"/>
                    <a:pt x="24390" y="48421"/>
                  </a:cubicBezTo>
                  <a:cubicBezTo>
                    <a:pt x="26341" y="46315"/>
                    <a:pt x="32195" y="40000"/>
                    <a:pt x="33170" y="37894"/>
                  </a:cubicBezTo>
                  <a:cubicBezTo>
                    <a:pt x="34146" y="35789"/>
                    <a:pt x="35121" y="34736"/>
                    <a:pt x="34146" y="32631"/>
                  </a:cubicBezTo>
                  <a:cubicBezTo>
                    <a:pt x="32195" y="30526"/>
                    <a:pt x="30243" y="23157"/>
                    <a:pt x="29268" y="20000"/>
                  </a:cubicBezTo>
                  <a:cubicBezTo>
                    <a:pt x="30243" y="20000"/>
                    <a:pt x="30243" y="20000"/>
                    <a:pt x="30243" y="20000"/>
                  </a:cubicBezTo>
                  <a:cubicBezTo>
                    <a:pt x="30243" y="20000"/>
                    <a:pt x="40000" y="11578"/>
                    <a:pt x="39024" y="8421"/>
                  </a:cubicBezTo>
                  <a:cubicBezTo>
                    <a:pt x="39024" y="6315"/>
                    <a:pt x="39024" y="3157"/>
                    <a:pt x="39024" y="3157"/>
                  </a:cubicBezTo>
                  <a:cubicBezTo>
                    <a:pt x="49756" y="3157"/>
                    <a:pt x="49756" y="3157"/>
                    <a:pt x="49756" y="3157"/>
                  </a:cubicBezTo>
                  <a:cubicBezTo>
                    <a:pt x="49756" y="3157"/>
                    <a:pt x="51707" y="0"/>
                    <a:pt x="54634" y="0"/>
                  </a:cubicBezTo>
                  <a:cubicBezTo>
                    <a:pt x="56585" y="0"/>
                    <a:pt x="60487" y="0"/>
                    <a:pt x="60487" y="3157"/>
                  </a:cubicBezTo>
                  <a:cubicBezTo>
                    <a:pt x="60487" y="5263"/>
                    <a:pt x="64390" y="6315"/>
                    <a:pt x="65365" y="6315"/>
                  </a:cubicBezTo>
                  <a:cubicBezTo>
                    <a:pt x="65365" y="6315"/>
                    <a:pt x="71219" y="7368"/>
                    <a:pt x="71219" y="7368"/>
                  </a:cubicBezTo>
                  <a:cubicBezTo>
                    <a:pt x="73170" y="22105"/>
                    <a:pt x="73170" y="22105"/>
                    <a:pt x="73170" y="22105"/>
                  </a:cubicBezTo>
                  <a:cubicBezTo>
                    <a:pt x="73170" y="22105"/>
                    <a:pt x="77073" y="21052"/>
                    <a:pt x="79024" y="23157"/>
                  </a:cubicBezTo>
                  <a:cubicBezTo>
                    <a:pt x="81951" y="25263"/>
                    <a:pt x="84878" y="26315"/>
                    <a:pt x="84878" y="26315"/>
                  </a:cubicBezTo>
                  <a:cubicBezTo>
                    <a:pt x="85853" y="30526"/>
                    <a:pt x="85853" y="30526"/>
                    <a:pt x="85853" y="30526"/>
                  </a:cubicBezTo>
                  <a:cubicBezTo>
                    <a:pt x="89756" y="28421"/>
                    <a:pt x="89756" y="28421"/>
                    <a:pt x="89756" y="28421"/>
                  </a:cubicBezTo>
                  <a:cubicBezTo>
                    <a:pt x="100487" y="38947"/>
                    <a:pt x="100487" y="38947"/>
                    <a:pt x="100487" y="38947"/>
                  </a:cubicBezTo>
                  <a:cubicBezTo>
                    <a:pt x="99512" y="47368"/>
                    <a:pt x="99512" y="47368"/>
                    <a:pt x="99512" y="47368"/>
                  </a:cubicBezTo>
                  <a:cubicBezTo>
                    <a:pt x="94634" y="53684"/>
                    <a:pt x="94634" y="53684"/>
                    <a:pt x="94634" y="53684"/>
                  </a:cubicBezTo>
                  <a:cubicBezTo>
                    <a:pt x="98536" y="58947"/>
                    <a:pt x="98536" y="58947"/>
                    <a:pt x="98536" y="58947"/>
                  </a:cubicBezTo>
                  <a:cubicBezTo>
                    <a:pt x="102439" y="56842"/>
                    <a:pt x="102439" y="56842"/>
                    <a:pt x="102439" y="56842"/>
                  </a:cubicBezTo>
                  <a:cubicBezTo>
                    <a:pt x="107317" y="58947"/>
                    <a:pt x="107317" y="58947"/>
                    <a:pt x="107317" y="58947"/>
                  </a:cubicBezTo>
                  <a:cubicBezTo>
                    <a:pt x="107317" y="65263"/>
                    <a:pt x="107317" y="65263"/>
                    <a:pt x="107317" y="65263"/>
                  </a:cubicBezTo>
                  <a:cubicBezTo>
                    <a:pt x="110243" y="67368"/>
                    <a:pt x="110243" y="67368"/>
                    <a:pt x="110243" y="67368"/>
                  </a:cubicBezTo>
                  <a:cubicBezTo>
                    <a:pt x="115121" y="68421"/>
                    <a:pt x="115121" y="68421"/>
                    <a:pt x="115121" y="68421"/>
                  </a:cubicBezTo>
                  <a:cubicBezTo>
                    <a:pt x="116097" y="73684"/>
                    <a:pt x="116097" y="73684"/>
                    <a:pt x="116097" y="73684"/>
                  </a:cubicBezTo>
                  <a:cubicBezTo>
                    <a:pt x="119024" y="76842"/>
                    <a:pt x="119024" y="76842"/>
                    <a:pt x="119024" y="76842"/>
                  </a:cubicBezTo>
                  <a:lnTo>
                    <a:pt x="120000" y="87368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8" name="Shape 2042"/>
            <p:cNvSpPr/>
            <p:nvPr/>
          </p:nvSpPr>
          <p:spPr>
            <a:xfrm>
              <a:off x="1132" y="3804"/>
              <a:ext cx="114" cy="2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181" y="15294"/>
                  </a:moveTo>
                  <a:cubicBezTo>
                    <a:pt x="96000" y="15294"/>
                    <a:pt x="96000" y="15294"/>
                    <a:pt x="96000" y="15294"/>
                  </a:cubicBezTo>
                  <a:cubicBezTo>
                    <a:pt x="80727" y="21176"/>
                    <a:pt x="91636" y="27058"/>
                    <a:pt x="98181" y="34117"/>
                  </a:cubicBezTo>
                  <a:cubicBezTo>
                    <a:pt x="102545" y="41176"/>
                    <a:pt x="82909" y="41176"/>
                    <a:pt x="87272" y="45882"/>
                  </a:cubicBezTo>
                  <a:cubicBezTo>
                    <a:pt x="89454" y="51764"/>
                    <a:pt x="104727" y="51764"/>
                    <a:pt x="111272" y="54117"/>
                  </a:cubicBezTo>
                  <a:cubicBezTo>
                    <a:pt x="120000" y="56470"/>
                    <a:pt x="117818" y="63529"/>
                    <a:pt x="117818" y="68235"/>
                  </a:cubicBezTo>
                  <a:cubicBezTo>
                    <a:pt x="117818" y="72941"/>
                    <a:pt x="115636" y="76470"/>
                    <a:pt x="115636" y="89411"/>
                  </a:cubicBezTo>
                  <a:cubicBezTo>
                    <a:pt x="115636" y="102352"/>
                    <a:pt x="104727" y="100000"/>
                    <a:pt x="102545" y="97647"/>
                  </a:cubicBezTo>
                  <a:cubicBezTo>
                    <a:pt x="102545" y="95294"/>
                    <a:pt x="89454" y="92941"/>
                    <a:pt x="96000" y="100000"/>
                  </a:cubicBezTo>
                  <a:cubicBezTo>
                    <a:pt x="100363" y="103529"/>
                    <a:pt x="104727" y="110588"/>
                    <a:pt x="106909" y="115294"/>
                  </a:cubicBezTo>
                  <a:cubicBezTo>
                    <a:pt x="102545" y="117647"/>
                    <a:pt x="93818" y="117647"/>
                    <a:pt x="89454" y="117647"/>
                  </a:cubicBezTo>
                  <a:cubicBezTo>
                    <a:pt x="82909" y="116470"/>
                    <a:pt x="78545" y="118823"/>
                    <a:pt x="67636" y="120000"/>
                  </a:cubicBezTo>
                  <a:cubicBezTo>
                    <a:pt x="58909" y="120000"/>
                    <a:pt x="69818" y="117647"/>
                    <a:pt x="52363" y="117647"/>
                  </a:cubicBezTo>
                  <a:cubicBezTo>
                    <a:pt x="37090" y="116470"/>
                    <a:pt x="32727" y="116470"/>
                    <a:pt x="28363" y="114117"/>
                  </a:cubicBezTo>
                  <a:cubicBezTo>
                    <a:pt x="24000" y="111764"/>
                    <a:pt x="24000" y="109411"/>
                    <a:pt x="13090" y="110588"/>
                  </a:cubicBezTo>
                  <a:cubicBezTo>
                    <a:pt x="13090" y="110588"/>
                    <a:pt x="13090" y="110588"/>
                    <a:pt x="13090" y="110588"/>
                  </a:cubicBezTo>
                  <a:cubicBezTo>
                    <a:pt x="13090" y="95294"/>
                    <a:pt x="13090" y="95294"/>
                    <a:pt x="13090" y="95294"/>
                  </a:cubicBezTo>
                  <a:cubicBezTo>
                    <a:pt x="10909" y="90588"/>
                    <a:pt x="10909" y="90588"/>
                    <a:pt x="10909" y="90588"/>
                  </a:cubicBezTo>
                  <a:cubicBezTo>
                    <a:pt x="4363" y="83529"/>
                    <a:pt x="4363" y="83529"/>
                    <a:pt x="4363" y="83529"/>
                  </a:cubicBezTo>
                  <a:cubicBezTo>
                    <a:pt x="6545" y="78823"/>
                    <a:pt x="6545" y="78823"/>
                    <a:pt x="6545" y="78823"/>
                  </a:cubicBezTo>
                  <a:cubicBezTo>
                    <a:pt x="13090" y="77647"/>
                    <a:pt x="13090" y="77647"/>
                    <a:pt x="13090" y="77647"/>
                  </a:cubicBezTo>
                  <a:cubicBezTo>
                    <a:pt x="24000" y="80000"/>
                    <a:pt x="24000" y="80000"/>
                    <a:pt x="24000" y="80000"/>
                  </a:cubicBezTo>
                  <a:cubicBezTo>
                    <a:pt x="24000" y="77647"/>
                    <a:pt x="24000" y="77647"/>
                    <a:pt x="24000" y="77647"/>
                  </a:cubicBezTo>
                  <a:cubicBezTo>
                    <a:pt x="39272" y="76470"/>
                    <a:pt x="39272" y="76470"/>
                    <a:pt x="39272" y="76470"/>
                  </a:cubicBezTo>
                  <a:cubicBezTo>
                    <a:pt x="43636" y="71764"/>
                    <a:pt x="43636" y="71764"/>
                    <a:pt x="43636" y="71764"/>
                  </a:cubicBezTo>
                  <a:cubicBezTo>
                    <a:pt x="39272" y="69411"/>
                    <a:pt x="39272" y="69411"/>
                    <a:pt x="39272" y="69411"/>
                  </a:cubicBezTo>
                  <a:cubicBezTo>
                    <a:pt x="39272" y="67058"/>
                    <a:pt x="39272" y="67058"/>
                    <a:pt x="39272" y="67058"/>
                  </a:cubicBezTo>
                  <a:cubicBezTo>
                    <a:pt x="41454" y="63529"/>
                    <a:pt x="41454" y="63529"/>
                    <a:pt x="41454" y="63529"/>
                  </a:cubicBezTo>
                  <a:cubicBezTo>
                    <a:pt x="43636" y="57647"/>
                    <a:pt x="43636" y="57647"/>
                    <a:pt x="43636" y="57647"/>
                  </a:cubicBezTo>
                  <a:cubicBezTo>
                    <a:pt x="52363" y="52941"/>
                    <a:pt x="52363" y="52941"/>
                    <a:pt x="52363" y="52941"/>
                  </a:cubicBezTo>
                  <a:cubicBezTo>
                    <a:pt x="54545" y="45882"/>
                    <a:pt x="54545" y="45882"/>
                    <a:pt x="54545" y="45882"/>
                  </a:cubicBezTo>
                  <a:cubicBezTo>
                    <a:pt x="39272" y="47058"/>
                    <a:pt x="39272" y="47058"/>
                    <a:pt x="39272" y="47058"/>
                  </a:cubicBezTo>
                  <a:cubicBezTo>
                    <a:pt x="30545" y="40000"/>
                    <a:pt x="30545" y="40000"/>
                    <a:pt x="30545" y="40000"/>
                  </a:cubicBezTo>
                  <a:cubicBezTo>
                    <a:pt x="28363" y="29411"/>
                    <a:pt x="28363" y="29411"/>
                    <a:pt x="28363" y="29411"/>
                  </a:cubicBezTo>
                  <a:cubicBezTo>
                    <a:pt x="34909" y="21176"/>
                    <a:pt x="34909" y="21176"/>
                    <a:pt x="34909" y="21176"/>
                  </a:cubicBezTo>
                  <a:cubicBezTo>
                    <a:pt x="28363" y="18823"/>
                    <a:pt x="28363" y="18823"/>
                    <a:pt x="28363" y="18823"/>
                  </a:cubicBezTo>
                  <a:cubicBezTo>
                    <a:pt x="21818" y="8235"/>
                    <a:pt x="21818" y="8235"/>
                    <a:pt x="21818" y="8235"/>
                  </a:cubicBezTo>
                  <a:cubicBezTo>
                    <a:pt x="19636" y="8235"/>
                    <a:pt x="19636" y="8235"/>
                    <a:pt x="19636" y="8235"/>
                  </a:cubicBezTo>
                  <a:cubicBezTo>
                    <a:pt x="26181" y="1176"/>
                    <a:pt x="26181" y="1176"/>
                    <a:pt x="26181" y="1176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50181" y="2352"/>
                    <a:pt x="50181" y="2352"/>
                    <a:pt x="50181" y="2352"/>
                  </a:cubicBezTo>
                  <a:cubicBezTo>
                    <a:pt x="65454" y="4705"/>
                    <a:pt x="65454" y="4705"/>
                    <a:pt x="65454" y="4705"/>
                  </a:cubicBezTo>
                  <a:cubicBezTo>
                    <a:pt x="89454" y="3529"/>
                    <a:pt x="89454" y="3529"/>
                    <a:pt x="89454" y="3529"/>
                  </a:cubicBezTo>
                  <a:cubicBezTo>
                    <a:pt x="98181" y="15294"/>
                    <a:pt x="98181" y="15294"/>
                    <a:pt x="98181" y="15294"/>
                  </a:cubicBezTo>
                  <a:close/>
                  <a:moveTo>
                    <a:pt x="0" y="117647"/>
                  </a:moveTo>
                  <a:cubicBezTo>
                    <a:pt x="0" y="117647"/>
                    <a:pt x="0" y="117647"/>
                    <a:pt x="0" y="117647"/>
                  </a:cubicBezTo>
                  <a:cubicBezTo>
                    <a:pt x="0" y="117647"/>
                    <a:pt x="0" y="117647"/>
                    <a:pt x="0" y="117647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9" name="Shape 2043"/>
            <p:cNvSpPr/>
            <p:nvPr/>
          </p:nvSpPr>
          <p:spPr>
            <a:xfrm>
              <a:off x="889" y="3622"/>
              <a:ext cx="231" cy="2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513" y="99344"/>
                  </a:moveTo>
                  <a:cubicBezTo>
                    <a:pt x="32432" y="98360"/>
                    <a:pt x="31351" y="97377"/>
                    <a:pt x="29189" y="97377"/>
                  </a:cubicBezTo>
                  <a:cubicBezTo>
                    <a:pt x="29189" y="97377"/>
                    <a:pt x="29189" y="97377"/>
                    <a:pt x="29189" y="98360"/>
                  </a:cubicBezTo>
                  <a:cubicBezTo>
                    <a:pt x="30270" y="86557"/>
                    <a:pt x="30270" y="86557"/>
                    <a:pt x="30270" y="86557"/>
                  </a:cubicBezTo>
                  <a:cubicBezTo>
                    <a:pt x="30270" y="86557"/>
                    <a:pt x="17297" y="74754"/>
                    <a:pt x="18378" y="74754"/>
                  </a:cubicBezTo>
                  <a:cubicBezTo>
                    <a:pt x="20540" y="74754"/>
                    <a:pt x="20540" y="67868"/>
                    <a:pt x="20540" y="66885"/>
                  </a:cubicBezTo>
                  <a:cubicBezTo>
                    <a:pt x="20540" y="65901"/>
                    <a:pt x="22702" y="62950"/>
                    <a:pt x="22702" y="62950"/>
                  </a:cubicBezTo>
                  <a:cubicBezTo>
                    <a:pt x="22702" y="62950"/>
                    <a:pt x="15135" y="52131"/>
                    <a:pt x="11891" y="53114"/>
                  </a:cubicBezTo>
                  <a:cubicBezTo>
                    <a:pt x="9729" y="54098"/>
                    <a:pt x="4324" y="54098"/>
                    <a:pt x="3243" y="52131"/>
                  </a:cubicBezTo>
                  <a:cubicBezTo>
                    <a:pt x="3243" y="51147"/>
                    <a:pt x="1081" y="40327"/>
                    <a:pt x="0" y="35409"/>
                  </a:cubicBezTo>
                  <a:cubicBezTo>
                    <a:pt x="2162" y="35409"/>
                    <a:pt x="5405" y="39344"/>
                    <a:pt x="7567" y="40327"/>
                  </a:cubicBezTo>
                  <a:cubicBezTo>
                    <a:pt x="9729" y="41311"/>
                    <a:pt x="19459" y="45245"/>
                    <a:pt x="20540" y="41311"/>
                  </a:cubicBezTo>
                  <a:cubicBezTo>
                    <a:pt x="20540" y="38360"/>
                    <a:pt x="10810" y="33442"/>
                    <a:pt x="6486" y="31475"/>
                  </a:cubicBezTo>
                  <a:cubicBezTo>
                    <a:pt x="5405" y="31475"/>
                    <a:pt x="5405" y="31475"/>
                    <a:pt x="4324" y="30491"/>
                  </a:cubicBezTo>
                  <a:cubicBezTo>
                    <a:pt x="6486" y="28524"/>
                    <a:pt x="8648" y="25573"/>
                    <a:pt x="9729" y="24590"/>
                  </a:cubicBezTo>
                  <a:cubicBezTo>
                    <a:pt x="10810" y="21639"/>
                    <a:pt x="12972" y="20655"/>
                    <a:pt x="17297" y="21639"/>
                  </a:cubicBezTo>
                  <a:cubicBezTo>
                    <a:pt x="22702" y="22622"/>
                    <a:pt x="21621" y="23606"/>
                    <a:pt x="25945" y="23606"/>
                  </a:cubicBezTo>
                  <a:cubicBezTo>
                    <a:pt x="30270" y="22622"/>
                    <a:pt x="33513" y="24590"/>
                    <a:pt x="35675" y="27540"/>
                  </a:cubicBezTo>
                  <a:cubicBezTo>
                    <a:pt x="37837" y="31475"/>
                    <a:pt x="40000" y="32459"/>
                    <a:pt x="44324" y="34426"/>
                  </a:cubicBezTo>
                  <a:cubicBezTo>
                    <a:pt x="47567" y="35409"/>
                    <a:pt x="52972" y="28524"/>
                    <a:pt x="55135" y="26557"/>
                  </a:cubicBezTo>
                  <a:cubicBezTo>
                    <a:pt x="58378" y="24590"/>
                    <a:pt x="60540" y="19672"/>
                    <a:pt x="61621" y="16721"/>
                  </a:cubicBezTo>
                  <a:cubicBezTo>
                    <a:pt x="61621" y="13770"/>
                    <a:pt x="62702" y="13770"/>
                    <a:pt x="67027" y="10819"/>
                  </a:cubicBezTo>
                  <a:cubicBezTo>
                    <a:pt x="70270" y="6885"/>
                    <a:pt x="72432" y="9836"/>
                    <a:pt x="76756" y="9836"/>
                  </a:cubicBezTo>
                  <a:cubicBezTo>
                    <a:pt x="81081" y="9836"/>
                    <a:pt x="81081" y="7868"/>
                    <a:pt x="83243" y="3934"/>
                  </a:cubicBezTo>
                  <a:cubicBezTo>
                    <a:pt x="83243" y="1967"/>
                    <a:pt x="83243" y="1967"/>
                    <a:pt x="83243" y="983"/>
                  </a:cubicBezTo>
                  <a:cubicBezTo>
                    <a:pt x="86486" y="0"/>
                    <a:pt x="86486" y="0"/>
                    <a:pt x="86486" y="0"/>
                  </a:cubicBezTo>
                  <a:cubicBezTo>
                    <a:pt x="87567" y="4918"/>
                    <a:pt x="87567" y="4918"/>
                    <a:pt x="87567" y="4918"/>
                  </a:cubicBezTo>
                  <a:cubicBezTo>
                    <a:pt x="94054" y="5901"/>
                    <a:pt x="94054" y="5901"/>
                    <a:pt x="94054" y="5901"/>
                  </a:cubicBezTo>
                  <a:cubicBezTo>
                    <a:pt x="94054" y="5901"/>
                    <a:pt x="96216" y="9836"/>
                    <a:pt x="97297" y="9836"/>
                  </a:cubicBezTo>
                  <a:cubicBezTo>
                    <a:pt x="99459" y="9836"/>
                    <a:pt x="102702" y="9836"/>
                    <a:pt x="102702" y="7868"/>
                  </a:cubicBezTo>
                  <a:cubicBezTo>
                    <a:pt x="102702" y="6885"/>
                    <a:pt x="104864" y="5901"/>
                    <a:pt x="104864" y="5901"/>
                  </a:cubicBezTo>
                  <a:cubicBezTo>
                    <a:pt x="113513" y="5901"/>
                    <a:pt x="113513" y="5901"/>
                    <a:pt x="113513" y="5901"/>
                  </a:cubicBezTo>
                  <a:cubicBezTo>
                    <a:pt x="114594" y="8852"/>
                    <a:pt x="116756" y="15737"/>
                    <a:pt x="118918" y="17704"/>
                  </a:cubicBezTo>
                  <a:cubicBezTo>
                    <a:pt x="120000" y="19672"/>
                    <a:pt x="118918" y="20655"/>
                    <a:pt x="117837" y="22622"/>
                  </a:cubicBezTo>
                  <a:cubicBezTo>
                    <a:pt x="116756" y="24590"/>
                    <a:pt x="110270" y="30491"/>
                    <a:pt x="108108" y="32459"/>
                  </a:cubicBezTo>
                  <a:cubicBezTo>
                    <a:pt x="105945" y="34426"/>
                    <a:pt x="109189" y="38360"/>
                    <a:pt x="110270" y="42295"/>
                  </a:cubicBezTo>
                  <a:cubicBezTo>
                    <a:pt x="112432" y="45245"/>
                    <a:pt x="110270" y="47213"/>
                    <a:pt x="108108" y="52131"/>
                  </a:cubicBezTo>
                  <a:cubicBezTo>
                    <a:pt x="104864" y="56065"/>
                    <a:pt x="105945" y="55081"/>
                    <a:pt x="100540" y="55081"/>
                  </a:cubicBezTo>
                  <a:cubicBezTo>
                    <a:pt x="95135" y="55081"/>
                    <a:pt x="95135" y="52131"/>
                    <a:pt x="94054" y="51147"/>
                  </a:cubicBezTo>
                  <a:cubicBezTo>
                    <a:pt x="92972" y="50163"/>
                    <a:pt x="87567" y="52131"/>
                    <a:pt x="87567" y="55081"/>
                  </a:cubicBezTo>
                  <a:cubicBezTo>
                    <a:pt x="87567" y="58032"/>
                    <a:pt x="84324" y="60000"/>
                    <a:pt x="83243" y="60983"/>
                  </a:cubicBezTo>
                  <a:cubicBezTo>
                    <a:pt x="81081" y="62950"/>
                    <a:pt x="86486" y="63934"/>
                    <a:pt x="89729" y="65901"/>
                  </a:cubicBezTo>
                  <a:cubicBezTo>
                    <a:pt x="91891" y="67868"/>
                    <a:pt x="91891" y="71803"/>
                    <a:pt x="90810" y="74754"/>
                  </a:cubicBezTo>
                  <a:cubicBezTo>
                    <a:pt x="89729" y="77704"/>
                    <a:pt x="89729" y="79672"/>
                    <a:pt x="90810" y="82622"/>
                  </a:cubicBezTo>
                  <a:cubicBezTo>
                    <a:pt x="90810" y="85573"/>
                    <a:pt x="95135" y="89508"/>
                    <a:pt x="96216" y="89508"/>
                  </a:cubicBezTo>
                  <a:cubicBezTo>
                    <a:pt x="98378" y="90491"/>
                    <a:pt x="98378" y="94426"/>
                    <a:pt x="98378" y="97377"/>
                  </a:cubicBezTo>
                  <a:cubicBezTo>
                    <a:pt x="97297" y="99344"/>
                    <a:pt x="99459" y="99344"/>
                    <a:pt x="102702" y="98360"/>
                  </a:cubicBezTo>
                  <a:cubicBezTo>
                    <a:pt x="105945" y="97377"/>
                    <a:pt x="108108" y="96393"/>
                    <a:pt x="108108" y="99344"/>
                  </a:cubicBezTo>
                  <a:cubicBezTo>
                    <a:pt x="108108" y="101311"/>
                    <a:pt x="107027" y="104262"/>
                    <a:pt x="103783" y="107213"/>
                  </a:cubicBezTo>
                  <a:cubicBezTo>
                    <a:pt x="100540" y="110163"/>
                    <a:pt x="99459" y="114098"/>
                    <a:pt x="92972" y="112131"/>
                  </a:cubicBezTo>
                  <a:cubicBezTo>
                    <a:pt x="86486" y="111147"/>
                    <a:pt x="86486" y="112131"/>
                    <a:pt x="85405" y="114098"/>
                  </a:cubicBezTo>
                  <a:cubicBezTo>
                    <a:pt x="84324" y="116065"/>
                    <a:pt x="83243" y="118032"/>
                    <a:pt x="80000" y="119016"/>
                  </a:cubicBezTo>
                  <a:cubicBezTo>
                    <a:pt x="75675" y="120000"/>
                    <a:pt x="73513" y="120000"/>
                    <a:pt x="70270" y="117049"/>
                  </a:cubicBezTo>
                  <a:cubicBezTo>
                    <a:pt x="67027" y="115081"/>
                    <a:pt x="67027" y="108196"/>
                    <a:pt x="65945" y="105245"/>
                  </a:cubicBezTo>
                  <a:cubicBezTo>
                    <a:pt x="65945" y="102295"/>
                    <a:pt x="58378" y="103278"/>
                    <a:pt x="58378" y="102295"/>
                  </a:cubicBezTo>
                  <a:cubicBezTo>
                    <a:pt x="57297" y="101311"/>
                    <a:pt x="57297" y="97377"/>
                    <a:pt x="57297" y="94426"/>
                  </a:cubicBezTo>
                  <a:cubicBezTo>
                    <a:pt x="57297" y="91475"/>
                    <a:pt x="51891" y="94426"/>
                    <a:pt x="51891" y="96393"/>
                  </a:cubicBezTo>
                  <a:cubicBezTo>
                    <a:pt x="51891" y="99344"/>
                    <a:pt x="47567" y="98360"/>
                    <a:pt x="44324" y="98360"/>
                  </a:cubicBezTo>
                  <a:cubicBezTo>
                    <a:pt x="41081" y="97377"/>
                    <a:pt x="37837" y="97377"/>
                    <a:pt x="37837" y="97377"/>
                  </a:cubicBezTo>
                  <a:lnTo>
                    <a:pt x="33513" y="99344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0" name="Shape 2044"/>
            <p:cNvSpPr/>
            <p:nvPr/>
          </p:nvSpPr>
          <p:spPr>
            <a:xfrm>
              <a:off x="1518" y="3224"/>
              <a:ext cx="287" cy="3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125" y="50347"/>
                  </a:moveTo>
                  <a:lnTo>
                    <a:pt x="16306" y="45804"/>
                  </a:lnTo>
                  <a:lnTo>
                    <a:pt x="23414" y="44290"/>
                  </a:lnTo>
                  <a:lnTo>
                    <a:pt x="25923" y="45804"/>
                  </a:lnTo>
                  <a:lnTo>
                    <a:pt x="30522" y="43533"/>
                  </a:lnTo>
                  <a:lnTo>
                    <a:pt x="38885" y="43533"/>
                  </a:lnTo>
                  <a:lnTo>
                    <a:pt x="40139" y="29905"/>
                  </a:lnTo>
                  <a:lnTo>
                    <a:pt x="44320" y="25362"/>
                  </a:lnTo>
                  <a:lnTo>
                    <a:pt x="44320" y="21198"/>
                  </a:lnTo>
                  <a:lnTo>
                    <a:pt x="48501" y="18170"/>
                  </a:lnTo>
                  <a:lnTo>
                    <a:pt x="41811" y="12492"/>
                  </a:lnTo>
                  <a:lnTo>
                    <a:pt x="45993" y="9463"/>
                  </a:lnTo>
                  <a:lnTo>
                    <a:pt x="51428" y="12492"/>
                  </a:lnTo>
                  <a:lnTo>
                    <a:pt x="65226" y="0"/>
                  </a:lnTo>
                  <a:lnTo>
                    <a:pt x="73170" y="6435"/>
                  </a:lnTo>
                  <a:lnTo>
                    <a:pt x="72334" y="10220"/>
                  </a:lnTo>
                  <a:lnTo>
                    <a:pt x="75679" y="12492"/>
                  </a:lnTo>
                  <a:lnTo>
                    <a:pt x="72334" y="17413"/>
                  </a:lnTo>
                  <a:lnTo>
                    <a:pt x="71498" y="23470"/>
                  </a:lnTo>
                  <a:lnTo>
                    <a:pt x="66062" y="23470"/>
                  </a:lnTo>
                  <a:lnTo>
                    <a:pt x="64390" y="28391"/>
                  </a:lnTo>
                  <a:lnTo>
                    <a:pt x="61881" y="32176"/>
                  </a:lnTo>
                  <a:lnTo>
                    <a:pt x="61045" y="36340"/>
                  </a:lnTo>
                  <a:lnTo>
                    <a:pt x="65226" y="39369"/>
                  </a:lnTo>
                  <a:lnTo>
                    <a:pt x="65226" y="47318"/>
                  </a:lnTo>
                  <a:lnTo>
                    <a:pt x="64390" y="50347"/>
                  </a:lnTo>
                  <a:lnTo>
                    <a:pt x="66898" y="51861"/>
                  </a:lnTo>
                  <a:lnTo>
                    <a:pt x="71498" y="48075"/>
                  </a:lnTo>
                  <a:lnTo>
                    <a:pt x="72334" y="43533"/>
                  </a:lnTo>
                  <a:lnTo>
                    <a:pt x="77351" y="41640"/>
                  </a:lnTo>
                  <a:lnTo>
                    <a:pt x="83623" y="45804"/>
                  </a:lnTo>
                  <a:lnTo>
                    <a:pt x="86132" y="47318"/>
                  </a:lnTo>
                  <a:lnTo>
                    <a:pt x="91149" y="43533"/>
                  </a:lnTo>
                  <a:lnTo>
                    <a:pt x="94912" y="48832"/>
                  </a:lnTo>
                  <a:lnTo>
                    <a:pt x="98257" y="48832"/>
                  </a:lnTo>
                  <a:lnTo>
                    <a:pt x="100766" y="45804"/>
                  </a:lnTo>
                  <a:lnTo>
                    <a:pt x="105365" y="45804"/>
                  </a:lnTo>
                  <a:lnTo>
                    <a:pt x="114982" y="51861"/>
                  </a:lnTo>
                  <a:lnTo>
                    <a:pt x="120000" y="56025"/>
                  </a:lnTo>
                  <a:lnTo>
                    <a:pt x="120000" y="61324"/>
                  </a:lnTo>
                  <a:lnTo>
                    <a:pt x="109547" y="69274"/>
                  </a:lnTo>
                  <a:lnTo>
                    <a:pt x="106202" y="74195"/>
                  </a:lnTo>
                  <a:lnTo>
                    <a:pt x="107874" y="77223"/>
                  </a:lnTo>
                  <a:lnTo>
                    <a:pt x="107874" y="80630"/>
                  </a:lnTo>
                  <a:lnTo>
                    <a:pt x="107038" y="86687"/>
                  </a:lnTo>
                  <a:lnTo>
                    <a:pt x="101602" y="91608"/>
                  </a:lnTo>
                  <a:lnTo>
                    <a:pt x="94912" y="90094"/>
                  </a:lnTo>
                  <a:lnTo>
                    <a:pt x="96585" y="85173"/>
                  </a:lnTo>
                  <a:lnTo>
                    <a:pt x="87804" y="83659"/>
                  </a:lnTo>
                  <a:lnTo>
                    <a:pt x="80696" y="79495"/>
                  </a:lnTo>
                  <a:lnTo>
                    <a:pt x="73170" y="88201"/>
                  </a:lnTo>
                  <a:lnTo>
                    <a:pt x="70243" y="96151"/>
                  </a:lnTo>
                  <a:lnTo>
                    <a:pt x="65226" y="96908"/>
                  </a:lnTo>
                  <a:lnTo>
                    <a:pt x="59790" y="93880"/>
                  </a:lnTo>
                  <a:lnTo>
                    <a:pt x="53937" y="96908"/>
                  </a:lnTo>
                  <a:lnTo>
                    <a:pt x="53101" y="106372"/>
                  </a:lnTo>
                  <a:lnTo>
                    <a:pt x="46829" y="115835"/>
                  </a:lnTo>
                  <a:lnTo>
                    <a:pt x="42648" y="120000"/>
                  </a:lnTo>
                  <a:lnTo>
                    <a:pt x="38048" y="114321"/>
                  </a:lnTo>
                  <a:lnTo>
                    <a:pt x="35540" y="105615"/>
                  </a:lnTo>
                  <a:lnTo>
                    <a:pt x="35540" y="100315"/>
                  </a:lnTo>
                  <a:lnTo>
                    <a:pt x="36376" y="91608"/>
                  </a:lnTo>
                  <a:lnTo>
                    <a:pt x="30522" y="90094"/>
                  </a:lnTo>
                  <a:lnTo>
                    <a:pt x="29686" y="83659"/>
                  </a:lnTo>
                  <a:lnTo>
                    <a:pt x="24250" y="83659"/>
                  </a:lnTo>
                  <a:lnTo>
                    <a:pt x="19233" y="78738"/>
                  </a:lnTo>
                  <a:lnTo>
                    <a:pt x="15470" y="82902"/>
                  </a:lnTo>
                  <a:lnTo>
                    <a:pt x="12961" y="80630"/>
                  </a:lnTo>
                  <a:lnTo>
                    <a:pt x="6689" y="82902"/>
                  </a:lnTo>
                  <a:lnTo>
                    <a:pt x="0" y="74952"/>
                  </a:lnTo>
                  <a:lnTo>
                    <a:pt x="7526" y="67003"/>
                  </a:lnTo>
                  <a:lnTo>
                    <a:pt x="11289" y="67003"/>
                  </a:lnTo>
                  <a:lnTo>
                    <a:pt x="17979" y="68517"/>
                  </a:lnTo>
                  <a:lnTo>
                    <a:pt x="25923" y="62460"/>
                  </a:lnTo>
                  <a:lnTo>
                    <a:pt x="12125" y="49589"/>
                  </a:lnTo>
                  <a:lnTo>
                    <a:pt x="12125" y="50347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1" name="Shape 2045"/>
            <p:cNvSpPr/>
            <p:nvPr/>
          </p:nvSpPr>
          <p:spPr>
            <a:xfrm>
              <a:off x="1317" y="3331"/>
              <a:ext cx="264" cy="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54" y="77485"/>
                  </a:moveTo>
                  <a:lnTo>
                    <a:pt x="5454" y="68571"/>
                  </a:lnTo>
                  <a:lnTo>
                    <a:pt x="0" y="60342"/>
                  </a:lnTo>
                  <a:lnTo>
                    <a:pt x="909" y="50057"/>
                  </a:lnTo>
                  <a:lnTo>
                    <a:pt x="5454" y="44571"/>
                  </a:lnTo>
                  <a:lnTo>
                    <a:pt x="9090" y="44571"/>
                  </a:lnTo>
                  <a:lnTo>
                    <a:pt x="13181" y="39085"/>
                  </a:lnTo>
                  <a:lnTo>
                    <a:pt x="19545" y="37028"/>
                  </a:lnTo>
                  <a:lnTo>
                    <a:pt x="25454" y="34285"/>
                  </a:lnTo>
                  <a:lnTo>
                    <a:pt x="32727" y="32914"/>
                  </a:lnTo>
                  <a:lnTo>
                    <a:pt x="37727" y="26057"/>
                  </a:lnTo>
                  <a:lnTo>
                    <a:pt x="39545" y="15771"/>
                  </a:lnTo>
                  <a:lnTo>
                    <a:pt x="43181" y="10285"/>
                  </a:lnTo>
                  <a:lnTo>
                    <a:pt x="48181" y="17142"/>
                  </a:lnTo>
                  <a:lnTo>
                    <a:pt x="55454" y="17142"/>
                  </a:lnTo>
                  <a:lnTo>
                    <a:pt x="55454" y="8914"/>
                  </a:lnTo>
                  <a:lnTo>
                    <a:pt x="68181" y="8914"/>
                  </a:lnTo>
                  <a:lnTo>
                    <a:pt x="71818" y="11657"/>
                  </a:lnTo>
                  <a:lnTo>
                    <a:pt x="73636" y="6171"/>
                  </a:lnTo>
                  <a:lnTo>
                    <a:pt x="78181" y="7542"/>
                  </a:lnTo>
                  <a:lnTo>
                    <a:pt x="85000" y="0"/>
                  </a:lnTo>
                  <a:lnTo>
                    <a:pt x="89545" y="1371"/>
                  </a:lnTo>
                  <a:lnTo>
                    <a:pt x="94545" y="13028"/>
                  </a:lnTo>
                  <a:lnTo>
                    <a:pt x="103181" y="13028"/>
                  </a:lnTo>
                  <a:lnTo>
                    <a:pt x="105000" y="17142"/>
                  </a:lnTo>
                  <a:lnTo>
                    <a:pt x="105000" y="15771"/>
                  </a:lnTo>
                  <a:lnTo>
                    <a:pt x="120000" y="39085"/>
                  </a:lnTo>
                  <a:lnTo>
                    <a:pt x="111363" y="50057"/>
                  </a:lnTo>
                  <a:lnTo>
                    <a:pt x="104090" y="47314"/>
                  </a:lnTo>
                  <a:lnTo>
                    <a:pt x="100000" y="47314"/>
                  </a:lnTo>
                  <a:lnTo>
                    <a:pt x="91818" y="61714"/>
                  </a:lnTo>
                  <a:lnTo>
                    <a:pt x="82272" y="52799"/>
                  </a:lnTo>
                  <a:lnTo>
                    <a:pt x="79545" y="60342"/>
                  </a:lnTo>
                  <a:lnTo>
                    <a:pt x="70909" y="60342"/>
                  </a:lnTo>
                  <a:lnTo>
                    <a:pt x="71818" y="68571"/>
                  </a:lnTo>
                  <a:lnTo>
                    <a:pt x="66818" y="76114"/>
                  </a:lnTo>
                  <a:lnTo>
                    <a:pt x="70909" y="84342"/>
                  </a:lnTo>
                  <a:lnTo>
                    <a:pt x="61363" y="94628"/>
                  </a:lnTo>
                  <a:lnTo>
                    <a:pt x="61363" y="106285"/>
                  </a:lnTo>
                  <a:lnTo>
                    <a:pt x="50909" y="118628"/>
                  </a:lnTo>
                  <a:lnTo>
                    <a:pt x="53636" y="119999"/>
                  </a:lnTo>
                  <a:lnTo>
                    <a:pt x="49090" y="117257"/>
                  </a:lnTo>
                  <a:lnTo>
                    <a:pt x="49090" y="109028"/>
                  </a:lnTo>
                  <a:lnTo>
                    <a:pt x="43181" y="107657"/>
                  </a:lnTo>
                  <a:lnTo>
                    <a:pt x="41363" y="113142"/>
                  </a:lnTo>
                  <a:lnTo>
                    <a:pt x="35909" y="111771"/>
                  </a:lnTo>
                  <a:lnTo>
                    <a:pt x="30909" y="115885"/>
                  </a:lnTo>
                  <a:lnTo>
                    <a:pt x="25454" y="115885"/>
                  </a:lnTo>
                  <a:lnTo>
                    <a:pt x="25454" y="110399"/>
                  </a:lnTo>
                  <a:lnTo>
                    <a:pt x="20454" y="102857"/>
                  </a:lnTo>
                  <a:lnTo>
                    <a:pt x="20454" y="93257"/>
                  </a:lnTo>
                  <a:lnTo>
                    <a:pt x="15909" y="87085"/>
                  </a:lnTo>
                  <a:lnTo>
                    <a:pt x="15909" y="80228"/>
                  </a:lnTo>
                  <a:lnTo>
                    <a:pt x="9090" y="80228"/>
                  </a:lnTo>
                  <a:lnTo>
                    <a:pt x="5454" y="77485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2" name="Shape 2046"/>
            <p:cNvSpPr/>
            <p:nvPr/>
          </p:nvSpPr>
          <p:spPr>
            <a:xfrm>
              <a:off x="1247" y="3477"/>
              <a:ext cx="147" cy="1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200"/>
                  </a:moveTo>
                  <a:cubicBezTo>
                    <a:pt x="0" y="57600"/>
                    <a:pt x="0" y="57600"/>
                    <a:pt x="0" y="57600"/>
                  </a:cubicBezTo>
                  <a:cubicBezTo>
                    <a:pt x="13521" y="59200"/>
                    <a:pt x="13521" y="59200"/>
                    <a:pt x="13521" y="59200"/>
                  </a:cubicBezTo>
                  <a:cubicBezTo>
                    <a:pt x="13521" y="43200"/>
                    <a:pt x="13521" y="43200"/>
                    <a:pt x="13521" y="43200"/>
                  </a:cubicBezTo>
                  <a:cubicBezTo>
                    <a:pt x="8450" y="35200"/>
                    <a:pt x="8450" y="35200"/>
                    <a:pt x="8450" y="35200"/>
                  </a:cubicBezTo>
                  <a:cubicBezTo>
                    <a:pt x="11830" y="19200"/>
                    <a:pt x="11830" y="19200"/>
                    <a:pt x="11830" y="19200"/>
                  </a:cubicBezTo>
                  <a:cubicBezTo>
                    <a:pt x="10140" y="9600"/>
                    <a:pt x="10140" y="9600"/>
                    <a:pt x="10140" y="9600"/>
                  </a:cubicBezTo>
                  <a:cubicBezTo>
                    <a:pt x="20281" y="0"/>
                    <a:pt x="20281" y="0"/>
                    <a:pt x="20281" y="0"/>
                  </a:cubicBezTo>
                  <a:cubicBezTo>
                    <a:pt x="27042" y="0"/>
                    <a:pt x="27042" y="0"/>
                    <a:pt x="27042" y="0"/>
                  </a:cubicBezTo>
                  <a:cubicBezTo>
                    <a:pt x="30422" y="8000"/>
                    <a:pt x="30422" y="8000"/>
                    <a:pt x="30422" y="8000"/>
                  </a:cubicBezTo>
                  <a:cubicBezTo>
                    <a:pt x="37183" y="8000"/>
                    <a:pt x="37183" y="8000"/>
                    <a:pt x="37183" y="8000"/>
                  </a:cubicBezTo>
                  <a:cubicBezTo>
                    <a:pt x="45633" y="14400"/>
                    <a:pt x="45633" y="14400"/>
                    <a:pt x="45633" y="14400"/>
                  </a:cubicBezTo>
                  <a:cubicBezTo>
                    <a:pt x="57464" y="16000"/>
                    <a:pt x="57464" y="16000"/>
                    <a:pt x="57464" y="16000"/>
                  </a:cubicBezTo>
                  <a:cubicBezTo>
                    <a:pt x="65915" y="22400"/>
                    <a:pt x="65915" y="22400"/>
                    <a:pt x="65915" y="22400"/>
                  </a:cubicBezTo>
                  <a:cubicBezTo>
                    <a:pt x="65915" y="35200"/>
                    <a:pt x="65915" y="35200"/>
                    <a:pt x="65915" y="35200"/>
                  </a:cubicBezTo>
                  <a:cubicBezTo>
                    <a:pt x="76056" y="44800"/>
                    <a:pt x="76056" y="44800"/>
                    <a:pt x="76056" y="44800"/>
                  </a:cubicBezTo>
                  <a:cubicBezTo>
                    <a:pt x="82816" y="43200"/>
                    <a:pt x="82816" y="43200"/>
                    <a:pt x="82816" y="43200"/>
                  </a:cubicBezTo>
                  <a:cubicBezTo>
                    <a:pt x="94647" y="44800"/>
                    <a:pt x="94647" y="44800"/>
                    <a:pt x="94647" y="44800"/>
                  </a:cubicBezTo>
                  <a:cubicBezTo>
                    <a:pt x="104788" y="54400"/>
                    <a:pt x="104788" y="54400"/>
                    <a:pt x="104788" y="54400"/>
                  </a:cubicBezTo>
                  <a:cubicBezTo>
                    <a:pt x="116619" y="57600"/>
                    <a:pt x="116619" y="57600"/>
                    <a:pt x="116619" y="57600"/>
                  </a:cubicBezTo>
                  <a:cubicBezTo>
                    <a:pt x="116619" y="57600"/>
                    <a:pt x="120000" y="67200"/>
                    <a:pt x="120000" y="68800"/>
                  </a:cubicBezTo>
                  <a:cubicBezTo>
                    <a:pt x="120000" y="68800"/>
                    <a:pt x="116619" y="78400"/>
                    <a:pt x="116619" y="78400"/>
                  </a:cubicBezTo>
                  <a:cubicBezTo>
                    <a:pt x="113239" y="88000"/>
                    <a:pt x="113239" y="88000"/>
                    <a:pt x="113239" y="88000"/>
                  </a:cubicBezTo>
                  <a:cubicBezTo>
                    <a:pt x="120000" y="92800"/>
                    <a:pt x="120000" y="92800"/>
                    <a:pt x="120000" y="92800"/>
                  </a:cubicBezTo>
                  <a:cubicBezTo>
                    <a:pt x="114929" y="102400"/>
                    <a:pt x="114929" y="102400"/>
                    <a:pt x="114929" y="102400"/>
                  </a:cubicBezTo>
                  <a:cubicBezTo>
                    <a:pt x="99718" y="120000"/>
                    <a:pt x="99718" y="120000"/>
                    <a:pt x="99718" y="120000"/>
                  </a:cubicBezTo>
                  <a:cubicBezTo>
                    <a:pt x="92957" y="113600"/>
                    <a:pt x="92957" y="113600"/>
                    <a:pt x="92957" y="113600"/>
                  </a:cubicBezTo>
                  <a:cubicBezTo>
                    <a:pt x="87887" y="115200"/>
                    <a:pt x="87887" y="115200"/>
                    <a:pt x="87887" y="115200"/>
                  </a:cubicBezTo>
                  <a:cubicBezTo>
                    <a:pt x="77746" y="116800"/>
                    <a:pt x="77746" y="116800"/>
                    <a:pt x="77746" y="116800"/>
                  </a:cubicBezTo>
                  <a:cubicBezTo>
                    <a:pt x="47323" y="99200"/>
                    <a:pt x="47323" y="99200"/>
                    <a:pt x="47323" y="99200"/>
                  </a:cubicBezTo>
                  <a:cubicBezTo>
                    <a:pt x="40563" y="89600"/>
                    <a:pt x="40563" y="89600"/>
                    <a:pt x="40563" y="89600"/>
                  </a:cubicBezTo>
                  <a:cubicBezTo>
                    <a:pt x="28732" y="89600"/>
                    <a:pt x="28732" y="89600"/>
                    <a:pt x="28732" y="89600"/>
                  </a:cubicBezTo>
                  <a:cubicBezTo>
                    <a:pt x="10140" y="78400"/>
                    <a:pt x="10140" y="78400"/>
                    <a:pt x="10140" y="78400"/>
                  </a:cubicBezTo>
                  <a:cubicBezTo>
                    <a:pt x="10140" y="70400"/>
                    <a:pt x="10140" y="70400"/>
                    <a:pt x="10140" y="70400"/>
                  </a:cubicBezTo>
                  <a:cubicBezTo>
                    <a:pt x="5070" y="67200"/>
                    <a:pt x="5070" y="67200"/>
                    <a:pt x="5070" y="67200"/>
                  </a:cubicBezTo>
                  <a:lnTo>
                    <a:pt x="0" y="5920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3" name="Shape 2047"/>
            <p:cNvSpPr/>
            <p:nvPr/>
          </p:nvSpPr>
          <p:spPr>
            <a:xfrm>
              <a:off x="1467" y="3661"/>
              <a:ext cx="352" cy="3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218" y="88536"/>
                  </a:moveTo>
                  <a:cubicBezTo>
                    <a:pt x="107218" y="88536"/>
                    <a:pt x="107218" y="88536"/>
                    <a:pt x="106508" y="88536"/>
                  </a:cubicBezTo>
                  <a:cubicBezTo>
                    <a:pt x="104378" y="90000"/>
                    <a:pt x="110059" y="95121"/>
                    <a:pt x="111479" y="98048"/>
                  </a:cubicBezTo>
                  <a:cubicBezTo>
                    <a:pt x="112899" y="100243"/>
                    <a:pt x="114319" y="102439"/>
                    <a:pt x="117159" y="105365"/>
                  </a:cubicBezTo>
                  <a:cubicBezTo>
                    <a:pt x="120000" y="108292"/>
                    <a:pt x="118579" y="110487"/>
                    <a:pt x="116449" y="113414"/>
                  </a:cubicBezTo>
                  <a:cubicBezTo>
                    <a:pt x="115029" y="117073"/>
                    <a:pt x="114319" y="120000"/>
                    <a:pt x="109349" y="119268"/>
                  </a:cubicBezTo>
                  <a:cubicBezTo>
                    <a:pt x="104378" y="118536"/>
                    <a:pt x="98698" y="116341"/>
                    <a:pt x="98698" y="114146"/>
                  </a:cubicBezTo>
                  <a:cubicBezTo>
                    <a:pt x="98698" y="112682"/>
                    <a:pt x="97278" y="110487"/>
                    <a:pt x="95857" y="110487"/>
                  </a:cubicBezTo>
                  <a:cubicBezTo>
                    <a:pt x="95147" y="110487"/>
                    <a:pt x="93727" y="113414"/>
                    <a:pt x="91597" y="113414"/>
                  </a:cubicBezTo>
                  <a:cubicBezTo>
                    <a:pt x="90177" y="113414"/>
                    <a:pt x="84497" y="108292"/>
                    <a:pt x="83076" y="106097"/>
                  </a:cubicBezTo>
                  <a:cubicBezTo>
                    <a:pt x="81656" y="103902"/>
                    <a:pt x="80236" y="103170"/>
                    <a:pt x="81656" y="99512"/>
                  </a:cubicBezTo>
                  <a:cubicBezTo>
                    <a:pt x="83076" y="96585"/>
                    <a:pt x="78816" y="98048"/>
                    <a:pt x="76686" y="95121"/>
                  </a:cubicBezTo>
                  <a:cubicBezTo>
                    <a:pt x="74556" y="92926"/>
                    <a:pt x="73136" y="92926"/>
                    <a:pt x="72426" y="94390"/>
                  </a:cubicBezTo>
                  <a:cubicBezTo>
                    <a:pt x="71715" y="96585"/>
                    <a:pt x="65325" y="98780"/>
                    <a:pt x="65325" y="96585"/>
                  </a:cubicBezTo>
                  <a:cubicBezTo>
                    <a:pt x="64615" y="94390"/>
                    <a:pt x="63905" y="90731"/>
                    <a:pt x="62485" y="88536"/>
                  </a:cubicBezTo>
                  <a:cubicBezTo>
                    <a:pt x="60355" y="85609"/>
                    <a:pt x="56094" y="84878"/>
                    <a:pt x="52544" y="87804"/>
                  </a:cubicBezTo>
                  <a:cubicBezTo>
                    <a:pt x="48994" y="90000"/>
                    <a:pt x="42603" y="92195"/>
                    <a:pt x="42603" y="90000"/>
                  </a:cubicBezTo>
                  <a:cubicBezTo>
                    <a:pt x="41893" y="87073"/>
                    <a:pt x="37633" y="81951"/>
                    <a:pt x="37633" y="79024"/>
                  </a:cubicBezTo>
                  <a:cubicBezTo>
                    <a:pt x="36923" y="76097"/>
                    <a:pt x="33372" y="76097"/>
                    <a:pt x="32662" y="79756"/>
                  </a:cubicBezTo>
                  <a:cubicBezTo>
                    <a:pt x="32662" y="83414"/>
                    <a:pt x="26982" y="84878"/>
                    <a:pt x="28402" y="80487"/>
                  </a:cubicBezTo>
                  <a:cubicBezTo>
                    <a:pt x="29822" y="76097"/>
                    <a:pt x="30532" y="74634"/>
                    <a:pt x="29822" y="73170"/>
                  </a:cubicBezTo>
                  <a:cubicBezTo>
                    <a:pt x="29112" y="70975"/>
                    <a:pt x="27692" y="66585"/>
                    <a:pt x="26982" y="62926"/>
                  </a:cubicBezTo>
                  <a:cubicBezTo>
                    <a:pt x="26982" y="58536"/>
                    <a:pt x="24852" y="58536"/>
                    <a:pt x="19881" y="55609"/>
                  </a:cubicBezTo>
                  <a:cubicBezTo>
                    <a:pt x="14201" y="51951"/>
                    <a:pt x="17041" y="51219"/>
                    <a:pt x="17041" y="48292"/>
                  </a:cubicBezTo>
                  <a:cubicBezTo>
                    <a:pt x="17041" y="45365"/>
                    <a:pt x="13491" y="44634"/>
                    <a:pt x="10650" y="45365"/>
                  </a:cubicBezTo>
                  <a:cubicBezTo>
                    <a:pt x="8520" y="46097"/>
                    <a:pt x="4970" y="46829"/>
                    <a:pt x="4970" y="44634"/>
                  </a:cubicBezTo>
                  <a:cubicBezTo>
                    <a:pt x="4260" y="43170"/>
                    <a:pt x="4970" y="41707"/>
                    <a:pt x="2130" y="38048"/>
                  </a:cubicBezTo>
                  <a:cubicBezTo>
                    <a:pt x="1420" y="37317"/>
                    <a:pt x="710" y="36585"/>
                    <a:pt x="0" y="36585"/>
                  </a:cubicBezTo>
                  <a:cubicBezTo>
                    <a:pt x="0" y="36585"/>
                    <a:pt x="0" y="36585"/>
                    <a:pt x="0" y="36585"/>
                  </a:cubicBezTo>
                  <a:cubicBezTo>
                    <a:pt x="0" y="33658"/>
                    <a:pt x="0" y="33658"/>
                    <a:pt x="0" y="33658"/>
                  </a:cubicBezTo>
                  <a:cubicBezTo>
                    <a:pt x="0" y="33658"/>
                    <a:pt x="0" y="33658"/>
                    <a:pt x="0" y="33658"/>
                  </a:cubicBezTo>
                  <a:cubicBezTo>
                    <a:pt x="9940" y="33658"/>
                    <a:pt x="9940" y="33658"/>
                    <a:pt x="9940" y="33658"/>
                  </a:cubicBezTo>
                  <a:cubicBezTo>
                    <a:pt x="13491" y="27804"/>
                    <a:pt x="13491" y="27804"/>
                    <a:pt x="13491" y="27804"/>
                  </a:cubicBezTo>
                  <a:cubicBezTo>
                    <a:pt x="19171" y="26341"/>
                    <a:pt x="19171" y="26341"/>
                    <a:pt x="19171" y="26341"/>
                  </a:cubicBezTo>
                  <a:cubicBezTo>
                    <a:pt x="20591" y="24146"/>
                    <a:pt x="20591" y="24146"/>
                    <a:pt x="20591" y="24146"/>
                  </a:cubicBezTo>
                  <a:cubicBezTo>
                    <a:pt x="26272" y="22682"/>
                    <a:pt x="26272" y="22682"/>
                    <a:pt x="26272" y="22682"/>
                  </a:cubicBezTo>
                  <a:cubicBezTo>
                    <a:pt x="30532" y="15365"/>
                    <a:pt x="30532" y="15365"/>
                    <a:pt x="30532" y="15365"/>
                  </a:cubicBezTo>
                  <a:cubicBezTo>
                    <a:pt x="39053" y="8048"/>
                    <a:pt x="39053" y="8048"/>
                    <a:pt x="39053" y="8048"/>
                  </a:cubicBezTo>
                  <a:cubicBezTo>
                    <a:pt x="41183" y="4390"/>
                    <a:pt x="41183" y="4390"/>
                    <a:pt x="41183" y="4390"/>
                  </a:cubicBezTo>
                  <a:cubicBezTo>
                    <a:pt x="41893" y="0"/>
                    <a:pt x="41893" y="0"/>
                    <a:pt x="41893" y="0"/>
                  </a:cubicBezTo>
                  <a:cubicBezTo>
                    <a:pt x="46863" y="0"/>
                    <a:pt x="46863" y="0"/>
                    <a:pt x="46863" y="0"/>
                  </a:cubicBezTo>
                  <a:cubicBezTo>
                    <a:pt x="48994" y="3658"/>
                    <a:pt x="48994" y="3658"/>
                    <a:pt x="48994" y="3658"/>
                  </a:cubicBezTo>
                  <a:cubicBezTo>
                    <a:pt x="46863" y="7317"/>
                    <a:pt x="46863" y="7317"/>
                    <a:pt x="46863" y="7317"/>
                  </a:cubicBezTo>
                  <a:cubicBezTo>
                    <a:pt x="50414" y="10243"/>
                    <a:pt x="50414" y="10243"/>
                    <a:pt x="50414" y="10243"/>
                  </a:cubicBezTo>
                  <a:cubicBezTo>
                    <a:pt x="51124" y="18292"/>
                    <a:pt x="51124" y="18292"/>
                    <a:pt x="51124" y="18292"/>
                  </a:cubicBezTo>
                  <a:cubicBezTo>
                    <a:pt x="53254" y="21219"/>
                    <a:pt x="53254" y="21219"/>
                    <a:pt x="53254" y="21219"/>
                  </a:cubicBezTo>
                  <a:cubicBezTo>
                    <a:pt x="51124" y="23414"/>
                    <a:pt x="51124" y="23414"/>
                    <a:pt x="51124" y="23414"/>
                  </a:cubicBezTo>
                  <a:cubicBezTo>
                    <a:pt x="51124" y="26341"/>
                    <a:pt x="51124" y="26341"/>
                    <a:pt x="51124" y="26341"/>
                  </a:cubicBezTo>
                  <a:cubicBezTo>
                    <a:pt x="56804" y="31463"/>
                    <a:pt x="56804" y="31463"/>
                    <a:pt x="56804" y="31463"/>
                  </a:cubicBezTo>
                  <a:cubicBezTo>
                    <a:pt x="59644" y="37317"/>
                    <a:pt x="59644" y="37317"/>
                    <a:pt x="59644" y="37317"/>
                  </a:cubicBezTo>
                  <a:cubicBezTo>
                    <a:pt x="58934" y="43902"/>
                    <a:pt x="58934" y="43902"/>
                    <a:pt x="58934" y="43902"/>
                  </a:cubicBezTo>
                  <a:cubicBezTo>
                    <a:pt x="61065" y="48292"/>
                    <a:pt x="61065" y="48292"/>
                    <a:pt x="61065" y="48292"/>
                  </a:cubicBezTo>
                  <a:cubicBezTo>
                    <a:pt x="58934" y="52682"/>
                    <a:pt x="58934" y="52682"/>
                    <a:pt x="58934" y="52682"/>
                  </a:cubicBezTo>
                  <a:cubicBezTo>
                    <a:pt x="58934" y="56341"/>
                    <a:pt x="58934" y="56341"/>
                    <a:pt x="58934" y="56341"/>
                  </a:cubicBezTo>
                  <a:cubicBezTo>
                    <a:pt x="62485" y="58536"/>
                    <a:pt x="62485" y="58536"/>
                    <a:pt x="62485" y="58536"/>
                  </a:cubicBezTo>
                  <a:cubicBezTo>
                    <a:pt x="65325" y="57073"/>
                    <a:pt x="65325" y="57073"/>
                    <a:pt x="65325" y="57073"/>
                  </a:cubicBezTo>
                  <a:cubicBezTo>
                    <a:pt x="69585" y="57073"/>
                    <a:pt x="69585" y="57073"/>
                    <a:pt x="69585" y="57073"/>
                  </a:cubicBezTo>
                  <a:cubicBezTo>
                    <a:pt x="69585" y="61463"/>
                    <a:pt x="69585" y="61463"/>
                    <a:pt x="69585" y="61463"/>
                  </a:cubicBezTo>
                  <a:cubicBezTo>
                    <a:pt x="64615" y="63658"/>
                    <a:pt x="64615" y="63658"/>
                    <a:pt x="64615" y="63658"/>
                  </a:cubicBezTo>
                  <a:cubicBezTo>
                    <a:pt x="63905" y="66585"/>
                    <a:pt x="63905" y="66585"/>
                    <a:pt x="63905" y="66585"/>
                  </a:cubicBezTo>
                  <a:cubicBezTo>
                    <a:pt x="63905" y="66585"/>
                    <a:pt x="68875" y="67317"/>
                    <a:pt x="68165" y="68048"/>
                  </a:cubicBezTo>
                  <a:cubicBezTo>
                    <a:pt x="68165" y="68780"/>
                    <a:pt x="65325" y="71707"/>
                    <a:pt x="65325" y="71707"/>
                  </a:cubicBezTo>
                  <a:cubicBezTo>
                    <a:pt x="65325" y="76097"/>
                    <a:pt x="65325" y="76097"/>
                    <a:pt x="65325" y="76097"/>
                  </a:cubicBezTo>
                  <a:cubicBezTo>
                    <a:pt x="66745" y="77560"/>
                    <a:pt x="66745" y="77560"/>
                    <a:pt x="66745" y="77560"/>
                  </a:cubicBezTo>
                  <a:cubicBezTo>
                    <a:pt x="68165" y="79024"/>
                    <a:pt x="68165" y="79024"/>
                    <a:pt x="68165" y="79024"/>
                  </a:cubicBezTo>
                  <a:cubicBezTo>
                    <a:pt x="73846" y="81951"/>
                    <a:pt x="73846" y="81951"/>
                    <a:pt x="73846" y="81951"/>
                  </a:cubicBezTo>
                  <a:cubicBezTo>
                    <a:pt x="77396" y="79024"/>
                    <a:pt x="77396" y="79024"/>
                    <a:pt x="77396" y="79024"/>
                  </a:cubicBezTo>
                  <a:cubicBezTo>
                    <a:pt x="84497" y="84878"/>
                    <a:pt x="84497" y="84878"/>
                    <a:pt x="84497" y="84878"/>
                  </a:cubicBezTo>
                  <a:cubicBezTo>
                    <a:pt x="91597" y="76097"/>
                    <a:pt x="91597" y="76097"/>
                    <a:pt x="91597" y="76097"/>
                  </a:cubicBezTo>
                  <a:cubicBezTo>
                    <a:pt x="92307" y="76097"/>
                    <a:pt x="92307" y="76097"/>
                    <a:pt x="92307" y="76097"/>
                  </a:cubicBezTo>
                  <a:cubicBezTo>
                    <a:pt x="91597" y="76829"/>
                    <a:pt x="91597" y="76829"/>
                    <a:pt x="91597" y="76829"/>
                  </a:cubicBezTo>
                  <a:cubicBezTo>
                    <a:pt x="98698" y="78292"/>
                    <a:pt x="98698" y="78292"/>
                    <a:pt x="98698" y="78292"/>
                  </a:cubicBezTo>
                  <a:cubicBezTo>
                    <a:pt x="102958" y="76829"/>
                    <a:pt x="102958" y="76829"/>
                    <a:pt x="102958" y="76829"/>
                  </a:cubicBezTo>
                  <a:cubicBezTo>
                    <a:pt x="107928" y="78292"/>
                    <a:pt x="107928" y="78292"/>
                    <a:pt x="107928" y="78292"/>
                  </a:cubicBezTo>
                  <a:cubicBezTo>
                    <a:pt x="109349" y="81219"/>
                    <a:pt x="109349" y="81219"/>
                    <a:pt x="109349" y="81219"/>
                  </a:cubicBezTo>
                  <a:cubicBezTo>
                    <a:pt x="107218" y="85609"/>
                    <a:pt x="107218" y="85609"/>
                    <a:pt x="107218" y="85609"/>
                  </a:cubicBezTo>
                  <a:cubicBezTo>
                    <a:pt x="105088" y="87073"/>
                    <a:pt x="105088" y="87073"/>
                    <a:pt x="105088" y="87073"/>
                  </a:cubicBezTo>
                  <a:lnTo>
                    <a:pt x="107218" y="88536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4" name="Shape 2048"/>
            <p:cNvSpPr/>
            <p:nvPr/>
          </p:nvSpPr>
          <p:spPr>
            <a:xfrm>
              <a:off x="1197" y="3554"/>
              <a:ext cx="269" cy="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3230"/>
                  </a:moveTo>
                  <a:cubicBezTo>
                    <a:pt x="117209" y="92307"/>
                    <a:pt x="113488" y="95076"/>
                    <a:pt x="110697" y="96923"/>
                  </a:cubicBezTo>
                  <a:cubicBezTo>
                    <a:pt x="106046" y="98769"/>
                    <a:pt x="95813" y="98769"/>
                    <a:pt x="94883" y="96923"/>
                  </a:cubicBezTo>
                  <a:cubicBezTo>
                    <a:pt x="93953" y="95076"/>
                    <a:pt x="90232" y="93230"/>
                    <a:pt x="88372" y="96923"/>
                  </a:cubicBezTo>
                  <a:cubicBezTo>
                    <a:pt x="86511" y="101538"/>
                    <a:pt x="83720" y="99692"/>
                    <a:pt x="77209" y="98769"/>
                  </a:cubicBezTo>
                  <a:cubicBezTo>
                    <a:pt x="70697" y="96923"/>
                    <a:pt x="68837" y="103384"/>
                    <a:pt x="67906" y="111692"/>
                  </a:cubicBezTo>
                  <a:cubicBezTo>
                    <a:pt x="66046" y="120000"/>
                    <a:pt x="53953" y="113538"/>
                    <a:pt x="53953" y="109846"/>
                  </a:cubicBezTo>
                  <a:cubicBezTo>
                    <a:pt x="54883" y="106153"/>
                    <a:pt x="54883" y="97846"/>
                    <a:pt x="53953" y="92307"/>
                  </a:cubicBezTo>
                  <a:cubicBezTo>
                    <a:pt x="53023" y="88615"/>
                    <a:pt x="50232" y="91384"/>
                    <a:pt x="46511" y="94153"/>
                  </a:cubicBezTo>
                  <a:cubicBezTo>
                    <a:pt x="45581" y="84923"/>
                    <a:pt x="45581" y="84923"/>
                    <a:pt x="45581" y="84923"/>
                  </a:cubicBezTo>
                  <a:cubicBezTo>
                    <a:pt x="42790" y="82153"/>
                    <a:pt x="42790" y="82153"/>
                    <a:pt x="42790" y="82153"/>
                  </a:cubicBezTo>
                  <a:cubicBezTo>
                    <a:pt x="41860" y="77538"/>
                    <a:pt x="41860" y="77538"/>
                    <a:pt x="41860" y="77538"/>
                  </a:cubicBezTo>
                  <a:cubicBezTo>
                    <a:pt x="37209" y="76615"/>
                    <a:pt x="37209" y="76615"/>
                    <a:pt x="37209" y="76615"/>
                  </a:cubicBezTo>
                  <a:cubicBezTo>
                    <a:pt x="34418" y="74769"/>
                    <a:pt x="34418" y="74769"/>
                    <a:pt x="34418" y="74769"/>
                  </a:cubicBezTo>
                  <a:cubicBezTo>
                    <a:pt x="34418" y="69230"/>
                    <a:pt x="34418" y="69230"/>
                    <a:pt x="34418" y="69230"/>
                  </a:cubicBezTo>
                  <a:cubicBezTo>
                    <a:pt x="29767" y="67384"/>
                    <a:pt x="29767" y="67384"/>
                    <a:pt x="29767" y="67384"/>
                  </a:cubicBezTo>
                  <a:cubicBezTo>
                    <a:pt x="26046" y="69230"/>
                    <a:pt x="26046" y="69230"/>
                    <a:pt x="26046" y="69230"/>
                  </a:cubicBezTo>
                  <a:cubicBezTo>
                    <a:pt x="22325" y="64615"/>
                    <a:pt x="22325" y="64615"/>
                    <a:pt x="22325" y="64615"/>
                  </a:cubicBezTo>
                  <a:cubicBezTo>
                    <a:pt x="26976" y="59076"/>
                    <a:pt x="26976" y="59076"/>
                    <a:pt x="26976" y="59076"/>
                  </a:cubicBezTo>
                  <a:cubicBezTo>
                    <a:pt x="27906" y="51692"/>
                    <a:pt x="27906" y="51692"/>
                    <a:pt x="27906" y="51692"/>
                  </a:cubicBezTo>
                  <a:cubicBezTo>
                    <a:pt x="17674" y="42461"/>
                    <a:pt x="17674" y="42461"/>
                    <a:pt x="17674" y="42461"/>
                  </a:cubicBezTo>
                  <a:cubicBezTo>
                    <a:pt x="13953" y="44307"/>
                    <a:pt x="13953" y="44307"/>
                    <a:pt x="13953" y="44307"/>
                  </a:cubicBezTo>
                  <a:cubicBezTo>
                    <a:pt x="13023" y="40615"/>
                    <a:pt x="13023" y="40615"/>
                    <a:pt x="13023" y="40615"/>
                  </a:cubicBezTo>
                  <a:cubicBezTo>
                    <a:pt x="13023" y="40615"/>
                    <a:pt x="10232" y="39692"/>
                    <a:pt x="7441" y="37846"/>
                  </a:cubicBezTo>
                  <a:cubicBezTo>
                    <a:pt x="5581" y="36000"/>
                    <a:pt x="1860" y="36923"/>
                    <a:pt x="1860" y="36923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2790" y="21230"/>
                    <a:pt x="2790" y="21230"/>
                    <a:pt x="2790" y="21230"/>
                  </a:cubicBezTo>
                  <a:cubicBezTo>
                    <a:pt x="0" y="15692"/>
                    <a:pt x="0" y="15692"/>
                    <a:pt x="0" y="15692"/>
                  </a:cubicBezTo>
                  <a:cubicBezTo>
                    <a:pt x="6511" y="13846"/>
                    <a:pt x="6511" y="13846"/>
                    <a:pt x="6511" y="13846"/>
                  </a:cubicBezTo>
                  <a:cubicBezTo>
                    <a:pt x="20465" y="3692"/>
                    <a:pt x="20465" y="3692"/>
                    <a:pt x="20465" y="3692"/>
                  </a:cubicBezTo>
                  <a:cubicBezTo>
                    <a:pt x="22325" y="0"/>
                    <a:pt x="22325" y="0"/>
                    <a:pt x="22325" y="0"/>
                  </a:cubicBezTo>
                  <a:cubicBezTo>
                    <a:pt x="25116" y="4615"/>
                    <a:pt x="25116" y="4615"/>
                    <a:pt x="25116" y="4615"/>
                  </a:cubicBezTo>
                  <a:cubicBezTo>
                    <a:pt x="27906" y="6461"/>
                    <a:pt x="27906" y="6461"/>
                    <a:pt x="27906" y="6461"/>
                  </a:cubicBezTo>
                  <a:cubicBezTo>
                    <a:pt x="27906" y="11076"/>
                    <a:pt x="27906" y="11076"/>
                    <a:pt x="27906" y="11076"/>
                  </a:cubicBezTo>
                  <a:cubicBezTo>
                    <a:pt x="38139" y="17538"/>
                    <a:pt x="38139" y="17538"/>
                    <a:pt x="38139" y="17538"/>
                  </a:cubicBezTo>
                  <a:cubicBezTo>
                    <a:pt x="44651" y="17538"/>
                    <a:pt x="44651" y="17538"/>
                    <a:pt x="44651" y="17538"/>
                  </a:cubicBezTo>
                  <a:cubicBezTo>
                    <a:pt x="48372" y="23076"/>
                    <a:pt x="48372" y="23076"/>
                    <a:pt x="48372" y="23076"/>
                  </a:cubicBezTo>
                  <a:cubicBezTo>
                    <a:pt x="65116" y="33230"/>
                    <a:pt x="65116" y="33230"/>
                    <a:pt x="65116" y="33230"/>
                  </a:cubicBezTo>
                  <a:cubicBezTo>
                    <a:pt x="70697" y="32307"/>
                    <a:pt x="70697" y="32307"/>
                    <a:pt x="70697" y="32307"/>
                  </a:cubicBezTo>
                  <a:cubicBezTo>
                    <a:pt x="73488" y="31384"/>
                    <a:pt x="73488" y="31384"/>
                    <a:pt x="73488" y="31384"/>
                  </a:cubicBezTo>
                  <a:cubicBezTo>
                    <a:pt x="77209" y="35076"/>
                    <a:pt x="77209" y="35076"/>
                    <a:pt x="77209" y="35076"/>
                  </a:cubicBezTo>
                  <a:cubicBezTo>
                    <a:pt x="83720" y="45230"/>
                    <a:pt x="83720" y="45230"/>
                    <a:pt x="83720" y="45230"/>
                  </a:cubicBezTo>
                  <a:cubicBezTo>
                    <a:pt x="94883" y="45230"/>
                    <a:pt x="94883" y="45230"/>
                    <a:pt x="94883" y="45230"/>
                  </a:cubicBezTo>
                  <a:cubicBezTo>
                    <a:pt x="100465" y="51692"/>
                    <a:pt x="100465" y="51692"/>
                    <a:pt x="100465" y="51692"/>
                  </a:cubicBezTo>
                  <a:cubicBezTo>
                    <a:pt x="102325" y="60000"/>
                    <a:pt x="102325" y="60000"/>
                    <a:pt x="102325" y="60000"/>
                  </a:cubicBezTo>
                  <a:cubicBezTo>
                    <a:pt x="106976" y="61846"/>
                    <a:pt x="106976" y="61846"/>
                    <a:pt x="106976" y="61846"/>
                  </a:cubicBezTo>
                  <a:cubicBezTo>
                    <a:pt x="110697" y="70153"/>
                    <a:pt x="110697" y="70153"/>
                    <a:pt x="110697" y="70153"/>
                  </a:cubicBezTo>
                  <a:cubicBezTo>
                    <a:pt x="115348" y="75692"/>
                    <a:pt x="115348" y="75692"/>
                    <a:pt x="115348" y="75692"/>
                  </a:cubicBezTo>
                  <a:cubicBezTo>
                    <a:pt x="114418" y="80307"/>
                    <a:pt x="114418" y="80307"/>
                    <a:pt x="114418" y="80307"/>
                  </a:cubicBezTo>
                  <a:cubicBezTo>
                    <a:pt x="120000" y="89538"/>
                    <a:pt x="120000" y="89538"/>
                    <a:pt x="120000" y="89538"/>
                  </a:cubicBezTo>
                  <a:lnTo>
                    <a:pt x="120000" y="9323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5" name="Shape 2049"/>
            <p:cNvSpPr/>
            <p:nvPr/>
          </p:nvSpPr>
          <p:spPr>
            <a:xfrm>
              <a:off x="1417" y="3613"/>
              <a:ext cx="173" cy="1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1739"/>
                  </a:moveTo>
                  <a:cubicBezTo>
                    <a:pt x="11566" y="38260"/>
                    <a:pt x="11566" y="38260"/>
                    <a:pt x="11566" y="38260"/>
                  </a:cubicBezTo>
                  <a:cubicBezTo>
                    <a:pt x="10120" y="29565"/>
                    <a:pt x="10120" y="29565"/>
                    <a:pt x="10120" y="29565"/>
                  </a:cubicBezTo>
                  <a:cubicBezTo>
                    <a:pt x="10120" y="29565"/>
                    <a:pt x="5783" y="20869"/>
                    <a:pt x="5783" y="19130"/>
                  </a:cubicBezTo>
                  <a:cubicBezTo>
                    <a:pt x="5783" y="17391"/>
                    <a:pt x="10120" y="8695"/>
                    <a:pt x="10120" y="8695"/>
                  </a:cubicBezTo>
                  <a:cubicBezTo>
                    <a:pt x="18795" y="6956"/>
                    <a:pt x="18795" y="6956"/>
                    <a:pt x="18795" y="6956"/>
                  </a:cubicBezTo>
                  <a:cubicBezTo>
                    <a:pt x="28915" y="0"/>
                    <a:pt x="28915" y="0"/>
                    <a:pt x="28915" y="0"/>
                  </a:cubicBezTo>
                  <a:cubicBezTo>
                    <a:pt x="34698" y="10434"/>
                    <a:pt x="34698" y="10434"/>
                    <a:pt x="34698" y="10434"/>
                  </a:cubicBezTo>
                  <a:cubicBezTo>
                    <a:pt x="43373" y="5217"/>
                    <a:pt x="43373" y="5217"/>
                    <a:pt x="43373" y="5217"/>
                  </a:cubicBezTo>
                  <a:cubicBezTo>
                    <a:pt x="52048" y="10434"/>
                    <a:pt x="52048" y="10434"/>
                    <a:pt x="52048" y="10434"/>
                  </a:cubicBezTo>
                  <a:cubicBezTo>
                    <a:pt x="59277" y="24347"/>
                    <a:pt x="59277" y="24347"/>
                    <a:pt x="59277" y="24347"/>
                  </a:cubicBezTo>
                  <a:cubicBezTo>
                    <a:pt x="72289" y="13913"/>
                    <a:pt x="72289" y="13913"/>
                    <a:pt x="72289" y="13913"/>
                  </a:cubicBezTo>
                  <a:cubicBezTo>
                    <a:pt x="79518" y="0"/>
                    <a:pt x="79518" y="0"/>
                    <a:pt x="79518" y="0"/>
                  </a:cubicBezTo>
                  <a:cubicBezTo>
                    <a:pt x="92530" y="15652"/>
                    <a:pt x="92530" y="15652"/>
                    <a:pt x="92530" y="15652"/>
                  </a:cubicBezTo>
                  <a:cubicBezTo>
                    <a:pt x="101204" y="6956"/>
                    <a:pt x="101204" y="6956"/>
                    <a:pt x="101204" y="6956"/>
                  </a:cubicBezTo>
                  <a:cubicBezTo>
                    <a:pt x="119999" y="20869"/>
                    <a:pt x="119999" y="20869"/>
                    <a:pt x="119999" y="20869"/>
                  </a:cubicBezTo>
                  <a:cubicBezTo>
                    <a:pt x="117108" y="31304"/>
                    <a:pt x="117108" y="31304"/>
                    <a:pt x="117108" y="31304"/>
                  </a:cubicBezTo>
                  <a:cubicBezTo>
                    <a:pt x="119999" y="40000"/>
                    <a:pt x="119999" y="40000"/>
                    <a:pt x="119999" y="40000"/>
                  </a:cubicBezTo>
                  <a:cubicBezTo>
                    <a:pt x="119999" y="40000"/>
                    <a:pt x="119999" y="40000"/>
                    <a:pt x="119999" y="40000"/>
                  </a:cubicBezTo>
                  <a:cubicBezTo>
                    <a:pt x="118554" y="50434"/>
                    <a:pt x="118554" y="50434"/>
                    <a:pt x="118554" y="50434"/>
                  </a:cubicBezTo>
                  <a:cubicBezTo>
                    <a:pt x="114216" y="59130"/>
                    <a:pt x="114216" y="59130"/>
                    <a:pt x="114216" y="59130"/>
                  </a:cubicBezTo>
                  <a:cubicBezTo>
                    <a:pt x="96867" y="76521"/>
                    <a:pt x="96867" y="76521"/>
                    <a:pt x="96867" y="76521"/>
                  </a:cubicBezTo>
                  <a:cubicBezTo>
                    <a:pt x="88192" y="93913"/>
                    <a:pt x="88192" y="93913"/>
                    <a:pt x="88192" y="93913"/>
                  </a:cubicBezTo>
                  <a:cubicBezTo>
                    <a:pt x="76626" y="97391"/>
                    <a:pt x="76626" y="97391"/>
                    <a:pt x="76626" y="97391"/>
                  </a:cubicBezTo>
                  <a:cubicBezTo>
                    <a:pt x="73734" y="102608"/>
                    <a:pt x="73734" y="102608"/>
                    <a:pt x="73734" y="102608"/>
                  </a:cubicBezTo>
                  <a:cubicBezTo>
                    <a:pt x="62168" y="106086"/>
                    <a:pt x="62168" y="106086"/>
                    <a:pt x="62168" y="106086"/>
                  </a:cubicBezTo>
                  <a:cubicBezTo>
                    <a:pt x="54939" y="120000"/>
                    <a:pt x="54939" y="120000"/>
                    <a:pt x="54939" y="120000"/>
                  </a:cubicBezTo>
                  <a:cubicBezTo>
                    <a:pt x="34698" y="120000"/>
                    <a:pt x="34698" y="120000"/>
                    <a:pt x="34698" y="120000"/>
                  </a:cubicBezTo>
                  <a:cubicBezTo>
                    <a:pt x="34698" y="120000"/>
                    <a:pt x="34698" y="120000"/>
                    <a:pt x="34698" y="120000"/>
                  </a:cubicBezTo>
                  <a:cubicBezTo>
                    <a:pt x="26024" y="102608"/>
                    <a:pt x="26024" y="102608"/>
                    <a:pt x="26024" y="102608"/>
                  </a:cubicBezTo>
                  <a:cubicBezTo>
                    <a:pt x="27469" y="93913"/>
                    <a:pt x="27469" y="93913"/>
                    <a:pt x="27469" y="93913"/>
                  </a:cubicBezTo>
                  <a:cubicBezTo>
                    <a:pt x="20240" y="83478"/>
                    <a:pt x="20240" y="83478"/>
                    <a:pt x="20240" y="83478"/>
                  </a:cubicBezTo>
                  <a:cubicBezTo>
                    <a:pt x="14457" y="67826"/>
                    <a:pt x="14457" y="67826"/>
                    <a:pt x="14457" y="67826"/>
                  </a:cubicBezTo>
                  <a:cubicBezTo>
                    <a:pt x="7228" y="64347"/>
                    <a:pt x="7228" y="64347"/>
                    <a:pt x="7228" y="64347"/>
                  </a:cubicBezTo>
                  <a:cubicBezTo>
                    <a:pt x="4337" y="48695"/>
                    <a:pt x="4337" y="48695"/>
                    <a:pt x="4337" y="48695"/>
                  </a:cubicBezTo>
                  <a:lnTo>
                    <a:pt x="0" y="41739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6" name="Shape 2050"/>
            <p:cNvSpPr/>
            <p:nvPr/>
          </p:nvSpPr>
          <p:spPr>
            <a:xfrm>
              <a:off x="1371" y="3531"/>
              <a:ext cx="159" cy="1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" y="17142"/>
                  </a:moveTo>
                  <a:cubicBezTo>
                    <a:pt x="18701" y="7619"/>
                    <a:pt x="18701" y="7619"/>
                    <a:pt x="18701" y="7619"/>
                  </a:cubicBezTo>
                  <a:cubicBezTo>
                    <a:pt x="28051" y="17142"/>
                    <a:pt x="28051" y="17142"/>
                    <a:pt x="28051" y="17142"/>
                  </a:cubicBezTo>
                  <a:cubicBezTo>
                    <a:pt x="43636" y="15238"/>
                    <a:pt x="43636" y="15238"/>
                    <a:pt x="43636" y="15238"/>
                  </a:cubicBezTo>
                  <a:cubicBezTo>
                    <a:pt x="42077" y="3809"/>
                    <a:pt x="42077" y="3809"/>
                    <a:pt x="42077" y="3809"/>
                  </a:cubicBezTo>
                  <a:cubicBezTo>
                    <a:pt x="46753" y="0"/>
                    <a:pt x="46753" y="0"/>
                    <a:pt x="46753" y="0"/>
                  </a:cubicBezTo>
                  <a:cubicBezTo>
                    <a:pt x="60779" y="11428"/>
                    <a:pt x="60779" y="11428"/>
                    <a:pt x="60779" y="11428"/>
                  </a:cubicBezTo>
                  <a:cubicBezTo>
                    <a:pt x="60779" y="20952"/>
                    <a:pt x="60779" y="20952"/>
                    <a:pt x="60779" y="20952"/>
                  </a:cubicBezTo>
                  <a:cubicBezTo>
                    <a:pt x="70129" y="19047"/>
                    <a:pt x="70129" y="19047"/>
                    <a:pt x="70129" y="19047"/>
                  </a:cubicBezTo>
                  <a:cubicBezTo>
                    <a:pt x="76363" y="20952"/>
                    <a:pt x="76363" y="20952"/>
                    <a:pt x="76363" y="20952"/>
                  </a:cubicBezTo>
                  <a:cubicBezTo>
                    <a:pt x="95064" y="41904"/>
                    <a:pt x="95064" y="41904"/>
                    <a:pt x="95064" y="41904"/>
                  </a:cubicBezTo>
                  <a:cubicBezTo>
                    <a:pt x="99740" y="40000"/>
                    <a:pt x="99740" y="40000"/>
                    <a:pt x="99740" y="40000"/>
                  </a:cubicBezTo>
                  <a:cubicBezTo>
                    <a:pt x="104415" y="36190"/>
                    <a:pt x="104415" y="36190"/>
                    <a:pt x="104415" y="36190"/>
                  </a:cubicBezTo>
                  <a:cubicBezTo>
                    <a:pt x="109090" y="45714"/>
                    <a:pt x="109090" y="45714"/>
                    <a:pt x="109090" y="45714"/>
                  </a:cubicBezTo>
                  <a:cubicBezTo>
                    <a:pt x="110649" y="57142"/>
                    <a:pt x="110649" y="57142"/>
                    <a:pt x="110649" y="57142"/>
                  </a:cubicBezTo>
                  <a:cubicBezTo>
                    <a:pt x="120000" y="70476"/>
                    <a:pt x="120000" y="70476"/>
                    <a:pt x="120000" y="70476"/>
                  </a:cubicBezTo>
                  <a:cubicBezTo>
                    <a:pt x="120000" y="76190"/>
                    <a:pt x="120000" y="76190"/>
                    <a:pt x="120000" y="76190"/>
                  </a:cubicBezTo>
                  <a:cubicBezTo>
                    <a:pt x="120000" y="74285"/>
                    <a:pt x="120000" y="74285"/>
                    <a:pt x="120000" y="74285"/>
                  </a:cubicBezTo>
                  <a:cubicBezTo>
                    <a:pt x="112207" y="89523"/>
                    <a:pt x="112207" y="89523"/>
                    <a:pt x="112207" y="89523"/>
                  </a:cubicBezTo>
                  <a:cubicBezTo>
                    <a:pt x="98181" y="100952"/>
                    <a:pt x="98181" y="100952"/>
                    <a:pt x="98181" y="100952"/>
                  </a:cubicBezTo>
                  <a:cubicBezTo>
                    <a:pt x="90389" y="85714"/>
                    <a:pt x="90389" y="85714"/>
                    <a:pt x="90389" y="85714"/>
                  </a:cubicBezTo>
                  <a:cubicBezTo>
                    <a:pt x="81038" y="80000"/>
                    <a:pt x="81038" y="80000"/>
                    <a:pt x="81038" y="80000"/>
                  </a:cubicBezTo>
                  <a:cubicBezTo>
                    <a:pt x="71688" y="85714"/>
                    <a:pt x="71688" y="85714"/>
                    <a:pt x="71688" y="85714"/>
                  </a:cubicBezTo>
                  <a:cubicBezTo>
                    <a:pt x="65454" y="74285"/>
                    <a:pt x="65454" y="74285"/>
                    <a:pt x="65454" y="74285"/>
                  </a:cubicBezTo>
                  <a:cubicBezTo>
                    <a:pt x="54545" y="81904"/>
                    <a:pt x="54545" y="81904"/>
                    <a:pt x="54545" y="81904"/>
                  </a:cubicBezTo>
                  <a:cubicBezTo>
                    <a:pt x="45194" y="83809"/>
                    <a:pt x="45194" y="83809"/>
                    <a:pt x="45194" y="83809"/>
                  </a:cubicBezTo>
                  <a:cubicBezTo>
                    <a:pt x="45194" y="83809"/>
                    <a:pt x="40519" y="93333"/>
                    <a:pt x="40519" y="95238"/>
                  </a:cubicBezTo>
                  <a:cubicBezTo>
                    <a:pt x="40519" y="97142"/>
                    <a:pt x="45194" y="106666"/>
                    <a:pt x="45194" y="106666"/>
                  </a:cubicBezTo>
                  <a:cubicBezTo>
                    <a:pt x="46753" y="116190"/>
                    <a:pt x="46753" y="116190"/>
                    <a:pt x="46753" y="11619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29610" y="114285"/>
                    <a:pt x="29610" y="114285"/>
                    <a:pt x="29610" y="114285"/>
                  </a:cubicBezTo>
                  <a:cubicBezTo>
                    <a:pt x="10909" y="114285"/>
                    <a:pt x="10909" y="114285"/>
                    <a:pt x="10909" y="114285"/>
                  </a:cubicBezTo>
                  <a:cubicBezTo>
                    <a:pt x="0" y="93333"/>
                    <a:pt x="0" y="93333"/>
                    <a:pt x="0" y="93333"/>
                  </a:cubicBezTo>
                  <a:cubicBezTo>
                    <a:pt x="0" y="93333"/>
                    <a:pt x="0" y="93333"/>
                    <a:pt x="0" y="93333"/>
                  </a:cubicBezTo>
                  <a:cubicBezTo>
                    <a:pt x="14025" y="72380"/>
                    <a:pt x="14025" y="72380"/>
                    <a:pt x="14025" y="72380"/>
                  </a:cubicBezTo>
                  <a:cubicBezTo>
                    <a:pt x="18701" y="60952"/>
                    <a:pt x="18701" y="60952"/>
                    <a:pt x="18701" y="60952"/>
                  </a:cubicBezTo>
                  <a:cubicBezTo>
                    <a:pt x="12467" y="55238"/>
                    <a:pt x="12467" y="55238"/>
                    <a:pt x="12467" y="55238"/>
                  </a:cubicBezTo>
                  <a:cubicBezTo>
                    <a:pt x="15584" y="43809"/>
                    <a:pt x="15584" y="43809"/>
                    <a:pt x="15584" y="43809"/>
                  </a:cubicBezTo>
                  <a:cubicBezTo>
                    <a:pt x="15584" y="43809"/>
                    <a:pt x="18701" y="32380"/>
                    <a:pt x="18701" y="32380"/>
                  </a:cubicBezTo>
                  <a:cubicBezTo>
                    <a:pt x="18701" y="30476"/>
                    <a:pt x="15584" y="19047"/>
                    <a:pt x="15584" y="19047"/>
                  </a:cubicBezTo>
                  <a:lnTo>
                    <a:pt x="10909" y="17142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7" name="Shape 2051"/>
            <p:cNvSpPr/>
            <p:nvPr/>
          </p:nvSpPr>
          <p:spPr>
            <a:xfrm>
              <a:off x="1372" y="3218"/>
              <a:ext cx="247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096" y="10359"/>
                  </a:moveTo>
                  <a:lnTo>
                    <a:pt x="40161" y="1726"/>
                  </a:lnTo>
                  <a:lnTo>
                    <a:pt x="50322" y="5179"/>
                  </a:lnTo>
                  <a:lnTo>
                    <a:pt x="56129" y="0"/>
                  </a:lnTo>
                  <a:lnTo>
                    <a:pt x="63387" y="19856"/>
                  </a:lnTo>
                  <a:lnTo>
                    <a:pt x="71612" y="23309"/>
                  </a:lnTo>
                  <a:lnTo>
                    <a:pt x="78387" y="35395"/>
                  </a:lnTo>
                  <a:lnTo>
                    <a:pt x="80322" y="44892"/>
                  </a:lnTo>
                  <a:lnTo>
                    <a:pt x="91451" y="53525"/>
                  </a:lnTo>
                  <a:lnTo>
                    <a:pt x="96774" y="69928"/>
                  </a:lnTo>
                  <a:lnTo>
                    <a:pt x="100645" y="64748"/>
                  </a:lnTo>
                  <a:lnTo>
                    <a:pt x="106935" y="68201"/>
                  </a:lnTo>
                  <a:lnTo>
                    <a:pt x="111774" y="53525"/>
                  </a:lnTo>
                  <a:lnTo>
                    <a:pt x="120000" y="68201"/>
                  </a:lnTo>
                  <a:lnTo>
                    <a:pt x="117096" y="73381"/>
                  </a:lnTo>
                  <a:lnTo>
                    <a:pt x="115645" y="104460"/>
                  </a:lnTo>
                  <a:lnTo>
                    <a:pt x="105967" y="104460"/>
                  </a:lnTo>
                  <a:lnTo>
                    <a:pt x="100645" y="109640"/>
                  </a:lnTo>
                  <a:lnTo>
                    <a:pt x="97741" y="106187"/>
                  </a:lnTo>
                  <a:lnTo>
                    <a:pt x="89516" y="109640"/>
                  </a:lnTo>
                  <a:lnTo>
                    <a:pt x="84677" y="120000"/>
                  </a:lnTo>
                  <a:lnTo>
                    <a:pt x="82741" y="114820"/>
                  </a:lnTo>
                  <a:lnTo>
                    <a:pt x="73548" y="114820"/>
                  </a:lnTo>
                  <a:lnTo>
                    <a:pt x="68225" y="100143"/>
                  </a:lnTo>
                  <a:lnTo>
                    <a:pt x="63387" y="98417"/>
                  </a:lnTo>
                  <a:lnTo>
                    <a:pt x="56129" y="107913"/>
                  </a:lnTo>
                  <a:lnTo>
                    <a:pt x="51290" y="106187"/>
                  </a:lnTo>
                  <a:lnTo>
                    <a:pt x="49354" y="113093"/>
                  </a:lnTo>
                  <a:lnTo>
                    <a:pt x="45483" y="109640"/>
                  </a:lnTo>
                  <a:lnTo>
                    <a:pt x="40161" y="109640"/>
                  </a:lnTo>
                  <a:lnTo>
                    <a:pt x="41129" y="96690"/>
                  </a:lnTo>
                  <a:lnTo>
                    <a:pt x="33387" y="88057"/>
                  </a:lnTo>
                  <a:lnTo>
                    <a:pt x="35322" y="75107"/>
                  </a:lnTo>
                  <a:lnTo>
                    <a:pt x="28064" y="75107"/>
                  </a:lnTo>
                  <a:lnTo>
                    <a:pt x="21290" y="64748"/>
                  </a:lnTo>
                  <a:lnTo>
                    <a:pt x="19838" y="55251"/>
                  </a:lnTo>
                  <a:lnTo>
                    <a:pt x="16935" y="55251"/>
                  </a:lnTo>
                  <a:lnTo>
                    <a:pt x="13064" y="63021"/>
                  </a:lnTo>
                  <a:lnTo>
                    <a:pt x="9193" y="58705"/>
                  </a:lnTo>
                  <a:lnTo>
                    <a:pt x="3870" y="58705"/>
                  </a:lnTo>
                  <a:lnTo>
                    <a:pt x="0" y="46618"/>
                  </a:lnTo>
                  <a:lnTo>
                    <a:pt x="967" y="43165"/>
                  </a:lnTo>
                  <a:lnTo>
                    <a:pt x="5806" y="43165"/>
                  </a:lnTo>
                  <a:lnTo>
                    <a:pt x="13064" y="28489"/>
                  </a:lnTo>
                  <a:lnTo>
                    <a:pt x="16935" y="30215"/>
                  </a:lnTo>
                  <a:lnTo>
                    <a:pt x="18870" y="21582"/>
                  </a:lnTo>
                  <a:lnTo>
                    <a:pt x="26129" y="21582"/>
                  </a:lnTo>
                  <a:lnTo>
                    <a:pt x="27096" y="10359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8" name="Shape 2052"/>
            <p:cNvSpPr/>
            <p:nvPr/>
          </p:nvSpPr>
          <p:spPr>
            <a:xfrm>
              <a:off x="1322" y="3268"/>
              <a:ext cx="135" cy="1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22" y="78305"/>
                  </a:moveTo>
                  <a:lnTo>
                    <a:pt x="103111" y="78305"/>
                  </a:lnTo>
                  <a:lnTo>
                    <a:pt x="103111" y="90508"/>
                  </a:lnTo>
                  <a:lnTo>
                    <a:pt x="88888" y="90508"/>
                  </a:lnTo>
                  <a:lnTo>
                    <a:pt x="79111" y="80338"/>
                  </a:lnTo>
                  <a:lnTo>
                    <a:pt x="72000" y="88474"/>
                  </a:lnTo>
                  <a:lnTo>
                    <a:pt x="68444" y="103728"/>
                  </a:lnTo>
                  <a:lnTo>
                    <a:pt x="58666" y="113898"/>
                  </a:lnTo>
                  <a:lnTo>
                    <a:pt x="44444" y="115932"/>
                  </a:lnTo>
                  <a:lnTo>
                    <a:pt x="32888" y="120000"/>
                  </a:lnTo>
                  <a:lnTo>
                    <a:pt x="36444" y="117966"/>
                  </a:lnTo>
                  <a:lnTo>
                    <a:pt x="42666" y="76271"/>
                  </a:lnTo>
                  <a:lnTo>
                    <a:pt x="18666" y="46779"/>
                  </a:lnTo>
                  <a:lnTo>
                    <a:pt x="3555" y="41694"/>
                  </a:lnTo>
                  <a:lnTo>
                    <a:pt x="3555" y="31525"/>
                  </a:lnTo>
                  <a:lnTo>
                    <a:pt x="7111" y="16271"/>
                  </a:lnTo>
                  <a:lnTo>
                    <a:pt x="0" y="8135"/>
                  </a:lnTo>
                  <a:lnTo>
                    <a:pt x="8888" y="0"/>
                  </a:lnTo>
                  <a:lnTo>
                    <a:pt x="27555" y="0"/>
                  </a:lnTo>
                  <a:lnTo>
                    <a:pt x="31111" y="6101"/>
                  </a:lnTo>
                  <a:lnTo>
                    <a:pt x="44444" y="8135"/>
                  </a:lnTo>
                  <a:lnTo>
                    <a:pt x="44444" y="4067"/>
                  </a:lnTo>
                  <a:lnTo>
                    <a:pt x="51555" y="18305"/>
                  </a:lnTo>
                  <a:lnTo>
                    <a:pt x="61333" y="18305"/>
                  </a:lnTo>
                  <a:lnTo>
                    <a:pt x="68444" y="23389"/>
                  </a:lnTo>
                  <a:lnTo>
                    <a:pt x="75555" y="14237"/>
                  </a:lnTo>
                  <a:lnTo>
                    <a:pt x="80888" y="14237"/>
                  </a:lnTo>
                  <a:lnTo>
                    <a:pt x="83555" y="25423"/>
                  </a:lnTo>
                  <a:lnTo>
                    <a:pt x="96000" y="37627"/>
                  </a:lnTo>
                  <a:lnTo>
                    <a:pt x="109333" y="37627"/>
                  </a:lnTo>
                  <a:lnTo>
                    <a:pt x="105777" y="52881"/>
                  </a:lnTo>
                  <a:lnTo>
                    <a:pt x="120000" y="63050"/>
                  </a:lnTo>
                  <a:lnTo>
                    <a:pt x="118222" y="78305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9" name="Shape 2053"/>
            <p:cNvSpPr/>
            <p:nvPr/>
          </p:nvSpPr>
          <p:spPr>
            <a:xfrm>
              <a:off x="1261" y="3263"/>
              <a:ext cx="109" cy="1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293" y="103597"/>
                  </a:moveTo>
                  <a:lnTo>
                    <a:pt x="107889" y="105323"/>
                  </a:lnTo>
                  <a:lnTo>
                    <a:pt x="92477" y="107913"/>
                  </a:lnTo>
                  <a:lnTo>
                    <a:pt x="82568" y="114820"/>
                  </a:lnTo>
                  <a:lnTo>
                    <a:pt x="73761" y="114820"/>
                  </a:lnTo>
                  <a:lnTo>
                    <a:pt x="64954" y="120000"/>
                  </a:lnTo>
                  <a:lnTo>
                    <a:pt x="55045" y="116546"/>
                  </a:lnTo>
                  <a:lnTo>
                    <a:pt x="41834" y="107913"/>
                  </a:lnTo>
                  <a:lnTo>
                    <a:pt x="39633" y="100143"/>
                  </a:lnTo>
                  <a:lnTo>
                    <a:pt x="29724" y="94964"/>
                  </a:lnTo>
                  <a:lnTo>
                    <a:pt x="23119" y="86330"/>
                  </a:lnTo>
                  <a:lnTo>
                    <a:pt x="20917" y="86330"/>
                  </a:lnTo>
                  <a:lnTo>
                    <a:pt x="23119" y="75107"/>
                  </a:lnTo>
                  <a:lnTo>
                    <a:pt x="29724" y="64748"/>
                  </a:lnTo>
                  <a:lnTo>
                    <a:pt x="29724" y="55251"/>
                  </a:lnTo>
                  <a:lnTo>
                    <a:pt x="14311" y="50071"/>
                  </a:lnTo>
                  <a:lnTo>
                    <a:pt x="14311" y="35395"/>
                  </a:lnTo>
                  <a:lnTo>
                    <a:pt x="4403" y="37122"/>
                  </a:lnTo>
                  <a:lnTo>
                    <a:pt x="0" y="28489"/>
                  </a:lnTo>
                  <a:lnTo>
                    <a:pt x="9908" y="23309"/>
                  </a:lnTo>
                  <a:lnTo>
                    <a:pt x="12110" y="15539"/>
                  </a:lnTo>
                  <a:lnTo>
                    <a:pt x="16513" y="8633"/>
                  </a:lnTo>
                  <a:lnTo>
                    <a:pt x="23119" y="0"/>
                  </a:lnTo>
                  <a:lnTo>
                    <a:pt x="48440" y="13812"/>
                  </a:lnTo>
                  <a:lnTo>
                    <a:pt x="67155" y="10359"/>
                  </a:lnTo>
                  <a:lnTo>
                    <a:pt x="75963" y="17266"/>
                  </a:lnTo>
                  <a:lnTo>
                    <a:pt x="71559" y="30215"/>
                  </a:lnTo>
                  <a:lnTo>
                    <a:pt x="71559" y="38848"/>
                  </a:lnTo>
                  <a:lnTo>
                    <a:pt x="90275" y="43165"/>
                  </a:lnTo>
                  <a:lnTo>
                    <a:pt x="120000" y="68201"/>
                  </a:lnTo>
                  <a:lnTo>
                    <a:pt x="112293" y="103597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0" name="Shape 2054"/>
            <p:cNvSpPr/>
            <p:nvPr/>
          </p:nvSpPr>
          <p:spPr>
            <a:xfrm>
              <a:off x="1282" y="3159"/>
              <a:ext cx="145" cy="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780" y="0"/>
                  </a:moveTo>
                  <a:lnTo>
                    <a:pt x="72328" y="0"/>
                  </a:lnTo>
                  <a:lnTo>
                    <a:pt x="91232" y="20826"/>
                  </a:lnTo>
                  <a:lnTo>
                    <a:pt x="97808" y="14876"/>
                  </a:lnTo>
                  <a:lnTo>
                    <a:pt x="104383" y="24793"/>
                  </a:lnTo>
                  <a:lnTo>
                    <a:pt x="104383" y="51570"/>
                  </a:lnTo>
                  <a:lnTo>
                    <a:pt x="119999" y="70413"/>
                  </a:lnTo>
                  <a:lnTo>
                    <a:pt x="118356" y="83305"/>
                  </a:lnTo>
                  <a:lnTo>
                    <a:pt x="106027" y="83305"/>
                  </a:lnTo>
                  <a:lnTo>
                    <a:pt x="102739" y="93223"/>
                  </a:lnTo>
                  <a:lnTo>
                    <a:pt x="96164" y="91239"/>
                  </a:lnTo>
                  <a:lnTo>
                    <a:pt x="83835" y="108099"/>
                  </a:lnTo>
                  <a:lnTo>
                    <a:pt x="75616" y="108099"/>
                  </a:lnTo>
                  <a:lnTo>
                    <a:pt x="73972" y="116033"/>
                  </a:lnTo>
                  <a:lnTo>
                    <a:pt x="61643" y="114049"/>
                  </a:lnTo>
                  <a:lnTo>
                    <a:pt x="58356" y="108099"/>
                  </a:lnTo>
                  <a:lnTo>
                    <a:pt x="41095" y="108099"/>
                  </a:lnTo>
                  <a:lnTo>
                    <a:pt x="32876" y="116033"/>
                  </a:lnTo>
                  <a:lnTo>
                    <a:pt x="18904" y="120000"/>
                  </a:lnTo>
                  <a:lnTo>
                    <a:pt x="0" y="104132"/>
                  </a:lnTo>
                  <a:lnTo>
                    <a:pt x="1643" y="99173"/>
                  </a:lnTo>
                  <a:lnTo>
                    <a:pt x="4931" y="85289"/>
                  </a:lnTo>
                  <a:lnTo>
                    <a:pt x="23835" y="70413"/>
                  </a:lnTo>
                  <a:lnTo>
                    <a:pt x="18904" y="54545"/>
                  </a:lnTo>
                  <a:lnTo>
                    <a:pt x="25479" y="47603"/>
                  </a:lnTo>
                  <a:lnTo>
                    <a:pt x="23835" y="29752"/>
                  </a:lnTo>
                  <a:lnTo>
                    <a:pt x="32876" y="22809"/>
                  </a:lnTo>
                  <a:lnTo>
                    <a:pt x="36164" y="22809"/>
                  </a:lnTo>
                  <a:lnTo>
                    <a:pt x="41095" y="8925"/>
                  </a:lnTo>
                  <a:lnTo>
                    <a:pt x="51780" y="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1" name="Shape 2055"/>
            <p:cNvSpPr/>
            <p:nvPr/>
          </p:nvSpPr>
          <p:spPr>
            <a:xfrm>
              <a:off x="1082" y="3071"/>
              <a:ext cx="263" cy="1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4393"/>
                  </a:moveTo>
                  <a:lnTo>
                    <a:pt x="2737" y="36069"/>
                  </a:lnTo>
                  <a:lnTo>
                    <a:pt x="7756" y="33294"/>
                  </a:lnTo>
                  <a:lnTo>
                    <a:pt x="11406" y="22890"/>
                  </a:lnTo>
                  <a:lnTo>
                    <a:pt x="10494" y="13179"/>
                  </a:lnTo>
                  <a:lnTo>
                    <a:pt x="15057" y="8323"/>
                  </a:lnTo>
                  <a:lnTo>
                    <a:pt x="17338" y="0"/>
                  </a:lnTo>
                  <a:lnTo>
                    <a:pt x="21901" y="5549"/>
                  </a:lnTo>
                  <a:lnTo>
                    <a:pt x="31482" y="8323"/>
                  </a:lnTo>
                  <a:lnTo>
                    <a:pt x="34220" y="13179"/>
                  </a:lnTo>
                  <a:lnTo>
                    <a:pt x="40152" y="13179"/>
                  </a:lnTo>
                  <a:lnTo>
                    <a:pt x="41064" y="17341"/>
                  </a:lnTo>
                  <a:lnTo>
                    <a:pt x="48365" y="17341"/>
                  </a:lnTo>
                  <a:lnTo>
                    <a:pt x="53384" y="21502"/>
                  </a:lnTo>
                  <a:lnTo>
                    <a:pt x="56121" y="21502"/>
                  </a:lnTo>
                  <a:lnTo>
                    <a:pt x="59771" y="15953"/>
                  </a:lnTo>
                  <a:lnTo>
                    <a:pt x="65703" y="17341"/>
                  </a:lnTo>
                  <a:lnTo>
                    <a:pt x="69353" y="11098"/>
                  </a:lnTo>
                  <a:lnTo>
                    <a:pt x="76197" y="13179"/>
                  </a:lnTo>
                  <a:lnTo>
                    <a:pt x="77110" y="20115"/>
                  </a:lnTo>
                  <a:lnTo>
                    <a:pt x="79847" y="27052"/>
                  </a:lnTo>
                  <a:lnTo>
                    <a:pt x="84866" y="27052"/>
                  </a:lnTo>
                  <a:lnTo>
                    <a:pt x="89429" y="34682"/>
                  </a:lnTo>
                  <a:lnTo>
                    <a:pt x="92167" y="31907"/>
                  </a:lnTo>
                  <a:lnTo>
                    <a:pt x="92167" y="29132"/>
                  </a:lnTo>
                  <a:lnTo>
                    <a:pt x="106768" y="41618"/>
                  </a:lnTo>
                  <a:lnTo>
                    <a:pt x="119087" y="41618"/>
                  </a:lnTo>
                  <a:lnTo>
                    <a:pt x="120000" y="60346"/>
                  </a:lnTo>
                  <a:lnTo>
                    <a:pt x="114068" y="66589"/>
                  </a:lnTo>
                  <a:lnTo>
                    <a:pt x="111330" y="76300"/>
                  </a:lnTo>
                  <a:lnTo>
                    <a:pt x="109505" y="76300"/>
                  </a:lnTo>
                  <a:lnTo>
                    <a:pt x="104486" y="81156"/>
                  </a:lnTo>
                  <a:lnTo>
                    <a:pt x="105399" y="93641"/>
                  </a:lnTo>
                  <a:lnTo>
                    <a:pt x="101749" y="98497"/>
                  </a:lnTo>
                  <a:lnTo>
                    <a:pt x="104486" y="109595"/>
                  </a:lnTo>
                  <a:lnTo>
                    <a:pt x="93992" y="120000"/>
                  </a:lnTo>
                  <a:lnTo>
                    <a:pt x="86692" y="117225"/>
                  </a:lnTo>
                  <a:lnTo>
                    <a:pt x="78022" y="110982"/>
                  </a:lnTo>
                  <a:lnTo>
                    <a:pt x="74372" y="110982"/>
                  </a:lnTo>
                  <a:lnTo>
                    <a:pt x="66615" y="105433"/>
                  </a:lnTo>
                  <a:lnTo>
                    <a:pt x="60684" y="104046"/>
                  </a:lnTo>
                  <a:lnTo>
                    <a:pt x="57034" y="92254"/>
                  </a:lnTo>
                  <a:lnTo>
                    <a:pt x="51558" y="99884"/>
                  </a:lnTo>
                  <a:lnTo>
                    <a:pt x="45627" y="99884"/>
                  </a:lnTo>
                  <a:lnTo>
                    <a:pt x="45627" y="101271"/>
                  </a:lnTo>
                  <a:lnTo>
                    <a:pt x="41064" y="90867"/>
                  </a:lnTo>
                  <a:lnTo>
                    <a:pt x="35133" y="83930"/>
                  </a:lnTo>
                  <a:lnTo>
                    <a:pt x="34220" y="76300"/>
                  </a:lnTo>
                  <a:lnTo>
                    <a:pt x="31482" y="74913"/>
                  </a:lnTo>
                  <a:lnTo>
                    <a:pt x="26463" y="76300"/>
                  </a:lnTo>
                  <a:lnTo>
                    <a:pt x="20988" y="77687"/>
                  </a:lnTo>
                  <a:lnTo>
                    <a:pt x="6844" y="60346"/>
                  </a:lnTo>
                  <a:lnTo>
                    <a:pt x="6844" y="52023"/>
                  </a:lnTo>
                  <a:lnTo>
                    <a:pt x="0" y="44393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2" name="Shape 2056"/>
            <p:cNvSpPr/>
            <p:nvPr/>
          </p:nvSpPr>
          <p:spPr>
            <a:xfrm>
              <a:off x="1006" y="3123"/>
              <a:ext cx="177" cy="1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35" y="105600"/>
                  </a:moveTo>
                  <a:cubicBezTo>
                    <a:pt x="5647" y="104000"/>
                    <a:pt x="5647" y="102400"/>
                    <a:pt x="7058" y="97600"/>
                  </a:cubicBezTo>
                  <a:cubicBezTo>
                    <a:pt x="7058" y="89600"/>
                    <a:pt x="8470" y="91200"/>
                    <a:pt x="8470" y="86400"/>
                  </a:cubicBezTo>
                  <a:cubicBezTo>
                    <a:pt x="8470" y="81600"/>
                    <a:pt x="2823" y="80000"/>
                    <a:pt x="1411" y="75200"/>
                  </a:cubicBezTo>
                  <a:cubicBezTo>
                    <a:pt x="0" y="68800"/>
                    <a:pt x="7058" y="68800"/>
                    <a:pt x="7058" y="65600"/>
                  </a:cubicBezTo>
                  <a:cubicBezTo>
                    <a:pt x="8470" y="62400"/>
                    <a:pt x="5647" y="57600"/>
                    <a:pt x="5647" y="54400"/>
                  </a:cubicBezTo>
                  <a:cubicBezTo>
                    <a:pt x="4235" y="49600"/>
                    <a:pt x="11294" y="43200"/>
                    <a:pt x="14117" y="40000"/>
                  </a:cubicBezTo>
                  <a:cubicBezTo>
                    <a:pt x="15529" y="36800"/>
                    <a:pt x="14117" y="28800"/>
                    <a:pt x="14117" y="25600"/>
                  </a:cubicBezTo>
                  <a:cubicBezTo>
                    <a:pt x="15529" y="20800"/>
                    <a:pt x="24000" y="20800"/>
                    <a:pt x="28235" y="19200"/>
                  </a:cubicBezTo>
                  <a:cubicBezTo>
                    <a:pt x="33882" y="17600"/>
                    <a:pt x="29647" y="9600"/>
                    <a:pt x="36705" y="6400"/>
                  </a:cubicBezTo>
                  <a:cubicBezTo>
                    <a:pt x="39529" y="4800"/>
                    <a:pt x="40941" y="3200"/>
                    <a:pt x="40941" y="0"/>
                  </a:cubicBezTo>
                  <a:cubicBezTo>
                    <a:pt x="48000" y="0"/>
                    <a:pt x="48000" y="0"/>
                    <a:pt x="48000" y="0"/>
                  </a:cubicBezTo>
                  <a:cubicBezTo>
                    <a:pt x="52235" y="9600"/>
                    <a:pt x="52235" y="9600"/>
                    <a:pt x="52235" y="9600"/>
                  </a:cubicBezTo>
                  <a:cubicBezTo>
                    <a:pt x="62117" y="17600"/>
                    <a:pt x="62117" y="17600"/>
                    <a:pt x="62117" y="17600"/>
                  </a:cubicBezTo>
                  <a:cubicBezTo>
                    <a:pt x="62117" y="27200"/>
                    <a:pt x="62117" y="27200"/>
                    <a:pt x="62117" y="27200"/>
                  </a:cubicBezTo>
                  <a:cubicBezTo>
                    <a:pt x="83294" y="46400"/>
                    <a:pt x="83294" y="46400"/>
                    <a:pt x="83294" y="46400"/>
                  </a:cubicBezTo>
                  <a:cubicBezTo>
                    <a:pt x="91764" y="44800"/>
                    <a:pt x="91764" y="44800"/>
                    <a:pt x="91764" y="44800"/>
                  </a:cubicBezTo>
                  <a:cubicBezTo>
                    <a:pt x="98823" y="43200"/>
                    <a:pt x="98823" y="43200"/>
                    <a:pt x="98823" y="43200"/>
                  </a:cubicBezTo>
                  <a:cubicBezTo>
                    <a:pt x="103058" y="44800"/>
                    <a:pt x="103058" y="44800"/>
                    <a:pt x="103058" y="44800"/>
                  </a:cubicBezTo>
                  <a:cubicBezTo>
                    <a:pt x="104470" y="52800"/>
                    <a:pt x="104470" y="52800"/>
                    <a:pt x="104470" y="52800"/>
                  </a:cubicBezTo>
                  <a:cubicBezTo>
                    <a:pt x="112941" y="60800"/>
                    <a:pt x="112941" y="60800"/>
                    <a:pt x="112941" y="608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8588" y="84800"/>
                    <a:pt x="118588" y="84800"/>
                    <a:pt x="118588" y="84800"/>
                  </a:cubicBezTo>
                  <a:cubicBezTo>
                    <a:pt x="108705" y="88000"/>
                    <a:pt x="108705" y="88000"/>
                    <a:pt x="108705" y="88000"/>
                  </a:cubicBezTo>
                  <a:cubicBezTo>
                    <a:pt x="98823" y="104000"/>
                    <a:pt x="98823" y="104000"/>
                    <a:pt x="98823" y="104000"/>
                  </a:cubicBezTo>
                  <a:cubicBezTo>
                    <a:pt x="87529" y="102400"/>
                    <a:pt x="87529" y="102400"/>
                    <a:pt x="87529" y="102400"/>
                  </a:cubicBezTo>
                  <a:cubicBezTo>
                    <a:pt x="76235" y="110400"/>
                    <a:pt x="76235" y="110400"/>
                    <a:pt x="76235" y="110400"/>
                  </a:cubicBezTo>
                  <a:cubicBezTo>
                    <a:pt x="66352" y="100800"/>
                    <a:pt x="66352" y="100800"/>
                    <a:pt x="66352" y="100800"/>
                  </a:cubicBezTo>
                  <a:cubicBezTo>
                    <a:pt x="59294" y="104000"/>
                    <a:pt x="59294" y="104000"/>
                    <a:pt x="59294" y="104000"/>
                  </a:cubicBezTo>
                  <a:cubicBezTo>
                    <a:pt x="53647" y="91200"/>
                    <a:pt x="53647" y="91200"/>
                    <a:pt x="53647" y="91200"/>
                  </a:cubicBezTo>
                  <a:cubicBezTo>
                    <a:pt x="45176" y="91200"/>
                    <a:pt x="45176" y="91200"/>
                    <a:pt x="45176" y="91200"/>
                  </a:cubicBezTo>
                  <a:cubicBezTo>
                    <a:pt x="40941" y="97600"/>
                    <a:pt x="40941" y="97600"/>
                    <a:pt x="40941" y="97600"/>
                  </a:cubicBezTo>
                  <a:cubicBezTo>
                    <a:pt x="35294" y="99200"/>
                    <a:pt x="35294" y="99200"/>
                    <a:pt x="35294" y="99200"/>
                  </a:cubicBezTo>
                  <a:cubicBezTo>
                    <a:pt x="32470" y="102400"/>
                    <a:pt x="32470" y="102400"/>
                    <a:pt x="32470" y="102400"/>
                  </a:cubicBezTo>
                  <a:cubicBezTo>
                    <a:pt x="32470" y="100800"/>
                    <a:pt x="32470" y="100800"/>
                    <a:pt x="32470" y="100800"/>
                  </a:cubicBezTo>
                  <a:cubicBezTo>
                    <a:pt x="18352" y="107200"/>
                    <a:pt x="18352" y="107200"/>
                    <a:pt x="18352" y="107200"/>
                  </a:cubicBezTo>
                  <a:cubicBezTo>
                    <a:pt x="9882" y="120000"/>
                    <a:pt x="9882" y="120000"/>
                    <a:pt x="9882" y="120000"/>
                  </a:cubicBezTo>
                  <a:cubicBezTo>
                    <a:pt x="7058" y="108800"/>
                    <a:pt x="7058" y="108800"/>
                    <a:pt x="7058" y="108800"/>
                  </a:cubicBezTo>
                  <a:lnTo>
                    <a:pt x="4235" y="10560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3" name="Shape 2057"/>
            <p:cNvSpPr/>
            <p:nvPr/>
          </p:nvSpPr>
          <p:spPr>
            <a:xfrm>
              <a:off x="931" y="3236"/>
              <a:ext cx="135" cy="1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692" y="112380"/>
                  </a:moveTo>
                  <a:cubicBezTo>
                    <a:pt x="55384" y="106666"/>
                    <a:pt x="55384" y="97142"/>
                    <a:pt x="53538" y="89523"/>
                  </a:cubicBezTo>
                  <a:cubicBezTo>
                    <a:pt x="53538" y="81904"/>
                    <a:pt x="46153" y="81904"/>
                    <a:pt x="42461" y="76190"/>
                  </a:cubicBezTo>
                  <a:cubicBezTo>
                    <a:pt x="38769" y="70476"/>
                    <a:pt x="27692" y="76190"/>
                    <a:pt x="25846" y="70476"/>
                  </a:cubicBezTo>
                  <a:cubicBezTo>
                    <a:pt x="25846" y="64761"/>
                    <a:pt x="22153" y="59047"/>
                    <a:pt x="20307" y="59047"/>
                  </a:cubicBezTo>
                  <a:cubicBezTo>
                    <a:pt x="18461" y="59047"/>
                    <a:pt x="14769" y="59047"/>
                    <a:pt x="9230" y="59047"/>
                  </a:cubicBezTo>
                  <a:cubicBezTo>
                    <a:pt x="3692" y="60952"/>
                    <a:pt x="0" y="59047"/>
                    <a:pt x="1846" y="51428"/>
                  </a:cubicBezTo>
                  <a:cubicBezTo>
                    <a:pt x="1846" y="43809"/>
                    <a:pt x="7384" y="40000"/>
                    <a:pt x="9230" y="34285"/>
                  </a:cubicBezTo>
                  <a:cubicBezTo>
                    <a:pt x="9230" y="28571"/>
                    <a:pt x="22153" y="26666"/>
                    <a:pt x="22153" y="13333"/>
                  </a:cubicBezTo>
                  <a:cubicBezTo>
                    <a:pt x="22153" y="0"/>
                    <a:pt x="27692" y="1904"/>
                    <a:pt x="33230" y="1904"/>
                  </a:cubicBezTo>
                  <a:cubicBezTo>
                    <a:pt x="38769" y="1904"/>
                    <a:pt x="42461" y="3809"/>
                    <a:pt x="42461" y="15238"/>
                  </a:cubicBezTo>
                  <a:cubicBezTo>
                    <a:pt x="42461" y="26666"/>
                    <a:pt x="53538" y="24761"/>
                    <a:pt x="62769" y="24761"/>
                  </a:cubicBezTo>
                  <a:cubicBezTo>
                    <a:pt x="66461" y="24761"/>
                    <a:pt x="70153" y="24761"/>
                    <a:pt x="72000" y="22857"/>
                  </a:cubicBezTo>
                  <a:cubicBezTo>
                    <a:pt x="75692" y="26666"/>
                    <a:pt x="75692" y="26666"/>
                    <a:pt x="75692" y="26666"/>
                  </a:cubicBezTo>
                  <a:cubicBezTo>
                    <a:pt x="79384" y="40000"/>
                    <a:pt x="79384" y="40000"/>
                    <a:pt x="79384" y="40000"/>
                  </a:cubicBezTo>
                  <a:cubicBezTo>
                    <a:pt x="90461" y="24761"/>
                    <a:pt x="90461" y="24761"/>
                    <a:pt x="90461" y="24761"/>
                  </a:cubicBezTo>
                  <a:cubicBezTo>
                    <a:pt x="108923" y="17142"/>
                    <a:pt x="108923" y="17142"/>
                    <a:pt x="108923" y="17142"/>
                  </a:cubicBezTo>
                  <a:cubicBezTo>
                    <a:pt x="112615" y="19047"/>
                    <a:pt x="112615" y="19047"/>
                    <a:pt x="112615" y="19047"/>
                  </a:cubicBezTo>
                  <a:cubicBezTo>
                    <a:pt x="114461" y="34285"/>
                    <a:pt x="114461" y="34285"/>
                    <a:pt x="114461" y="34285"/>
                  </a:cubicBezTo>
                  <a:cubicBezTo>
                    <a:pt x="116307" y="43809"/>
                    <a:pt x="116307" y="43809"/>
                    <a:pt x="116307" y="43809"/>
                  </a:cubicBezTo>
                  <a:cubicBezTo>
                    <a:pt x="116307" y="55238"/>
                    <a:pt x="116307" y="55238"/>
                    <a:pt x="116307" y="55238"/>
                  </a:cubicBezTo>
                  <a:cubicBezTo>
                    <a:pt x="108923" y="60952"/>
                    <a:pt x="108923" y="60952"/>
                    <a:pt x="108923" y="60952"/>
                  </a:cubicBezTo>
                  <a:cubicBezTo>
                    <a:pt x="110769" y="68571"/>
                    <a:pt x="110769" y="68571"/>
                    <a:pt x="110769" y="68571"/>
                  </a:cubicBezTo>
                  <a:cubicBezTo>
                    <a:pt x="120000" y="78095"/>
                    <a:pt x="120000" y="78095"/>
                    <a:pt x="120000" y="78095"/>
                  </a:cubicBezTo>
                  <a:cubicBezTo>
                    <a:pt x="120000" y="85714"/>
                    <a:pt x="120000" y="85714"/>
                    <a:pt x="120000" y="85714"/>
                  </a:cubicBezTo>
                  <a:cubicBezTo>
                    <a:pt x="114461" y="87619"/>
                    <a:pt x="114461" y="87619"/>
                    <a:pt x="114461" y="87619"/>
                  </a:cubicBezTo>
                  <a:cubicBezTo>
                    <a:pt x="114461" y="97142"/>
                    <a:pt x="114461" y="97142"/>
                    <a:pt x="114461" y="97142"/>
                  </a:cubicBezTo>
                  <a:cubicBezTo>
                    <a:pt x="108923" y="100952"/>
                    <a:pt x="108923" y="100952"/>
                    <a:pt x="108923" y="100952"/>
                  </a:cubicBezTo>
                  <a:cubicBezTo>
                    <a:pt x="103384" y="93333"/>
                    <a:pt x="103384" y="93333"/>
                    <a:pt x="103384" y="93333"/>
                  </a:cubicBezTo>
                  <a:cubicBezTo>
                    <a:pt x="92307" y="97142"/>
                    <a:pt x="92307" y="97142"/>
                    <a:pt x="92307" y="97142"/>
                  </a:cubicBezTo>
                  <a:cubicBezTo>
                    <a:pt x="92307" y="108571"/>
                    <a:pt x="92307" y="108571"/>
                    <a:pt x="92307" y="108571"/>
                  </a:cubicBezTo>
                  <a:cubicBezTo>
                    <a:pt x="81230" y="112380"/>
                    <a:pt x="81230" y="112380"/>
                    <a:pt x="81230" y="112380"/>
                  </a:cubicBezTo>
                  <a:cubicBezTo>
                    <a:pt x="79384" y="120000"/>
                    <a:pt x="79384" y="120000"/>
                    <a:pt x="79384" y="120000"/>
                  </a:cubicBezTo>
                  <a:cubicBezTo>
                    <a:pt x="70153" y="116190"/>
                    <a:pt x="70153" y="116190"/>
                    <a:pt x="70153" y="116190"/>
                  </a:cubicBezTo>
                  <a:cubicBezTo>
                    <a:pt x="59076" y="114285"/>
                    <a:pt x="59076" y="114285"/>
                    <a:pt x="59076" y="114285"/>
                  </a:cubicBezTo>
                  <a:cubicBezTo>
                    <a:pt x="49846" y="114285"/>
                    <a:pt x="49846" y="114285"/>
                    <a:pt x="49846" y="114285"/>
                  </a:cubicBezTo>
                  <a:lnTo>
                    <a:pt x="51692" y="11238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4" name="Shape 2058"/>
            <p:cNvSpPr/>
            <p:nvPr/>
          </p:nvSpPr>
          <p:spPr>
            <a:xfrm>
              <a:off x="957" y="3361"/>
              <a:ext cx="138" cy="1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2" y="76363"/>
                  </a:moveTo>
                  <a:cubicBezTo>
                    <a:pt x="9090" y="74545"/>
                    <a:pt x="10909" y="72727"/>
                    <a:pt x="10909" y="72727"/>
                  </a:cubicBezTo>
                  <a:cubicBezTo>
                    <a:pt x="14545" y="69090"/>
                    <a:pt x="14545" y="56363"/>
                    <a:pt x="14545" y="50909"/>
                  </a:cubicBezTo>
                  <a:cubicBezTo>
                    <a:pt x="14545" y="45454"/>
                    <a:pt x="7272" y="40000"/>
                    <a:pt x="3636" y="36363"/>
                  </a:cubicBezTo>
                  <a:cubicBezTo>
                    <a:pt x="0" y="32727"/>
                    <a:pt x="5454" y="21818"/>
                    <a:pt x="9090" y="14545"/>
                  </a:cubicBezTo>
                  <a:cubicBezTo>
                    <a:pt x="12727" y="7272"/>
                    <a:pt x="14545" y="9090"/>
                    <a:pt x="20000" y="12727"/>
                  </a:cubicBezTo>
                  <a:cubicBezTo>
                    <a:pt x="25454" y="16363"/>
                    <a:pt x="21818" y="5454"/>
                    <a:pt x="25454" y="0"/>
                  </a:cubicBezTo>
                  <a:cubicBezTo>
                    <a:pt x="34545" y="0"/>
                    <a:pt x="34545" y="0"/>
                    <a:pt x="34545" y="0"/>
                  </a:cubicBezTo>
                  <a:cubicBezTo>
                    <a:pt x="45454" y="1818"/>
                    <a:pt x="45454" y="1818"/>
                    <a:pt x="45454" y="1818"/>
                  </a:cubicBezTo>
                  <a:cubicBezTo>
                    <a:pt x="54545" y="5454"/>
                    <a:pt x="54545" y="5454"/>
                    <a:pt x="54545" y="5454"/>
                  </a:cubicBezTo>
                  <a:cubicBezTo>
                    <a:pt x="67272" y="12727"/>
                    <a:pt x="67272" y="12727"/>
                    <a:pt x="67272" y="12727"/>
                  </a:cubicBezTo>
                  <a:cubicBezTo>
                    <a:pt x="70909" y="27272"/>
                    <a:pt x="70909" y="27272"/>
                    <a:pt x="70909" y="27272"/>
                  </a:cubicBezTo>
                  <a:cubicBezTo>
                    <a:pt x="78181" y="27272"/>
                    <a:pt x="78181" y="27272"/>
                    <a:pt x="78181" y="27272"/>
                  </a:cubicBezTo>
                  <a:cubicBezTo>
                    <a:pt x="83636" y="40000"/>
                    <a:pt x="83636" y="40000"/>
                    <a:pt x="83636" y="40000"/>
                  </a:cubicBezTo>
                  <a:cubicBezTo>
                    <a:pt x="90909" y="56363"/>
                    <a:pt x="90909" y="56363"/>
                    <a:pt x="90909" y="56363"/>
                  </a:cubicBezTo>
                  <a:cubicBezTo>
                    <a:pt x="92727" y="69090"/>
                    <a:pt x="92727" y="69090"/>
                    <a:pt x="92727" y="69090"/>
                  </a:cubicBezTo>
                  <a:cubicBezTo>
                    <a:pt x="107272" y="78181"/>
                    <a:pt x="107272" y="78181"/>
                    <a:pt x="107272" y="78181"/>
                  </a:cubicBezTo>
                  <a:cubicBezTo>
                    <a:pt x="105454" y="87272"/>
                    <a:pt x="105454" y="87272"/>
                    <a:pt x="105454" y="87272"/>
                  </a:cubicBezTo>
                  <a:cubicBezTo>
                    <a:pt x="120000" y="100000"/>
                    <a:pt x="120000" y="100000"/>
                    <a:pt x="120000" y="100000"/>
                  </a:cubicBezTo>
                  <a:cubicBezTo>
                    <a:pt x="112727" y="103636"/>
                    <a:pt x="112727" y="103636"/>
                    <a:pt x="112727" y="103636"/>
                  </a:cubicBezTo>
                  <a:cubicBezTo>
                    <a:pt x="105454" y="101818"/>
                    <a:pt x="105454" y="101818"/>
                    <a:pt x="105454" y="101818"/>
                  </a:cubicBezTo>
                  <a:cubicBezTo>
                    <a:pt x="100000" y="105454"/>
                    <a:pt x="100000" y="105454"/>
                    <a:pt x="100000" y="105454"/>
                  </a:cubicBezTo>
                  <a:cubicBezTo>
                    <a:pt x="98181" y="116363"/>
                    <a:pt x="98181" y="116363"/>
                    <a:pt x="98181" y="116363"/>
                  </a:cubicBezTo>
                  <a:cubicBezTo>
                    <a:pt x="94545" y="116363"/>
                    <a:pt x="94545" y="116363"/>
                    <a:pt x="94545" y="116363"/>
                  </a:cubicBezTo>
                  <a:cubicBezTo>
                    <a:pt x="92727" y="120000"/>
                    <a:pt x="92727" y="120000"/>
                    <a:pt x="92727" y="120000"/>
                  </a:cubicBezTo>
                  <a:cubicBezTo>
                    <a:pt x="81818" y="103636"/>
                    <a:pt x="81818" y="103636"/>
                    <a:pt x="81818" y="103636"/>
                  </a:cubicBezTo>
                  <a:cubicBezTo>
                    <a:pt x="61818" y="90909"/>
                    <a:pt x="61818" y="90909"/>
                    <a:pt x="61818" y="90909"/>
                  </a:cubicBezTo>
                  <a:cubicBezTo>
                    <a:pt x="43636" y="90909"/>
                    <a:pt x="43636" y="90909"/>
                    <a:pt x="43636" y="90909"/>
                  </a:cubicBezTo>
                  <a:cubicBezTo>
                    <a:pt x="40000" y="80000"/>
                    <a:pt x="40000" y="80000"/>
                    <a:pt x="40000" y="80000"/>
                  </a:cubicBezTo>
                  <a:cubicBezTo>
                    <a:pt x="30909" y="70909"/>
                    <a:pt x="30909" y="70909"/>
                    <a:pt x="30909" y="70909"/>
                  </a:cubicBezTo>
                  <a:cubicBezTo>
                    <a:pt x="29090" y="78181"/>
                    <a:pt x="29090" y="78181"/>
                    <a:pt x="29090" y="78181"/>
                  </a:cubicBezTo>
                  <a:cubicBezTo>
                    <a:pt x="18181" y="78181"/>
                    <a:pt x="18181" y="78181"/>
                    <a:pt x="18181" y="78181"/>
                  </a:cubicBezTo>
                  <a:lnTo>
                    <a:pt x="7272" y="76363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5" name="Shape 2059"/>
            <p:cNvSpPr/>
            <p:nvPr/>
          </p:nvSpPr>
          <p:spPr>
            <a:xfrm>
              <a:off x="1152" y="3454"/>
              <a:ext cx="122" cy="1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0294"/>
                  </a:moveTo>
                  <a:lnTo>
                    <a:pt x="118048" y="20294"/>
                  </a:lnTo>
                  <a:lnTo>
                    <a:pt x="105365" y="31764"/>
                  </a:lnTo>
                  <a:lnTo>
                    <a:pt x="107317" y="42352"/>
                  </a:lnTo>
                  <a:lnTo>
                    <a:pt x="103414" y="60882"/>
                  </a:lnTo>
                  <a:lnTo>
                    <a:pt x="109268" y="69705"/>
                  </a:lnTo>
                  <a:lnTo>
                    <a:pt x="109268" y="88235"/>
                  </a:lnTo>
                  <a:lnTo>
                    <a:pt x="93658" y="86470"/>
                  </a:lnTo>
                  <a:lnTo>
                    <a:pt x="89756" y="96176"/>
                  </a:lnTo>
                  <a:lnTo>
                    <a:pt x="58536" y="116470"/>
                  </a:lnTo>
                  <a:lnTo>
                    <a:pt x="44878" y="120000"/>
                  </a:lnTo>
                  <a:lnTo>
                    <a:pt x="50731" y="118235"/>
                  </a:lnTo>
                  <a:lnTo>
                    <a:pt x="26341" y="90000"/>
                  </a:lnTo>
                  <a:lnTo>
                    <a:pt x="5853" y="75882"/>
                  </a:lnTo>
                  <a:lnTo>
                    <a:pt x="7804" y="69705"/>
                  </a:lnTo>
                  <a:lnTo>
                    <a:pt x="0" y="59117"/>
                  </a:lnTo>
                  <a:lnTo>
                    <a:pt x="20487" y="59117"/>
                  </a:lnTo>
                  <a:lnTo>
                    <a:pt x="22439" y="47647"/>
                  </a:lnTo>
                  <a:lnTo>
                    <a:pt x="18536" y="44117"/>
                  </a:lnTo>
                  <a:lnTo>
                    <a:pt x="18536" y="30000"/>
                  </a:lnTo>
                  <a:lnTo>
                    <a:pt x="13658" y="23823"/>
                  </a:lnTo>
                  <a:lnTo>
                    <a:pt x="26341" y="16764"/>
                  </a:lnTo>
                  <a:lnTo>
                    <a:pt x="46829" y="0"/>
                  </a:lnTo>
                  <a:lnTo>
                    <a:pt x="67317" y="1764"/>
                  </a:lnTo>
                  <a:lnTo>
                    <a:pt x="77073" y="11470"/>
                  </a:lnTo>
                  <a:lnTo>
                    <a:pt x="89756" y="13235"/>
                  </a:lnTo>
                  <a:lnTo>
                    <a:pt x="95609" y="6176"/>
                  </a:lnTo>
                  <a:lnTo>
                    <a:pt x="101463" y="11470"/>
                  </a:lnTo>
                  <a:lnTo>
                    <a:pt x="116097" y="13235"/>
                  </a:lnTo>
                  <a:lnTo>
                    <a:pt x="120000" y="20294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6" name="Shape 2060"/>
            <p:cNvSpPr/>
            <p:nvPr/>
          </p:nvSpPr>
          <p:spPr>
            <a:xfrm>
              <a:off x="960" y="3443"/>
              <a:ext cx="109" cy="1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76" y="120000"/>
                  </a:moveTo>
                  <a:cubicBezTo>
                    <a:pt x="78461" y="118285"/>
                    <a:pt x="73846" y="114857"/>
                    <a:pt x="71538" y="109714"/>
                  </a:cubicBezTo>
                  <a:cubicBezTo>
                    <a:pt x="69230" y="102857"/>
                    <a:pt x="66923" y="102857"/>
                    <a:pt x="66923" y="96000"/>
                  </a:cubicBezTo>
                  <a:cubicBezTo>
                    <a:pt x="66923" y="90857"/>
                    <a:pt x="57692" y="94285"/>
                    <a:pt x="50769" y="90857"/>
                  </a:cubicBezTo>
                  <a:cubicBezTo>
                    <a:pt x="43846" y="85714"/>
                    <a:pt x="46153" y="84000"/>
                    <a:pt x="46153" y="78857"/>
                  </a:cubicBezTo>
                  <a:cubicBezTo>
                    <a:pt x="46153" y="73714"/>
                    <a:pt x="53076" y="70285"/>
                    <a:pt x="55384" y="61714"/>
                  </a:cubicBezTo>
                  <a:cubicBezTo>
                    <a:pt x="55384" y="54857"/>
                    <a:pt x="41538" y="56571"/>
                    <a:pt x="32307" y="53142"/>
                  </a:cubicBezTo>
                  <a:cubicBezTo>
                    <a:pt x="23076" y="49714"/>
                    <a:pt x="13846" y="46285"/>
                    <a:pt x="13846" y="39428"/>
                  </a:cubicBezTo>
                  <a:cubicBezTo>
                    <a:pt x="13846" y="32571"/>
                    <a:pt x="13846" y="24000"/>
                    <a:pt x="6923" y="24000"/>
                  </a:cubicBezTo>
                  <a:cubicBezTo>
                    <a:pt x="2307" y="24000"/>
                    <a:pt x="0" y="18857"/>
                    <a:pt x="0" y="13714"/>
                  </a:cubicBezTo>
                  <a:cubicBezTo>
                    <a:pt x="0" y="10285"/>
                    <a:pt x="4615" y="6857"/>
                    <a:pt x="6923" y="5142"/>
                  </a:cubicBezTo>
                  <a:cubicBezTo>
                    <a:pt x="20769" y="6857"/>
                    <a:pt x="20769" y="6857"/>
                    <a:pt x="20769" y="6857"/>
                  </a:cubicBezTo>
                  <a:cubicBezTo>
                    <a:pt x="34615" y="6857"/>
                    <a:pt x="34615" y="6857"/>
                    <a:pt x="34615" y="6857"/>
                  </a:cubicBezTo>
                  <a:cubicBezTo>
                    <a:pt x="36923" y="0"/>
                    <a:pt x="36923" y="0"/>
                    <a:pt x="36923" y="0"/>
                  </a:cubicBezTo>
                  <a:cubicBezTo>
                    <a:pt x="48461" y="8571"/>
                    <a:pt x="48461" y="8571"/>
                    <a:pt x="48461" y="8571"/>
                  </a:cubicBezTo>
                  <a:cubicBezTo>
                    <a:pt x="53076" y="18857"/>
                    <a:pt x="53076" y="18857"/>
                    <a:pt x="53076" y="18857"/>
                  </a:cubicBezTo>
                  <a:cubicBezTo>
                    <a:pt x="76153" y="18857"/>
                    <a:pt x="76153" y="18857"/>
                    <a:pt x="76153" y="18857"/>
                  </a:cubicBezTo>
                  <a:cubicBezTo>
                    <a:pt x="101538" y="30857"/>
                    <a:pt x="101538" y="30857"/>
                    <a:pt x="101538" y="30857"/>
                  </a:cubicBezTo>
                  <a:cubicBezTo>
                    <a:pt x="115384" y="46285"/>
                    <a:pt x="115384" y="46285"/>
                    <a:pt x="115384" y="46285"/>
                  </a:cubicBezTo>
                  <a:cubicBezTo>
                    <a:pt x="115384" y="53142"/>
                    <a:pt x="115384" y="53142"/>
                    <a:pt x="115384" y="53142"/>
                  </a:cubicBezTo>
                  <a:cubicBezTo>
                    <a:pt x="113076" y="61714"/>
                    <a:pt x="113076" y="61714"/>
                    <a:pt x="113076" y="61714"/>
                  </a:cubicBezTo>
                  <a:cubicBezTo>
                    <a:pt x="120000" y="70285"/>
                    <a:pt x="120000" y="70285"/>
                    <a:pt x="120000" y="70285"/>
                  </a:cubicBezTo>
                  <a:cubicBezTo>
                    <a:pt x="106153" y="75428"/>
                    <a:pt x="106153" y="75428"/>
                    <a:pt x="106153" y="75428"/>
                  </a:cubicBezTo>
                  <a:cubicBezTo>
                    <a:pt x="108461" y="94285"/>
                    <a:pt x="108461" y="94285"/>
                    <a:pt x="108461" y="94285"/>
                  </a:cubicBezTo>
                  <a:cubicBezTo>
                    <a:pt x="96923" y="99428"/>
                    <a:pt x="96923" y="99428"/>
                    <a:pt x="96923" y="99428"/>
                  </a:cubicBezTo>
                  <a:cubicBezTo>
                    <a:pt x="96923" y="106285"/>
                    <a:pt x="96923" y="106285"/>
                    <a:pt x="96923" y="106285"/>
                  </a:cubicBezTo>
                  <a:cubicBezTo>
                    <a:pt x="92307" y="108000"/>
                    <a:pt x="92307" y="108000"/>
                    <a:pt x="92307" y="108000"/>
                  </a:cubicBezTo>
                  <a:cubicBezTo>
                    <a:pt x="92307" y="114857"/>
                    <a:pt x="92307" y="114857"/>
                    <a:pt x="92307" y="114857"/>
                  </a:cubicBezTo>
                  <a:lnTo>
                    <a:pt x="83076" y="12000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7" name="Shape 2061"/>
            <p:cNvSpPr/>
            <p:nvPr/>
          </p:nvSpPr>
          <p:spPr>
            <a:xfrm>
              <a:off x="1035" y="3474"/>
              <a:ext cx="169" cy="1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70" y="106666"/>
                  </a:moveTo>
                  <a:cubicBezTo>
                    <a:pt x="8888" y="102222"/>
                    <a:pt x="4444" y="100740"/>
                    <a:pt x="5925" y="96296"/>
                  </a:cubicBezTo>
                  <a:cubicBezTo>
                    <a:pt x="5925" y="91851"/>
                    <a:pt x="1481" y="84444"/>
                    <a:pt x="0" y="81481"/>
                  </a:cubicBezTo>
                  <a:cubicBezTo>
                    <a:pt x="0" y="81481"/>
                    <a:pt x="0" y="81481"/>
                    <a:pt x="0" y="81481"/>
                  </a:cubicBezTo>
                  <a:cubicBezTo>
                    <a:pt x="5925" y="77037"/>
                    <a:pt x="5925" y="77037"/>
                    <a:pt x="5925" y="77037"/>
                  </a:cubicBezTo>
                  <a:cubicBezTo>
                    <a:pt x="5925" y="71111"/>
                    <a:pt x="5925" y="71111"/>
                    <a:pt x="5925" y="71111"/>
                  </a:cubicBezTo>
                  <a:cubicBezTo>
                    <a:pt x="8888" y="69629"/>
                    <a:pt x="8888" y="69629"/>
                    <a:pt x="8888" y="69629"/>
                  </a:cubicBezTo>
                  <a:cubicBezTo>
                    <a:pt x="8888" y="63703"/>
                    <a:pt x="8888" y="63703"/>
                    <a:pt x="8888" y="63703"/>
                  </a:cubicBezTo>
                  <a:cubicBezTo>
                    <a:pt x="16296" y="59259"/>
                    <a:pt x="16296" y="59259"/>
                    <a:pt x="16296" y="59259"/>
                  </a:cubicBezTo>
                  <a:cubicBezTo>
                    <a:pt x="14814" y="42962"/>
                    <a:pt x="14814" y="42962"/>
                    <a:pt x="14814" y="42962"/>
                  </a:cubicBezTo>
                  <a:cubicBezTo>
                    <a:pt x="23703" y="38518"/>
                    <a:pt x="23703" y="38518"/>
                    <a:pt x="23703" y="38518"/>
                  </a:cubicBezTo>
                  <a:cubicBezTo>
                    <a:pt x="19259" y="31111"/>
                    <a:pt x="19259" y="31111"/>
                    <a:pt x="19259" y="31111"/>
                  </a:cubicBezTo>
                  <a:cubicBezTo>
                    <a:pt x="20740" y="23703"/>
                    <a:pt x="20740" y="23703"/>
                    <a:pt x="20740" y="23703"/>
                  </a:cubicBezTo>
                  <a:cubicBezTo>
                    <a:pt x="22222" y="14814"/>
                    <a:pt x="22222" y="14814"/>
                    <a:pt x="22222" y="14814"/>
                  </a:cubicBezTo>
                  <a:cubicBezTo>
                    <a:pt x="25185" y="14814"/>
                    <a:pt x="25185" y="14814"/>
                    <a:pt x="25185" y="14814"/>
                  </a:cubicBezTo>
                  <a:cubicBezTo>
                    <a:pt x="26666" y="5925"/>
                    <a:pt x="26666" y="5925"/>
                    <a:pt x="26666" y="5925"/>
                  </a:cubicBezTo>
                  <a:cubicBezTo>
                    <a:pt x="31111" y="2962"/>
                    <a:pt x="31111" y="2962"/>
                    <a:pt x="31111" y="2962"/>
                  </a:cubicBezTo>
                  <a:cubicBezTo>
                    <a:pt x="37037" y="4444"/>
                    <a:pt x="37037" y="4444"/>
                    <a:pt x="37037" y="4444"/>
                  </a:cubicBezTo>
                  <a:cubicBezTo>
                    <a:pt x="42962" y="1481"/>
                    <a:pt x="42962" y="1481"/>
                    <a:pt x="42962" y="1481"/>
                  </a:cubicBezTo>
                  <a:cubicBezTo>
                    <a:pt x="51851" y="0"/>
                    <a:pt x="51851" y="0"/>
                    <a:pt x="51851" y="0"/>
                  </a:cubicBezTo>
                  <a:cubicBezTo>
                    <a:pt x="56296" y="8888"/>
                    <a:pt x="56296" y="8888"/>
                    <a:pt x="56296" y="8888"/>
                  </a:cubicBezTo>
                  <a:cubicBezTo>
                    <a:pt x="66666" y="11851"/>
                    <a:pt x="66666" y="11851"/>
                    <a:pt x="66666" y="11851"/>
                  </a:cubicBezTo>
                  <a:cubicBezTo>
                    <a:pt x="65185" y="22222"/>
                    <a:pt x="65185" y="22222"/>
                    <a:pt x="65185" y="22222"/>
                  </a:cubicBezTo>
                  <a:cubicBezTo>
                    <a:pt x="69629" y="23703"/>
                    <a:pt x="69629" y="23703"/>
                    <a:pt x="69629" y="23703"/>
                  </a:cubicBezTo>
                  <a:cubicBezTo>
                    <a:pt x="78518" y="26666"/>
                    <a:pt x="78518" y="26666"/>
                    <a:pt x="78518" y="26666"/>
                  </a:cubicBezTo>
                  <a:cubicBezTo>
                    <a:pt x="88888" y="42962"/>
                    <a:pt x="88888" y="42962"/>
                    <a:pt x="88888" y="42962"/>
                  </a:cubicBezTo>
                  <a:cubicBezTo>
                    <a:pt x="87407" y="47407"/>
                    <a:pt x="87407" y="47407"/>
                    <a:pt x="87407" y="47407"/>
                  </a:cubicBezTo>
                  <a:cubicBezTo>
                    <a:pt x="102222" y="59259"/>
                    <a:pt x="102222" y="59259"/>
                    <a:pt x="102222" y="59259"/>
                  </a:cubicBezTo>
                  <a:cubicBezTo>
                    <a:pt x="120000" y="81481"/>
                    <a:pt x="120000" y="81481"/>
                    <a:pt x="120000" y="81481"/>
                  </a:cubicBezTo>
                  <a:cubicBezTo>
                    <a:pt x="115555" y="82962"/>
                    <a:pt x="115555" y="82962"/>
                    <a:pt x="115555" y="82962"/>
                  </a:cubicBezTo>
                  <a:cubicBezTo>
                    <a:pt x="120000" y="91851"/>
                    <a:pt x="120000" y="91851"/>
                    <a:pt x="120000" y="91851"/>
                  </a:cubicBezTo>
                  <a:cubicBezTo>
                    <a:pt x="115555" y="96296"/>
                    <a:pt x="115555" y="96296"/>
                    <a:pt x="115555" y="96296"/>
                  </a:cubicBezTo>
                  <a:cubicBezTo>
                    <a:pt x="114074" y="96296"/>
                    <a:pt x="106666" y="94814"/>
                    <a:pt x="106666" y="94814"/>
                  </a:cubicBezTo>
                  <a:cubicBezTo>
                    <a:pt x="105185" y="94814"/>
                    <a:pt x="99259" y="93333"/>
                    <a:pt x="99259" y="90370"/>
                  </a:cubicBezTo>
                  <a:cubicBezTo>
                    <a:pt x="99259" y="85925"/>
                    <a:pt x="93333" y="85925"/>
                    <a:pt x="90370" y="85925"/>
                  </a:cubicBezTo>
                  <a:cubicBezTo>
                    <a:pt x="85925" y="85925"/>
                    <a:pt x="82962" y="90370"/>
                    <a:pt x="82962" y="90370"/>
                  </a:cubicBezTo>
                  <a:cubicBezTo>
                    <a:pt x="66666" y="90370"/>
                    <a:pt x="66666" y="90370"/>
                    <a:pt x="66666" y="90370"/>
                  </a:cubicBezTo>
                  <a:cubicBezTo>
                    <a:pt x="66666" y="90370"/>
                    <a:pt x="66666" y="94814"/>
                    <a:pt x="66666" y="97777"/>
                  </a:cubicBezTo>
                  <a:cubicBezTo>
                    <a:pt x="68148" y="102222"/>
                    <a:pt x="53333" y="114074"/>
                    <a:pt x="53333" y="114074"/>
                  </a:cubicBezTo>
                  <a:cubicBezTo>
                    <a:pt x="40000" y="114074"/>
                    <a:pt x="40000" y="114074"/>
                    <a:pt x="40000" y="114074"/>
                  </a:cubicBezTo>
                  <a:cubicBezTo>
                    <a:pt x="40000" y="114074"/>
                    <a:pt x="37037" y="115555"/>
                    <a:pt x="37037" y="117037"/>
                  </a:cubicBezTo>
                  <a:cubicBezTo>
                    <a:pt x="37037" y="120000"/>
                    <a:pt x="32592" y="120000"/>
                    <a:pt x="29629" y="120000"/>
                  </a:cubicBezTo>
                  <a:cubicBezTo>
                    <a:pt x="28148" y="120000"/>
                    <a:pt x="25185" y="114074"/>
                    <a:pt x="25185" y="114074"/>
                  </a:cubicBezTo>
                  <a:cubicBezTo>
                    <a:pt x="16296" y="112592"/>
                    <a:pt x="16296" y="112592"/>
                    <a:pt x="16296" y="112592"/>
                  </a:cubicBezTo>
                  <a:cubicBezTo>
                    <a:pt x="14814" y="105185"/>
                    <a:pt x="14814" y="105185"/>
                    <a:pt x="14814" y="105185"/>
                  </a:cubicBezTo>
                  <a:lnTo>
                    <a:pt x="10370" y="106666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8" name="Shape 2062"/>
            <p:cNvSpPr/>
            <p:nvPr/>
          </p:nvSpPr>
          <p:spPr>
            <a:xfrm>
              <a:off x="1175" y="3363"/>
              <a:ext cx="153" cy="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766" y="41052"/>
                  </a:moveTo>
                  <a:lnTo>
                    <a:pt x="112207" y="43157"/>
                  </a:lnTo>
                  <a:lnTo>
                    <a:pt x="110649" y="58947"/>
                  </a:lnTo>
                  <a:lnTo>
                    <a:pt x="120000" y="71578"/>
                  </a:lnTo>
                  <a:lnTo>
                    <a:pt x="120000" y="89473"/>
                  </a:lnTo>
                  <a:lnTo>
                    <a:pt x="106753" y="91578"/>
                  </a:lnTo>
                  <a:lnTo>
                    <a:pt x="100519" y="105263"/>
                  </a:lnTo>
                  <a:lnTo>
                    <a:pt x="94285" y="105263"/>
                  </a:lnTo>
                  <a:lnTo>
                    <a:pt x="94285" y="111578"/>
                  </a:lnTo>
                  <a:lnTo>
                    <a:pt x="85714" y="119999"/>
                  </a:lnTo>
                  <a:lnTo>
                    <a:pt x="77922" y="119999"/>
                  </a:lnTo>
                  <a:lnTo>
                    <a:pt x="74805" y="111578"/>
                  </a:lnTo>
                  <a:lnTo>
                    <a:pt x="63116" y="109473"/>
                  </a:lnTo>
                  <a:lnTo>
                    <a:pt x="58441" y="103157"/>
                  </a:lnTo>
                  <a:lnTo>
                    <a:pt x="53766" y="111578"/>
                  </a:lnTo>
                  <a:lnTo>
                    <a:pt x="43636" y="109473"/>
                  </a:lnTo>
                  <a:lnTo>
                    <a:pt x="35844" y="97894"/>
                  </a:lnTo>
                  <a:lnTo>
                    <a:pt x="22597" y="95789"/>
                  </a:lnTo>
                  <a:lnTo>
                    <a:pt x="21038" y="76842"/>
                  </a:lnTo>
                  <a:lnTo>
                    <a:pt x="12467" y="65263"/>
                  </a:lnTo>
                  <a:lnTo>
                    <a:pt x="4675" y="71578"/>
                  </a:lnTo>
                  <a:lnTo>
                    <a:pt x="3116" y="63157"/>
                  </a:lnTo>
                  <a:lnTo>
                    <a:pt x="3116" y="52631"/>
                  </a:lnTo>
                  <a:lnTo>
                    <a:pt x="0" y="50526"/>
                  </a:lnTo>
                  <a:lnTo>
                    <a:pt x="3116" y="43157"/>
                  </a:lnTo>
                  <a:lnTo>
                    <a:pt x="14805" y="32631"/>
                  </a:lnTo>
                  <a:lnTo>
                    <a:pt x="14805" y="18947"/>
                  </a:lnTo>
                  <a:lnTo>
                    <a:pt x="25714" y="10526"/>
                  </a:lnTo>
                  <a:lnTo>
                    <a:pt x="28831" y="2105"/>
                  </a:lnTo>
                  <a:lnTo>
                    <a:pt x="35844" y="2105"/>
                  </a:lnTo>
                  <a:lnTo>
                    <a:pt x="38961" y="6315"/>
                  </a:lnTo>
                  <a:lnTo>
                    <a:pt x="49870" y="0"/>
                  </a:lnTo>
                  <a:lnTo>
                    <a:pt x="61558" y="6315"/>
                  </a:lnTo>
                  <a:lnTo>
                    <a:pt x="70909" y="0"/>
                  </a:lnTo>
                  <a:lnTo>
                    <a:pt x="84155" y="0"/>
                  </a:lnTo>
                  <a:lnTo>
                    <a:pt x="88831" y="10526"/>
                  </a:lnTo>
                  <a:lnTo>
                    <a:pt x="95844" y="16842"/>
                  </a:lnTo>
                  <a:lnTo>
                    <a:pt x="97402" y="26315"/>
                  </a:lnTo>
                  <a:lnTo>
                    <a:pt x="106753" y="36842"/>
                  </a:lnTo>
                  <a:lnTo>
                    <a:pt x="113766" y="41052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39" name="Shape 2063"/>
            <p:cNvSpPr/>
            <p:nvPr/>
          </p:nvSpPr>
          <p:spPr>
            <a:xfrm>
              <a:off x="1078" y="3411"/>
              <a:ext cx="124" cy="1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20" y="42545"/>
                  </a:moveTo>
                  <a:lnTo>
                    <a:pt x="20160" y="36000"/>
                  </a:lnTo>
                  <a:lnTo>
                    <a:pt x="24000" y="31636"/>
                  </a:lnTo>
                  <a:lnTo>
                    <a:pt x="20160" y="24000"/>
                  </a:lnTo>
                  <a:lnTo>
                    <a:pt x="29760" y="15272"/>
                  </a:lnTo>
                  <a:lnTo>
                    <a:pt x="35520" y="2181"/>
                  </a:lnTo>
                  <a:lnTo>
                    <a:pt x="49920" y="0"/>
                  </a:lnTo>
                  <a:lnTo>
                    <a:pt x="57600" y="15272"/>
                  </a:lnTo>
                  <a:lnTo>
                    <a:pt x="68160" y="15272"/>
                  </a:lnTo>
                  <a:lnTo>
                    <a:pt x="72000" y="4363"/>
                  </a:lnTo>
                  <a:lnTo>
                    <a:pt x="83520" y="4363"/>
                  </a:lnTo>
                  <a:lnTo>
                    <a:pt x="90240" y="0"/>
                  </a:lnTo>
                  <a:lnTo>
                    <a:pt x="96000" y="2181"/>
                  </a:lnTo>
                  <a:lnTo>
                    <a:pt x="96000" y="13090"/>
                  </a:lnTo>
                  <a:lnTo>
                    <a:pt x="97920" y="21818"/>
                  </a:lnTo>
                  <a:lnTo>
                    <a:pt x="107520" y="15272"/>
                  </a:lnTo>
                  <a:lnTo>
                    <a:pt x="118080" y="27272"/>
                  </a:lnTo>
                  <a:lnTo>
                    <a:pt x="120000" y="46909"/>
                  </a:lnTo>
                  <a:lnTo>
                    <a:pt x="116160" y="46909"/>
                  </a:lnTo>
                  <a:lnTo>
                    <a:pt x="96000" y="67636"/>
                  </a:lnTo>
                  <a:lnTo>
                    <a:pt x="83520" y="76363"/>
                  </a:lnTo>
                  <a:lnTo>
                    <a:pt x="88320" y="84000"/>
                  </a:lnTo>
                  <a:lnTo>
                    <a:pt x="88320" y="101454"/>
                  </a:lnTo>
                  <a:lnTo>
                    <a:pt x="92160" y="105818"/>
                  </a:lnTo>
                  <a:lnTo>
                    <a:pt x="90240" y="120000"/>
                  </a:lnTo>
                  <a:lnTo>
                    <a:pt x="70080" y="120000"/>
                  </a:lnTo>
                  <a:lnTo>
                    <a:pt x="64320" y="109090"/>
                  </a:lnTo>
                  <a:lnTo>
                    <a:pt x="51840" y="103636"/>
                  </a:lnTo>
                  <a:lnTo>
                    <a:pt x="46080" y="101454"/>
                  </a:lnTo>
                  <a:lnTo>
                    <a:pt x="48000" y="86181"/>
                  </a:lnTo>
                  <a:lnTo>
                    <a:pt x="33600" y="81818"/>
                  </a:lnTo>
                  <a:lnTo>
                    <a:pt x="27840" y="67636"/>
                  </a:lnTo>
                  <a:lnTo>
                    <a:pt x="16320" y="69818"/>
                  </a:lnTo>
                  <a:lnTo>
                    <a:pt x="16320" y="69818"/>
                  </a:lnTo>
                  <a:lnTo>
                    <a:pt x="0" y="54545"/>
                  </a:lnTo>
                  <a:lnTo>
                    <a:pt x="1920" y="42545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0" name="Shape 2064"/>
            <p:cNvSpPr/>
            <p:nvPr/>
          </p:nvSpPr>
          <p:spPr>
            <a:xfrm>
              <a:off x="1021" y="3329"/>
              <a:ext cx="108" cy="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685"/>
                  </a:moveTo>
                  <a:lnTo>
                    <a:pt x="2222" y="28760"/>
                  </a:lnTo>
                  <a:lnTo>
                    <a:pt x="15555" y="24793"/>
                  </a:lnTo>
                  <a:lnTo>
                    <a:pt x="15555" y="12892"/>
                  </a:lnTo>
                  <a:lnTo>
                    <a:pt x="30000" y="8925"/>
                  </a:lnTo>
                  <a:lnTo>
                    <a:pt x="36666" y="16859"/>
                  </a:lnTo>
                  <a:lnTo>
                    <a:pt x="43333" y="12892"/>
                  </a:lnTo>
                  <a:lnTo>
                    <a:pt x="43333" y="1983"/>
                  </a:lnTo>
                  <a:lnTo>
                    <a:pt x="50000" y="0"/>
                  </a:lnTo>
                  <a:lnTo>
                    <a:pt x="66666" y="5950"/>
                  </a:lnTo>
                  <a:lnTo>
                    <a:pt x="83333" y="5950"/>
                  </a:lnTo>
                  <a:lnTo>
                    <a:pt x="87777" y="10909"/>
                  </a:lnTo>
                  <a:lnTo>
                    <a:pt x="90000" y="26776"/>
                  </a:lnTo>
                  <a:lnTo>
                    <a:pt x="105555" y="49586"/>
                  </a:lnTo>
                  <a:lnTo>
                    <a:pt x="120000" y="58512"/>
                  </a:lnTo>
                  <a:lnTo>
                    <a:pt x="120000" y="81322"/>
                  </a:lnTo>
                  <a:lnTo>
                    <a:pt x="105555" y="83305"/>
                  </a:lnTo>
                  <a:lnTo>
                    <a:pt x="98888" y="95206"/>
                  </a:lnTo>
                  <a:lnTo>
                    <a:pt x="87777" y="103140"/>
                  </a:lnTo>
                  <a:lnTo>
                    <a:pt x="92222" y="110082"/>
                  </a:lnTo>
                  <a:lnTo>
                    <a:pt x="87777" y="114049"/>
                  </a:lnTo>
                  <a:lnTo>
                    <a:pt x="66666" y="120000"/>
                  </a:lnTo>
                  <a:lnTo>
                    <a:pt x="66666" y="120000"/>
                  </a:lnTo>
                  <a:lnTo>
                    <a:pt x="47777" y="110082"/>
                  </a:lnTo>
                  <a:lnTo>
                    <a:pt x="45555" y="95206"/>
                  </a:lnTo>
                  <a:lnTo>
                    <a:pt x="36666" y="76363"/>
                  </a:lnTo>
                  <a:lnTo>
                    <a:pt x="30000" y="62479"/>
                  </a:lnTo>
                  <a:lnTo>
                    <a:pt x="20000" y="62479"/>
                  </a:lnTo>
                  <a:lnTo>
                    <a:pt x="15555" y="45619"/>
                  </a:lnTo>
                  <a:lnTo>
                    <a:pt x="0" y="37685"/>
                  </a:lnTo>
                  <a:lnTo>
                    <a:pt x="0" y="37685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1" name="Shape 2065"/>
            <p:cNvSpPr/>
            <p:nvPr/>
          </p:nvSpPr>
          <p:spPr>
            <a:xfrm>
              <a:off x="1097" y="3315"/>
              <a:ext cx="104" cy="1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4642"/>
                  </a:moveTo>
                  <a:lnTo>
                    <a:pt x="11538" y="10714"/>
                  </a:lnTo>
                  <a:lnTo>
                    <a:pt x="26538" y="12857"/>
                  </a:lnTo>
                  <a:lnTo>
                    <a:pt x="31153" y="4285"/>
                  </a:lnTo>
                  <a:lnTo>
                    <a:pt x="42692" y="2142"/>
                  </a:lnTo>
                  <a:lnTo>
                    <a:pt x="62307" y="14999"/>
                  </a:lnTo>
                  <a:lnTo>
                    <a:pt x="69230" y="14999"/>
                  </a:lnTo>
                  <a:lnTo>
                    <a:pt x="69230" y="2142"/>
                  </a:lnTo>
                  <a:lnTo>
                    <a:pt x="78461" y="0"/>
                  </a:lnTo>
                  <a:lnTo>
                    <a:pt x="91153" y="10714"/>
                  </a:lnTo>
                  <a:lnTo>
                    <a:pt x="95769" y="4285"/>
                  </a:lnTo>
                  <a:lnTo>
                    <a:pt x="105000" y="10714"/>
                  </a:lnTo>
                  <a:lnTo>
                    <a:pt x="120000" y="14999"/>
                  </a:lnTo>
                  <a:lnTo>
                    <a:pt x="115384" y="37500"/>
                  </a:lnTo>
                  <a:lnTo>
                    <a:pt x="115384" y="51428"/>
                  </a:lnTo>
                  <a:lnTo>
                    <a:pt x="117692" y="66428"/>
                  </a:lnTo>
                  <a:lnTo>
                    <a:pt x="110769" y="70714"/>
                  </a:lnTo>
                  <a:lnTo>
                    <a:pt x="110769" y="84642"/>
                  </a:lnTo>
                  <a:lnTo>
                    <a:pt x="93461" y="95357"/>
                  </a:lnTo>
                  <a:lnTo>
                    <a:pt x="88846" y="102857"/>
                  </a:lnTo>
                  <a:lnTo>
                    <a:pt x="86538" y="102857"/>
                  </a:lnTo>
                  <a:lnTo>
                    <a:pt x="78461" y="107142"/>
                  </a:lnTo>
                  <a:lnTo>
                    <a:pt x="64615" y="107142"/>
                  </a:lnTo>
                  <a:lnTo>
                    <a:pt x="60000" y="117857"/>
                  </a:lnTo>
                  <a:lnTo>
                    <a:pt x="47307" y="117857"/>
                  </a:lnTo>
                  <a:lnTo>
                    <a:pt x="38076" y="102857"/>
                  </a:lnTo>
                  <a:lnTo>
                    <a:pt x="20769" y="104999"/>
                  </a:lnTo>
                  <a:lnTo>
                    <a:pt x="35769" y="102857"/>
                  </a:lnTo>
                  <a:lnTo>
                    <a:pt x="35769" y="78214"/>
                  </a:lnTo>
                  <a:lnTo>
                    <a:pt x="20769" y="68571"/>
                  </a:lnTo>
                  <a:lnTo>
                    <a:pt x="4615" y="43928"/>
                  </a:lnTo>
                  <a:lnTo>
                    <a:pt x="2307" y="26785"/>
                  </a:lnTo>
                  <a:lnTo>
                    <a:pt x="0" y="24642"/>
                  </a:lnTo>
                  <a:lnTo>
                    <a:pt x="0" y="24642"/>
                  </a:lnTo>
                  <a:close/>
                  <a:moveTo>
                    <a:pt x="11538" y="119999"/>
                  </a:moveTo>
                  <a:lnTo>
                    <a:pt x="11538" y="119999"/>
                  </a:lnTo>
                  <a:lnTo>
                    <a:pt x="13846" y="117857"/>
                  </a:lnTo>
                  <a:lnTo>
                    <a:pt x="11538" y="119999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2" name="Shape 2066"/>
            <p:cNvSpPr/>
            <p:nvPr/>
          </p:nvSpPr>
          <p:spPr>
            <a:xfrm>
              <a:off x="1053" y="3243"/>
              <a:ext cx="142" cy="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7500"/>
                  </a:moveTo>
                  <a:lnTo>
                    <a:pt x="3380" y="12500"/>
                  </a:lnTo>
                  <a:lnTo>
                    <a:pt x="10140" y="10000"/>
                  </a:lnTo>
                  <a:lnTo>
                    <a:pt x="16056" y="0"/>
                  </a:lnTo>
                  <a:lnTo>
                    <a:pt x="26197" y="0"/>
                  </a:lnTo>
                  <a:lnTo>
                    <a:pt x="33802" y="20000"/>
                  </a:lnTo>
                  <a:lnTo>
                    <a:pt x="42253" y="15000"/>
                  </a:lnTo>
                  <a:lnTo>
                    <a:pt x="54929" y="31250"/>
                  </a:lnTo>
                  <a:lnTo>
                    <a:pt x="68450" y="17500"/>
                  </a:lnTo>
                  <a:lnTo>
                    <a:pt x="87887" y="20000"/>
                  </a:lnTo>
                  <a:lnTo>
                    <a:pt x="102253" y="41250"/>
                  </a:lnTo>
                  <a:lnTo>
                    <a:pt x="112394" y="43750"/>
                  </a:lnTo>
                  <a:lnTo>
                    <a:pt x="120000" y="62500"/>
                  </a:lnTo>
                  <a:lnTo>
                    <a:pt x="110704" y="77500"/>
                  </a:lnTo>
                  <a:lnTo>
                    <a:pt x="110704" y="101250"/>
                  </a:lnTo>
                  <a:lnTo>
                    <a:pt x="107323" y="96250"/>
                  </a:lnTo>
                  <a:lnTo>
                    <a:pt x="103943" y="103750"/>
                  </a:lnTo>
                  <a:lnTo>
                    <a:pt x="94647" y="91250"/>
                  </a:lnTo>
                  <a:lnTo>
                    <a:pt x="87887" y="93750"/>
                  </a:lnTo>
                  <a:lnTo>
                    <a:pt x="87887" y="108750"/>
                  </a:lnTo>
                  <a:lnTo>
                    <a:pt x="82816" y="108750"/>
                  </a:lnTo>
                  <a:lnTo>
                    <a:pt x="68450" y="93750"/>
                  </a:lnTo>
                  <a:lnTo>
                    <a:pt x="60000" y="96250"/>
                  </a:lnTo>
                  <a:lnTo>
                    <a:pt x="56619" y="106250"/>
                  </a:lnTo>
                  <a:lnTo>
                    <a:pt x="45633" y="103750"/>
                  </a:lnTo>
                  <a:lnTo>
                    <a:pt x="37183" y="120000"/>
                  </a:lnTo>
                  <a:lnTo>
                    <a:pt x="35492" y="116250"/>
                  </a:lnTo>
                  <a:lnTo>
                    <a:pt x="22816" y="116250"/>
                  </a:lnTo>
                  <a:lnTo>
                    <a:pt x="10140" y="108750"/>
                  </a:lnTo>
                  <a:lnTo>
                    <a:pt x="10140" y="98750"/>
                  </a:lnTo>
                  <a:lnTo>
                    <a:pt x="1690" y="85000"/>
                  </a:lnTo>
                  <a:lnTo>
                    <a:pt x="0" y="75000"/>
                  </a:lnTo>
                  <a:lnTo>
                    <a:pt x="6760" y="67500"/>
                  </a:lnTo>
                  <a:lnTo>
                    <a:pt x="6760" y="51250"/>
                  </a:lnTo>
                  <a:lnTo>
                    <a:pt x="5070" y="38750"/>
                  </a:lnTo>
                  <a:lnTo>
                    <a:pt x="3380" y="17500"/>
                  </a:lnTo>
                  <a:lnTo>
                    <a:pt x="0" y="1750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3" name="Shape 2067"/>
            <p:cNvSpPr/>
            <p:nvPr/>
          </p:nvSpPr>
          <p:spPr>
            <a:xfrm>
              <a:off x="1152" y="3204"/>
              <a:ext cx="137" cy="1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53" y="7630"/>
                  </a:moveTo>
                  <a:lnTo>
                    <a:pt x="38540" y="7630"/>
                  </a:lnTo>
                  <a:lnTo>
                    <a:pt x="49051" y="0"/>
                  </a:lnTo>
                  <a:lnTo>
                    <a:pt x="56058" y="11791"/>
                  </a:lnTo>
                  <a:lnTo>
                    <a:pt x="67445" y="13179"/>
                  </a:lnTo>
                  <a:lnTo>
                    <a:pt x="82335" y="18728"/>
                  </a:lnTo>
                  <a:lnTo>
                    <a:pt x="89343" y="18728"/>
                  </a:lnTo>
                  <a:lnTo>
                    <a:pt x="105985" y="24971"/>
                  </a:lnTo>
                  <a:lnTo>
                    <a:pt x="120000" y="27745"/>
                  </a:lnTo>
                  <a:lnTo>
                    <a:pt x="116496" y="37456"/>
                  </a:lnTo>
                  <a:lnTo>
                    <a:pt x="109489" y="47861"/>
                  </a:lnTo>
                  <a:lnTo>
                    <a:pt x="105985" y="53410"/>
                  </a:lnTo>
                  <a:lnTo>
                    <a:pt x="104233" y="59653"/>
                  </a:lnTo>
                  <a:lnTo>
                    <a:pt x="96350" y="63815"/>
                  </a:lnTo>
                  <a:lnTo>
                    <a:pt x="99854" y="70751"/>
                  </a:lnTo>
                  <a:lnTo>
                    <a:pt x="107737" y="69364"/>
                  </a:lnTo>
                  <a:lnTo>
                    <a:pt x="107737" y="81156"/>
                  </a:lnTo>
                  <a:lnTo>
                    <a:pt x="120000" y="85317"/>
                  </a:lnTo>
                  <a:lnTo>
                    <a:pt x="120000" y="92947"/>
                  </a:lnTo>
                  <a:lnTo>
                    <a:pt x="114744" y="101271"/>
                  </a:lnTo>
                  <a:lnTo>
                    <a:pt x="112992" y="110289"/>
                  </a:lnTo>
                  <a:lnTo>
                    <a:pt x="99854" y="110289"/>
                  </a:lnTo>
                  <a:lnTo>
                    <a:pt x="89343" y="114450"/>
                  </a:lnTo>
                  <a:lnTo>
                    <a:pt x="76204" y="110289"/>
                  </a:lnTo>
                  <a:lnTo>
                    <a:pt x="63941" y="114450"/>
                  </a:lnTo>
                  <a:lnTo>
                    <a:pt x="60437" y="111676"/>
                  </a:lnTo>
                  <a:lnTo>
                    <a:pt x="52554" y="111676"/>
                  </a:lnTo>
                  <a:lnTo>
                    <a:pt x="49051" y="117225"/>
                  </a:lnTo>
                  <a:lnTo>
                    <a:pt x="42043" y="120000"/>
                  </a:lnTo>
                  <a:lnTo>
                    <a:pt x="40291" y="110289"/>
                  </a:lnTo>
                  <a:lnTo>
                    <a:pt x="40291" y="101271"/>
                  </a:lnTo>
                  <a:lnTo>
                    <a:pt x="43795" y="86705"/>
                  </a:lnTo>
                  <a:lnTo>
                    <a:pt x="32408" y="83930"/>
                  </a:lnTo>
                  <a:lnTo>
                    <a:pt x="28905" y="82543"/>
                  </a:lnTo>
                  <a:lnTo>
                    <a:pt x="28905" y="69364"/>
                  </a:lnTo>
                  <a:lnTo>
                    <a:pt x="38540" y="61040"/>
                  </a:lnTo>
                  <a:lnTo>
                    <a:pt x="30656" y="50635"/>
                  </a:lnTo>
                  <a:lnTo>
                    <a:pt x="20145" y="49248"/>
                  </a:lnTo>
                  <a:lnTo>
                    <a:pt x="5255" y="37456"/>
                  </a:lnTo>
                  <a:lnTo>
                    <a:pt x="0" y="37456"/>
                  </a:lnTo>
                  <a:lnTo>
                    <a:pt x="12262" y="23583"/>
                  </a:lnTo>
                  <a:lnTo>
                    <a:pt x="25401" y="20115"/>
                  </a:lnTo>
                  <a:lnTo>
                    <a:pt x="27153" y="9017"/>
                  </a:lnTo>
                  <a:lnTo>
                    <a:pt x="27153" y="7630"/>
                  </a:lnTo>
                  <a:lnTo>
                    <a:pt x="27153" y="7630"/>
                  </a:lnTo>
                  <a:close/>
                  <a:moveTo>
                    <a:pt x="52554" y="50635"/>
                  </a:moveTo>
                  <a:lnTo>
                    <a:pt x="54306" y="56184"/>
                  </a:lnTo>
                  <a:lnTo>
                    <a:pt x="52554" y="61040"/>
                  </a:lnTo>
                  <a:lnTo>
                    <a:pt x="50802" y="67976"/>
                  </a:lnTo>
                  <a:lnTo>
                    <a:pt x="60437" y="67976"/>
                  </a:lnTo>
                  <a:lnTo>
                    <a:pt x="65693" y="63815"/>
                  </a:lnTo>
                  <a:lnTo>
                    <a:pt x="70948" y="67976"/>
                  </a:lnTo>
                  <a:lnTo>
                    <a:pt x="77956" y="67976"/>
                  </a:lnTo>
                  <a:lnTo>
                    <a:pt x="77956" y="59653"/>
                  </a:lnTo>
                  <a:lnTo>
                    <a:pt x="85839" y="53410"/>
                  </a:lnTo>
                  <a:lnTo>
                    <a:pt x="76204" y="47861"/>
                  </a:lnTo>
                  <a:lnTo>
                    <a:pt x="74452" y="38843"/>
                  </a:lnTo>
                  <a:lnTo>
                    <a:pt x="63941" y="42312"/>
                  </a:lnTo>
                  <a:lnTo>
                    <a:pt x="63941" y="50635"/>
                  </a:lnTo>
                  <a:lnTo>
                    <a:pt x="52554" y="50635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4" name="Shape 2068"/>
            <p:cNvSpPr/>
            <p:nvPr/>
          </p:nvSpPr>
          <p:spPr>
            <a:xfrm>
              <a:off x="1210" y="3261"/>
              <a:ext cx="39" cy="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48571"/>
                  </a:moveTo>
                  <a:lnTo>
                    <a:pt x="45000" y="48571"/>
                  </a:lnTo>
                  <a:lnTo>
                    <a:pt x="45000" y="14285"/>
                  </a:lnTo>
                  <a:lnTo>
                    <a:pt x="81000" y="0"/>
                  </a:lnTo>
                  <a:lnTo>
                    <a:pt x="87000" y="37142"/>
                  </a:lnTo>
                  <a:lnTo>
                    <a:pt x="120000" y="60000"/>
                  </a:lnTo>
                  <a:lnTo>
                    <a:pt x="93000" y="85714"/>
                  </a:lnTo>
                  <a:lnTo>
                    <a:pt x="93000" y="120000"/>
                  </a:lnTo>
                  <a:lnTo>
                    <a:pt x="69000" y="120000"/>
                  </a:lnTo>
                  <a:lnTo>
                    <a:pt x="51000" y="102857"/>
                  </a:lnTo>
                  <a:lnTo>
                    <a:pt x="33000" y="120000"/>
                  </a:lnTo>
                  <a:lnTo>
                    <a:pt x="0" y="120000"/>
                  </a:lnTo>
                  <a:lnTo>
                    <a:pt x="6000" y="91428"/>
                  </a:lnTo>
                  <a:lnTo>
                    <a:pt x="12000" y="71428"/>
                  </a:lnTo>
                  <a:lnTo>
                    <a:pt x="6000" y="48571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5" name="Shape 2069"/>
            <p:cNvSpPr/>
            <p:nvPr/>
          </p:nvSpPr>
          <p:spPr>
            <a:xfrm>
              <a:off x="2044" y="3574"/>
              <a:ext cx="354" cy="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2661"/>
                  </a:moveTo>
                  <a:cubicBezTo>
                    <a:pt x="112235" y="60431"/>
                    <a:pt x="112235" y="60431"/>
                    <a:pt x="112235" y="60431"/>
                  </a:cubicBezTo>
                  <a:cubicBezTo>
                    <a:pt x="102352" y="59568"/>
                    <a:pt x="102352" y="59568"/>
                    <a:pt x="102352" y="59568"/>
                  </a:cubicBezTo>
                  <a:cubicBezTo>
                    <a:pt x="98117" y="56115"/>
                    <a:pt x="98117" y="56115"/>
                    <a:pt x="98117" y="56115"/>
                  </a:cubicBezTo>
                  <a:cubicBezTo>
                    <a:pt x="96000" y="59568"/>
                    <a:pt x="96000" y="59568"/>
                    <a:pt x="96000" y="59568"/>
                  </a:cubicBezTo>
                  <a:cubicBezTo>
                    <a:pt x="93176" y="60431"/>
                    <a:pt x="93176" y="60431"/>
                    <a:pt x="93176" y="60431"/>
                  </a:cubicBezTo>
                  <a:cubicBezTo>
                    <a:pt x="88941" y="57841"/>
                    <a:pt x="88941" y="57841"/>
                    <a:pt x="88941" y="57841"/>
                  </a:cubicBezTo>
                  <a:cubicBezTo>
                    <a:pt x="82588" y="54388"/>
                    <a:pt x="82588" y="54388"/>
                    <a:pt x="82588" y="54388"/>
                  </a:cubicBezTo>
                  <a:cubicBezTo>
                    <a:pt x="78352" y="53525"/>
                    <a:pt x="78352" y="53525"/>
                    <a:pt x="78352" y="53525"/>
                  </a:cubicBezTo>
                  <a:cubicBezTo>
                    <a:pt x="77647" y="50071"/>
                    <a:pt x="77647" y="50071"/>
                    <a:pt x="77647" y="50071"/>
                  </a:cubicBezTo>
                  <a:cubicBezTo>
                    <a:pt x="80470" y="45755"/>
                    <a:pt x="80470" y="45755"/>
                    <a:pt x="80470" y="45755"/>
                  </a:cubicBezTo>
                  <a:cubicBezTo>
                    <a:pt x="74823" y="43165"/>
                    <a:pt x="74823" y="43165"/>
                    <a:pt x="74823" y="43165"/>
                  </a:cubicBezTo>
                  <a:cubicBezTo>
                    <a:pt x="68470" y="53525"/>
                    <a:pt x="68470" y="53525"/>
                    <a:pt x="68470" y="53525"/>
                  </a:cubicBezTo>
                  <a:cubicBezTo>
                    <a:pt x="68470" y="57841"/>
                    <a:pt x="68470" y="57841"/>
                    <a:pt x="68470" y="57841"/>
                  </a:cubicBezTo>
                  <a:cubicBezTo>
                    <a:pt x="69176" y="63021"/>
                    <a:pt x="69176" y="63021"/>
                    <a:pt x="69176" y="63021"/>
                  </a:cubicBezTo>
                  <a:cubicBezTo>
                    <a:pt x="66352" y="66474"/>
                    <a:pt x="66352" y="66474"/>
                    <a:pt x="66352" y="66474"/>
                  </a:cubicBezTo>
                  <a:cubicBezTo>
                    <a:pt x="65647" y="68201"/>
                    <a:pt x="65647" y="68201"/>
                    <a:pt x="65647" y="68201"/>
                  </a:cubicBezTo>
                  <a:cubicBezTo>
                    <a:pt x="71294" y="72517"/>
                    <a:pt x="71294" y="72517"/>
                    <a:pt x="71294" y="72517"/>
                  </a:cubicBezTo>
                  <a:cubicBezTo>
                    <a:pt x="73411" y="76834"/>
                    <a:pt x="73411" y="76834"/>
                    <a:pt x="73411" y="76834"/>
                  </a:cubicBezTo>
                  <a:cubicBezTo>
                    <a:pt x="76941" y="82014"/>
                    <a:pt x="76941" y="82014"/>
                    <a:pt x="76941" y="82014"/>
                  </a:cubicBezTo>
                  <a:cubicBezTo>
                    <a:pt x="74823" y="84604"/>
                    <a:pt x="74823" y="84604"/>
                    <a:pt x="74823" y="84604"/>
                  </a:cubicBezTo>
                  <a:cubicBezTo>
                    <a:pt x="72000" y="86330"/>
                    <a:pt x="72000" y="86330"/>
                    <a:pt x="72000" y="86330"/>
                  </a:cubicBezTo>
                  <a:cubicBezTo>
                    <a:pt x="69176" y="87194"/>
                    <a:pt x="69176" y="87194"/>
                    <a:pt x="69176" y="87194"/>
                  </a:cubicBezTo>
                  <a:cubicBezTo>
                    <a:pt x="63529" y="92374"/>
                    <a:pt x="63529" y="92374"/>
                    <a:pt x="63529" y="92374"/>
                  </a:cubicBezTo>
                  <a:cubicBezTo>
                    <a:pt x="63529" y="100143"/>
                    <a:pt x="63529" y="100143"/>
                    <a:pt x="63529" y="100143"/>
                  </a:cubicBezTo>
                  <a:cubicBezTo>
                    <a:pt x="62117" y="102733"/>
                    <a:pt x="62117" y="102733"/>
                    <a:pt x="62117" y="102733"/>
                  </a:cubicBezTo>
                  <a:cubicBezTo>
                    <a:pt x="57882" y="105323"/>
                    <a:pt x="57882" y="105323"/>
                    <a:pt x="57882" y="105323"/>
                  </a:cubicBezTo>
                  <a:cubicBezTo>
                    <a:pt x="57176" y="110503"/>
                    <a:pt x="57176" y="110503"/>
                    <a:pt x="57176" y="110503"/>
                  </a:cubicBezTo>
                  <a:cubicBezTo>
                    <a:pt x="54352" y="113093"/>
                    <a:pt x="54352" y="113093"/>
                    <a:pt x="54352" y="113093"/>
                  </a:cubicBezTo>
                  <a:cubicBezTo>
                    <a:pt x="54352" y="117410"/>
                    <a:pt x="54352" y="117410"/>
                    <a:pt x="54352" y="117410"/>
                  </a:cubicBezTo>
                  <a:cubicBezTo>
                    <a:pt x="52941" y="117410"/>
                    <a:pt x="52235" y="117410"/>
                    <a:pt x="50823" y="118273"/>
                  </a:cubicBezTo>
                  <a:cubicBezTo>
                    <a:pt x="48705" y="120000"/>
                    <a:pt x="47294" y="117410"/>
                    <a:pt x="46588" y="114820"/>
                  </a:cubicBezTo>
                  <a:cubicBezTo>
                    <a:pt x="45882" y="113093"/>
                    <a:pt x="40941" y="107050"/>
                    <a:pt x="36705" y="107050"/>
                  </a:cubicBezTo>
                  <a:cubicBezTo>
                    <a:pt x="33882" y="107050"/>
                    <a:pt x="33176" y="109640"/>
                    <a:pt x="31058" y="109640"/>
                  </a:cubicBezTo>
                  <a:cubicBezTo>
                    <a:pt x="31764" y="101007"/>
                    <a:pt x="31764" y="101007"/>
                    <a:pt x="31764" y="101007"/>
                  </a:cubicBezTo>
                  <a:cubicBezTo>
                    <a:pt x="22588" y="96690"/>
                    <a:pt x="22588" y="96690"/>
                    <a:pt x="22588" y="96690"/>
                  </a:cubicBezTo>
                  <a:cubicBezTo>
                    <a:pt x="22588" y="89784"/>
                    <a:pt x="22588" y="89784"/>
                    <a:pt x="22588" y="89784"/>
                  </a:cubicBezTo>
                  <a:cubicBezTo>
                    <a:pt x="18352" y="84604"/>
                    <a:pt x="18352" y="84604"/>
                    <a:pt x="18352" y="84604"/>
                  </a:cubicBezTo>
                  <a:cubicBezTo>
                    <a:pt x="12705" y="82877"/>
                    <a:pt x="12705" y="82877"/>
                    <a:pt x="12705" y="82877"/>
                  </a:cubicBezTo>
                  <a:cubicBezTo>
                    <a:pt x="7058" y="80287"/>
                    <a:pt x="7058" y="80287"/>
                    <a:pt x="7058" y="80287"/>
                  </a:cubicBezTo>
                  <a:cubicBezTo>
                    <a:pt x="5647" y="72517"/>
                    <a:pt x="5647" y="72517"/>
                    <a:pt x="5647" y="72517"/>
                  </a:cubicBezTo>
                  <a:cubicBezTo>
                    <a:pt x="0" y="64748"/>
                    <a:pt x="0" y="64748"/>
                    <a:pt x="0" y="64748"/>
                  </a:cubicBezTo>
                  <a:cubicBezTo>
                    <a:pt x="3529" y="57841"/>
                    <a:pt x="3529" y="57841"/>
                    <a:pt x="3529" y="57841"/>
                  </a:cubicBezTo>
                  <a:cubicBezTo>
                    <a:pt x="4941" y="50935"/>
                    <a:pt x="4941" y="50935"/>
                    <a:pt x="4941" y="50935"/>
                  </a:cubicBezTo>
                  <a:cubicBezTo>
                    <a:pt x="6352" y="44892"/>
                    <a:pt x="6352" y="44892"/>
                    <a:pt x="6352" y="44892"/>
                  </a:cubicBezTo>
                  <a:cubicBezTo>
                    <a:pt x="6352" y="40575"/>
                    <a:pt x="6352" y="40575"/>
                    <a:pt x="6352" y="40575"/>
                  </a:cubicBezTo>
                  <a:cubicBezTo>
                    <a:pt x="9882" y="36258"/>
                    <a:pt x="9882" y="36258"/>
                    <a:pt x="9882" y="36258"/>
                  </a:cubicBezTo>
                  <a:cubicBezTo>
                    <a:pt x="14117" y="37985"/>
                    <a:pt x="14117" y="37985"/>
                    <a:pt x="14117" y="37985"/>
                  </a:cubicBezTo>
                  <a:cubicBezTo>
                    <a:pt x="15529" y="34532"/>
                    <a:pt x="15529" y="34532"/>
                    <a:pt x="15529" y="34532"/>
                  </a:cubicBezTo>
                  <a:cubicBezTo>
                    <a:pt x="19764" y="37122"/>
                    <a:pt x="19764" y="37122"/>
                    <a:pt x="19764" y="37122"/>
                  </a:cubicBezTo>
                  <a:cubicBezTo>
                    <a:pt x="24705" y="33669"/>
                    <a:pt x="24705" y="33669"/>
                    <a:pt x="24705" y="33669"/>
                  </a:cubicBezTo>
                  <a:cubicBezTo>
                    <a:pt x="23294" y="28489"/>
                    <a:pt x="23294" y="28489"/>
                    <a:pt x="23294" y="28489"/>
                  </a:cubicBezTo>
                  <a:cubicBezTo>
                    <a:pt x="24705" y="18992"/>
                    <a:pt x="24705" y="18992"/>
                    <a:pt x="24705" y="18992"/>
                  </a:cubicBezTo>
                  <a:cubicBezTo>
                    <a:pt x="28941" y="20719"/>
                    <a:pt x="28941" y="20719"/>
                    <a:pt x="28941" y="20719"/>
                  </a:cubicBezTo>
                  <a:cubicBezTo>
                    <a:pt x="37411" y="20719"/>
                    <a:pt x="37411" y="20719"/>
                    <a:pt x="37411" y="20719"/>
                  </a:cubicBezTo>
                  <a:cubicBezTo>
                    <a:pt x="38117" y="14676"/>
                    <a:pt x="38117" y="14676"/>
                    <a:pt x="38117" y="14676"/>
                  </a:cubicBezTo>
                  <a:cubicBezTo>
                    <a:pt x="40235" y="13812"/>
                    <a:pt x="40235" y="13812"/>
                    <a:pt x="40235" y="13812"/>
                  </a:cubicBezTo>
                  <a:cubicBezTo>
                    <a:pt x="45176" y="16402"/>
                    <a:pt x="45176" y="16402"/>
                    <a:pt x="45176" y="16402"/>
                  </a:cubicBezTo>
                  <a:cubicBezTo>
                    <a:pt x="48705" y="12949"/>
                    <a:pt x="48705" y="12949"/>
                    <a:pt x="48705" y="12949"/>
                  </a:cubicBezTo>
                  <a:cubicBezTo>
                    <a:pt x="56470" y="12949"/>
                    <a:pt x="56470" y="12949"/>
                    <a:pt x="56470" y="12949"/>
                  </a:cubicBezTo>
                  <a:cubicBezTo>
                    <a:pt x="60705" y="8633"/>
                    <a:pt x="60705" y="8633"/>
                    <a:pt x="60705" y="8633"/>
                  </a:cubicBezTo>
                  <a:cubicBezTo>
                    <a:pt x="67058" y="6906"/>
                    <a:pt x="67058" y="6906"/>
                    <a:pt x="67058" y="6906"/>
                  </a:cubicBezTo>
                  <a:cubicBezTo>
                    <a:pt x="67058" y="0"/>
                    <a:pt x="67058" y="0"/>
                    <a:pt x="67058" y="0"/>
                  </a:cubicBezTo>
                  <a:cubicBezTo>
                    <a:pt x="71294" y="863"/>
                    <a:pt x="71294" y="863"/>
                    <a:pt x="71294" y="863"/>
                  </a:cubicBezTo>
                  <a:cubicBezTo>
                    <a:pt x="77647" y="7769"/>
                    <a:pt x="77647" y="7769"/>
                    <a:pt x="77647" y="7769"/>
                  </a:cubicBezTo>
                  <a:cubicBezTo>
                    <a:pt x="85411" y="9496"/>
                    <a:pt x="85411" y="9496"/>
                    <a:pt x="85411" y="9496"/>
                  </a:cubicBezTo>
                  <a:cubicBezTo>
                    <a:pt x="93882" y="18992"/>
                    <a:pt x="93882" y="18992"/>
                    <a:pt x="93882" y="18992"/>
                  </a:cubicBezTo>
                  <a:cubicBezTo>
                    <a:pt x="96705" y="27625"/>
                    <a:pt x="96705" y="27625"/>
                    <a:pt x="96705" y="27625"/>
                  </a:cubicBezTo>
                  <a:cubicBezTo>
                    <a:pt x="96705" y="33669"/>
                    <a:pt x="96705" y="33669"/>
                    <a:pt x="96705" y="33669"/>
                  </a:cubicBezTo>
                  <a:cubicBezTo>
                    <a:pt x="102352" y="33669"/>
                    <a:pt x="102352" y="33669"/>
                    <a:pt x="102352" y="33669"/>
                  </a:cubicBezTo>
                  <a:cubicBezTo>
                    <a:pt x="102352" y="39712"/>
                    <a:pt x="102352" y="39712"/>
                    <a:pt x="102352" y="39712"/>
                  </a:cubicBezTo>
                  <a:cubicBezTo>
                    <a:pt x="110117" y="44892"/>
                    <a:pt x="110117" y="44892"/>
                    <a:pt x="110117" y="44892"/>
                  </a:cubicBezTo>
                  <a:cubicBezTo>
                    <a:pt x="115058" y="46618"/>
                    <a:pt x="115058" y="46618"/>
                    <a:pt x="115058" y="46618"/>
                  </a:cubicBezTo>
                  <a:cubicBezTo>
                    <a:pt x="120000" y="50071"/>
                    <a:pt x="120000" y="50071"/>
                    <a:pt x="120000" y="50071"/>
                  </a:cubicBezTo>
                  <a:lnTo>
                    <a:pt x="120000" y="52661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6" name="Shape 2070"/>
            <p:cNvSpPr/>
            <p:nvPr/>
          </p:nvSpPr>
          <p:spPr>
            <a:xfrm>
              <a:off x="1912" y="3697"/>
              <a:ext cx="225" cy="1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888" y="105974"/>
                  </a:moveTo>
                  <a:cubicBezTo>
                    <a:pt x="118888" y="105974"/>
                    <a:pt x="117777" y="105974"/>
                    <a:pt x="117777" y="105974"/>
                  </a:cubicBezTo>
                  <a:cubicBezTo>
                    <a:pt x="113333" y="107532"/>
                    <a:pt x="113333" y="113766"/>
                    <a:pt x="111111" y="113766"/>
                  </a:cubicBezTo>
                  <a:cubicBezTo>
                    <a:pt x="110000" y="115324"/>
                    <a:pt x="98888" y="116883"/>
                    <a:pt x="96666" y="115324"/>
                  </a:cubicBezTo>
                  <a:cubicBezTo>
                    <a:pt x="94444" y="113766"/>
                    <a:pt x="85555" y="113766"/>
                    <a:pt x="81111" y="113766"/>
                  </a:cubicBezTo>
                  <a:cubicBezTo>
                    <a:pt x="75555" y="113766"/>
                    <a:pt x="71111" y="113766"/>
                    <a:pt x="65555" y="107532"/>
                  </a:cubicBezTo>
                  <a:cubicBezTo>
                    <a:pt x="61111" y="102857"/>
                    <a:pt x="56666" y="107532"/>
                    <a:pt x="52222" y="113766"/>
                  </a:cubicBezTo>
                  <a:cubicBezTo>
                    <a:pt x="47777" y="120000"/>
                    <a:pt x="43333" y="109090"/>
                    <a:pt x="38888" y="109090"/>
                  </a:cubicBezTo>
                  <a:cubicBezTo>
                    <a:pt x="34444" y="107532"/>
                    <a:pt x="27777" y="107532"/>
                    <a:pt x="22222" y="105974"/>
                  </a:cubicBezTo>
                  <a:cubicBezTo>
                    <a:pt x="20000" y="104415"/>
                    <a:pt x="17777" y="104415"/>
                    <a:pt x="15555" y="104415"/>
                  </a:cubicBezTo>
                  <a:cubicBezTo>
                    <a:pt x="20000" y="93506"/>
                    <a:pt x="20000" y="93506"/>
                    <a:pt x="20000" y="93506"/>
                  </a:cubicBezTo>
                  <a:cubicBezTo>
                    <a:pt x="15555" y="82597"/>
                    <a:pt x="15555" y="82597"/>
                    <a:pt x="15555" y="82597"/>
                  </a:cubicBezTo>
                  <a:cubicBezTo>
                    <a:pt x="7777" y="79480"/>
                    <a:pt x="7777" y="79480"/>
                    <a:pt x="7777" y="79480"/>
                  </a:cubicBezTo>
                  <a:cubicBezTo>
                    <a:pt x="1111" y="76363"/>
                    <a:pt x="1111" y="76363"/>
                    <a:pt x="1111" y="76363"/>
                  </a:cubicBezTo>
                  <a:cubicBezTo>
                    <a:pt x="0" y="65454"/>
                    <a:pt x="0" y="65454"/>
                    <a:pt x="0" y="65454"/>
                  </a:cubicBezTo>
                  <a:cubicBezTo>
                    <a:pt x="4444" y="65454"/>
                    <a:pt x="4444" y="65454"/>
                    <a:pt x="4444" y="65454"/>
                  </a:cubicBezTo>
                  <a:cubicBezTo>
                    <a:pt x="8888" y="57662"/>
                    <a:pt x="8888" y="57662"/>
                    <a:pt x="8888" y="57662"/>
                  </a:cubicBezTo>
                  <a:cubicBezTo>
                    <a:pt x="6666" y="51428"/>
                    <a:pt x="6666" y="51428"/>
                    <a:pt x="6666" y="51428"/>
                  </a:cubicBezTo>
                  <a:cubicBezTo>
                    <a:pt x="10000" y="43636"/>
                    <a:pt x="10000" y="43636"/>
                    <a:pt x="10000" y="43636"/>
                  </a:cubicBezTo>
                  <a:cubicBezTo>
                    <a:pt x="18888" y="43636"/>
                    <a:pt x="18888" y="43636"/>
                    <a:pt x="18888" y="43636"/>
                  </a:cubicBezTo>
                  <a:cubicBezTo>
                    <a:pt x="21111" y="34285"/>
                    <a:pt x="21111" y="34285"/>
                    <a:pt x="21111" y="34285"/>
                  </a:cubicBezTo>
                  <a:cubicBezTo>
                    <a:pt x="20000" y="10909"/>
                    <a:pt x="20000" y="10909"/>
                    <a:pt x="20000" y="10909"/>
                  </a:cubicBezTo>
                  <a:cubicBezTo>
                    <a:pt x="17777" y="7792"/>
                    <a:pt x="17777" y="7792"/>
                    <a:pt x="17777" y="7792"/>
                  </a:cubicBezTo>
                  <a:cubicBezTo>
                    <a:pt x="27777" y="0"/>
                    <a:pt x="27777" y="0"/>
                    <a:pt x="27777" y="0"/>
                  </a:cubicBezTo>
                  <a:cubicBezTo>
                    <a:pt x="40000" y="6233"/>
                    <a:pt x="40000" y="6233"/>
                    <a:pt x="40000" y="6233"/>
                  </a:cubicBezTo>
                  <a:cubicBezTo>
                    <a:pt x="50000" y="6233"/>
                    <a:pt x="50000" y="6233"/>
                    <a:pt x="50000" y="6233"/>
                  </a:cubicBezTo>
                  <a:cubicBezTo>
                    <a:pt x="54444" y="17142"/>
                    <a:pt x="54444" y="17142"/>
                    <a:pt x="54444" y="17142"/>
                  </a:cubicBezTo>
                  <a:cubicBezTo>
                    <a:pt x="67777" y="6233"/>
                    <a:pt x="67777" y="6233"/>
                    <a:pt x="67777" y="6233"/>
                  </a:cubicBezTo>
                  <a:cubicBezTo>
                    <a:pt x="75555" y="12467"/>
                    <a:pt x="75555" y="12467"/>
                    <a:pt x="75555" y="12467"/>
                  </a:cubicBezTo>
                  <a:cubicBezTo>
                    <a:pt x="70000" y="24935"/>
                    <a:pt x="70000" y="24935"/>
                    <a:pt x="70000" y="24935"/>
                  </a:cubicBezTo>
                  <a:cubicBezTo>
                    <a:pt x="78888" y="38961"/>
                    <a:pt x="78888" y="38961"/>
                    <a:pt x="78888" y="38961"/>
                  </a:cubicBezTo>
                  <a:cubicBezTo>
                    <a:pt x="81111" y="52987"/>
                    <a:pt x="81111" y="52987"/>
                    <a:pt x="81111" y="52987"/>
                  </a:cubicBezTo>
                  <a:cubicBezTo>
                    <a:pt x="90000" y="57662"/>
                    <a:pt x="90000" y="57662"/>
                    <a:pt x="90000" y="57662"/>
                  </a:cubicBezTo>
                  <a:cubicBezTo>
                    <a:pt x="98888" y="60779"/>
                    <a:pt x="98888" y="60779"/>
                    <a:pt x="98888" y="60779"/>
                  </a:cubicBezTo>
                  <a:cubicBezTo>
                    <a:pt x="105555" y="70129"/>
                    <a:pt x="105555" y="70129"/>
                    <a:pt x="105555" y="70129"/>
                  </a:cubicBezTo>
                  <a:cubicBezTo>
                    <a:pt x="105555" y="82597"/>
                    <a:pt x="105555" y="82597"/>
                    <a:pt x="105555" y="82597"/>
                  </a:cubicBezTo>
                  <a:cubicBezTo>
                    <a:pt x="120000" y="90389"/>
                    <a:pt x="120000" y="90389"/>
                    <a:pt x="120000" y="90389"/>
                  </a:cubicBezTo>
                  <a:lnTo>
                    <a:pt x="118888" y="105974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7" name="Shape 2071"/>
            <p:cNvSpPr/>
            <p:nvPr/>
          </p:nvSpPr>
          <p:spPr>
            <a:xfrm>
              <a:off x="1735" y="3663"/>
              <a:ext cx="217" cy="2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230" y="82314"/>
                  </a:moveTo>
                  <a:cubicBezTo>
                    <a:pt x="109615" y="82314"/>
                    <a:pt x="106153" y="82314"/>
                    <a:pt x="102692" y="82314"/>
                  </a:cubicBezTo>
                  <a:cubicBezTo>
                    <a:pt x="98076" y="82314"/>
                    <a:pt x="96923" y="82314"/>
                    <a:pt x="91153" y="79338"/>
                  </a:cubicBezTo>
                  <a:cubicBezTo>
                    <a:pt x="86538" y="75371"/>
                    <a:pt x="75000" y="73388"/>
                    <a:pt x="73846" y="74380"/>
                  </a:cubicBezTo>
                  <a:cubicBezTo>
                    <a:pt x="72692" y="75371"/>
                    <a:pt x="71538" y="77355"/>
                    <a:pt x="68076" y="80330"/>
                  </a:cubicBezTo>
                  <a:cubicBezTo>
                    <a:pt x="64615" y="84297"/>
                    <a:pt x="66923" y="85289"/>
                    <a:pt x="68076" y="87272"/>
                  </a:cubicBezTo>
                  <a:cubicBezTo>
                    <a:pt x="69230" y="89256"/>
                    <a:pt x="66923" y="89256"/>
                    <a:pt x="64615" y="92231"/>
                  </a:cubicBezTo>
                  <a:cubicBezTo>
                    <a:pt x="62307" y="94214"/>
                    <a:pt x="68076" y="96198"/>
                    <a:pt x="76153" y="101157"/>
                  </a:cubicBezTo>
                  <a:cubicBezTo>
                    <a:pt x="84230" y="107107"/>
                    <a:pt x="78461" y="107107"/>
                    <a:pt x="75000" y="108099"/>
                  </a:cubicBezTo>
                  <a:cubicBezTo>
                    <a:pt x="71538" y="109090"/>
                    <a:pt x="65769" y="104132"/>
                    <a:pt x="62307" y="101157"/>
                  </a:cubicBezTo>
                  <a:cubicBezTo>
                    <a:pt x="58846" y="98181"/>
                    <a:pt x="54230" y="102148"/>
                    <a:pt x="49615" y="104132"/>
                  </a:cubicBezTo>
                  <a:cubicBezTo>
                    <a:pt x="45000" y="107107"/>
                    <a:pt x="47307" y="114049"/>
                    <a:pt x="48461" y="117024"/>
                  </a:cubicBezTo>
                  <a:cubicBezTo>
                    <a:pt x="48461" y="120000"/>
                    <a:pt x="47307" y="119008"/>
                    <a:pt x="40384" y="119008"/>
                  </a:cubicBezTo>
                  <a:cubicBezTo>
                    <a:pt x="34615" y="119008"/>
                    <a:pt x="28846" y="117024"/>
                    <a:pt x="25384" y="119008"/>
                  </a:cubicBezTo>
                  <a:cubicBezTo>
                    <a:pt x="21923" y="117024"/>
                    <a:pt x="21923" y="117024"/>
                    <a:pt x="21923" y="117024"/>
                  </a:cubicBezTo>
                  <a:cubicBezTo>
                    <a:pt x="25384" y="115041"/>
                    <a:pt x="25384" y="115041"/>
                    <a:pt x="25384" y="115041"/>
                  </a:cubicBezTo>
                  <a:cubicBezTo>
                    <a:pt x="28846" y="109090"/>
                    <a:pt x="28846" y="109090"/>
                    <a:pt x="28846" y="109090"/>
                  </a:cubicBezTo>
                  <a:cubicBezTo>
                    <a:pt x="26538" y="105123"/>
                    <a:pt x="26538" y="105123"/>
                    <a:pt x="26538" y="105123"/>
                  </a:cubicBezTo>
                  <a:cubicBezTo>
                    <a:pt x="18461" y="103140"/>
                    <a:pt x="18461" y="103140"/>
                    <a:pt x="18461" y="103140"/>
                  </a:cubicBezTo>
                  <a:cubicBezTo>
                    <a:pt x="11538" y="105123"/>
                    <a:pt x="11538" y="105123"/>
                    <a:pt x="11538" y="105123"/>
                  </a:cubicBezTo>
                  <a:cubicBezTo>
                    <a:pt x="0" y="103140"/>
                    <a:pt x="0" y="103140"/>
                    <a:pt x="0" y="103140"/>
                  </a:cubicBezTo>
                  <a:cubicBezTo>
                    <a:pt x="0" y="103140"/>
                    <a:pt x="4615" y="99173"/>
                    <a:pt x="4615" y="98181"/>
                  </a:cubicBezTo>
                  <a:cubicBezTo>
                    <a:pt x="5769" y="98181"/>
                    <a:pt x="10384" y="92231"/>
                    <a:pt x="10384" y="92231"/>
                  </a:cubicBezTo>
                  <a:cubicBezTo>
                    <a:pt x="13846" y="84297"/>
                    <a:pt x="13846" y="84297"/>
                    <a:pt x="13846" y="84297"/>
                  </a:cubicBezTo>
                  <a:cubicBezTo>
                    <a:pt x="17307" y="84297"/>
                    <a:pt x="17307" y="84297"/>
                    <a:pt x="17307" y="84297"/>
                  </a:cubicBezTo>
                  <a:cubicBezTo>
                    <a:pt x="17307" y="80330"/>
                    <a:pt x="17307" y="80330"/>
                    <a:pt x="17307" y="80330"/>
                  </a:cubicBezTo>
                  <a:cubicBezTo>
                    <a:pt x="23076" y="74380"/>
                    <a:pt x="23076" y="74380"/>
                    <a:pt x="23076" y="74380"/>
                  </a:cubicBezTo>
                  <a:cubicBezTo>
                    <a:pt x="24230" y="67438"/>
                    <a:pt x="24230" y="67438"/>
                    <a:pt x="24230" y="67438"/>
                  </a:cubicBezTo>
                  <a:cubicBezTo>
                    <a:pt x="32307" y="61487"/>
                    <a:pt x="32307" y="61487"/>
                    <a:pt x="32307" y="61487"/>
                  </a:cubicBezTo>
                  <a:cubicBezTo>
                    <a:pt x="35769" y="57520"/>
                    <a:pt x="35769" y="57520"/>
                    <a:pt x="35769" y="57520"/>
                  </a:cubicBezTo>
                  <a:cubicBezTo>
                    <a:pt x="41538" y="56528"/>
                    <a:pt x="41538" y="56528"/>
                    <a:pt x="41538" y="56528"/>
                  </a:cubicBezTo>
                  <a:cubicBezTo>
                    <a:pt x="45000" y="60495"/>
                    <a:pt x="45000" y="60495"/>
                    <a:pt x="45000" y="60495"/>
                  </a:cubicBezTo>
                  <a:cubicBezTo>
                    <a:pt x="50769" y="61487"/>
                    <a:pt x="50769" y="61487"/>
                    <a:pt x="50769" y="61487"/>
                  </a:cubicBezTo>
                  <a:cubicBezTo>
                    <a:pt x="51923" y="55537"/>
                    <a:pt x="51923" y="55537"/>
                    <a:pt x="51923" y="55537"/>
                  </a:cubicBezTo>
                  <a:cubicBezTo>
                    <a:pt x="49615" y="49586"/>
                    <a:pt x="49615" y="49586"/>
                    <a:pt x="49615" y="49586"/>
                  </a:cubicBezTo>
                  <a:cubicBezTo>
                    <a:pt x="46153" y="45619"/>
                    <a:pt x="46153" y="45619"/>
                    <a:pt x="46153" y="45619"/>
                  </a:cubicBezTo>
                  <a:cubicBezTo>
                    <a:pt x="38076" y="44628"/>
                    <a:pt x="38076" y="44628"/>
                    <a:pt x="38076" y="44628"/>
                  </a:cubicBezTo>
                  <a:cubicBezTo>
                    <a:pt x="35769" y="46611"/>
                    <a:pt x="35769" y="46611"/>
                    <a:pt x="35769" y="46611"/>
                  </a:cubicBezTo>
                  <a:cubicBezTo>
                    <a:pt x="30000" y="46611"/>
                    <a:pt x="30000" y="46611"/>
                    <a:pt x="30000" y="46611"/>
                  </a:cubicBezTo>
                  <a:cubicBezTo>
                    <a:pt x="23076" y="44628"/>
                    <a:pt x="23076" y="44628"/>
                    <a:pt x="23076" y="44628"/>
                  </a:cubicBezTo>
                  <a:cubicBezTo>
                    <a:pt x="18461" y="38677"/>
                    <a:pt x="18461" y="38677"/>
                    <a:pt x="18461" y="38677"/>
                  </a:cubicBezTo>
                  <a:cubicBezTo>
                    <a:pt x="18461" y="30743"/>
                    <a:pt x="18461" y="30743"/>
                    <a:pt x="18461" y="30743"/>
                  </a:cubicBezTo>
                  <a:cubicBezTo>
                    <a:pt x="13846" y="21818"/>
                    <a:pt x="13846" y="21818"/>
                    <a:pt x="13846" y="21818"/>
                  </a:cubicBezTo>
                  <a:cubicBezTo>
                    <a:pt x="18461" y="16859"/>
                    <a:pt x="18461" y="16859"/>
                    <a:pt x="18461" y="16859"/>
                  </a:cubicBezTo>
                  <a:cubicBezTo>
                    <a:pt x="25384" y="14876"/>
                    <a:pt x="25384" y="14876"/>
                    <a:pt x="25384" y="14876"/>
                  </a:cubicBezTo>
                  <a:cubicBezTo>
                    <a:pt x="32307" y="18842"/>
                    <a:pt x="32307" y="18842"/>
                    <a:pt x="32307" y="18842"/>
                  </a:cubicBezTo>
                  <a:cubicBezTo>
                    <a:pt x="39230" y="22809"/>
                    <a:pt x="39230" y="22809"/>
                    <a:pt x="39230" y="22809"/>
                  </a:cubicBezTo>
                  <a:cubicBezTo>
                    <a:pt x="39230" y="28760"/>
                    <a:pt x="39230" y="28760"/>
                    <a:pt x="39230" y="28760"/>
                  </a:cubicBezTo>
                  <a:cubicBezTo>
                    <a:pt x="47307" y="30743"/>
                    <a:pt x="47307" y="30743"/>
                    <a:pt x="47307" y="30743"/>
                  </a:cubicBezTo>
                  <a:cubicBezTo>
                    <a:pt x="50769" y="25785"/>
                    <a:pt x="50769" y="25785"/>
                    <a:pt x="50769" y="25785"/>
                  </a:cubicBezTo>
                  <a:cubicBezTo>
                    <a:pt x="60000" y="23801"/>
                    <a:pt x="60000" y="23801"/>
                    <a:pt x="60000" y="23801"/>
                  </a:cubicBezTo>
                  <a:cubicBezTo>
                    <a:pt x="60000" y="23801"/>
                    <a:pt x="62307" y="17851"/>
                    <a:pt x="62307" y="17851"/>
                  </a:cubicBezTo>
                  <a:cubicBezTo>
                    <a:pt x="63461" y="16859"/>
                    <a:pt x="66923" y="10909"/>
                    <a:pt x="66923" y="10909"/>
                  </a:cubicBezTo>
                  <a:cubicBezTo>
                    <a:pt x="66923" y="991"/>
                    <a:pt x="66923" y="991"/>
                    <a:pt x="66923" y="991"/>
                  </a:cubicBezTo>
                  <a:cubicBezTo>
                    <a:pt x="72692" y="0"/>
                    <a:pt x="72692" y="0"/>
                    <a:pt x="72692" y="0"/>
                  </a:cubicBezTo>
                  <a:cubicBezTo>
                    <a:pt x="78461" y="5950"/>
                    <a:pt x="78461" y="5950"/>
                    <a:pt x="78461" y="5950"/>
                  </a:cubicBezTo>
                  <a:cubicBezTo>
                    <a:pt x="90000" y="10909"/>
                    <a:pt x="90000" y="10909"/>
                    <a:pt x="90000" y="10909"/>
                  </a:cubicBezTo>
                  <a:cubicBezTo>
                    <a:pt x="100384" y="16859"/>
                    <a:pt x="100384" y="16859"/>
                    <a:pt x="100384" y="16859"/>
                  </a:cubicBezTo>
                  <a:cubicBezTo>
                    <a:pt x="106153" y="11900"/>
                    <a:pt x="106153" y="11900"/>
                    <a:pt x="106153" y="11900"/>
                  </a:cubicBezTo>
                  <a:cubicBezTo>
                    <a:pt x="118846" y="22809"/>
                    <a:pt x="118846" y="22809"/>
                    <a:pt x="118846" y="22809"/>
                  </a:cubicBezTo>
                  <a:cubicBezTo>
                    <a:pt x="120000" y="37685"/>
                    <a:pt x="120000" y="37685"/>
                    <a:pt x="120000" y="37685"/>
                  </a:cubicBezTo>
                  <a:cubicBezTo>
                    <a:pt x="117692" y="43636"/>
                    <a:pt x="117692" y="43636"/>
                    <a:pt x="117692" y="43636"/>
                  </a:cubicBezTo>
                  <a:cubicBezTo>
                    <a:pt x="108461" y="43636"/>
                    <a:pt x="108461" y="43636"/>
                    <a:pt x="108461" y="43636"/>
                  </a:cubicBezTo>
                  <a:cubicBezTo>
                    <a:pt x="105000" y="48595"/>
                    <a:pt x="105000" y="48595"/>
                    <a:pt x="105000" y="48595"/>
                  </a:cubicBezTo>
                  <a:cubicBezTo>
                    <a:pt x="107307" y="52561"/>
                    <a:pt x="107307" y="52561"/>
                    <a:pt x="107307" y="52561"/>
                  </a:cubicBezTo>
                  <a:cubicBezTo>
                    <a:pt x="102692" y="57520"/>
                    <a:pt x="102692" y="57520"/>
                    <a:pt x="102692" y="57520"/>
                  </a:cubicBezTo>
                  <a:cubicBezTo>
                    <a:pt x="98076" y="57520"/>
                    <a:pt x="98076" y="57520"/>
                    <a:pt x="98076" y="57520"/>
                  </a:cubicBezTo>
                  <a:cubicBezTo>
                    <a:pt x="99230" y="64462"/>
                    <a:pt x="99230" y="64462"/>
                    <a:pt x="99230" y="64462"/>
                  </a:cubicBezTo>
                  <a:cubicBezTo>
                    <a:pt x="106153" y="66446"/>
                    <a:pt x="106153" y="66446"/>
                    <a:pt x="106153" y="66446"/>
                  </a:cubicBezTo>
                  <a:cubicBezTo>
                    <a:pt x="114230" y="68429"/>
                    <a:pt x="114230" y="68429"/>
                    <a:pt x="114230" y="68429"/>
                  </a:cubicBezTo>
                  <a:cubicBezTo>
                    <a:pt x="118846" y="75371"/>
                    <a:pt x="118846" y="75371"/>
                    <a:pt x="118846" y="75371"/>
                  </a:cubicBezTo>
                  <a:lnTo>
                    <a:pt x="114230" y="82314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8" name="Shape 2072"/>
            <p:cNvSpPr/>
            <p:nvPr/>
          </p:nvSpPr>
          <p:spPr>
            <a:xfrm>
              <a:off x="1802" y="3354"/>
              <a:ext cx="314" cy="3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142" y="0"/>
                  </a:moveTo>
                  <a:lnTo>
                    <a:pt x="85714" y="2958"/>
                  </a:lnTo>
                  <a:lnTo>
                    <a:pt x="84952" y="6246"/>
                  </a:lnTo>
                  <a:lnTo>
                    <a:pt x="99428" y="16438"/>
                  </a:lnTo>
                  <a:lnTo>
                    <a:pt x="101714" y="22027"/>
                  </a:lnTo>
                  <a:lnTo>
                    <a:pt x="106285" y="25315"/>
                  </a:lnTo>
                  <a:lnTo>
                    <a:pt x="106285" y="32219"/>
                  </a:lnTo>
                  <a:lnTo>
                    <a:pt x="104000" y="35835"/>
                  </a:lnTo>
                  <a:lnTo>
                    <a:pt x="104000" y="42410"/>
                  </a:lnTo>
                  <a:lnTo>
                    <a:pt x="103238" y="48000"/>
                  </a:lnTo>
                  <a:lnTo>
                    <a:pt x="107047" y="52931"/>
                  </a:lnTo>
                  <a:lnTo>
                    <a:pt x="106285" y="56219"/>
                  </a:lnTo>
                  <a:lnTo>
                    <a:pt x="103238" y="59835"/>
                  </a:lnTo>
                  <a:lnTo>
                    <a:pt x="104761" y="64438"/>
                  </a:lnTo>
                  <a:lnTo>
                    <a:pt x="111238" y="66410"/>
                  </a:lnTo>
                  <a:lnTo>
                    <a:pt x="112761" y="73315"/>
                  </a:lnTo>
                  <a:lnTo>
                    <a:pt x="117714" y="74630"/>
                  </a:lnTo>
                  <a:lnTo>
                    <a:pt x="116571" y="79561"/>
                  </a:lnTo>
                  <a:lnTo>
                    <a:pt x="117714" y="85150"/>
                  </a:lnTo>
                  <a:lnTo>
                    <a:pt x="120000" y="87123"/>
                  </a:lnTo>
                  <a:lnTo>
                    <a:pt x="118476" y="94684"/>
                  </a:lnTo>
                  <a:lnTo>
                    <a:pt x="120000" y="98630"/>
                  </a:lnTo>
                  <a:lnTo>
                    <a:pt x="114285" y="101589"/>
                  </a:lnTo>
                  <a:lnTo>
                    <a:pt x="109714" y="99287"/>
                  </a:lnTo>
                  <a:lnTo>
                    <a:pt x="108190" y="102246"/>
                  </a:lnTo>
                  <a:lnTo>
                    <a:pt x="103238" y="100931"/>
                  </a:lnTo>
                  <a:lnTo>
                    <a:pt x="99428" y="104219"/>
                  </a:lnTo>
                  <a:lnTo>
                    <a:pt x="99428" y="107506"/>
                  </a:lnTo>
                  <a:lnTo>
                    <a:pt x="97523" y="112438"/>
                  </a:lnTo>
                  <a:lnTo>
                    <a:pt x="96000" y="118027"/>
                  </a:lnTo>
                  <a:lnTo>
                    <a:pt x="90666" y="115068"/>
                  </a:lnTo>
                  <a:lnTo>
                    <a:pt x="81142" y="119999"/>
                  </a:lnTo>
                  <a:lnTo>
                    <a:pt x="77714" y="115068"/>
                  </a:lnTo>
                  <a:lnTo>
                    <a:pt x="70857" y="115068"/>
                  </a:lnTo>
                  <a:lnTo>
                    <a:pt x="62095" y="112438"/>
                  </a:lnTo>
                  <a:lnTo>
                    <a:pt x="54857" y="115726"/>
                  </a:lnTo>
                  <a:lnTo>
                    <a:pt x="47619" y="109808"/>
                  </a:lnTo>
                  <a:lnTo>
                    <a:pt x="43809" y="113095"/>
                  </a:lnTo>
                  <a:lnTo>
                    <a:pt x="36571" y="109150"/>
                  </a:lnTo>
                  <a:lnTo>
                    <a:pt x="28571" y="105534"/>
                  </a:lnTo>
                  <a:lnTo>
                    <a:pt x="24761" y="101589"/>
                  </a:lnTo>
                  <a:lnTo>
                    <a:pt x="20571" y="102246"/>
                  </a:lnTo>
                  <a:lnTo>
                    <a:pt x="16000" y="106191"/>
                  </a:lnTo>
                  <a:lnTo>
                    <a:pt x="13714" y="101589"/>
                  </a:lnTo>
                  <a:lnTo>
                    <a:pt x="8000" y="100931"/>
                  </a:lnTo>
                  <a:lnTo>
                    <a:pt x="0" y="93369"/>
                  </a:lnTo>
                  <a:lnTo>
                    <a:pt x="5714" y="87780"/>
                  </a:lnTo>
                  <a:lnTo>
                    <a:pt x="7238" y="81534"/>
                  </a:lnTo>
                  <a:lnTo>
                    <a:pt x="15238" y="82191"/>
                  </a:lnTo>
                  <a:lnTo>
                    <a:pt x="19047" y="80219"/>
                  </a:lnTo>
                  <a:lnTo>
                    <a:pt x="21333" y="73972"/>
                  </a:lnTo>
                  <a:lnTo>
                    <a:pt x="25523" y="72657"/>
                  </a:lnTo>
                  <a:lnTo>
                    <a:pt x="30095" y="76273"/>
                  </a:lnTo>
                  <a:lnTo>
                    <a:pt x="35047" y="72657"/>
                  </a:lnTo>
                  <a:lnTo>
                    <a:pt x="31619" y="68712"/>
                  </a:lnTo>
                  <a:lnTo>
                    <a:pt x="37333" y="65753"/>
                  </a:lnTo>
                  <a:lnTo>
                    <a:pt x="43047" y="65753"/>
                  </a:lnTo>
                  <a:lnTo>
                    <a:pt x="48380" y="61150"/>
                  </a:lnTo>
                  <a:lnTo>
                    <a:pt x="44571" y="56876"/>
                  </a:lnTo>
                  <a:lnTo>
                    <a:pt x="49142" y="52931"/>
                  </a:lnTo>
                  <a:lnTo>
                    <a:pt x="49142" y="48000"/>
                  </a:lnTo>
                  <a:lnTo>
                    <a:pt x="46095" y="44712"/>
                  </a:lnTo>
                  <a:lnTo>
                    <a:pt x="46857" y="39123"/>
                  </a:lnTo>
                  <a:lnTo>
                    <a:pt x="49904" y="35178"/>
                  </a:lnTo>
                  <a:lnTo>
                    <a:pt x="57142" y="35178"/>
                  </a:lnTo>
                  <a:lnTo>
                    <a:pt x="67428" y="22027"/>
                  </a:lnTo>
                  <a:lnTo>
                    <a:pt x="71619" y="17753"/>
                  </a:lnTo>
                  <a:lnTo>
                    <a:pt x="71619" y="11835"/>
                  </a:lnTo>
                  <a:lnTo>
                    <a:pt x="76952" y="9534"/>
                  </a:lnTo>
                  <a:lnTo>
                    <a:pt x="76190" y="4931"/>
                  </a:lnTo>
                  <a:lnTo>
                    <a:pt x="79238" y="1315"/>
                  </a:lnTo>
                  <a:lnTo>
                    <a:pt x="81142" y="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49" name="Shape 2073"/>
            <p:cNvSpPr/>
            <p:nvPr/>
          </p:nvSpPr>
          <p:spPr>
            <a:xfrm>
              <a:off x="2397" y="3584"/>
              <a:ext cx="455" cy="3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00" y="73652"/>
                  </a:moveTo>
                  <a:lnTo>
                    <a:pt x="8157" y="74371"/>
                  </a:lnTo>
                  <a:lnTo>
                    <a:pt x="11578" y="78682"/>
                  </a:lnTo>
                  <a:lnTo>
                    <a:pt x="18157" y="78682"/>
                  </a:lnTo>
                  <a:lnTo>
                    <a:pt x="29210" y="84071"/>
                  </a:lnTo>
                  <a:lnTo>
                    <a:pt x="38421" y="99880"/>
                  </a:lnTo>
                  <a:lnTo>
                    <a:pt x="46578" y="99880"/>
                  </a:lnTo>
                  <a:lnTo>
                    <a:pt x="50526" y="104910"/>
                  </a:lnTo>
                  <a:lnTo>
                    <a:pt x="58157" y="104191"/>
                  </a:lnTo>
                  <a:lnTo>
                    <a:pt x="60789" y="99880"/>
                  </a:lnTo>
                  <a:lnTo>
                    <a:pt x="64736" y="102035"/>
                  </a:lnTo>
                  <a:lnTo>
                    <a:pt x="64210" y="112455"/>
                  </a:lnTo>
                  <a:lnTo>
                    <a:pt x="65263" y="114610"/>
                  </a:lnTo>
                  <a:lnTo>
                    <a:pt x="64210" y="117125"/>
                  </a:lnTo>
                  <a:lnTo>
                    <a:pt x="65789" y="120000"/>
                  </a:lnTo>
                  <a:lnTo>
                    <a:pt x="70789" y="112455"/>
                  </a:lnTo>
                  <a:lnTo>
                    <a:pt x="75789" y="113892"/>
                  </a:lnTo>
                  <a:lnTo>
                    <a:pt x="78947" y="110299"/>
                  </a:lnTo>
                  <a:lnTo>
                    <a:pt x="86052" y="111017"/>
                  </a:lnTo>
                  <a:lnTo>
                    <a:pt x="92631" y="104191"/>
                  </a:lnTo>
                  <a:lnTo>
                    <a:pt x="98157" y="104191"/>
                  </a:lnTo>
                  <a:lnTo>
                    <a:pt x="99210" y="105628"/>
                  </a:lnTo>
                  <a:lnTo>
                    <a:pt x="102631" y="102035"/>
                  </a:lnTo>
                  <a:lnTo>
                    <a:pt x="104736" y="104191"/>
                  </a:lnTo>
                  <a:lnTo>
                    <a:pt x="111315" y="97365"/>
                  </a:lnTo>
                  <a:lnTo>
                    <a:pt x="112368" y="97365"/>
                  </a:lnTo>
                  <a:lnTo>
                    <a:pt x="113421" y="89101"/>
                  </a:lnTo>
                  <a:lnTo>
                    <a:pt x="116315" y="83353"/>
                  </a:lnTo>
                  <a:lnTo>
                    <a:pt x="119999" y="81916"/>
                  </a:lnTo>
                  <a:lnTo>
                    <a:pt x="118947" y="76526"/>
                  </a:lnTo>
                  <a:lnTo>
                    <a:pt x="115789" y="73652"/>
                  </a:lnTo>
                  <a:lnTo>
                    <a:pt x="110789" y="73652"/>
                  </a:lnTo>
                  <a:lnTo>
                    <a:pt x="109736" y="69700"/>
                  </a:lnTo>
                  <a:lnTo>
                    <a:pt x="108157" y="61437"/>
                  </a:lnTo>
                  <a:lnTo>
                    <a:pt x="115263" y="48862"/>
                  </a:lnTo>
                  <a:lnTo>
                    <a:pt x="112894" y="45988"/>
                  </a:lnTo>
                  <a:lnTo>
                    <a:pt x="107631" y="45988"/>
                  </a:lnTo>
                  <a:lnTo>
                    <a:pt x="106842" y="39880"/>
                  </a:lnTo>
                  <a:lnTo>
                    <a:pt x="100263" y="28742"/>
                  </a:lnTo>
                  <a:lnTo>
                    <a:pt x="88947" y="29461"/>
                  </a:lnTo>
                  <a:lnTo>
                    <a:pt x="86052" y="30898"/>
                  </a:lnTo>
                  <a:lnTo>
                    <a:pt x="82368" y="29461"/>
                  </a:lnTo>
                  <a:lnTo>
                    <a:pt x="80526" y="24071"/>
                  </a:lnTo>
                  <a:lnTo>
                    <a:pt x="83947" y="19760"/>
                  </a:lnTo>
                  <a:lnTo>
                    <a:pt x="80000" y="8263"/>
                  </a:lnTo>
                  <a:lnTo>
                    <a:pt x="72368" y="2514"/>
                  </a:lnTo>
                  <a:lnTo>
                    <a:pt x="65263" y="7544"/>
                  </a:lnTo>
                  <a:lnTo>
                    <a:pt x="64210" y="12934"/>
                  </a:lnTo>
                  <a:lnTo>
                    <a:pt x="59210" y="8263"/>
                  </a:lnTo>
                  <a:lnTo>
                    <a:pt x="56052" y="10059"/>
                  </a:lnTo>
                  <a:lnTo>
                    <a:pt x="51578" y="3952"/>
                  </a:lnTo>
                  <a:lnTo>
                    <a:pt x="47631" y="6107"/>
                  </a:lnTo>
                  <a:lnTo>
                    <a:pt x="41052" y="5389"/>
                  </a:lnTo>
                  <a:lnTo>
                    <a:pt x="39473" y="2514"/>
                  </a:lnTo>
                  <a:lnTo>
                    <a:pt x="32894" y="2514"/>
                  </a:lnTo>
                  <a:lnTo>
                    <a:pt x="29736" y="0"/>
                  </a:lnTo>
                  <a:lnTo>
                    <a:pt x="22631" y="1796"/>
                  </a:lnTo>
                  <a:lnTo>
                    <a:pt x="18684" y="14371"/>
                  </a:lnTo>
                  <a:lnTo>
                    <a:pt x="18684" y="22634"/>
                  </a:lnTo>
                  <a:lnTo>
                    <a:pt x="13684" y="24071"/>
                  </a:lnTo>
                  <a:lnTo>
                    <a:pt x="7631" y="30179"/>
                  </a:lnTo>
                  <a:lnTo>
                    <a:pt x="7105" y="34491"/>
                  </a:lnTo>
                  <a:lnTo>
                    <a:pt x="1578" y="40598"/>
                  </a:lnTo>
                  <a:lnTo>
                    <a:pt x="526" y="41317"/>
                  </a:lnTo>
                  <a:lnTo>
                    <a:pt x="0" y="48143"/>
                  </a:lnTo>
                  <a:lnTo>
                    <a:pt x="0" y="54251"/>
                  </a:lnTo>
                  <a:lnTo>
                    <a:pt x="2105" y="55688"/>
                  </a:lnTo>
                  <a:lnTo>
                    <a:pt x="2105" y="62155"/>
                  </a:lnTo>
                  <a:lnTo>
                    <a:pt x="5000" y="71137"/>
                  </a:lnTo>
                  <a:lnTo>
                    <a:pt x="5000" y="73652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0" name="Shape 2074"/>
            <p:cNvSpPr/>
            <p:nvPr/>
          </p:nvSpPr>
          <p:spPr>
            <a:xfrm>
              <a:off x="3072" y="3349"/>
              <a:ext cx="715" cy="8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029" y="0"/>
                  </a:moveTo>
                  <a:cubicBezTo>
                    <a:pt x="47580" y="1558"/>
                    <a:pt x="47580" y="1558"/>
                    <a:pt x="47580" y="1558"/>
                  </a:cubicBezTo>
                  <a:cubicBezTo>
                    <a:pt x="45481" y="1870"/>
                    <a:pt x="45481" y="1870"/>
                    <a:pt x="45481" y="1870"/>
                  </a:cubicBezTo>
                  <a:cubicBezTo>
                    <a:pt x="41982" y="4051"/>
                    <a:pt x="41982" y="4051"/>
                    <a:pt x="41982" y="4051"/>
                  </a:cubicBezTo>
                  <a:cubicBezTo>
                    <a:pt x="41632" y="6545"/>
                    <a:pt x="41632" y="6545"/>
                    <a:pt x="41632" y="6545"/>
                  </a:cubicBezTo>
                  <a:cubicBezTo>
                    <a:pt x="42682" y="8727"/>
                    <a:pt x="42682" y="8727"/>
                    <a:pt x="42682" y="8727"/>
                  </a:cubicBezTo>
                  <a:cubicBezTo>
                    <a:pt x="42332" y="10909"/>
                    <a:pt x="42332" y="10909"/>
                    <a:pt x="42332" y="10909"/>
                  </a:cubicBezTo>
                  <a:cubicBezTo>
                    <a:pt x="42332" y="13090"/>
                    <a:pt x="42332" y="13090"/>
                    <a:pt x="42332" y="13090"/>
                  </a:cubicBezTo>
                  <a:cubicBezTo>
                    <a:pt x="45481" y="16207"/>
                    <a:pt x="45481" y="16207"/>
                    <a:pt x="45481" y="16207"/>
                  </a:cubicBezTo>
                  <a:cubicBezTo>
                    <a:pt x="44781" y="17766"/>
                    <a:pt x="44781" y="17766"/>
                    <a:pt x="44781" y="17766"/>
                  </a:cubicBezTo>
                  <a:cubicBezTo>
                    <a:pt x="45830" y="19636"/>
                    <a:pt x="45830" y="19636"/>
                    <a:pt x="45830" y="19636"/>
                  </a:cubicBezTo>
                  <a:cubicBezTo>
                    <a:pt x="43731" y="21506"/>
                    <a:pt x="43731" y="21506"/>
                    <a:pt x="43731" y="21506"/>
                  </a:cubicBezTo>
                  <a:cubicBezTo>
                    <a:pt x="43731" y="24623"/>
                    <a:pt x="43731" y="24623"/>
                    <a:pt x="43731" y="24623"/>
                  </a:cubicBezTo>
                  <a:cubicBezTo>
                    <a:pt x="42332" y="26181"/>
                    <a:pt x="42332" y="26181"/>
                    <a:pt x="42332" y="26181"/>
                  </a:cubicBezTo>
                  <a:cubicBezTo>
                    <a:pt x="39183" y="28363"/>
                    <a:pt x="39183" y="28363"/>
                    <a:pt x="39183" y="28363"/>
                  </a:cubicBezTo>
                  <a:cubicBezTo>
                    <a:pt x="39533" y="32415"/>
                    <a:pt x="39533" y="32415"/>
                    <a:pt x="39533" y="32415"/>
                  </a:cubicBezTo>
                  <a:cubicBezTo>
                    <a:pt x="38833" y="35220"/>
                    <a:pt x="38833" y="35220"/>
                    <a:pt x="38833" y="35220"/>
                  </a:cubicBezTo>
                  <a:cubicBezTo>
                    <a:pt x="42332" y="37402"/>
                    <a:pt x="42332" y="37402"/>
                    <a:pt x="42332" y="37402"/>
                  </a:cubicBezTo>
                  <a:cubicBezTo>
                    <a:pt x="44431" y="37090"/>
                    <a:pt x="44431" y="37090"/>
                    <a:pt x="44431" y="37090"/>
                  </a:cubicBezTo>
                  <a:cubicBezTo>
                    <a:pt x="45830" y="41142"/>
                    <a:pt x="45830" y="41142"/>
                    <a:pt x="45830" y="41142"/>
                  </a:cubicBezTo>
                  <a:cubicBezTo>
                    <a:pt x="44081" y="41766"/>
                    <a:pt x="44081" y="41766"/>
                    <a:pt x="44081" y="41766"/>
                  </a:cubicBezTo>
                  <a:cubicBezTo>
                    <a:pt x="44081" y="43948"/>
                    <a:pt x="44081" y="43948"/>
                    <a:pt x="44081" y="43948"/>
                  </a:cubicBezTo>
                  <a:cubicBezTo>
                    <a:pt x="46180" y="44259"/>
                    <a:pt x="46180" y="44259"/>
                    <a:pt x="46180" y="44259"/>
                  </a:cubicBezTo>
                  <a:cubicBezTo>
                    <a:pt x="47230" y="48311"/>
                    <a:pt x="47230" y="48311"/>
                    <a:pt x="47230" y="48311"/>
                  </a:cubicBezTo>
                  <a:cubicBezTo>
                    <a:pt x="45131" y="50181"/>
                    <a:pt x="45131" y="50181"/>
                    <a:pt x="45131" y="50181"/>
                  </a:cubicBezTo>
                  <a:cubicBezTo>
                    <a:pt x="43731" y="52051"/>
                    <a:pt x="43731" y="52051"/>
                    <a:pt x="43731" y="52051"/>
                  </a:cubicBezTo>
                  <a:cubicBezTo>
                    <a:pt x="40932" y="51740"/>
                    <a:pt x="40932" y="51740"/>
                    <a:pt x="40932" y="51740"/>
                  </a:cubicBezTo>
                  <a:cubicBezTo>
                    <a:pt x="39533" y="50805"/>
                    <a:pt x="39533" y="50805"/>
                    <a:pt x="39533" y="50805"/>
                  </a:cubicBezTo>
                  <a:cubicBezTo>
                    <a:pt x="37084" y="50493"/>
                    <a:pt x="37084" y="50493"/>
                    <a:pt x="37084" y="50493"/>
                  </a:cubicBezTo>
                  <a:cubicBezTo>
                    <a:pt x="35335" y="48623"/>
                    <a:pt x="35335" y="48623"/>
                    <a:pt x="35335" y="48623"/>
                  </a:cubicBezTo>
                  <a:cubicBezTo>
                    <a:pt x="33236" y="49246"/>
                    <a:pt x="33236" y="49246"/>
                    <a:pt x="33236" y="49246"/>
                  </a:cubicBezTo>
                  <a:cubicBezTo>
                    <a:pt x="31836" y="50805"/>
                    <a:pt x="31836" y="50805"/>
                    <a:pt x="31836" y="50805"/>
                  </a:cubicBezTo>
                  <a:cubicBezTo>
                    <a:pt x="32536" y="53610"/>
                    <a:pt x="32536" y="53610"/>
                    <a:pt x="32536" y="53610"/>
                  </a:cubicBezTo>
                  <a:cubicBezTo>
                    <a:pt x="26938" y="59532"/>
                    <a:pt x="26938" y="59532"/>
                    <a:pt x="26938" y="59532"/>
                  </a:cubicBezTo>
                  <a:cubicBezTo>
                    <a:pt x="25539" y="63896"/>
                    <a:pt x="25539" y="63896"/>
                    <a:pt x="25539" y="63896"/>
                  </a:cubicBezTo>
                  <a:cubicBezTo>
                    <a:pt x="26588" y="65766"/>
                    <a:pt x="26588" y="65766"/>
                    <a:pt x="26588" y="65766"/>
                  </a:cubicBezTo>
                  <a:cubicBezTo>
                    <a:pt x="25889" y="67324"/>
                    <a:pt x="25889" y="67324"/>
                    <a:pt x="25889" y="67324"/>
                  </a:cubicBezTo>
                  <a:cubicBezTo>
                    <a:pt x="23440" y="66077"/>
                    <a:pt x="23440" y="66077"/>
                    <a:pt x="23440" y="66077"/>
                  </a:cubicBezTo>
                  <a:cubicBezTo>
                    <a:pt x="21341" y="62961"/>
                    <a:pt x="21341" y="62961"/>
                    <a:pt x="21341" y="62961"/>
                  </a:cubicBezTo>
                  <a:cubicBezTo>
                    <a:pt x="19591" y="61714"/>
                    <a:pt x="19591" y="61714"/>
                    <a:pt x="19591" y="61714"/>
                  </a:cubicBezTo>
                  <a:cubicBezTo>
                    <a:pt x="18542" y="62649"/>
                    <a:pt x="18542" y="62649"/>
                    <a:pt x="18542" y="62649"/>
                  </a:cubicBezTo>
                  <a:cubicBezTo>
                    <a:pt x="16443" y="65142"/>
                    <a:pt x="16443" y="65142"/>
                    <a:pt x="16443" y="65142"/>
                  </a:cubicBezTo>
                  <a:cubicBezTo>
                    <a:pt x="12594" y="65454"/>
                    <a:pt x="12594" y="65454"/>
                    <a:pt x="12594" y="65454"/>
                  </a:cubicBezTo>
                  <a:cubicBezTo>
                    <a:pt x="10145" y="65766"/>
                    <a:pt x="10145" y="65766"/>
                    <a:pt x="10145" y="65766"/>
                  </a:cubicBezTo>
                  <a:cubicBezTo>
                    <a:pt x="9795" y="68883"/>
                    <a:pt x="9795" y="68883"/>
                    <a:pt x="9795" y="68883"/>
                  </a:cubicBezTo>
                  <a:cubicBezTo>
                    <a:pt x="8046" y="70129"/>
                    <a:pt x="8046" y="70129"/>
                    <a:pt x="8046" y="70129"/>
                  </a:cubicBezTo>
                  <a:cubicBezTo>
                    <a:pt x="8396" y="72311"/>
                    <a:pt x="8396" y="72311"/>
                    <a:pt x="8396" y="72311"/>
                  </a:cubicBezTo>
                  <a:cubicBezTo>
                    <a:pt x="10495" y="74805"/>
                    <a:pt x="10495" y="74805"/>
                    <a:pt x="10495" y="74805"/>
                  </a:cubicBezTo>
                  <a:cubicBezTo>
                    <a:pt x="11195" y="77922"/>
                    <a:pt x="11195" y="77922"/>
                    <a:pt x="11195" y="77922"/>
                  </a:cubicBezTo>
                  <a:cubicBezTo>
                    <a:pt x="9096" y="79792"/>
                    <a:pt x="9096" y="79792"/>
                    <a:pt x="9096" y="79792"/>
                  </a:cubicBezTo>
                  <a:cubicBezTo>
                    <a:pt x="7346" y="81038"/>
                    <a:pt x="7346" y="81038"/>
                    <a:pt x="7346" y="81038"/>
                  </a:cubicBezTo>
                  <a:cubicBezTo>
                    <a:pt x="5597" y="81350"/>
                    <a:pt x="5597" y="81350"/>
                    <a:pt x="5597" y="81350"/>
                  </a:cubicBezTo>
                  <a:cubicBezTo>
                    <a:pt x="4897" y="84467"/>
                    <a:pt x="4897" y="84467"/>
                    <a:pt x="4897" y="84467"/>
                  </a:cubicBezTo>
                  <a:cubicBezTo>
                    <a:pt x="6647" y="86961"/>
                    <a:pt x="6647" y="86961"/>
                    <a:pt x="6647" y="86961"/>
                  </a:cubicBezTo>
                  <a:cubicBezTo>
                    <a:pt x="5597" y="89142"/>
                    <a:pt x="5597" y="89142"/>
                    <a:pt x="5597" y="89142"/>
                  </a:cubicBezTo>
                  <a:cubicBezTo>
                    <a:pt x="6297" y="92571"/>
                    <a:pt x="6297" y="92571"/>
                    <a:pt x="6297" y="92571"/>
                  </a:cubicBezTo>
                  <a:cubicBezTo>
                    <a:pt x="5597" y="93818"/>
                    <a:pt x="5597" y="93818"/>
                    <a:pt x="5597" y="93818"/>
                  </a:cubicBezTo>
                  <a:cubicBezTo>
                    <a:pt x="5597" y="95376"/>
                    <a:pt x="5597" y="95376"/>
                    <a:pt x="5597" y="95376"/>
                  </a:cubicBezTo>
                  <a:cubicBezTo>
                    <a:pt x="3148" y="95688"/>
                    <a:pt x="3148" y="95688"/>
                    <a:pt x="3148" y="95688"/>
                  </a:cubicBezTo>
                  <a:cubicBezTo>
                    <a:pt x="1399" y="96623"/>
                    <a:pt x="1399" y="96623"/>
                    <a:pt x="1399" y="96623"/>
                  </a:cubicBezTo>
                  <a:cubicBezTo>
                    <a:pt x="0" y="97246"/>
                    <a:pt x="0" y="97246"/>
                    <a:pt x="0" y="97246"/>
                  </a:cubicBezTo>
                  <a:cubicBezTo>
                    <a:pt x="699" y="100051"/>
                    <a:pt x="699" y="100051"/>
                    <a:pt x="699" y="100051"/>
                  </a:cubicBezTo>
                  <a:cubicBezTo>
                    <a:pt x="7346" y="103168"/>
                    <a:pt x="7346" y="103168"/>
                    <a:pt x="7346" y="103168"/>
                  </a:cubicBezTo>
                  <a:cubicBezTo>
                    <a:pt x="10495" y="103792"/>
                    <a:pt x="10495" y="103792"/>
                    <a:pt x="10495" y="103792"/>
                  </a:cubicBezTo>
                  <a:cubicBezTo>
                    <a:pt x="14344" y="104727"/>
                    <a:pt x="14344" y="104727"/>
                    <a:pt x="14344" y="104727"/>
                  </a:cubicBezTo>
                  <a:cubicBezTo>
                    <a:pt x="17492" y="106909"/>
                    <a:pt x="17492" y="106909"/>
                    <a:pt x="17492" y="106909"/>
                  </a:cubicBezTo>
                  <a:cubicBezTo>
                    <a:pt x="21690" y="106285"/>
                    <a:pt x="21690" y="106285"/>
                    <a:pt x="21690" y="106285"/>
                  </a:cubicBezTo>
                  <a:cubicBezTo>
                    <a:pt x="23440" y="108467"/>
                    <a:pt x="23440" y="108467"/>
                    <a:pt x="23440" y="108467"/>
                  </a:cubicBezTo>
                  <a:cubicBezTo>
                    <a:pt x="28338" y="104415"/>
                    <a:pt x="28338" y="104415"/>
                    <a:pt x="28338" y="104415"/>
                  </a:cubicBezTo>
                  <a:cubicBezTo>
                    <a:pt x="30437" y="105662"/>
                    <a:pt x="30437" y="105662"/>
                    <a:pt x="30437" y="105662"/>
                  </a:cubicBezTo>
                  <a:cubicBezTo>
                    <a:pt x="30087" y="106597"/>
                    <a:pt x="30087" y="106597"/>
                    <a:pt x="30087" y="106597"/>
                  </a:cubicBezTo>
                  <a:cubicBezTo>
                    <a:pt x="32886" y="108467"/>
                    <a:pt x="32886" y="108467"/>
                    <a:pt x="32886" y="108467"/>
                  </a:cubicBezTo>
                  <a:cubicBezTo>
                    <a:pt x="36034" y="108779"/>
                    <a:pt x="36034" y="108779"/>
                    <a:pt x="36034" y="108779"/>
                  </a:cubicBezTo>
                  <a:cubicBezTo>
                    <a:pt x="41282" y="112519"/>
                    <a:pt x="41282" y="112519"/>
                    <a:pt x="41282" y="112519"/>
                  </a:cubicBezTo>
                  <a:cubicBezTo>
                    <a:pt x="43731" y="111896"/>
                    <a:pt x="43731" y="111896"/>
                    <a:pt x="43731" y="111896"/>
                  </a:cubicBezTo>
                  <a:cubicBezTo>
                    <a:pt x="47230" y="114701"/>
                    <a:pt x="47230" y="114701"/>
                    <a:pt x="47230" y="114701"/>
                  </a:cubicBezTo>
                  <a:cubicBezTo>
                    <a:pt x="50029" y="114389"/>
                    <a:pt x="50029" y="114389"/>
                    <a:pt x="50029" y="114389"/>
                  </a:cubicBezTo>
                  <a:cubicBezTo>
                    <a:pt x="51078" y="117818"/>
                    <a:pt x="51078" y="117818"/>
                    <a:pt x="51078" y="117818"/>
                  </a:cubicBezTo>
                  <a:cubicBezTo>
                    <a:pt x="54227" y="118129"/>
                    <a:pt x="54227" y="118129"/>
                    <a:pt x="54227" y="118129"/>
                  </a:cubicBezTo>
                  <a:cubicBezTo>
                    <a:pt x="55976" y="120000"/>
                    <a:pt x="55976" y="120000"/>
                    <a:pt x="55976" y="120000"/>
                  </a:cubicBezTo>
                  <a:cubicBezTo>
                    <a:pt x="57725" y="118441"/>
                    <a:pt x="57725" y="118441"/>
                    <a:pt x="57725" y="118441"/>
                  </a:cubicBezTo>
                  <a:cubicBezTo>
                    <a:pt x="59475" y="118441"/>
                    <a:pt x="59475" y="118441"/>
                    <a:pt x="59475" y="118441"/>
                  </a:cubicBezTo>
                  <a:cubicBezTo>
                    <a:pt x="59825" y="115012"/>
                    <a:pt x="59825" y="115012"/>
                    <a:pt x="59825" y="115012"/>
                  </a:cubicBezTo>
                  <a:cubicBezTo>
                    <a:pt x="65772" y="109402"/>
                    <a:pt x="65772" y="109402"/>
                    <a:pt x="65772" y="109402"/>
                  </a:cubicBezTo>
                  <a:cubicBezTo>
                    <a:pt x="66822" y="106285"/>
                    <a:pt x="66822" y="106285"/>
                    <a:pt x="66822" y="106285"/>
                  </a:cubicBezTo>
                  <a:cubicBezTo>
                    <a:pt x="75918" y="97558"/>
                    <a:pt x="75918" y="97558"/>
                    <a:pt x="75918" y="97558"/>
                  </a:cubicBezTo>
                  <a:cubicBezTo>
                    <a:pt x="76618" y="89142"/>
                    <a:pt x="76618" y="89142"/>
                    <a:pt x="76618" y="89142"/>
                  </a:cubicBezTo>
                  <a:cubicBezTo>
                    <a:pt x="78367" y="84155"/>
                    <a:pt x="78367" y="84155"/>
                    <a:pt x="78367" y="84155"/>
                  </a:cubicBezTo>
                  <a:cubicBezTo>
                    <a:pt x="75218" y="83220"/>
                    <a:pt x="75218" y="83220"/>
                    <a:pt x="75218" y="83220"/>
                  </a:cubicBezTo>
                  <a:cubicBezTo>
                    <a:pt x="73469" y="73246"/>
                    <a:pt x="73469" y="73246"/>
                    <a:pt x="73469" y="73246"/>
                  </a:cubicBezTo>
                  <a:cubicBezTo>
                    <a:pt x="75568" y="70441"/>
                    <a:pt x="75568" y="70441"/>
                    <a:pt x="75568" y="70441"/>
                  </a:cubicBezTo>
                  <a:cubicBezTo>
                    <a:pt x="72419" y="68571"/>
                    <a:pt x="72419" y="68571"/>
                    <a:pt x="72419" y="68571"/>
                  </a:cubicBezTo>
                  <a:cubicBezTo>
                    <a:pt x="71370" y="64831"/>
                    <a:pt x="71370" y="64831"/>
                    <a:pt x="71370" y="64831"/>
                  </a:cubicBezTo>
                  <a:cubicBezTo>
                    <a:pt x="74169" y="63272"/>
                    <a:pt x="74169" y="63272"/>
                    <a:pt x="74169" y="63272"/>
                  </a:cubicBezTo>
                  <a:cubicBezTo>
                    <a:pt x="76618" y="63896"/>
                    <a:pt x="76618" y="63896"/>
                    <a:pt x="76618" y="63896"/>
                  </a:cubicBezTo>
                  <a:cubicBezTo>
                    <a:pt x="76967" y="61090"/>
                    <a:pt x="76967" y="61090"/>
                    <a:pt x="76967" y="61090"/>
                  </a:cubicBezTo>
                  <a:cubicBezTo>
                    <a:pt x="78367" y="60779"/>
                    <a:pt x="78367" y="60779"/>
                    <a:pt x="78367" y="60779"/>
                  </a:cubicBezTo>
                  <a:cubicBezTo>
                    <a:pt x="81166" y="61402"/>
                    <a:pt x="81166" y="61402"/>
                    <a:pt x="81166" y="61402"/>
                  </a:cubicBezTo>
                  <a:cubicBezTo>
                    <a:pt x="83965" y="60467"/>
                    <a:pt x="83965" y="60467"/>
                    <a:pt x="83965" y="60467"/>
                  </a:cubicBezTo>
                  <a:cubicBezTo>
                    <a:pt x="83615" y="58597"/>
                    <a:pt x="83615" y="58597"/>
                    <a:pt x="83615" y="58597"/>
                  </a:cubicBezTo>
                  <a:cubicBezTo>
                    <a:pt x="85364" y="56727"/>
                    <a:pt x="85364" y="56727"/>
                    <a:pt x="85364" y="56727"/>
                  </a:cubicBezTo>
                  <a:cubicBezTo>
                    <a:pt x="86064" y="58909"/>
                    <a:pt x="86064" y="58909"/>
                    <a:pt x="86064" y="58909"/>
                  </a:cubicBezTo>
                  <a:cubicBezTo>
                    <a:pt x="89562" y="58909"/>
                    <a:pt x="89562" y="58909"/>
                    <a:pt x="89562" y="58909"/>
                  </a:cubicBezTo>
                  <a:cubicBezTo>
                    <a:pt x="91311" y="57350"/>
                    <a:pt x="91311" y="57350"/>
                    <a:pt x="91311" y="57350"/>
                  </a:cubicBezTo>
                  <a:cubicBezTo>
                    <a:pt x="92361" y="58909"/>
                    <a:pt x="92361" y="58909"/>
                    <a:pt x="92361" y="58909"/>
                  </a:cubicBezTo>
                  <a:cubicBezTo>
                    <a:pt x="95860" y="58909"/>
                    <a:pt x="95860" y="58909"/>
                    <a:pt x="95860" y="58909"/>
                  </a:cubicBezTo>
                  <a:cubicBezTo>
                    <a:pt x="96909" y="57038"/>
                    <a:pt x="96909" y="57038"/>
                    <a:pt x="96909" y="57038"/>
                  </a:cubicBezTo>
                  <a:cubicBezTo>
                    <a:pt x="99358" y="58597"/>
                    <a:pt x="99358" y="58597"/>
                    <a:pt x="99358" y="58597"/>
                  </a:cubicBezTo>
                  <a:cubicBezTo>
                    <a:pt x="101457" y="56727"/>
                    <a:pt x="101457" y="56727"/>
                    <a:pt x="101457" y="56727"/>
                  </a:cubicBezTo>
                  <a:cubicBezTo>
                    <a:pt x="103556" y="56727"/>
                    <a:pt x="103556" y="56727"/>
                    <a:pt x="103556" y="56727"/>
                  </a:cubicBezTo>
                  <a:cubicBezTo>
                    <a:pt x="102857" y="52987"/>
                    <a:pt x="102857" y="52987"/>
                    <a:pt x="102857" y="52987"/>
                  </a:cubicBezTo>
                  <a:cubicBezTo>
                    <a:pt x="105655" y="50805"/>
                    <a:pt x="105655" y="50805"/>
                    <a:pt x="105655" y="50805"/>
                  </a:cubicBezTo>
                  <a:cubicBezTo>
                    <a:pt x="107405" y="48935"/>
                    <a:pt x="107405" y="48935"/>
                    <a:pt x="107405" y="48935"/>
                  </a:cubicBezTo>
                  <a:cubicBezTo>
                    <a:pt x="110204" y="50181"/>
                    <a:pt x="110204" y="50181"/>
                    <a:pt x="110204" y="50181"/>
                  </a:cubicBezTo>
                  <a:cubicBezTo>
                    <a:pt x="107755" y="52363"/>
                    <a:pt x="107755" y="52363"/>
                    <a:pt x="107755" y="52363"/>
                  </a:cubicBezTo>
                  <a:cubicBezTo>
                    <a:pt x="109154" y="52363"/>
                    <a:pt x="109154" y="52363"/>
                    <a:pt x="109154" y="52363"/>
                  </a:cubicBezTo>
                  <a:cubicBezTo>
                    <a:pt x="111603" y="51428"/>
                    <a:pt x="111603" y="51428"/>
                    <a:pt x="111603" y="51428"/>
                  </a:cubicBezTo>
                  <a:cubicBezTo>
                    <a:pt x="114052" y="52363"/>
                    <a:pt x="114052" y="52363"/>
                    <a:pt x="114052" y="52363"/>
                  </a:cubicBezTo>
                  <a:cubicBezTo>
                    <a:pt x="117201" y="48623"/>
                    <a:pt x="117201" y="48623"/>
                    <a:pt x="117201" y="48623"/>
                  </a:cubicBezTo>
                  <a:cubicBezTo>
                    <a:pt x="117900" y="47376"/>
                    <a:pt x="117900" y="47376"/>
                    <a:pt x="117900" y="47376"/>
                  </a:cubicBezTo>
                  <a:cubicBezTo>
                    <a:pt x="116851" y="45506"/>
                    <a:pt x="116851" y="45506"/>
                    <a:pt x="116851" y="45506"/>
                  </a:cubicBezTo>
                  <a:cubicBezTo>
                    <a:pt x="114752" y="46441"/>
                    <a:pt x="114752" y="46441"/>
                    <a:pt x="114752" y="46441"/>
                  </a:cubicBezTo>
                  <a:cubicBezTo>
                    <a:pt x="111253" y="42389"/>
                    <a:pt x="111253" y="42389"/>
                    <a:pt x="111253" y="42389"/>
                  </a:cubicBezTo>
                  <a:cubicBezTo>
                    <a:pt x="112303" y="41142"/>
                    <a:pt x="112303" y="41142"/>
                    <a:pt x="112303" y="41142"/>
                  </a:cubicBezTo>
                  <a:cubicBezTo>
                    <a:pt x="110903" y="39896"/>
                    <a:pt x="110903" y="39896"/>
                    <a:pt x="110903" y="39896"/>
                  </a:cubicBezTo>
                  <a:cubicBezTo>
                    <a:pt x="111953" y="39272"/>
                    <a:pt x="111953" y="39272"/>
                    <a:pt x="111953" y="39272"/>
                  </a:cubicBezTo>
                  <a:cubicBezTo>
                    <a:pt x="111603" y="36779"/>
                    <a:pt x="111603" y="36779"/>
                    <a:pt x="111603" y="36779"/>
                  </a:cubicBezTo>
                  <a:cubicBezTo>
                    <a:pt x="114052" y="35220"/>
                    <a:pt x="114052" y="35220"/>
                    <a:pt x="114052" y="35220"/>
                  </a:cubicBezTo>
                  <a:cubicBezTo>
                    <a:pt x="115801" y="36155"/>
                    <a:pt x="115801" y="36155"/>
                    <a:pt x="115801" y="36155"/>
                  </a:cubicBezTo>
                  <a:cubicBezTo>
                    <a:pt x="117551" y="36467"/>
                    <a:pt x="117551" y="36467"/>
                    <a:pt x="117551" y="36467"/>
                  </a:cubicBezTo>
                  <a:cubicBezTo>
                    <a:pt x="119650" y="35844"/>
                    <a:pt x="119650" y="35844"/>
                    <a:pt x="119650" y="35844"/>
                  </a:cubicBezTo>
                  <a:cubicBezTo>
                    <a:pt x="120000" y="33974"/>
                    <a:pt x="120000" y="33974"/>
                    <a:pt x="120000" y="33974"/>
                  </a:cubicBezTo>
                  <a:cubicBezTo>
                    <a:pt x="115801" y="29922"/>
                    <a:pt x="115801" y="29922"/>
                    <a:pt x="115801" y="29922"/>
                  </a:cubicBezTo>
                  <a:cubicBezTo>
                    <a:pt x="115451" y="28987"/>
                    <a:pt x="115451" y="28987"/>
                    <a:pt x="115451" y="28987"/>
                  </a:cubicBezTo>
                  <a:cubicBezTo>
                    <a:pt x="114052" y="28987"/>
                    <a:pt x="114052" y="28987"/>
                    <a:pt x="114052" y="28987"/>
                  </a:cubicBezTo>
                  <a:cubicBezTo>
                    <a:pt x="114052" y="27116"/>
                    <a:pt x="114052" y="27116"/>
                    <a:pt x="114052" y="27116"/>
                  </a:cubicBezTo>
                  <a:cubicBezTo>
                    <a:pt x="110553" y="24000"/>
                    <a:pt x="110553" y="24000"/>
                    <a:pt x="110553" y="24000"/>
                  </a:cubicBezTo>
                  <a:cubicBezTo>
                    <a:pt x="109154" y="25246"/>
                    <a:pt x="109154" y="25246"/>
                    <a:pt x="109154" y="25246"/>
                  </a:cubicBezTo>
                  <a:cubicBezTo>
                    <a:pt x="108104" y="26493"/>
                    <a:pt x="108104" y="26493"/>
                    <a:pt x="108104" y="26493"/>
                  </a:cubicBezTo>
                  <a:cubicBezTo>
                    <a:pt x="106005" y="27428"/>
                    <a:pt x="106005" y="27428"/>
                    <a:pt x="106005" y="27428"/>
                  </a:cubicBezTo>
                  <a:cubicBezTo>
                    <a:pt x="104256" y="25558"/>
                    <a:pt x="104256" y="25558"/>
                    <a:pt x="104256" y="25558"/>
                  </a:cubicBezTo>
                  <a:cubicBezTo>
                    <a:pt x="103906" y="23688"/>
                    <a:pt x="103906" y="23688"/>
                    <a:pt x="103906" y="23688"/>
                  </a:cubicBezTo>
                  <a:cubicBezTo>
                    <a:pt x="101107" y="22753"/>
                    <a:pt x="101107" y="22753"/>
                    <a:pt x="101107" y="22753"/>
                  </a:cubicBezTo>
                  <a:cubicBezTo>
                    <a:pt x="101107" y="22753"/>
                    <a:pt x="98658" y="21818"/>
                    <a:pt x="98658" y="21818"/>
                  </a:cubicBezTo>
                  <a:cubicBezTo>
                    <a:pt x="98309" y="21818"/>
                    <a:pt x="93411" y="21818"/>
                    <a:pt x="93411" y="21818"/>
                  </a:cubicBezTo>
                  <a:cubicBezTo>
                    <a:pt x="91661" y="23688"/>
                    <a:pt x="91661" y="23688"/>
                    <a:pt x="91661" y="23688"/>
                  </a:cubicBezTo>
                  <a:cubicBezTo>
                    <a:pt x="90962" y="25558"/>
                    <a:pt x="90962" y="25558"/>
                    <a:pt x="90962" y="25558"/>
                  </a:cubicBezTo>
                  <a:cubicBezTo>
                    <a:pt x="89562" y="26493"/>
                    <a:pt x="89562" y="26493"/>
                    <a:pt x="89562" y="26493"/>
                  </a:cubicBezTo>
                  <a:cubicBezTo>
                    <a:pt x="91311" y="28675"/>
                    <a:pt x="91311" y="28675"/>
                    <a:pt x="91311" y="28675"/>
                  </a:cubicBezTo>
                  <a:cubicBezTo>
                    <a:pt x="89212" y="30545"/>
                    <a:pt x="89212" y="30545"/>
                    <a:pt x="89212" y="30545"/>
                  </a:cubicBezTo>
                  <a:cubicBezTo>
                    <a:pt x="87463" y="33038"/>
                    <a:pt x="87463" y="33038"/>
                    <a:pt x="87463" y="33038"/>
                  </a:cubicBezTo>
                  <a:cubicBezTo>
                    <a:pt x="87813" y="36779"/>
                    <a:pt x="87813" y="36779"/>
                    <a:pt x="87813" y="36779"/>
                  </a:cubicBezTo>
                  <a:cubicBezTo>
                    <a:pt x="84664" y="38337"/>
                    <a:pt x="84664" y="38337"/>
                    <a:pt x="84664" y="38337"/>
                  </a:cubicBezTo>
                  <a:cubicBezTo>
                    <a:pt x="84664" y="40831"/>
                    <a:pt x="84664" y="40831"/>
                    <a:pt x="84664" y="40831"/>
                  </a:cubicBezTo>
                  <a:cubicBezTo>
                    <a:pt x="83265" y="39584"/>
                    <a:pt x="83265" y="39584"/>
                    <a:pt x="83265" y="39584"/>
                  </a:cubicBezTo>
                  <a:cubicBezTo>
                    <a:pt x="82915" y="37402"/>
                    <a:pt x="82915" y="37402"/>
                    <a:pt x="82915" y="37402"/>
                  </a:cubicBezTo>
                  <a:cubicBezTo>
                    <a:pt x="81865" y="36467"/>
                    <a:pt x="81865" y="36467"/>
                    <a:pt x="81865" y="36467"/>
                  </a:cubicBezTo>
                  <a:cubicBezTo>
                    <a:pt x="80116" y="38025"/>
                    <a:pt x="80116" y="38025"/>
                    <a:pt x="80116" y="38025"/>
                  </a:cubicBezTo>
                  <a:cubicBezTo>
                    <a:pt x="78367" y="38649"/>
                    <a:pt x="78367" y="38649"/>
                    <a:pt x="78367" y="38649"/>
                  </a:cubicBezTo>
                  <a:cubicBezTo>
                    <a:pt x="74868" y="39584"/>
                    <a:pt x="74868" y="39584"/>
                    <a:pt x="74868" y="39584"/>
                  </a:cubicBezTo>
                  <a:cubicBezTo>
                    <a:pt x="72419" y="43012"/>
                    <a:pt x="72419" y="43012"/>
                    <a:pt x="72419" y="43012"/>
                  </a:cubicBezTo>
                  <a:cubicBezTo>
                    <a:pt x="69620" y="43324"/>
                    <a:pt x="69620" y="43324"/>
                    <a:pt x="69620" y="43324"/>
                  </a:cubicBezTo>
                  <a:cubicBezTo>
                    <a:pt x="66472" y="40831"/>
                    <a:pt x="66472" y="40831"/>
                    <a:pt x="66472" y="40831"/>
                  </a:cubicBezTo>
                  <a:cubicBezTo>
                    <a:pt x="66472" y="32103"/>
                    <a:pt x="66472" y="32103"/>
                    <a:pt x="66472" y="32103"/>
                  </a:cubicBezTo>
                  <a:cubicBezTo>
                    <a:pt x="66822" y="28363"/>
                    <a:pt x="66822" y="28363"/>
                    <a:pt x="66822" y="28363"/>
                  </a:cubicBezTo>
                  <a:cubicBezTo>
                    <a:pt x="67172" y="24623"/>
                    <a:pt x="67172" y="24623"/>
                    <a:pt x="67172" y="24623"/>
                  </a:cubicBezTo>
                  <a:cubicBezTo>
                    <a:pt x="63673" y="22753"/>
                    <a:pt x="63673" y="22753"/>
                    <a:pt x="63673" y="22753"/>
                  </a:cubicBezTo>
                  <a:cubicBezTo>
                    <a:pt x="63323" y="21194"/>
                    <a:pt x="63323" y="21194"/>
                    <a:pt x="63323" y="21194"/>
                  </a:cubicBezTo>
                  <a:cubicBezTo>
                    <a:pt x="62274" y="19636"/>
                    <a:pt x="62274" y="19636"/>
                    <a:pt x="62274" y="19636"/>
                  </a:cubicBezTo>
                  <a:cubicBezTo>
                    <a:pt x="61224" y="19012"/>
                    <a:pt x="61224" y="19012"/>
                    <a:pt x="61224" y="19012"/>
                  </a:cubicBezTo>
                  <a:cubicBezTo>
                    <a:pt x="61224" y="17454"/>
                    <a:pt x="61224" y="17454"/>
                    <a:pt x="61224" y="17454"/>
                  </a:cubicBezTo>
                  <a:cubicBezTo>
                    <a:pt x="62274" y="16519"/>
                    <a:pt x="62274" y="16519"/>
                    <a:pt x="62274" y="16519"/>
                  </a:cubicBezTo>
                  <a:cubicBezTo>
                    <a:pt x="62274" y="14649"/>
                    <a:pt x="62274" y="14649"/>
                    <a:pt x="62274" y="14649"/>
                  </a:cubicBezTo>
                  <a:cubicBezTo>
                    <a:pt x="60524" y="13714"/>
                    <a:pt x="60524" y="13714"/>
                    <a:pt x="60524" y="13714"/>
                  </a:cubicBezTo>
                  <a:cubicBezTo>
                    <a:pt x="57376" y="12779"/>
                    <a:pt x="57376" y="12779"/>
                    <a:pt x="57376" y="12779"/>
                  </a:cubicBezTo>
                  <a:cubicBezTo>
                    <a:pt x="58075" y="10597"/>
                    <a:pt x="58075" y="10597"/>
                    <a:pt x="58075" y="10597"/>
                  </a:cubicBezTo>
                  <a:cubicBezTo>
                    <a:pt x="57026" y="8727"/>
                    <a:pt x="57026" y="8727"/>
                    <a:pt x="57026" y="8727"/>
                  </a:cubicBezTo>
                  <a:cubicBezTo>
                    <a:pt x="55626" y="6233"/>
                    <a:pt x="55626" y="6233"/>
                    <a:pt x="55626" y="6233"/>
                  </a:cubicBezTo>
                  <a:cubicBezTo>
                    <a:pt x="53877" y="4363"/>
                    <a:pt x="53877" y="4363"/>
                    <a:pt x="53877" y="4363"/>
                  </a:cubicBezTo>
                  <a:cubicBezTo>
                    <a:pt x="50379" y="4987"/>
                    <a:pt x="50379" y="4987"/>
                    <a:pt x="50379" y="4987"/>
                  </a:cubicBezTo>
                  <a:cubicBezTo>
                    <a:pt x="49329" y="3116"/>
                    <a:pt x="49329" y="3116"/>
                    <a:pt x="49329" y="3116"/>
                  </a:cubicBezTo>
                  <a:cubicBezTo>
                    <a:pt x="51778" y="1870"/>
                    <a:pt x="51778" y="1870"/>
                    <a:pt x="51778" y="1870"/>
                  </a:cubicBezTo>
                  <a:lnTo>
                    <a:pt x="50029" y="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1" name="Shape 2075"/>
            <p:cNvSpPr/>
            <p:nvPr/>
          </p:nvSpPr>
          <p:spPr>
            <a:xfrm>
              <a:off x="2202" y="3677"/>
              <a:ext cx="215" cy="3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679" y="7947"/>
                  </a:moveTo>
                  <a:cubicBezTo>
                    <a:pt x="109514" y="15099"/>
                    <a:pt x="109514" y="15099"/>
                    <a:pt x="109514" y="15099"/>
                  </a:cubicBezTo>
                  <a:cubicBezTo>
                    <a:pt x="109514" y="21456"/>
                    <a:pt x="109514" y="21456"/>
                    <a:pt x="109514" y="21456"/>
                  </a:cubicBezTo>
                  <a:cubicBezTo>
                    <a:pt x="114174" y="23046"/>
                    <a:pt x="114174" y="23046"/>
                    <a:pt x="114174" y="23046"/>
                  </a:cubicBezTo>
                  <a:cubicBezTo>
                    <a:pt x="114174" y="30198"/>
                    <a:pt x="114174" y="30198"/>
                    <a:pt x="114174" y="30198"/>
                  </a:cubicBezTo>
                  <a:cubicBezTo>
                    <a:pt x="120000" y="39735"/>
                    <a:pt x="120000" y="39735"/>
                    <a:pt x="120000" y="39735"/>
                  </a:cubicBezTo>
                  <a:cubicBezTo>
                    <a:pt x="120000" y="53245"/>
                    <a:pt x="120000" y="53245"/>
                    <a:pt x="120000" y="53245"/>
                  </a:cubicBezTo>
                  <a:cubicBezTo>
                    <a:pt x="114174" y="57218"/>
                    <a:pt x="114174" y="57218"/>
                    <a:pt x="114174" y="57218"/>
                  </a:cubicBezTo>
                  <a:cubicBezTo>
                    <a:pt x="111844" y="65165"/>
                    <a:pt x="111844" y="65165"/>
                    <a:pt x="111844" y="65165"/>
                  </a:cubicBezTo>
                  <a:cubicBezTo>
                    <a:pt x="103689" y="68344"/>
                    <a:pt x="103689" y="68344"/>
                    <a:pt x="103689" y="68344"/>
                  </a:cubicBezTo>
                  <a:cubicBezTo>
                    <a:pt x="93203" y="72317"/>
                    <a:pt x="93203" y="72317"/>
                    <a:pt x="93203" y="72317"/>
                  </a:cubicBezTo>
                  <a:cubicBezTo>
                    <a:pt x="89708" y="81854"/>
                    <a:pt x="89708" y="81854"/>
                    <a:pt x="89708" y="81854"/>
                  </a:cubicBezTo>
                  <a:cubicBezTo>
                    <a:pt x="90873" y="95364"/>
                    <a:pt x="90873" y="95364"/>
                    <a:pt x="90873" y="95364"/>
                  </a:cubicBezTo>
                  <a:cubicBezTo>
                    <a:pt x="94368" y="100132"/>
                    <a:pt x="94368" y="100132"/>
                    <a:pt x="94368" y="100132"/>
                  </a:cubicBezTo>
                  <a:cubicBezTo>
                    <a:pt x="89708" y="106490"/>
                    <a:pt x="89708" y="106490"/>
                    <a:pt x="89708" y="106490"/>
                  </a:cubicBezTo>
                  <a:cubicBezTo>
                    <a:pt x="88543" y="110463"/>
                    <a:pt x="88543" y="110463"/>
                    <a:pt x="88543" y="110463"/>
                  </a:cubicBezTo>
                  <a:cubicBezTo>
                    <a:pt x="86213" y="110463"/>
                    <a:pt x="83883" y="111258"/>
                    <a:pt x="82718" y="112052"/>
                  </a:cubicBezTo>
                  <a:cubicBezTo>
                    <a:pt x="80388" y="114437"/>
                    <a:pt x="75728" y="116026"/>
                    <a:pt x="75728" y="116026"/>
                  </a:cubicBezTo>
                  <a:cubicBezTo>
                    <a:pt x="74563" y="116026"/>
                    <a:pt x="67572" y="116026"/>
                    <a:pt x="65242" y="118410"/>
                  </a:cubicBezTo>
                  <a:cubicBezTo>
                    <a:pt x="61747" y="120000"/>
                    <a:pt x="57087" y="120000"/>
                    <a:pt x="57087" y="118410"/>
                  </a:cubicBezTo>
                  <a:cubicBezTo>
                    <a:pt x="55922" y="116821"/>
                    <a:pt x="52427" y="116026"/>
                    <a:pt x="50097" y="117615"/>
                  </a:cubicBezTo>
                  <a:cubicBezTo>
                    <a:pt x="47766" y="119205"/>
                    <a:pt x="41941" y="118410"/>
                    <a:pt x="40776" y="116821"/>
                  </a:cubicBezTo>
                  <a:cubicBezTo>
                    <a:pt x="40776" y="115231"/>
                    <a:pt x="38446" y="113642"/>
                    <a:pt x="40776" y="112052"/>
                  </a:cubicBezTo>
                  <a:cubicBezTo>
                    <a:pt x="41941" y="110463"/>
                    <a:pt x="46601" y="108079"/>
                    <a:pt x="46601" y="108079"/>
                  </a:cubicBezTo>
                  <a:cubicBezTo>
                    <a:pt x="46601" y="108079"/>
                    <a:pt x="40776" y="105695"/>
                    <a:pt x="38446" y="104105"/>
                  </a:cubicBezTo>
                  <a:cubicBezTo>
                    <a:pt x="36116" y="102516"/>
                    <a:pt x="32621" y="103311"/>
                    <a:pt x="30291" y="104900"/>
                  </a:cubicBezTo>
                  <a:cubicBezTo>
                    <a:pt x="26796" y="106490"/>
                    <a:pt x="26796" y="100132"/>
                    <a:pt x="26796" y="98543"/>
                  </a:cubicBezTo>
                  <a:cubicBezTo>
                    <a:pt x="26796" y="96953"/>
                    <a:pt x="23300" y="93774"/>
                    <a:pt x="20970" y="96158"/>
                  </a:cubicBezTo>
                  <a:cubicBezTo>
                    <a:pt x="18640" y="98543"/>
                    <a:pt x="10485" y="97748"/>
                    <a:pt x="10485" y="96953"/>
                  </a:cubicBezTo>
                  <a:cubicBezTo>
                    <a:pt x="9320" y="95364"/>
                    <a:pt x="4660" y="95364"/>
                    <a:pt x="2330" y="92980"/>
                  </a:cubicBezTo>
                  <a:cubicBezTo>
                    <a:pt x="0" y="91390"/>
                    <a:pt x="3495" y="91390"/>
                    <a:pt x="4660" y="89006"/>
                  </a:cubicBezTo>
                  <a:cubicBezTo>
                    <a:pt x="6990" y="87417"/>
                    <a:pt x="8155" y="85827"/>
                    <a:pt x="8155" y="82649"/>
                  </a:cubicBezTo>
                  <a:cubicBezTo>
                    <a:pt x="9320" y="80264"/>
                    <a:pt x="6990" y="78675"/>
                    <a:pt x="8155" y="77086"/>
                  </a:cubicBezTo>
                  <a:cubicBezTo>
                    <a:pt x="9320" y="75496"/>
                    <a:pt x="6990" y="73112"/>
                    <a:pt x="5825" y="70728"/>
                  </a:cubicBezTo>
                  <a:cubicBezTo>
                    <a:pt x="5825" y="69933"/>
                    <a:pt x="3495" y="68344"/>
                    <a:pt x="1165" y="68344"/>
                  </a:cubicBezTo>
                  <a:cubicBezTo>
                    <a:pt x="1165" y="64370"/>
                    <a:pt x="1165" y="64370"/>
                    <a:pt x="1165" y="64370"/>
                  </a:cubicBezTo>
                  <a:cubicBezTo>
                    <a:pt x="5825" y="61986"/>
                    <a:pt x="5825" y="61986"/>
                    <a:pt x="5825" y="61986"/>
                  </a:cubicBezTo>
                  <a:cubicBezTo>
                    <a:pt x="6990" y="57218"/>
                    <a:pt x="6990" y="57218"/>
                    <a:pt x="6990" y="57218"/>
                  </a:cubicBezTo>
                  <a:cubicBezTo>
                    <a:pt x="13980" y="54834"/>
                    <a:pt x="13980" y="54834"/>
                    <a:pt x="13980" y="54834"/>
                  </a:cubicBezTo>
                  <a:cubicBezTo>
                    <a:pt x="16310" y="52450"/>
                    <a:pt x="16310" y="52450"/>
                    <a:pt x="16310" y="52450"/>
                  </a:cubicBezTo>
                  <a:cubicBezTo>
                    <a:pt x="16310" y="45298"/>
                    <a:pt x="16310" y="45298"/>
                    <a:pt x="16310" y="45298"/>
                  </a:cubicBezTo>
                  <a:cubicBezTo>
                    <a:pt x="25631" y="40529"/>
                    <a:pt x="25631" y="40529"/>
                    <a:pt x="25631" y="40529"/>
                  </a:cubicBezTo>
                  <a:cubicBezTo>
                    <a:pt x="30291" y="39735"/>
                    <a:pt x="30291" y="39735"/>
                    <a:pt x="30291" y="39735"/>
                  </a:cubicBezTo>
                  <a:cubicBezTo>
                    <a:pt x="34951" y="38145"/>
                    <a:pt x="34951" y="38145"/>
                    <a:pt x="34951" y="38145"/>
                  </a:cubicBezTo>
                  <a:cubicBezTo>
                    <a:pt x="38446" y="35761"/>
                    <a:pt x="38446" y="35761"/>
                    <a:pt x="38446" y="35761"/>
                  </a:cubicBezTo>
                  <a:cubicBezTo>
                    <a:pt x="32621" y="30993"/>
                    <a:pt x="32621" y="30993"/>
                    <a:pt x="32621" y="30993"/>
                  </a:cubicBezTo>
                  <a:cubicBezTo>
                    <a:pt x="29126" y="27019"/>
                    <a:pt x="29126" y="27019"/>
                    <a:pt x="29126" y="27019"/>
                  </a:cubicBezTo>
                  <a:cubicBezTo>
                    <a:pt x="19805" y="23046"/>
                    <a:pt x="19805" y="23046"/>
                    <a:pt x="19805" y="23046"/>
                  </a:cubicBezTo>
                  <a:cubicBezTo>
                    <a:pt x="20970" y="21456"/>
                    <a:pt x="20970" y="21456"/>
                    <a:pt x="20970" y="21456"/>
                  </a:cubicBezTo>
                  <a:cubicBezTo>
                    <a:pt x="25631" y="18278"/>
                    <a:pt x="25631" y="18278"/>
                    <a:pt x="25631" y="18278"/>
                  </a:cubicBezTo>
                  <a:cubicBezTo>
                    <a:pt x="24466" y="13509"/>
                    <a:pt x="24466" y="13509"/>
                    <a:pt x="24466" y="13509"/>
                  </a:cubicBezTo>
                  <a:cubicBezTo>
                    <a:pt x="24466" y="9536"/>
                    <a:pt x="24466" y="9536"/>
                    <a:pt x="24466" y="9536"/>
                  </a:cubicBezTo>
                  <a:cubicBezTo>
                    <a:pt x="34951" y="0"/>
                    <a:pt x="34951" y="0"/>
                    <a:pt x="34951" y="0"/>
                  </a:cubicBezTo>
                  <a:cubicBezTo>
                    <a:pt x="44271" y="2384"/>
                    <a:pt x="44271" y="2384"/>
                    <a:pt x="44271" y="2384"/>
                  </a:cubicBezTo>
                  <a:cubicBezTo>
                    <a:pt x="39611" y="6357"/>
                    <a:pt x="39611" y="6357"/>
                    <a:pt x="39611" y="6357"/>
                  </a:cubicBezTo>
                  <a:cubicBezTo>
                    <a:pt x="40776" y="9536"/>
                    <a:pt x="40776" y="9536"/>
                    <a:pt x="40776" y="9536"/>
                  </a:cubicBezTo>
                  <a:cubicBezTo>
                    <a:pt x="47766" y="10331"/>
                    <a:pt x="47766" y="10331"/>
                    <a:pt x="47766" y="10331"/>
                  </a:cubicBezTo>
                  <a:cubicBezTo>
                    <a:pt x="58252" y="13509"/>
                    <a:pt x="58252" y="13509"/>
                    <a:pt x="58252" y="13509"/>
                  </a:cubicBezTo>
                  <a:cubicBezTo>
                    <a:pt x="65242" y="15894"/>
                    <a:pt x="65242" y="15894"/>
                    <a:pt x="65242" y="15894"/>
                  </a:cubicBezTo>
                  <a:cubicBezTo>
                    <a:pt x="69902" y="15099"/>
                    <a:pt x="69902" y="15099"/>
                    <a:pt x="69902" y="15099"/>
                  </a:cubicBezTo>
                  <a:cubicBezTo>
                    <a:pt x="73398" y="11920"/>
                    <a:pt x="73398" y="11920"/>
                    <a:pt x="73398" y="11920"/>
                  </a:cubicBezTo>
                  <a:cubicBezTo>
                    <a:pt x="80388" y="15099"/>
                    <a:pt x="80388" y="15099"/>
                    <a:pt x="80388" y="15099"/>
                  </a:cubicBezTo>
                  <a:cubicBezTo>
                    <a:pt x="96699" y="15894"/>
                    <a:pt x="96699" y="15894"/>
                    <a:pt x="96699" y="15894"/>
                  </a:cubicBezTo>
                  <a:lnTo>
                    <a:pt x="110679" y="7947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2" name="Shape 2076"/>
            <p:cNvSpPr/>
            <p:nvPr/>
          </p:nvSpPr>
          <p:spPr>
            <a:xfrm>
              <a:off x="4484" y="2237"/>
              <a:ext cx="639" cy="10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723" y="0"/>
                  </a:moveTo>
                  <a:cubicBezTo>
                    <a:pt x="55114" y="989"/>
                    <a:pt x="55895" y="1731"/>
                    <a:pt x="55504" y="2969"/>
                  </a:cubicBezTo>
                  <a:cubicBezTo>
                    <a:pt x="55504" y="4206"/>
                    <a:pt x="56286" y="6927"/>
                    <a:pt x="57068" y="7670"/>
                  </a:cubicBezTo>
                  <a:cubicBezTo>
                    <a:pt x="58241" y="8412"/>
                    <a:pt x="59413" y="9649"/>
                    <a:pt x="59804" y="10391"/>
                  </a:cubicBezTo>
                  <a:cubicBezTo>
                    <a:pt x="60195" y="11381"/>
                    <a:pt x="60977" y="12371"/>
                    <a:pt x="61368" y="13360"/>
                  </a:cubicBezTo>
                  <a:cubicBezTo>
                    <a:pt x="61368" y="14597"/>
                    <a:pt x="61758" y="16082"/>
                    <a:pt x="62149" y="16577"/>
                  </a:cubicBezTo>
                  <a:cubicBezTo>
                    <a:pt x="62540" y="17072"/>
                    <a:pt x="64885" y="18556"/>
                    <a:pt x="66058" y="18804"/>
                  </a:cubicBezTo>
                  <a:cubicBezTo>
                    <a:pt x="66840" y="19298"/>
                    <a:pt x="66058" y="20041"/>
                    <a:pt x="63713" y="20288"/>
                  </a:cubicBezTo>
                  <a:cubicBezTo>
                    <a:pt x="61368" y="20288"/>
                    <a:pt x="60195" y="20536"/>
                    <a:pt x="59022" y="20783"/>
                  </a:cubicBezTo>
                  <a:cubicBezTo>
                    <a:pt x="58241" y="21278"/>
                    <a:pt x="55895" y="21773"/>
                    <a:pt x="54332" y="24742"/>
                  </a:cubicBezTo>
                  <a:cubicBezTo>
                    <a:pt x="53159" y="27958"/>
                    <a:pt x="53550" y="28701"/>
                    <a:pt x="54723" y="30185"/>
                  </a:cubicBezTo>
                  <a:cubicBezTo>
                    <a:pt x="55895" y="31670"/>
                    <a:pt x="56677" y="33402"/>
                    <a:pt x="56677" y="33402"/>
                  </a:cubicBezTo>
                  <a:cubicBezTo>
                    <a:pt x="56677" y="33402"/>
                    <a:pt x="53550" y="32907"/>
                    <a:pt x="53159" y="32412"/>
                  </a:cubicBezTo>
                  <a:cubicBezTo>
                    <a:pt x="52377" y="31917"/>
                    <a:pt x="50032" y="31175"/>
                    <a:pt x="50032" y="31175"/>
                  </a:cubicBezTo>
                  <a:cubicBezTo>
                    <a:pt x="50032" y="31175"/>
                    <a:pt x="50423" y="34639"/>
                    <a:pt x="51596" y="35628"/>
                  </a:cubicBezTo>
                  <a:cubicBezTo>
                    <a:pt x="52768" y="36371"/>
                    <a:pt x="53550" y="36371"/>
                    <a:pt x="52768" y="37113"/>
                  </a:cubicBezTo>
                  <a:cubicBezTo>
                    <a:pt x="51596" y="37608"/>
                    <a:pt x="50032" y="36865"/>
                    <a:pt x="49641" y="38350"/>
                  </a:cubicBezTo>
                  <a:cubicBezTo>
                    <a:pt x="49641" y="39587"/>
                    <a:pt x="50032" y="39587"/>
                    <a:pt x="49250" y="40082"/>
                  </a:cubicBezTo>
                  <a:cubicBezTo>
                    <a:pt x="48078" y="40329"/>
                    <a:pt x="48469" y="40329"/>
                    <a:pt x="49250" y="41567"/>
                  </a:cubicBezTo>
                  <a:cubicBezTo>
                    <a:pt x="50032" y="42804"/>
                    <a:pt x="52768" y="43298"/>
                    <a:pt x="53550" y="44536"/>
                  </a:cubicBezTo>
                  <a:cubicBezTo>
                    <a:pt x="53941" y="45525"/>
                    <a:pt x="55504" y="46020"/>
                    <a:pt x="56286" y="47752"/>
                  </a:cubicBezTo>
                  <a:cubicBezTo>
                    <a:pt x="57459" y="49484"/>
                    <a:pt x="59413" y="52701"/>
                    <a:pt x="61368" y="53443"/>
                  </a:cubicBezTo>
                  <a:cubicBezTo>
                    <a:pt x="62931" y="54432"/>
                    <a:pt x="66449" y="53938"/>
                    <a:pt x="66058" y="52948"/>
                  </a:cubicBezTo>
                  <a:cubicBezTo>
                    <a:pt x="65667" y="52206"/>
                    <a:pt x="66058" y="50721"/>
                    <a:pt x="68013" y="50474"/>
                  </a:cubicBezTo>
                  <a:cubicBezTo>
                    <a:pt x="69576" y="50226"/>
                    <a:pt x="71530" y="51216"/>
                    <a:pt x="71530" y="52206"/>
                  </a:cubicBezTo>
                  <a:cubicBezTo>
                    <a:pt x="71530" y="53195"/>
                    <a:pt x="72703" y="53690"/>
                    <a:pt x="73876" y="53938"/>
                  </a:cubicBezTo>
                  <a:cubicBezTo>
                    <a:pt x="75048" y="54432"/>
                    <a:pt x="77785" y="55422"/>
                    <a:pt x="78566" y="54927"/>
                  </a:cubicBezTo>
                  <a:cubicBezTo>
                    <a:pt x="78957" y="54680"/>
                    <a:pt x="80912" y="54185"/>
                    <a:pt x="82475" y="54432"/>
                  </a:cubicBezTo>
                  <a:cubicBezTo>
                    <a:pt x="83648" y="54927"/>
                    <a:pt x="86775" y="56412"/>
                    <a:pt x="85211" y="57154"/>
                  </a:cubicBezTo>
                  <a:cubicBezTo>
                    <a:pt x="84039" y="58144"/>
                    <a:pt x="82475" y="57896"/>
                    <a:pt x="82084" y="57896"/>
                  </a:cubicBezTo>
                  <a:cubicBezTo>
                    <a:pt x="81693" y="57896"/>
                    <a:pt x="81693" y="58639"/>
                    <a:pt x="82084" y="59628"/>
                  </a:cubicBezTo>
                  <a:cubicBezTo>
                    <a:pt x="82084" y="60371"/>
                    <a:pt x="83257" y="60618"/>
                    <a:pt x="84429" y="62103"/>
                  </a:cubicBezTo>
                  <a:cubicBezTo>
                    <a:pt x="85602" y="63340"/>
                    <a:pt x="86384" y="63587"/>
                    <a:pt x="89120" y="64329"/>
                  </a:cubicBezTo>
                  <a:cubicBezTo>
                    <a:pt x="92247" y="65319"/>
                    <a:pt x="94983" y="64329"/>
                    <a:pt x="95765" y="65319"/>
                  </a:cubicBezTo>
                  <a:cubicBezTo>
                    <a:pt x="96156" y="66309"/>
                    <a:pt x="96938" y="68041"/>
                    <a:pt x="95765" y="68783"/>
                  </a:cubicBezTo>
                  <a:cubicBezTo>
                    <a:pt x="94592" y="69525"/>
                    <a:pt x="92638" y="68783"/>
                    <a:pt x="92638" y="71257"/>
                  </a:cubicBezTo>
                  <a:cubicBezTo>
                    <a:pt x="93029" y="73484"/>
                    <a:pt x="92638" y="74474"/>
                    <a:pt x="93811" y="75463"/>
                  </a:cubicBezTo>
                  <a:cubicBezTo>
                    <a:pt x="94983" y="76453"/>
                    <a:pt x="103192" y="78432"/>
                    <a:pt x="103192" y="78927"/>
                  </a:cubicBezTo>
                  <a:cubicBezTo>
                    <a:pt x="103583" y="79670"/>
                    <a:pt x="100846" y="79175"/>
                    <a:pt x="100846" y="80412"/>
                  </a:cubicBezTo>
                  <a:cubicBezTo>
                    <a:pt x="100846" y="81402"/>
                    <a:pt x="100846" y="81896"/>
                    <a:pt x="100846" y="83134"/>
                  </a:cubicBezTo>
                  <a:cubicBezTo>
                    <a:pt x="100846" y="84618"/>
                    <a:pt x="101628" y="85113"/>
                    <a:pt x="102801" y="86103"/>
                  </a:cubicBezTo>
                  <a:cubicBezTo>
                    <a:pt x="103973" y="87092"/>
                    <a:pt x="107882" y="88329"/>
                    <a:pt x="108664" y="89814"/>
                  </a:cubicBezTo>
                  <a:cubicBezTo>
                    <a:pt x="109446" y="91546"/>
                    <a:pt x="110618" y="99958"/>
                    <a:pt x="110618" y="99958"/>
                  </a:cubicBezTo>
                  <a:cubicBezTo>
                    <a:pt x="110618" y="99958"/>
                    <a:pt x="107882" y="98969"/>
                    <a:pt x="105928" y="98721"/>
                  </a:cubicBezTo>
                  <a:cubicBezTo>
                    <a:pt x="103973" y="98474"/>
                    <a:pt x="100846" y="97237"/>
                    <a:pt x="98110" y="96000"/>
                  </a:cubicBezTo>
                  <a:cubicBezTo>
                    <a:pt x="95374" y="94762"/>
                    <a:pt x="93811" y="95752"/>
                    <a:pt x="88338" y="93525"/>
                  </a:cubicBezTo>
                  <a:cubicBezTo>
                    <a:pt x="82866" y="91298"/>
                    <a:pt x="75439" y="88824"/>
                    <a:pt x="71140" y="87340"/>
                  </a:cubicBezTo>
                  <a:cubicBezTo>
                    <a:pt x="66449" y="85855"/>
                    <a:pt x="59022" y="81402"/>
                    <a:pt x="56286" y="79422"/>
                  </a:cubicBezTo>
                  <a:cubicBezTo>
                    <a:pt x="53550" y="77443"/>
                    <a:pt x="54332" y="74721"/>
                    <a:pt x="52768" y="73484"/>
                  </a:cubicBezTo>
                  <a:cubicBezTo>
                    <a:pt x="51205" y="72247"/>
                    <a:pt x="48469" y="71752"/>
                    <a:pt x="47687" y="71257"/>
                  </a:cubicBezTo>
                  <a:cubicBezTo>
                    <a:pt x="46905" y="70515"/>
                    <a:pt x="48859" y="70515"/>
                    <a:pt x="49250" y="69525"/>
                  </a:cubicBezTo>
                  <a:cubicBezTo>
                    <a:pt x="49250" y="68536"/>
                    <a:pt x="47687" y="67793"/>
                    <a:pt x="48859" y="66804"/>
                  </a:cubicBezTo>
                  <a:cubicBezTo>
                    <a:pt x="50032" y="65814"/>
                    <a:pt x="50814" y="64577"/>
                    <a:pt x="50032" y="63835"/>
                  </a:cubicBezTo>
                  <a:cubicBezTo>
                    <a:pt x="49250" y="63092"/>
                    <a:pt x="48859" y="58639"/>
                    <a:pt x="46514" y="57154"/>
                  </a:cubicBezTo>
                  <a:cubicBezTo>
                    <a:pt x="44169" y="55917"/>
                    <a:pt x="43387" y="53938"/>
                    <a:pt x="43387" y="52453"/>
                  </a:cubicBezTo>
                  <a:cubicBezTo>
                    <a:pt x="43387" y="50969"/>
                    <a:pt x="42996" y="49731"/>
                    <a:pt x="41824" y="48742"/>
                  </a:cubicBezTo>
                  <a:cubicBezTo>
                    <a:pt x="40651" y="47505"/>
                    <a:pt x="41042" y="45525"/>
                    <a:pt x="39478" y="44783"/>
                  </a:cubicBezTo>
                  <a:cubicBezTo>
                    <a:pt x="37915" y="44041"/>
                    <a:pt x="38306" y="43546"/>
                    <a:pt x="37915" y="42061"/>
                  </a:cubicBezTo>
                  <a:cubicBezTo>
                    <a:pt x="37915" y="40329"/>
                    <a:pt x="39869" y="39340"/>
                    <a:pt x="38306" y="38350"/>
                  </a:cubicBezTo>
                  <a:cubicBezTo>
                    <a:pt x="37133" y="37113"/>
                    <a:pt x="35960" y="36371"/>
                    <a:pt x="35960" y="35628"/>
                  </a:cubicBezTo>
                  <a:cubicBezTo>
                    <a:pt x="35570" y="34639"/>
                    <a:pt x="34397" y="35381"/>
                    <a:pt x="32442" y="34391"/>
                  </a:cubicBezTo>
                  <a:cubicBezTo>
                    <a:pt x="30097" y="33154"/>
                    <a:pt x="26970" y="31670"/>
                    <a:pt x="26188" y="30680"/>
                  </a:cubicBezTo>
                  <a:cubicBezTo>
                    <a:pt x="25798" y="29690"/>
                    <a:pt x="25798" y="28453"/>
                    <a:pt x="26579" y="27958"/>
                  </a:cubicBezTo>
                  <a:cubicBezTo>
                    <a:pt x="27361" y="27463"/>
                    <a:pt x="27361" y="26474"/>
                    <a:pt x="25798" y="27216"/>
                  </a:cubicBezTo>
                  <a:cubicBezTo>
                    <a:pt x="24234" y="27958"/>
                    <a:pt x="22280" y="29938"/>
                    <a:pt x="21889" y="30927"/>
                  </a:cubicBezTo>
                  <a:cubicBezTo>
                    <a:pt x="21498" y="32164"/>
                    <a:pt x="21889" y="32907"/>
                    <a:pt x="23843" y="34144"/>
                  </a:cubicBezTo>
                  <a:cubicBezTo>
                    <a:pt x="25798" y="35381"/>
                    <a:pt x="26188" y="36371"/>
                    <a:pt x="28143" y="35876"/>
                  </a:cubicBezTo>
                  <a:cubicBezTo>
                    <a:pt x="30488" y="35381"/>
                    <a:pt x="31270" y="36865"/>
                    <a:pt x="30488" y="37608"/>
                  </a:cubicBezTo>
                  <a:cubicBezTo>
                    <a:pt x="29315" y="38103"/>
                    <a:pt x="28534" y="38597"/>
                    <a:pt x="28534" y="39092"/>
                  </a:cubicBezTo>
                  <a:cubicBezTo>
                    <a:pt x="26188" y="38845"/>
                    <a:pt x="26188" y="38845"/>
                    <a:pt x="26188" y="38845"/>
                  </a:cubicBezTo>
                  <a:cubicBezTo>
                    <a:pt x="26188" y="37855"/>
                    <a:pt x="26188" y="37855"/>
                    <a:pt x="26188" y="37855"/>
                  </a:cubicBezTo>
                  <a:cubicBezTo>
                    <a:pt x="23061" y="38350"/>
                    <a:pt x="23061" y="38350"/>
                    <a:pt x="23061" y="38350"/>
                  </a:cubicBezTo>
                  <a:cubicBezTo>
                    <a:pt x="22280" y="35628"/>
                    <a:pt x="22280" y="35628"/>
                    <a:pt x="22280" y="35628"/>
                  </a:cubicBezTo>
                  <a:cubicBezTo>
                    <a:pt x="21107" y="34144"/>
                    <a:pt x="21107" y="34144"/>
                    <a:pt x="21107" y="34144"/>
                  </a:cubicBezTo>
                  <a:cubicBezTo>
                    <a:pt x="17980" y="34639"/>
                    <a:pt x="17980" y="34639"/>
                    <a:pt x="17980" y="34639"/>
                  </a:cubicBezTo>
                  <a:cubicBezTo>
                    <a:pt x="14462" y="33402"/>
                    <a:pt x="14462" y="33402"/>
                    <a:pt x="14462" y="33402"/>
                  </a:cubicBezTo>
                  <a:cubicBezTo>
                    <a:pt x="13289" y="32164"/>
                    <a:pt x="13289" y="32164"/>
                    <a:pt x="13289" y="32164"/>
                  </a:cubicBezTo>
                  <a:cubicBezTo>
                    <a:pt x="10553" y="30432"/>
                    <a:pt x="10553" y="30432"/>
                    <a:pt x="10553" y="30432"/>
                  </a:cubicBezTo>
                  <a:cubicBezTo>
                    <a:pt x="7817" y="30432"/>
                    <a:pt x="7817" y="30432"/>
                    <a:pt x="7817" y="30432"/>
                  </a:cubicBezTo>
                  <a:cubicBezTo>
                    <a:pt x="7426" y="29443"/>
                    <a:pt x="7426" y="29443"/>
                    <a:pt x="7426" y="29443"/>
                  </a:cubicBezTo>
                  <a:cubicBezTo>
                    <a:pt x="4690" y="28453"/>
                    <a:pt x="4690" y="28453"/>
                    <a:pt x="4690" y="28453"/>
                  </a:cubicBezTo>
                  <a:cubicBezTo>
                    <a:pt x="4299" y="25979"/>
                    <a:pt x="4299" y="25979"/>
                    <a:pt x="4299" y="25979"/>
                  </a:cubicBezTo>
                  <a:cubicBezTo>
                    <a:pt x="0" y="25731"/>
                    <a:pt x="0" y="25731"/>
                    <a:pt x="0" y="25731"/>
                  </a:cubicBezTo>
                  <a:cubicBezTo>
                    <a:pt x="390" y="23257"/>
                    <a:pt x="390" y="23257"/>
                    <a:pt x="390" y="23257"/>
                  </a:cubicBezTo>
                  <a:cubicBezTo>
                    <a:pt x="1954" y="22020"/>
                    <a:pt x="1954" y="22020"/>
                    <a:pt x="1954" y="22020"/>
                  </a:cubicBezTo>
                  <a:cubicBezTo>
                    <a:pt x="5472" y="20288"/>
                    <a:pt x="5472" y="20288"/>
                    <a:pt x="5472" y="20288"/>
                  </a:cubicBezTo>
                  <a:cubicBezTo>
                    <a:pt x="3517" y="19793"/>
                    <a:pt x="3517" y="19793"/>
                    <a:pt x="3517" y="19793"/>
                  </a:cubicBezTo>
                  <a:cubicBezTo>
                    <a:pt x="5472" y="18804"/>
                    <a:pt x="5472" y="18804"/>
                    <a:pt x="5472" y="18804"/>
                  </a:cubicBezTo>
                  <a:cubicBezTo>
                    <a:pt x="8990" y="18556"/>
                    <a:pt x="8990" y="18556"/>
                    <a:pt x="8990" y="18556"/>
                  </a:cubicBezTo>
                  <a:cubicBezTo>
                    <a:pt x="10162" y="16329"/>
                    <a:pt x="10162" y="16329"/>
                    <a:pt x="10162" y="16329"/>
                  </a:cubicBezTo>
                  <a:cubicBezTo>
                    <a:pt x="10553" y="14597"/>
                    <a:pt x="10553" y="14597"/>
                    <a:pt x="10553" y="14597"/>
                  </a:cubicBezTo>
                  <a:cubicBezTo>
                    <a:pt x="15635" y="13855"/>
                    <a:pt x="15635" y="13855"/>
                    <a:pt x="15635" y="13855"/>
                  </a:cubicBezTo>
                  <a:cubicBezTo>
                    <a:pt x="16807" y="11876"/>
                    <a:pt x="16807" y="11876"/>
                    <a:pt x="16807" y="11876"/>
                  </a:cubicBezTo>
                  <a:cubicBezTo>
                    <a:pt x="21498" y="12123"/>
                    <a:pt x="21498" y="12123"/>
                    <a:pt x="21498" y="12123"/>
                  </a:cubicBezTo>
                  <a:cubicBezTo>
                    <a:pt x="26188" y="11134"/>
                    <a:pt x="26188" y="11134"/>
                    <a:pt x="26188" y="11134"/>
                  </a:cubicBezTo>
                  <a:cubicBezTo>
                    <a:pt x="28143" y="14103"/>
                    <a:pt x="28143" y="14103"/>
                    <a:pt x="28143" y="14103"/>
                  </a:cubicBezTo>
                  <a:cubicBezTo>
                    <a:pt x="30488" y="16082"/>
                    <a:pt x="30488" y="16082"/>
                    <a:pt x="30488" y="16082"/>
                  </a:cubicBezTo>
                  <a:cubicBezTo>
                    <a:pt x="33224" y="14350"/>
                    <a:pt x="33224" y="14350"/>
                    <a:pt x="33224" y="14350"/>
                  </a:cubicBezTo>
                  <a:cubicBezTo>
                    <a:pt x="34788" y="14103"/>
                    <a:pt x="34788" y="14103"/>
                    <a:pt x="34788" y="14103"/>
                  </a:cubicBezTo>
                  <a:cubicBezTo>
                    <a:pt x="38306" y="12618"/>
                    <a:pt x="38306" y="12618"/>
                    <a:pt x="38306" y="12618"/>
                  </a:cubicBezTo>
                  <a:cubicBezTo>
                    <a:pt x="39478" y="13360"/>
                    <a:pt x="39478" y="13360"/>
                    <a:pt x="39478" y="13360"/>
                  </a:cubicBezTo>
                  <a:cubicBezTo>
                    <a:pt x="41433" y="12865"/>
                    <a:pt x="41433" y="12865"/>
                    <a:pt x="41433" y="12865"/>
                  </a:cubicBezTo>
                  <a:cubicBezTo>
                    <a:pt x="44560" y="8659"/>
                    <a:pt x="44560" y="8659"/>
                    <a:pt x="44560" y="8659"/>
                  </a:cubicBezTo>
                  <a:cubicBezTo>
                    <a:pt x="42996" y="7422"/>
                    <a:pt x="42996" y="7422"/>
                    <a:pt x="42996" y="7422"/>
                  </a:cubicBezTo>
                  <a:cubicBezTo>
                    <a:pt x="45342" y="5443"/>
                    <a:pt x="45342" y="5443"/>
                    <a:pt x="45342" y="5443"/>
                  </a:cubicBezTo>
                  <a:cubicBezTo>
                    <a:pt x="46514" y="989"/>
                    <a:pt x="46514" y="989"/>
                    <a:pt x="46514" y="989"/>
                  </a:cubicBezTo>
                  <a:cubicBezTo>
                    <a:pt x="48859" y="742"/>
                    <a:pt x="48859" y="742"/>
                    <a:pt x="48859" y="742"/>
                  </a:cubicBezTo>
                  <a:cubicBezTo>
                    <a:pt x="50423" y="1731"/>
                    <a:pt x="50423" y="1731"/>
                    <a:pt x="50423" y="1731"/>
                  </a:cubicBezTo>
                  <a:cubicBezTo>
                    <a:pt x="53159" y="1237"/>
                    <a:pt x="53159" y="1237"/>
                    <a:pt x="53159" y="1237"/>
                  </a:cubicBezTo>
                  <a:cubicBezTo>
                    <a:pt x="54723" y="0"/>
                    <a:pt x="54723" y="0"/>
                    <a:pt x="54723" y="0"/>
                  </a:cubicBezTo>
                  <a:close/>
                  <a:moveTo>
                    <a:pt x="118827" y="118515"/>
                  </a:moveTo>
                  <a:cubicBezTo>
                    <a:pt x="118827" y="118268"/>
                    <a:pt x="118827" y="118268"/>
                    <a:pt x="119218" y="118268"/>
                  </a:cubicBezTo>
                  <a:cubicBezTo>
                    <a:pt x="119609" y="118268"/>
                    <a:pt x="119609" y="118268"/>
                    <a:pt x="119609" y="118515"/>
                  </a:cubicBezTo>
                  <a:cubicBezTo>
                    <a:pt x="119999" y="119010"/>
                    <a:pt x="119609" y="119752"/>
                    <a:pt x="119609" y="119752"/>
                  </a:cubicBezTo>
                  <a:cubicBezTo>
                    <a:pt x="119609" y="120000"/>
                    <a:pt x="119609" y="120000"/>
                    <a:pt x="119218" y="120000"/>
                  </a:cubicBezTo>
                  <a:cubicBezTo>
                    <a:pt x="119218" y="120000"/>
                    <a:pt x="118827" y="119752"/>
                    <a:pt x="118827" y="119752"/>
                  </a:cubicBezTo>
                  <a:cubicBezTo>
                    <a:pt x="118827" y="119752"/>
                    <a:pt x="119218" y="119010"/>
                    <a:pt x="118827" y="118515"/>
                  </a:cubicBezTo>
                  <a:close/>
                  <a:moveTo>
                    <a:pt x="115309" y="112577"/>
                  </a:moveTo>
                  <a:cubicBezTo>
                    <a:pt x="116482" y="112824"/>
                    <a:pt x="119609" y="114309"/>
                    <a:pt x="118045" y="114556"/>
                  </a:cubicBezTo>
                  <a:cubicBezTo>
                    <a:pt x="116872" y="114804"/>
                    <a:pt x="115700" y="115051"/>
                    <a:pt x="115309" y="114309"/>
                  </a:cubicBezTo>
                  <a:cubicBezTo>
                    <a:pt x="114918" y="113319"/>
                    <a:pt x="115309" y="112577"/>
                    <a:pt x="115309" y="112577"/>
                  </a:cubicBezTo>
                  <a:close/>
                  <a:moveTo>
                    <a:pt x="110228" y="103422"/>
                  </a:moveTo>
                  <a:cubicBezTo>
                    <a:pt x="110228" y="104412"/>
                    <a:pt x="112182" y="105649"/>
                    <a:pt x="111400" y="107134"/>
                  </a:cubicBezTo>
                  <a:cubicBezTo>
                    <a:pt x="110618" y="108865"/>
                    <a:pt x="112964" y="109608"/>
                    <a:pt x="113355" y="108123"/>
                  </a:cubicBezTo>
                  <a:cubicBezTo>
                    <a:pt x="114136" y="106639"/>
                    <a:pt x="114918" y="105402"/>
                    <a:pt x="112964" y="104164"/>
                  </a:cubicBezTo>
                  <a:cubicBezTo>
                    <a:pt x="111400" y="102680"/>
                    <a:pt x="110228" y="103422"/>
                    <a:pt x="110228" y="103422"/>
                  </a:cubicBezTo>
                  <a:close/>
                  <a:moveTo>
                    <a:pt x="102801" y="48247"/>
                  </a:moveTo>
                  <a:cubicBezTo>
                    <a:pt x="102801" y="48247"/>
                    <a:pt x="101628" y="48989"/>
                    <a:pt x="102019" y="49731"/>
                  </a:cubicBezTo>
                  <a:cubicBezTo>
                    <a:pt x="102019" y="50474"/>
                    <a:pt x="108664" y="50226"/>
                    <a:pt x="110228" y="49979"/>
                  </a:cubicBezTo>
                  <a:cubicBezTo>
                    <a:pt x="111791" y="49484"/>
                    <a:pt x="109446" y="48247"/>
                    <a:pt x="108664" y="48494"/>
                  </a:cubicBezTo>
                  <a:cubicBezTo>
                    <a:pt x="107491" y="48494"/>
                    <a:pt x="103583" y="48247"/>
                    <a:pt x="102801" y="48247"/>
                  </a:cubicBezTo>
                  <a:close/>
                  <a:moveTo>
                    <a:pt x="58241" y="41072"/>
                  </a:moveTo>
                  <a:cubicBezTo>
                    <a:pt x="57850" y="41814"/>
                    <a:pt x="58241" y="43546"/>
                    <a:pt x="59022" y="44288"/>
                  </a:cubicBezTo>
                  <a:cubicBezTo>
                    <a:pt x="59022" y="44536"/>
                    <a:pt x="59804" y="44536"/>
                    <a:pt x="60195" y="44783"/>
                  </a:cubicBezTo>
                  <a:cubicBezTo>
                    <a:pt x="61368" y="45278"/>
                    <a:pt x="60586" y="46515"/>
                    <a:pt x="61758" y="46515"/>
                  </a:cubicBezTo>
                  <a:cubicBezTo>
                    <a:pt x="62540" y="46762"/>
                    <a:pt x="62149" y="44783"/>
                    <a:pt x="62149" y="43051"/>
                  </a:cubicBezTo>
                  <a:cubicBezTo>
                    <a:pt x="61758" y="41567"/>
                    <a:pt x="62149" y="41319"/>
                    <a:pt x="61368" y="41319"/>
                  </a:cubicBezTo>
                  <a:cubicBezTo>
                    <a:pt x="60195" y="41072"/>
                    <a:pt x="58241" y="41072"/>
                    <a:pt x="58241" y="41072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3" name="Shape 2077"/>
            <p:cNvSpPr/>
            <p:nvPr/>
          </p:nvSpPr>
          <p:spPr>
            <a:xfrm>
              <a:off x="4565" y="3720"/>
              <a:ext cx="211" cy="4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306" y="8717"/>
                  </a:moveTo>
                  <a:cubicBezTo>
                    <a:pt x="109306" y="9230"/>
                    <a:pt x="109306" y="9743"/>
                    <a:pt x="109306" y="10256"/>
                  </a:cubicBezTo>
                  <a:cubicBezTo>
                    <a:pt x="111683" y="15897"/>
                    <a:pt x="108118" y="16410"/>
                    <a:pt x="112871" y="18974"/>
                  </a:cubicBezTo>
                  <a:cubicBezTo>
                    <a:pt x="117623" y="22051"/>
                    <a:pt x="117623" y="25128"/>
                    <a:pt x="118811" y="27692"/>
                  </a:cubicBezTo>
                  <a:cubicBezTo>
                    <a:pt x="118811" y="30769"/>
                    <a:pt x="115247" y="42564"/>
                    <a:pt x="116435" y="47692"/>
                  </a:cubicBezTo>
                  <a:cubicBezTo>
                    <a:pt x="117623" y="52820"/>
                    <a:pt x="120000" y="53333"/>
                    <a:pt x="117623" y="58461"/>
                  </a:cubicBezTo>
                  <a:cubicBezTo>
                    <a:pt x="114059" y="63589"/>
                    <a:pt x="112871" y="63076"/>
                    <a:pt x="115247" y="65128"/>
                  </a:cubicBezTo>
                  <a:cubicBezTo>
                    <a:pt x="117623" y="67179"/>
                    <a:pt x="117623" y="74358"/>
                    <a:pt x="117623" y="76923"/>
                  </a:cubicBezTo>
                  <a:cubicBezTo>
                    <a:pt x="116435" y="80000"/>
                    <a:pt x="114059" y="84615"/>
                    <a:pt x="111683" y="87692"/>
                  </a:cubicBezTo>
                  <a:cubicBezTo>
                    <a:pt x="108118" y="90769"/>
                    <a:pt x="105742" y="89743"/>
                    <a:pt x="105742" y="92307"/>
                  </a:cubicBezTo>
                  <a:cubicBezTo>
                    <a:pt x="104554" y="94358"/>
                    <a:pt x="99801" y="96923"/>
                    <a:pt x="97425" y="97948"/>
                  </a:cubicBezTo>
                  <a:cubicBezTo>
                    <a:pt x="96237" y="98974"/>
                    <a:pt x="93861" y="101538"/>
                    <a:pt x="91485" y="101538"/>
                  </a:cubicBezTo>
                  <a:cubicBezTo>
                    <a:pt x="89108" y="101538"/>
                    <a:pt x="84356" y="101025"/>
                    <a:pt x="81980" y="102051"/>
                  </a:cubicBezTo>
                  <a:cubicBezTo>
                    <a:pt x="79603" y="103076"/>
                    <a:pt x="78415" y="102564"/>
                    <a:pt x="76039" y="103076"/>
                  </a:cubicBezTo>
                  <a:cubicBezTo>
                    <a:pt x="73663" y="103589"/>
                    <a:pt x="71287" y="104615"/>
                    <a:pt x="70099" y="103589"/>
                  </a:cubicBezTo>
                  <a:cubicBezTo>
                    <a:pt x="68910" y="102051"/>
                    <a:pt x="64158" y="100000"/>
                    <a:pt x="62970" y="101025"/>
                  </a:cubicBezTo>
                  <a:cubicBezTo>
                    <a:pt x="61782" y="102564"/>
                    <a:pt x="59405" y="103589"/>
                    <a:pt x="57029" y="102564"/>
                  </a:cubicBezTo>
                  <a:cubicBezTo>
                    <a:pt x="54653" y="102051"/>
                    <a:pt x="51089" y="104102"/>
                    <a:pt x="51089" y="105641"/>
                  </a:cubicBezTo>
                  <a:cubicBezTo>
                    <a:pt x="52277" y="106666"/>
                    <a:pt x="52277" y="108717"/>
                    <a:pt x="51089" y="109230"/>
                  </a:cubicBezTo>
                  <a:cubicBezTo>
                    <a:pt x="48712" y="110256"/>
                    <a:pt x="52277" y="114358"/>
                    <a:pt x="51089" y="114358"/>
                  </a:cubicBezTo>
                  <a:cubicBezTo>
                    <a:pt x="48712" y="114871"/>
                    <a:pt x="46336" y="115384"/>
                    <a:pt x="45148" y="116410"/>
                  </a:cubicBezTo>
                  <a:cubicBezTo>
                    <a:pt x="45148" y="116923"/>
                    <a:pt x="46336" y="118461"/>
                    <a:pt x="45148" y="120000"/>
                  </a:cubicBezTo>
                  <a:cubicBezTo>
                    <a:pt x="40396" y="118974"/>
                    <a:pt x="36831" y="117948"/>
                    <a:pt x="35643" y="116923"/>
                  </a:cubicBezTo>
                  <a:cubicBezTo>
                    <a:pt x="34455" y="115384"/>
                    <a:pt x="38019" y="113846"/>
                    <a:pt x="42772" y="111794"/>
                  </a:cubicBezTo>
                  <a:cubicBezTo>
                    <a:pt x="47524" y="109743"/>
                    <a:pt x="42772" y="109743"/>
                    <a:pt x="41584" y="107692"/>
                  </a:cubicBezTo>
                  <a:cubicBezTo>
                    <a:pt x="39207" y="106153"/>
                    <a:pt x="35643" y="104102"/>
                    <a:pt x="33267" y="101538"/>
                  </a:cubicBezTo>
                  <a:cubicBezTo>
                    <a:pt x="29702" y="98974"/>
                    <a:pt x="24950" y="95897"/>
                    <a:pt x="20198" y="93333"/>
                  </a:cubicBezTo>
                  <a:cubicBezTo>
                    <a:pt x="16633" y="90256"/>
                    <a:pt x="7128" y="89743"/>
                    <a:pt x="3564" y="88205"/>
                  </a:cubicBezTo>
                  <a:cubicBezTo>
                    <a:pt x="0" y="86666"/>
                    <a:pt x="4752" y="85128"/>
                    <a:pt x="10693" y="83076"/>
                  </a:cubicBezTo>
                  <a:cubicBezTo>
                    <a:pt x="15445" y="81025"/>
                    <a:pt x="8316" y="80000"/>
                    <a:pt x="10693" y="76923"/>
                  </a:cubicBezTo>
                  <a:cubicBezTo>
                    <a:pt x="14257" y="73846"/>
                    <a:pt x="30891" y="75384"/>
                    <a:pt x="36831" y="74358"/>
                  </a:cubicBezTo>
                  <a:cubicBezTo>
                    <a:pt x="43960" y="72820"/>
                    <a:pt x="39207" y="71282"/>
                    <a:pt x="36831" y="69230"/>
                  </a:cubicBezTo>
                  <a:cubicBezTo>
                    <a:pt x="34455" y="67692"/>
                    <a:pt x="35643" y="66153"/>
                    <a:pt x="38019" y="64615"/>
                  </a:cubicBezTo>
                  <a:cubicBezTo>
                    <a:pt x="40396" y="63589"/>
                    <a:pt x="35643" y="60512"/>
                    <a:pt x="35643" y="59487"/>
                  </a:cubicBezTo>
                  <a:cubicBezTo>
                    <a:pt x="34455" y="58974"/>
                    <a:pt x="34455" y="56410"/>
                    <a:pt x="34455" y="54871"/>
                  </a:cubicBezTo>
                  <a:cubicBezTo>
                    <a:pt x="34455" y="53333"/>
                    <a:pt x="32079" y="51282"/>
                    <a:pt x="30891" y="49743"/>
                  </a:cubicBezTo>
                  <a:cubicBezTo>
                    <a:pt x="29702" y="49230"/>
                    <a:pt x="28514" y="48205"/>
                    <a:pt x="27326" y="47179"/>
                  </a:cubicBezTo>
                  <a:cubicBezTo>
                    <a:pt x="36831" y="45641"/>
                    <a:pt x="36831" y="45641"/>
                    <a:pt x="36831" y="45641"/>
                  </a:cubicBezTo>
                  <a:cubicBezTo>
                    <a:pt x="33267" y="42051"/>
                    <a:pt x="33267" y="42051"/>
                    <a:pt x="33267" y="42051"/>
                  </a:cubicBezTo>
                  <a:cubicBezTo>
                    <a:pt x="36831" y="37435"/>
                    <a:pt x="36831" y="37435"/>
                    <a:pt x="36831" y="37435"/>
                  </a:cubicBezTo>
                  <a:cubicBezTo>
                    <a:pt x="41584" y="34358"/>
                    <a:pt x="41584" y="34358"/>
                    <a:pt x="41584" y="34358"/>
                  </a:cubicBezTo>
                  <a:cubicBezTo>
                    <a:pt x="51089" y="36410"/>
                    <a:pt x="51089" y="36410"/>
                    <a:pt x="51089" y="36410"/>
                  </a:cubicBezTo>
                  <a:cubicBezTo>
                    <a:pt x="60594" y="34871"/>
                    <a:pt x="60594" y="34871"/>
                    <a:pt x="60594" y="34871"/>
                  </a:cubicBezTo>
                  <a:cubicBezTo>
                    <a:pt x="66534" y="35897"/>
                    <a:pt x="66534" y="35897"/>
                    <a:pt x="66534" y="35897"/>
                  </a:cubicBezTo>
                  <a:cubicBezTo>
                    <a:pt x="71287" y="34358"/>
                    <a:pt x="71287" y="34358"/>
                    <a:pt x="71287" y="34358"/>
                  </a:cubicBezTo>
                  <a:cubicBezTo>
                    <a:pt x="79603" y="30769"/>
                    <a:pt x="79603" y="30769"/>
                    <a:pt x="79603" y="30769"/>
                  </a:cubicBezTo>
                  <a:cubicBezTo>
                    <a:pt x="77227" y="26153"/>
                    <a:pt x="77227" y="26153"/>
                    <a:pt x="77227" y="26153"/>
                  </a:cubicBezTo>
                  <a:cubicBezTo>
                    <a:pt x="74851" y="25641"/>
                    <a:pt x="74851" y="25641"/>
                    <a:pt x="74851" y="25641"/>
                  </a:cubicBezTo>
                  <a:cubicBezTo>
                    <a:pt x="79603" y="21538"/>
                    <a:pt x="79603" y="21538"/>
                    <a:pt x="79603" y="21538"/>
                  </a:cubicBezTo>
                  <a:cubicBezTo>
                    <a:pt x="87920" y="20000"/>
                    <a:pt x="87920" y="20000"/>
                    <a:pt x="87920" y="20000"/>
                  </a:cubicBezTo>
                  <a:cubicBezTo>
                    <a:pt x="89108" y="14358"/>
                    <a:pt x="89108" y="14358"/>
                    <a:pt x="89108" y="14358"/>
                  </a:cubicBezTo>
                  <a:cubicBezTo>
                    <a:pt x="87920" y="10769"/>
                    <a:pt x="87920" y="10769"/>
                    <a:pt x="87920" y="10769"/>
                  </a:cubicBezTo>
                  <a:cubicBezTo>
                    <a:pt x="84356" y="11282"/>
                    <a:pt x="84356" y="11282"/>
                    <a:pt x="84356" y="11282"/>
                  </a:cubicBezTo>
                  <a:cubicBezTo>
                    <a:pt x="80792" y="13333"/>
                    <a:pt x="80792" y="13333"/>
                    <a:pt x="80792" y="13333"/>
                  </a:cubicBezTo>
                  <a:cubicBezTo>
                    <a:pt x="74851" y="13333"/>
                    <a:pt x="74851" y="13333"/>
                    <a:pt x="74851" y="13333"/>
                  </a:cubicBezTo>
                  <a:cubicBezTo>
                    <a:pt x="70099" y="10769"/>
                    <a:pt x="70099" y="10769"/>
                    <a:pt x="70099" y="10769"/>
                  </a:cubicBezTo>
                  <a:cubicBezTo>
                    <a:pt x="64158" y="11282"/>
                    <a:pt x="64158" y="11282"/>
                    <a:pt x="64158" y="11282"/>
                  </a:cubicBezTo>
                  <a:cubicBezTo>
                    <a:pt x="62970" y="8205"/>
                    <a:pt x="62970" y="8205"/>
                    <a:pt x="62970" y="8205"/>
                  </a:cubicBezTo>
                  <a:cubicBezTo>
                    <a:pt x="72475" y="5641"/>
                    <a:pt x="72475" y="5641"/>
                    <a:pt x="72475" y="5641"/>
                  </a:cubicBezTo>
                  <a:cubicBezTo>
                    <a:pt x="73663" y="512"/>
                    <a:pt x="73663" y="512"/>
                    <a:pt x="73663" y="512"/>
                  </a:cubicBezTo>
                  <a:cubicBezTo>
                    <a:pt x="78415" y="0"/>
                    <a:pt x="78415" y="0"/>
                    <a:pt x="78415" y="0"/>
                  </a:cubicBezTo>
                  <a:cubicBezTo>
                    <a:pt x="87920" y="3076"/>
                    <a:pt x="87920" y="3076"/>
                    <a:pt x="87920" y="3076"/>
                  </a:cubicBezTo>
                  <a:cubicBezTo>
                    <a:pt x="97425" y="4615"/>
                    <a:pt x="97425" y="4615"/>
                    <a:pt x="97425" y="4615"/>
                  </a:cubicBezTo>
                  <a:cubicBezTo>
                    <a:pt x="96237" y="7692"/>
                    <a:pt x="96237" y="7692"/>
                    <a:pt x="96237" y="7692"/>
                  </a:cubicBezTo>
                  <a:cubicBezTo>
                    <a:pt x="103366" y="10256"/>
                    <a:pt x="103366" y="10256"/>
                    <a:pt x="103366" y="10256"/>
                  </a:cubicBezTo>
                  <a:lnTo>
                    <a:pt x="109306" y="8717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4" name="Shape 2078"/>
            <p:cNvSpPr/>
            <p:nvPr/>
          </p:nvSpPr>
          <p:spPr>
            <a:xfrm>
              <a:off x="4141" y="2929"/>
              <a:ext cx="615" cy="98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830" y="10700"/>
                  </a:moveTo>
                  <a:cubicBezTo>
                    <a:pt x="60610" y="11210"/>
                    <a:pt x="59796" y="11464"/>
                    <a:pt x="60203" y="11974"/>
                  </a:cubicBezTo>
                  <a:cubicBezTo>
                    <a:pt x="60610" y="12738"/>
                    <a:pt x="62237" y="13503"/>
                    <a:pt x="60610" y="14012"/>
                  </a:cubicBezTo>
                  <a:cubicBezTo>
                    <a:pt x="58576" y="14267"/>
                    <a:pt x="57355" y="14267"/>
                    <a:pt x="55728" y="14777"/>
                  </a:cubicBezTo>
                  <a:cubicBezTo>
                    <a:pt x="54508" y="15286"/>
                    <a:pt x="47593" y="18598"/>
                    <a:pt x="45152" y="21401"/>
                  </a:cubicBezTo>
                  <a:cubicBezTo>
                    <a:pt x="43118" y="24203"/>
                    <a:pt x="43118" y="25477"/>
                    <a:pt x="43932" y="27006"/>
                  </a:cubicBezTo>
                  <a:cubicBezTo>
                    <a:pt x="44745" y="28535"/>
                    <a:pt x="44745" y="30573"/>
                    <a:pt x="43932" y="31592"/>
                  </a:cubicBezTo>
                  <a:cubicBezTo>
                    <a:pt x="43118" y="32611"/>
                    <a:pt x="46779" y="34649"/>
                    <a:pt x="45559" y="36178"/>
                  </a:cubicBezTo>
                  <a:cubicBezTo>
                    <a:pt x="44745" y="37961"/>
                    <a:pt x="45559" y="41783"/>
                    <a:pt x="45559" y="43566"/>
                  </a:cubicBezTo>
                  <a:cubicBezTo>
                    <a:pt x="45559" y="45350"/>
                    <a:pt x="45152" y="49936"/>
                    <a:pt x="45559" y="52229"/>
                  </a:cubicBezTo>
                  <a:cubicBezTo>
                    <a:pt x="46372" y="54777"/>
                    <a:pt x="42711" y="57324"/>
                    <a:pt x="42305" y="59617"/>
                  </a:cubicBezTo>
                  <a:cubicBezTo>
                    <a:pt x="41491" y="61910"/>
                    <a:pt x="43118" y="63694"/>
                    <a:pt x="41491" y="64968"/>
                  </a:cubicBezTo>
                  <a:cubicBezTo>
                    <a:pt x="39864" y="66242"/>
                    <a:pt x="43932" y="69299"/>
                    <a:pt x="48000" y="66496"/>
                  </a:cubicBezTo>
                  <a:cubicBezTo>
                    <a:pt x="52067" y="63949"/>
                    <a:pt x="52474" y="63439"/>
                    <a:pt x="54101" y="65987"/>
                  </a:cubicBezTo>
                  <a:cubicBezTo>
                    <a:pt x="55728" y="68535"/>
                    <a:pt x="57762" y="69299"/>
                    <a:pt x="58576" y="68280"/>
                  </a:cubicBezTo>
                  <a:cubicBezTo>
                    <a:pt x="58983" y="67261"/>
                    <a:pt x="59389" y="67515"/>
                    <a:pt x="57762" y="66242"/>
                  </a:cubicBezTo>
                  <a:cubicBezTo>
                    <a:pt x="56542" y="65222"/>
                    <a:pt x="56949" y="63184"/>
                    <a:pt x="58169" y="64458"/>
                  </a:cubicBezTo>
                  <a:cubicBezTo>
                    <a:pt x="59796" y="65732"/>
                    <a:pt x="60610" y="66242"/>
                    <a:pt x="61016" y="65987"/>
                  </a:cubicBezTo>
                  <a:cubicBezTo>
                    <a:pt x="61423" y="65732"/>
                    <a:pt x="63050" y="65222"/>
                    <a:pt x="63050" y="66242"/>
                  </a:cubicBezTo>
                  <a:cubicBezTo>
                    <a:pt x="63050" y="67006"/>
                    <a:pt x="61423" y="68789"/>
                    <a:pt x="62644" y="69044"/>
                  </a:cubicBezTo>
                  <a:cubicBezTo>
                    <a:pt x="63457" y="69299"/>
                    <a:pt x="66711" y="67515"/>
                    <a:pt x="66305" y="66751"/>
                  </a:cubicBezTo>
                  <a:cubicBezTo>
                    <a:pt x="66305" y="66242"/>
                    <a:pt x="66305" y="65477"/>
                    <a:pt x="66711" y="64713"/>
                  </a:cubicBezTo>
                  <a:cubicBezTo>
                    <a:pt x="67118" y="64203"/>
                    <a:pt x="66711" y="62675"/>
                    <a:pt x="65084" y="62165"/>
                  </a:cubicBezTo>
                  <a:cubicBezTo>
                    <a:pt x="63864" y="61401"/>
                    <a:pt x="64271" y="60636"/>
                    <a:pt x="65491" y="60382"/>
                  </a:cubicBezTo>
                  <a:cubicBezTo>
                    <a:pt x="66711" y="60382"/>
                    <a:pt x="69152" y="59617"/>
                    <a:pt x="69152" y="59108"/>
                  </a:cubicBezTo>
                  <a:cubicBezTo>
                    <a:pt x="69559" y="58598"/>
                    <a:pt x="72406" y="57834"/>
                    <a:pt x="74440" y="58343"/>
                  </a:cubicBezTo>
                  <a:cubicBezTo>
                    <a:pt x="76474" y="58853"/>
                    <a:pt x="77694" y="59108"/>
                    <a:pt x="80135" y="59108"/>
                  </a:cubicBezTo>
                  <a:cubicBezTo>
                    <a:pt x="82576" y="58853"/>
                    <a:pt x="87457" y="58343"/>
                    <a:pt x="87457" y="59363"/>
                  </a:cubicBezTo>
                  <a:cubicBezTo>
                    <a:pt x="87457" y="60382"/>
                    <a:pt x="88271" y="61146"/>
                    <a:pt x="87457" y="61401"/>
                  </a:cubicBezTo>
                  <a:cubicBezTo>
                    <a:pt x="87050" y="61910"/>
                    <a:pt x="90305" y="62675"/>
                    <a:pt x="91525" y="62929"/>
                  </a:cubicBezTo>
                  <a:cubicBezTo>
                    <a:pt x="92745" y="63184"/>
                    <a:pt x="93152" y="63694"/>
                    <a:pt x="93559" y="64203"/>
                  </a:cubicBezTo>
                  <a:cubicBezTo>
                    <a:pt x="93966" y="64968"/>
                    <a:pt x="94779" y="64713"/>
                    <a:pt x="95186" y="65222"/>
                  </a:cubicBezTo>
                  <a:cubicBezTo>
                    <a:pt x="96000" y="65477"/>
                    <a:pt x="96813" y="64713"/>
                    <a:pt x="97220" y="66242"/>
                  </a:cubicBezTo>
                  <a:cubicBezTo>
                    <a:pt x="97627" y="67770"/>
                    <a:pt x="98033" y="68025"/>
                    <a:pt x="98033" y="69299"/>
                  </a:cubicBezTo>
                  <a:cubicBezTo>
                    <a:pt x="98440" y="70318"/>
                    <a:pt x="99254" y="71337"/>
                    <a:pt x="99254" y="71592"/>
                  </a:cubicBezTo>
                  <a:cubicBezTo>
                    <a:pt x="99254" y="71847"/>
                    <a:pt x="100881" y="75159"/>
                    <a:pt x="102915" y="76687"/>
                  </a:cubicBezTo>
                  <a:cubicBezTo>
                    <a:pt x="105355" y="78471"/>
                    <a:pt x="108203" y="78216"/>
                    <a:pt x="109016" y="79745"/>
                  </a:cubicBezTo>
                  <a:cubicBezTo>
                    <a:pt x="109423" y="81273"/>
                    <a:pt x="110237" y="81019"/>
                    <a:pt x="111050" y="82038"/>
                  </a:cubicBezTo>
                  <a:cubicBezTo>
                    <a:pt x="111864" y="82802"/>
                    <a:pt x="112271" y="83566"/>
                    <a:pt x="113491" y="85095"/>
                  </a:cubicBezTo>
                  <a:cubicBezTo>
                    <a:pt x="114305" y="86624"/>
                    <a:pt x="118779" y="89936"/>
                    <a:pt x="119186" y="91210"/>
                  </a:cubicBezTo>
                  <a:cubicBezTo>
                    <a:pt x="119186" y="92229"/>
                    <a:pt x="117559" y="94267"/>
                    <a:pt x="118372" y="96815"/>
                  </a:cubicBezTo>
                  <a:cubicBezTo>
                    <a:pt x="118779" y="99363"/>
                    <a:pt x="119186" y="98853"/>
                    <a:pt x="120000" y="100891"/>
                  </a:cubicBezTo>
                  <a:cubicBezTo>
                    <a:pt x="117966" y="101656"/>
                    <a:pt x="117966" y="101656"/>
                    <a:pt x="117966" y="101656"/>
                  </a:cubicBezTo>
                  <a:cubicBezTo>
                    <a:pt x="115525" y="100382"/>
                    <a:pt x="115525" y="100382"/>
                    <a:pt x="115525" y="100382"/>
                  </a:cubicBezTo>
                  <a:cubicBezTo>
                    <a:pt x="115932" y="98853"/>
                    <a:pt x="115932" y="98853"/>
                    <a:pt x="115932" y="98853"/>
                  </a:cubicBezTo>
                  <a:cubicBezTo>
                    <a:pt x="112677" y="98089"/>
                    <a:pt x="112677" y="98089"/>
                    <a:pt x="112677" y="98089"/>
                  </a:cubicBezTo>
                  <a:cubicBezTo>
                    <a:pt x="109423" y="96560"/>
                    <a:pt x="109423" y="96560"/>
                    <a:pt x="109423" y="96560"/>
                  </a:cubicBezTo>
                  <a:cubicBezTo>
                    <a:pt x="107796" y="96815"/>
                    <a:pt x="107796" y="96815"/>
                    <a:pt x="107796" y="96815"/>
                  </a:cubicBezTo>
                  <a:cubicBezTo>
                    <a:pt x="107389" y="99363"/>
                    <a:pt x="107389" y="99363"/>
                    <a:pt x="107389" y="99363"/>
                  </a:cubicBezTo>
                  <a:cubicBezTo>
                    <a:pt x="104135" y="100636"/>
                    <a:pt x="104135" y="100636"/>
                    <a:pt x="104135" y="100636"/>
                  </a:cubicBezTo>
                  <a:cubicBezTo>
                    <a:pt x="104542" y="102165"/>
                    <a:pt x="104542" y="102165"/>
                    <a:pt x="104542" y="102165"/>
                  </a:cubicBezTo>
                  <a:cubicBezTo>
                    <a:pt x="106576" y="101910"/>
                    <a:pt x="106576" y="101910"/>
                    <a:pt x="106576" y="101910"/>
                  </a:cubicBezTo>
                  <a:cubicBezTo>
                    <a:pt x="108203" y="103184"/>
                    <a:pt x="108203" y="103184"/>
                    <a:pt x="108203" y="103184"/>
                  </a:cubicBezTo>
                  <a:cubicBezTo>
                    <a:pt x="110237" y="103184"/>
                    <a:pt x="110237" y="103184"/>
                    <a:pt x="110237" y="103184"/>
                  </a:cubicBezTo>
                  <a:cubicBezTo>
                    <a:pt x="111457" y="102165"/>
                    <a:pt x="111457" y="102165"/>
                    <a:pt x="111457" y="102165"/>
                  </a:cubicBezTo>
                  <a:cubicBezTo>
                    <a:pt x="112677" y="101910"/>
                    <a:pt x="112677" y="101910"/>
                    <a:pt x="112677" y="101910"/>
                  </a:cubicBezTo>
                  <a:cubicBezTo>
                    <a:pt x="113084" y="103694"/>
                    <a:pt x="113084" y="103694"/>
                    <a:pt x="113084" y="103694"/>
                  </a:cubicBezTo>
                  <a:cubicBezTo>
                    <a:pt x="112677" y="106496"/>
                    <a:pt x="112677" y="106496"/>
                    <a:pt x="112677" y="106496"/>
                  </a:cubicBezTo>
                  <a:cubicBezTo>
                    <a:pt x="109830" y="107261"/>
                    <a:pt x="109830" y="107261"/>
                    <a:pt x="109830" y="107261"/>
                  </a:cubicBezTo>
                  <a:cubicBezTo>
                    <a:pt x="108203" y="109299"/>
                    <a:pt x="108203" y="109299"/>
                    <a:pt x="108203" y="109299"/>
                  </a:cubicBezTo>
                  <a:cubicBezTo>
                    <a:pt x="109016" y="109554"/>
                    <a:pt x="109016" y="109554"/>
                    <a:pt x="109016" y="109554"/>
                  </a:cubicBezTo>
                  <a:cubicBezTo>
                    <a:pt x="109830" y="111847"/>
                    <a:pt x="109830" y="111847"/>
                    <a:pt x="109830" y="111847"/>
                  </a:cubicBezTo>
                  <a:cubicBezTo>
                    <a:pt x="106983" y="113630"/>
                    <a:pt x="106983" y="113630"/>
                    <a:pt x="106983" y="113630"/>
                  </a:cubicBezTo>
                  <a:cubicBezTo>
                    <a:pt x="105355" y="114394"/>
                    <a:pt x="105355" y="114394"/>
                    <a:pt x="105355" y="114394"/>
                  </a:cubicBezTo>
                  <a:cubicBezTo>
                    <a:pt x="103322" y="113885"/>
                    <a:pt x="103322" y="113885"/>
                    <a:pt x="103322" y="113885"/>
                  </a:cubicBezTo>
                  <a:cubicBezTo>
                    <a:pt x="100067" y="114649"/>
                    <a:pt x="100067" y="114649"/>
                    <a:pt x="100067" y="114649"/>
                  </a:cubicBezTo>
                  <a:cubicBezTo>
                    <a:pt x="96813" y="113630"/>
                    <a:pt x="96813" y="113630"/>
                    <a:pt x="96813" y="113630"/>
                  </a:cubicBezTo>
                  <a:cubicBezTo>
                    <a:pt x="95186" y="115159"/>
                    <a:pt x="95186" y="115159"/>
                    <a:pt x="95186" y="115159"/>
                  </a:cubicBezTo>
                  <a:cubicBezTo>
                    <a:pt x="93966" y="117452"/>
                    <a:pt x="93966" y="117452"/>
                    <a:pt x="93966" y="117452"/>
                  </a:cubicBezTo>
                  <a:cubicBezTo>
                    <a:pt x="95186" y="119235"/>
                    <a:pt x="95186" y="119235"/>
                    <a:pt x="95186" y="119235"/>
                  </a:cubicBezTo>
                  <a:cubicBezTo>
                    <a:pt x="91932" y="120000"/>
                    <a:pt x="91932" y="120000"/>
                    <a:pt x="91932" y="120000"/>
                  </a:cubicBezTo>
                  <a:cubicBezTo>
                    <a:pt x="91525" y="119745"/>
                    <a:pt x="91525" y="118980"/>
                    <a:pt x="91118" y="118471"/>
                  </a:cubicBezTo>
                  <a:cubicBezTo>
                    <a:pt x="90305" y="116942"/>
                    <a:pt x="91118" y="117197"/>
                    <a:pt x="89898" y="115668"/>
                  </a:cubicBezTo>
                  <a:cubicBezTo>
                    <a:pt x="88677" y="114394"/>
                    <a:pt x="89898" y="114649"/>
                    <a:pt x="90305" y="113375"/>
                  </a:cubicBezTo>
                  <a:cubicBezTo>
                    <a:pt x="90305" y="111847"/>
                    <a:pt x="90305" y="111082"/>
                    <a:pt x="88677" y="111082"/>
                  </a:cubicBezTo>
                  <a:cubicBezTo>
                    <a:pt x="88271" y="111082"/>
                    <a:pt x="88271" y="111082"/>
                    <a:pt x="87864" y="111082"/>
                  </a:cubicBezTo>
                  <a:cubicBezTo>
                    <a:pt x="88271" y="104458"/>
                    <a:pt x="88271" y="104458"/>
                    <a:pt x="88271" y="104458"/>
                  </a:cubicBezTo>
                  <a:cubicBezTo>
                    <a:pt x="87050" y="104203"/>
                    <a:pt x="87050" y="104203"/>
                    <a:pt x="87050" y="104203"/>
                  </a:cubicBezTo>
                  <a:cubicBezTo>
                    <a:pt x="84610" y="105732"/>
                    <a:pt x="84610" y="105732"/>
                    <a:pt x="84610" y="105732"/>
                  </a:cubicBezTo>
                  <a:cubicBezTo>
                    <a:pt x="79728" y="106242"/>
                    <a:pt x="79728" y="106242"/>
                    <a:pt x="79728" y="106242"/>
                  </a:cubicBezTo>
                  <a:cubicBezTo>
                    <a:pt x="77694" y="108025"/>
                    <a:pt x="77694" y="108025"/>
                    <a:pt x="77694" y="108025"/>
                  </a:cubicBezTo>
                  <a:cubicBezTo>
                    <a:pt x="75661" y="108280"/>
                    <a:pt x="75661" y="108280"/>
                    <a:pt x="75661" y="108280"/>
                  </a:cubicBezTo>
                  <a:cubicBezTo>
                    <a:pt x="73220" y="109299"/>
                    <a:pt x="73220" y="109299"/>
                    <a:pt x="73220" y="109299"/>
                  </a:cubicBezTo>
                  <a:cubicBezTo>
                    <a:pt x="69559" y="108025"/>
                    <a:pt x="69559" y="108025"/>
                    <a:pt x="69559" y="108025"/>
                  </a:cubicBezTo>
                  <a:cubicBezTo>
                    <a:pt x="67118" y="108789"/>
                    <a:pt x="67118" y="108789"/>
                    <a:pt x="67118" y="108789"/>
                  </a:cubicBezTo>
                  <a:cubicBezTo>
                    <a:pt x="62644" y="108535"/>
                    <a:pt x="62644" y="108535"/>
                    <a:pt x="62644" y="108535"/>
                  </a:cubicBezTo>
                  <a:cubicBezTo>
                    <a:pt x="62644" y="111082"/>
                    <a:pt x="62644" y="111082"/>
                    <a:pt x="62644" y="111082"/>
                  </a:cubicBezTo>
                  <a:cubicBezTo>
                    <a:pt x="60203" y="112611"/>
                    <a:pt x="60203" y="112611"/>
                    <a:pt x="60203" y="112611"/>
                  </a:cubicBezTo>
                  <a:cubicBezTo>
                    <a:pt x="57762" y="112866"/>
                    <a:pt x="57762" y="112866"/>
                    <a:pt x="57762" y="112866"/>
                  </a:cubicBezTo>
                  <a:cubicBezTo>
                    <a:pt x="58169" y="110573"/>
                    <a:pt x="58169" y="110573"/>
                    <a:pt x="58169" y="110573"/>
                  </a:cubicBezTo>
                  <a:cubicBezTo>
                    <a:pt x="55322" y="110063"/>
                    <a:pt x="55322" y="110063"/>
                    <a:pt x="55322" y="110063"/>
                  </a:cubicBezTo>
                  <a:cubicBezTo>
                    <a:pt x="54508" y="108789"/>
                    <a:pt x="54508" y="108789"/>
                    <a:pt x="54508" y="108789"/>
                  </a:cubicBezTo>
                  <a:cubicBezTo>
                    <a:pt x="52881" y="107515"/>
                    <a:pt x="52881" y="107515"/>
                    <a:pt x="52881" y="107515"/>
                  </a:cubicBezTo>
                  <a:cubicBezTo>
                    <a:pt x="52474" y="106242"/>
                    <a:pt x="52474" y="106242"/>
                    <a:pt x="52474" y="106242"/>
                  </a:cubicBezTo>
                  <a:cubicBezTo>
                    <a:pt x="50440" y="105732"/>
                    <a:pt x="50440" y="105732"/>
                    <a:pt x="50440" y="105732"/>
                  </a:cubicBezTo>
                  <a:cubicBezTo>
                    <a:pt x="48406" y="106751"/>
                    <a:pt x="48406" y="106751"/>
                    <a:pt x="48406" y="106751"/>
                  </a:cubicBezTo>
                  <a:cubicBezTo>
                    <a:pt x="46779" y="105222"/>
                    <a:pt x="46779" y="105222"/>
                    <a:pt x="46779" y="105222"/>
                  </a:cubicBezTo>
                  <a:cubicBezTo>
                    <a:pt x="43525" y="104203"/>
                    <a:pt x="43525" y="104203"/>
                    <a:pt x="43525" y="104203"/>
                  </a:cubicBezTo>
                  <a:cubicBezTo>
                    <a:pt x="42305" y="101146"/>
                    <a:pt x="42305" y="101146"/>
                    <a:pt x="42305" y="101146"/>
                  </a:cubicBezTo>
                  <a:cubicBezTo>
                    <a:pt x="43118" y="99108"/>
                    <a:pt x="43118" y="99108"/>
                    <a:pt x="43118" y="99108"/>
                  </a:cubicBezTo>
                  <a:cubicBezTo>
                    <a:pt x="42305" y="97579"/>
                    <a:pt x="42305" y="97579"/>
                    <a:pt x="42305" y="97579"/>
                  </a:cubicBezTo>
                  <a:cubicBezTo>
                    <a:pt x="44338" y="96305"/>
                    <a:pt x="44338" y="96305"/>
                    <a:pt x="44338" y="96305"/>
                  </a:cubicBezTo>
                  <a:cubicBezTo>
                    <a:pt x="44338" y="94777"/>
                    <a:pt x="44338" y="94777"/>
                    <a:pt x="44338" y="94777"/>
                  </a:cubicBezTo>
                  <a:cubicBezTo>
                    <a:pt x="47186" y="93503"/>
                    <a:pt x="47186" y="93503"/>
                    <a:pt x="47186" y="93503"/>
                  </a:cubicBezTo>
                  <a:cubicBezTo>
                    <a:pt x="46779" y="90700"/>
                    <a:pt x="46779" y="90700"/>
                    <a:pt x="46779" y="90700"/>
                  </a:cubicBezTo>
                  <a:cubicBezTo>
                    <a:pt x="49627" y="89681"/>
                    <a:pt x="49627" y="89681"/>
                    <a:pt x="49627" y="89681"/>
                  </a:cubicBezTo>
                  <a:cubicBezTo>
                    <a:pt x="49627" y="88407"/>
                    <a:pt x="49627" y="88407"/>
                    <a:pt x="49627" y="88407"/>
                  </a:cubicBezTo>
                  <a:cubicBezTo>
                    <a:pt x="46372" y="86369"/>
                    <a:pt x="46372" y="86369"/>
                    <a:pt x="46372" y="86369"/>
                  </a:cubicBezTo>
                  <a:cubicBezTo>
                    <a:pt x="47593" y="85350"/>
                    <a:pt x="47593" y="85350"/>
                    <a:pt x="47593" y="85350"/>
                  </a:cubicBezTo>
                  <a:cubicBezTo>
                    <a:pt x="50440" y="85605"/>
                    <a:pt x="50440" y="85605"/>
                    <a:pt x="50440" y="85605"/>
                  </a:cubicBezTo>
                  <a:cubicBezTo>
                    <a:pt x="54508" y="84585"/>
                    <a:pt x="54508" y="84585"/>
                    <a:pt x="54508" y="84585"/>
                  </a:cubicBezTo>
                  <a:cubicBezTo>
                    <a:pt x="54915" y="82292"/>
                    <a:pt x="54915" y="82292"/>
                    <a:pt x="54915" y="82292"/>
                  </a:cubicBezTo>
                  <a:cubicBezTo>
                    <a:pt x="52881" y="80000"/>
                    <a:pt x="52881" y="80000"/>
                    <a:pt x="52881" y="80000"/>
                  </a:cubicBezTo>
                  <a:cubicBezTo>
                    <a:pt x="50440" y="77707"/>
                    <a:pt x="50440" y="77707"/>
                    <a:pt x="50440" y="77707"/>
                  </a:cubicBezTo>
                  <a:cubicBezTo>
                    <a:pt x="47186" y="77707"/>
                    <a:pt x="47186" y="77707"/>
                    <a:pt x="47186" y="77707"/>
                  </a:cubicBezTo>
                  <a:cubicBezTo>
                    <a:pt x="45152" y="79745"/>
                    <a:pt x="45152" y="79745"/>
                    <a:pt x="45152" y="79745"/>
                  </a:cubicBezTo>
                  <a:cubicBezTo>
                    <a:pt x="43118" y="80000"/>
                    <a:pt x="43118" y="80000"/>
                    <a:pt x="43118" y="80000"/>
                  </a:cubicBezTo>
                  <a:cubicBezTo>
                    <a:pt x="41898" y="81528"/>
                    <a:pt x="41898" y="81528"/>
                    <a:pt x="41898" y="81528"/>
                  </a:cubicBezTo>
                  <a:cubicBezTo>
                    <a:pt x="41491" y="83821"/>
                    <a:pt x="41491" y="83821"/>
                    <a:pt x="41491" y="83821"/>
                  </a:cubicBezTo>
                  <a:cubicBezTo>
                    <a:pt x="39050" y="84076"/>
                    <a:pt x="39050" y="84076"/>
                    <a:pt x="39050" y="84076"/>
                  </a:cubicBezTo>
                  <a:cubicBezTo>
                    <a:pt x="35796" y="86878"/>
                    <a:pt x="35796" y="86878"/>
                    <a:pt x="35796" y="86878"/>
                  </a:cubicBezTo>
                  <a:cubicBezTo>
                    <a:pt x="32949" y="88152"/>
                    <a:pt x="32949" y="88152"/>
                    <a:pt x="32949" y="88152"/>
                  </a:cubicBezTo>
                  <a:cubicBezTo>
                    <a:pt x="29288" y="84331"/>
                    <a:pt x="29288" y="84331"/>
                    <a:pt x="29288" y="84331"/>
                  </a:cubicBezTo>
                  <a:cubicBezTo>
                    <a:pt x="25220" y="85605"/>
                    <a:pt x="25220" y="85605"/>
                    <a:pt x="25220" y="85605"/>
                  </a:cubicBezTo>
                  <a:cubicBezTo>
                    <a:pt x="21966" y="85095"/>
                    <a:pt x="21966" y="85095"/>
                    <a:pt x="21966" y="85095"/>
                  </a:cubicBezTo>
                  <a:cubicBezTo>
                    <a:pt x="19932" y="83566"/>
                    <a:pt x="19932" y="83566"/>
                    <a:pt x="19932" y="83566"/>
                  </a:cubicBezTo>
                  <a:cubicBezTo>
                    <a:pt x="22779" y="81019"/>
                    <a:pt x="22779" y="81019"/>
                    <a:pt x="22779" y="81019"/>
                  </a:cubicBezTo>
                  <a:cubicBezTo>
                    <a:pt x="21152" y="79235"/>
                    <a:pt x="21152" y="79235"/>
                    <a:pt x="21152" y="79235"/>
                  </a:cubicBezTo>
                  <a:cubicBezTo>
                    <a:pt x="23186" y="77961"/>
                    <a:pt x="23186" y="77961"/>
                    <a:pt x="23186" y="77961"/>
                  </a:cubicBezTo>
                  <a:cubicBezTo>
                    <a:pt x="22779" y="75414"/>
                    <a:pt x="22779" y="75414"/>
                    <a:pt x="22779" y="75414"/>
                  </a:cubicBezTo>
                  <a:cubicBezTo>
                    <a:pt x="24000" y="74394"/>
                    <a:pt x="24000" y="74394"/>
                    <a:pt x="24000" y="74394"/>
                  </a:cubicBezTo>
                  <a:cubicBezTo>
                    <a:pt x="25220" y="70828"/>
                    <a:pt x="25220" y="70828"/>
                    <a:pt x="25220" y="70828"/>
                  </a:cubicBezTo>
                  <a:cubicBezTo>
                    <a:pt x="24000" y="70318"/>
                    <a:pt x="24000" y="70318"/>
                    <a:pt x="24000" y="70318"/>
                  </a:cubicBezTo>
                  <a:cubicBezTo>
                    <a:pt x="21152" y="70573"/>
                    <a:pt x="21152" y="70573"/>
                    <a:pt x="21152" y="70573"/>
                  </a:cubicBezTo>
                  <a:cubicBezTo>
                    <a:pt x="18305" y="71847"/>
                    <a:pt x="18305" y="71847"/>
                    <a:pt x="18305" y="71847"/>
                  </a:cubicBezTo>
                  <a:cubicBezTo>
                    <a:pt x="15864" y="72356"/>
                    <a:pt x="15864" y="72356"/>
                    <a:pt x="15864" y="72356"/>
                  </a:cubicBezTo>
                  <a:cubicBezTo>
                    <a:pt x="13423" y="73375"/>
                    <a:pt x="13423" y="73375"/>
                    <a:pt x="13423" y="73375"/>
                  </a:cubicBezTo>
                  <a:cubicBezTo>
                    <a:pt x="11796" y="73630"/>
                    <a:pt x="11796" y="73630"/>
                    <a:pt x="11796" y="73630"/>
                  </a:cubicBezTo>
                  <a:cubicBezTo>
                    <a:pt x="10169" y="71847"/>
                    <a:pt x="10169" y="71847"/>
                    <a:pt x="10169" y="71847"/>
                  </a:cubicBezTo>
                  <a:cubicBezTo>
                    <a:pt x="10576" y="69554"/>
                    <a:pt x="10576" y="69554"/>
                    <a:pt x="10576" y="69554"/>
                  </a:cubicBezTo>
                  <a:cubicBezTo>
                    <a:pt x="8542" y="68535"/>
                    <a:pt x="8542" y="68535"/>
                    <a:pt x="8542" y="68535"/>
                  </a:cubicBezTo>
                  <a:cubicBezTo>
                    <a:pt x="10983" y="67006"/>
                    <a:pt x="10983" y="67006"/>
                    <a:pt x="10983" y="67006"/>
                  </a:cubicBezTo>
                  <a:cubicBezTo>
                    <a:pt x="10983" y="64713"/>
                    <a:pt x="10983" y="64713"/>
                    <a:pt x="10983" y="64713"/>
                  </a:cubicBezTo>
                  <a:cubicBezTo>
                    <a:pt x="7322" y="63949"/>
                    <a:pt x="7322" y="63949"/>
                    <a:pt x="7322" y="63949"/>
                  </a:cubicBezTo>
                  <a:cubicBezTo>
                    <a:pt x="3254" y="64458"/>
                    <a:pt x="3254" y="64458"/>
                    <a:pt x="3254" y="64458"/>
                  </a:cubicBezTo>
                  <a:cubicBezTo>
                    <a:pt x="2847" y="63184"/>
                    <a:pt x="2847" y="63184"/>
                    <a:pt x="2847" y="63184"/>
                  </a:cubicBezTo>
                  <a:cubicBezTo>
                    <a:pt x="5288" y="61910"/>
                    <a:pt x="5288" y="61910"/>
                    <a:pt x="5288" y="61910"/>
                  </a:cubicBezTo>
                  <a:cubicBezTo>
                    <a:pt x="4067" y="60636"/>
                    <a:pt x="4067" y="60636"/>
                    <a:pt x="4067" y="60636"/>
                  </a:cubicBezTo>
                  <a:cubicBezTo>
                    <a:pt x="5288" y="58343"/>
                    <a:pt x="5288" y="58343"/>
                    <a:pt x="5288" y="58343"/>
                  </a:cubicBezTo>
                  <a:cubicBezTo>
                    <a:pt x="2847" y="58089"/>
                    <a:pt x="2847" y="58089"/>
                    <a:pt x="2847" y="58089"/>
                  </a:cubicBezTo>
                  <a:cubicBezTo>
                    <a:pt x="0" y="56305"/>
                    <a:pt x="0" y="56305"/>
                    <a:pt x="0" y="56305"/>
                  </a:cubicBezTo>
                  <a:cubicBezTo>
                    <a:pt x="2440" y="56305"/>
                    <a:pt x="2440" y="56305"/>
                    <a:pt x="2440" y="56305"/>
                  </a:cubicBezTo>
                  <a:cubicBezTo>
                    <a:pt x="2440" y="54267"/>
                    <a:pt x="2440" y="54267"/>
                    <a:pt x="2440" y="54267"/>
                  </a:cubicBezTo>
                  <a:cubicBezTo>
                    <a:pt x="406" y="52484"/>
                    <a:pt x="406" y="52484"/>
                    <a:pt x="406" y="52484"/>
                  </a:cubicBezTo>
                  <a:cubicBezTo>
                    <a:pt x="2033" y="51210"/>
                    <a:pt x="2033" y="51210"/>
                    <a:pt x="2033" y="51210"/>
                  </a:cubicBezTo>
                  <a:cubicBezTo>
                    <a:pt x="0" y="49936"/>
                    <a:pt x="0" y="49936"/>
                    <a:pt x="0" y="49936"/>
                  </a:cubicBezTo>
                  <a:cubicBezTo>
                    <a:pt x="1627" y="48662"/>
                    <a:pt x="1627" y="48662"/>
                    <a:pt x="1627" y="48662"/>
                  </a:cubicBezTo>
                  <a:cubicBezTo>
                    <a:pt x="406" y="48152"/>
                    <a:pt x="406" y="48152"/>
                    <a:pt x="406" y="48152"/>
                  </a:cubicBezTo>
                  <a:cubicBezTo>
                    <a:pt x="813" y="45859"/>
                    <a:pt x="813" y="45859"/>
                    <a:pt x="813" y="45859"/>
                  </a:cubicBezTo>
                  <a:cubicBezTo>
                    <a:pt x="4067" y="44331"/>
                    <a:pt x="4067" y="44331"/>
                    <a:pt x="4067" y="44331"/>
                  </a:cubicBezTo>
                  <a:cubicBezTo>
                    <a:pt x="6915" y="44331"/>
                    <a:pt x="6915" y="44331"/>
                    <a:pt x="6915" y="44331"/>
                  </a:cubicBezTo>
                  <a:cubicBezTo>
                    <a:pt x="10576" y="43312"/>
                    <a:pt x="10576" y="43312"/>
                    <a:pt x="10576" y="43312"/>
                  </a:cubicBezTo>
                  <a:cubicBezTo>
                    <a:pt x="11796" y="41528"/>
                    <a:pt x="11796" y="41528"/>
                    <a:pt x="11796" y="41528"/>
                  </a:cubicBezTo>
                  <a:cubicBezTo>
                    <a:pt x="10576" y="40254"/>
                    <a:pt x="10576" y="40254"/>
                    <a:pt x="10576" y="40254"/>
                  </a:cubicBezTo>
                  <a:cubicBezTo>
                    <a:pt x="10983" y="38726"/>
                    <a:pt x="10983" y="38726"/>
                    <a:pt x="10983" y="38726"/>
                  </a:cubicBezTo>
                  <a:cubicBezTo>
                    <a:pt x="13830" y="38726"/>
                    <a:pt x="13830" y="38726"/>
                    <a:pt x="13830" y="38726"/>
                  </a:cubicBezTo>
                  <a:cubicBezTo>
                    <a:pt x="17898" y="36433"/>
                    <a:pt x="17898" y="36433"/>
                    <a:pt x="17898" y="36433"/>
                  </a:cubicBezTo>
                  <a:cubicBezTo>
                    <a:pt x="17491" y="32866"/>
                    <a:pt x="17491" y="32866"/>
                    <a:pt x="17491" y="32866"/>
                  </a:cubicBezTo>
                  <a:cubicBezTo>
                    <a:pt x="20745" y="32356"/>
                    <a:pt x="20745" y="32356"/>
                    <a:pt x="20745" y="32356"/>
                  </a:cubicBezTo>
                  <a:cubicBezTo>
                    <a:pt x="20745" y="31337"/>
                    <a:pt x="20745" y="31337"/>
                    <a:pt x="20745" y="31337"/>
                  </a:cubicBezTo>
                  <a:cubicBezTo>
                    <a:pt x="17898" y="29044"/>
                    <a:pt x="17898" y="29044"/>
                    <a:pt x="17898" y="29044"/>
                  </a:cubicBezTo>
                  <a:cubicBezTo>
                    <a:pt x="15457" y="26751"/>
                    <a:pt x="15457" y="26751"/>
                    <a:pt x="15457" y="26751"/>
                  </a:cubicBezTo>
                  <a:cubicBezTo>
                    <a:pt x="11389" y="25987"/>
                    <a:pt x="11389" y="25987"/>
                    <a:pt x="11389" y="25987"/>
                  </a:cubicBezTo>
                  <a:cubicBezTo>
                    <a:pt x="11389" y="22420"/>
                    <a:pt x="11389" y="22420"/>
                    <a:pt x="11389" y="22420"/>
                  </a:cubicBezTo>
                  <a:cubicBezTo>
                    <a:pt x="10169" y="20891"/>
                    <a:pt x="10169" y="20891"/>
                    <a:pt x="10169" y="20891"/>
                  </a:cubicBezTo>
                  <a:cubicBezTo>
                    <a:pt x="13016" y="19108"/>
                    <a:pt x="13016" y="19108"/>
                    <a:pt x="13016" y="19108"/>
                  </a:cubicBezTo>
                  <a:cubicBezTo>
                    <a:pt x="12203" y="14522"/>
                    <a:pt x="12203" y="14522"/>
                    <a:pt x="12203" y="14522"/>
                  </a:cubicBezTo>
                  <a:cubicBezTo>
                    <a:pt x="10983" y="12484"/>
                    <a:pt x="10983" y="12484"/>
                    <a:pt x="10983" y="12484"/>
                  </a:cubicBezTo>
                  <a:cubicBezTo>
                    <a:pt x="8949" y="11210"/>
                    <a:pt x="8949" y="11210"/>
                    <a:pt x="8949" y="11210"/>
                  </a:cubicBezTo>
                  <a:cubicBezTo>
                    <a:pt x="9762" y="9171"/>
                    <a:pt x="9762" y="9171"/>
                    <a:pt x="9762" y="9171"/>
                  </a:cubicBezTo>
                  <a:cubicBezTo>
                    <a:pt x="13016" y="9171"/>
                    <a:pt x="13016" y="9171"/>
                    <a:pt x="13016" y="9171"/>
                  </a:cubicBezTo>
                  <a:cubicBezTo>
                    <a:pt x="17491" y="10445"/>
                    <a:pt x="17491" y="10445"/>
                    <a:pt x="17491" y="10445"/>
                  </a:cubicBezTo>
                  <a:cubicBezTo>
                    <a:pt x="19932" y="9936"/>
                    <a:pt x="19932" y="9936"/>
                    <a:pt x="19932" y="9936"/>
                  </a:cubicBezTo>
                  <a:cubicBezTo>
                    <a:pt x="23186" y="8152"/>
                    <a:pt x="23186" y="8152"/>
                    <a:pt x="23186" y="8152"/>
                  </a:cubicBezTo>
                  <a:cubicBezTo>
                    <a:pt x="26033" y="6114"/>
                    <a:pt x="26033" y="6114"/>
                    <a:pt x="26033" y="6114"/>
                  </a:cubicBezTo>
                  <a:cubicBezTo>
                    <a:pt x="28067" y="5859"/>
                    <a:pt x="28067" y="5859"/>
                    <a:pt x="28067" y="5859"/>
                  </a:cubicBezTo>
                  <a:cubicBezTo>
                    <a:pt x="31322" y="6878"/>
                    <a:pt x="31322" y="6878"/>
                    <a:pt x="31322" y="6878"/>
                  </a:cubicBezTo>
                  <a:cubicBezTo>
                    <a:pt x="30101" y="2292"/>
                    <a:pt x="30101" y="2292"/>
                    <a:pt x="30101" y="2292"/>
                  </a:cubicBezTo>
                  <a:cubicBezTo>
                    <a:pt x="32542" y="2292"/>
                    <a:pt x="32542" y="2292"/>
                    <a:pt x="32542" y="2292"/>
                  </a:cubicBezTo>
                  <a:cubicBezTo>
                    <a:pt x="35796" y="0"/>
                    <a:pt x="35796" y="0"/>
                    <a:pt x="35796" y="0"/>
                  </a:cubicBezTo>
                  <a:cubicBezTo>
                    <a:pt x="41898" y="254"/>
                    <a:pt x="41898" y="254"/>
                    <a:pt x="41898" y="254"/>
                  </a:cubicBezTo>
                  <a:cubicBezTo>
                    <a:pt x="48406" y="2802"/>
                    <a:pt x="48406" y="2802"/>
                    <a:pt x="48406" y="2802"/>
                  </a:cubicBezTo>
                  <a:cubicBezTo>
                    <a:pt x="48406" y="4076"/>
                    <a:pt x="48406" y="4076"/>
                    <a:pt x="48406" y="4076"/>
                  </a:cubicBezTo>
                  <a:cubicBezTo>
                    <a:pt x="50440" y="5605"/>
                    <a:pt x="50440" y="5605"/>
                    <a:pt x="50440" y="5605"/>
                  </a:cubicBezTo>
                  <a:cubicBezTo>
                    <a:pt x="48406" y="6114"/>
                    <a:pt x="48406" y="6114"/>
                    <a:pt x="48406" y="6114"/>
                  </a:cubicBezTo>
                  <a:cubicBezTo>
                    <a:pt x="47186" y="7643"/>
                    <a:pt x="47186" y="7643"/>
                    <a:pt x="47186" y="7643"/>
                  </a:cubicBezTo>
                  <a:cubicBezTo>
                    <a:pt x="48000" y="9426"/>
                    <a:pt x="48000" y="9426"/>
                    <a:pt x="48000" y="9426"/>
                  </a:cubicBezTo>
                  <a:cubicBezTo>
                    <a:pt x="50847" y="9936"/>
                    <a:pt x="50847" y="9936"/>
                    <a:pt x="50847" y="9936"/>
                  </a:cubicBezTo>
                  <a:cubicBezTo>
                    <a:pt x="54101" y="7898"/>
                    <a:pt x="54101" y="7898"/>
                    <a:pt x="54101" y="7898"/>
                  </a:cubicBezTo>
                  <a:cubicBezTo>
                    <a:pt x="57762" y="8917"/>
                    <a:pt x="57762" y="8917"/>
                    <a:pt x="57762" y="8917"/>
                  </a:cubicBezTo>
                  <a:cubicBezTo>
                    <a:pt x="59796" y="7898"/>
                    <a:pt x="59796" y="7898"/>
                    <a:pt x="59796" y="7898"/>
                  </a:cubicBezTo>
                  <a:cubicBezTo>
                    <a:pt x="61830" y="10700"/>
                    <a:pt x="61830" y="10700"/>
                    <a:pt x="61830" y="10700"/>
                  </a:cubicBezTo>
                  <a:close/>
                  <a:moveTo>
                    <a:pt x="52881" y="59108"/>
                  </a:moveTo>
                  <a:cubicBezTo>
                    <a:pt x="52474" y="60127"/>
                    <a:pt x="52067" y="60636"/>
                    <a:pt x="52881" y="61146"/>
                  </a:cubicBezTo>
                  <a:cubicBezTo>
                    <a:pt x="54101" y="61910"/>
                    <a:pt x="54915" y="60891"/>
                    <a:pt x="55728" y="61401"/>
                  </a:cubicBezTo>
                  <a:cubicBezTo>
                    <a:pt x="56542" y="62165"/>
                    <a:pt x="57355" y="60891"/>
                    <a:pt x="56542" y="59872"/>
                  </a:cubicBezTo>
                  <a:cubicBezTo>
                    <a:pt x="55322" y="58343"/>
                    <a:pt x="55322" y="57834"/>
                    <a:pt x="52881" y="59108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5" name="Shape 2079"/>
            <p:cNvSpPr/>
            <p:nvPr/>
          </p:nvSpPr>
          <p:spPr>
            <a:xfrm>
              <a:off x="897" y="3825"/>
              <a:ext cx="159" cy="2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33" y="82352"/>
                  </a:moveTo>
                  <a:cubicBezTo>
                    <a:pt x="9350" y="82352"/>
                    <a:pt x="9350" y="82352"/>
                    <a:pt x="9350" y="82352"/>
                  </a:cubicBezTo>
                  <a:cubicBezTo>
                    <a:pt x="18701" y="83529"/>
                    <a:pt x="18701" y="83529"/>
                    <a:pt x="18701" y="83529"/>
                  </a:cubicBezTo>
                  <a:cubicBezTo>
                    <a:pt x="24935" y="85882"/>
                    <a:pt x="24935" y="85882"/>
                    <a:pt x="24935" y="85882"/>
                  </a:cubicBezTo>
                  <a:cubicBezTo>
                    <a:pt x="34285" y="96470"/>
                    <a:pt x="34285" y="96470"/>
                    <a:pt x="34285" y="96470"/>
                  </a:cubicBezTo>
                  <a:cubicBezTo>
                    <a:pt x="42077" y="95294"/>
                    <a:pt x="42077" y="95294"/>
                    <a:pt x="42077" y="95294"/>
                  </a:cubicBezTo>
                  <a:cubicBezTo>
                    <a:pt x="51428" y="100000"/>
                    <a:pt x="51428" y="100000"/>
                    <a:pt x="51428" y="100000"/>
                  </a:cubicBezTo>
                  <a:cubicBezTo>
                    <a:pt x="51428" y="104705"/>
                    <a:pt x="51428" y="104705"/>
                    <a:pt x="51428" y="104705"/>
                  </a:cubicBezTo>
                  <a:cubicBezTo>
                    <a:pt x="51428" y="105882"/>
                    <a:pt x="51428" y="105882"/>
                    <a:pt x="51428" y="105882"/>
                  </a:cubicBezTo>
                  <a:cubicBezTo>
                    <a:pt x="49870" y="105882"/>
                    <a:pt x="49870" y="105882"/>
                    <a:pt x="49870" y="105882"/>
                  </a:cubicBezTo>
                  <a:cubicBezTo>
                    <a:pt x="56103" y="108235"/>
                    <a:pt x="56103" y="108235"/>
                    <a:pt x="56103" y="108235"/>
                  </a:cubicBezTo>
                  <a:cubicBezTo>
                    <a:pt x="60779" y="111764"/>
                    <a:pt x="60779" y="111764"/>
                    <a:pt x="60779" y="111764"/>
                  </a:cubicBezTo>
                  <a:cubicBezTo>
                    <a:pt x="60779" y="118823"/>
                    <a:pt x="60779" y="118823"/>
                    <a:pt x="60779" y="118823"/>
                  </a:cubicBezTo>
                  <a:cubicBezTo>
                    <a:pt x="62337" y="118823"/>
                    <a:pt x="62337" y="118823"/>
                    <a:pt x="63896" y="118823"/>
                  </a:cubicBezTo>
                  <a:cubicBezTo>
                    <a:pt x="65454" y="117647"/>
                    <a:pt x="70129" y="112941"/>
                    <a:pt x="70129" y="112941"/>
                  </a:cubicBezTo>
                  <a:cubicBezTo>
                    <a:pt x="70129" y="112941"/>
                    <a:pt x="77922" y="120000"/>
                    <a:pt x="79480" y="120000"/>
                  </a:cubicBezTo>
                  <a:cubicBezTo>
                    <a:pt x="79480" y="120000"/>
                    <a:pt x="82597" y="120000"/>
                    <a:pt x="87272" y="120000"/>
                  </a:cubicBezTo>
                  <a:cubicBezTo>
                    <a:pt x="87272" y="120000"/>
                    <a:pt x="87272" y="120000"/>
                    <a:pt x="87272" y="120000"/>
                  </a:cubicBezTo>
                  <a:cubicBezTo>
                    <a:pt x="87272" y="120000"/>
                    <a:pt x="91948" y="117647"/>
                    <a:pt x="88831" y="115294"/>
                  </a:cubicBezTo>
                  <a:cubicBezTo>
                    <a:pt x="87272" y="111764"/>
                    <a:pt x="85714" y="108235"/>
                    <a:pt x="87272" y="108235"/>
                  </a:cubicBezTo>
                  <a:cubicBezTo>
                    <a:pt x="88831" y="108235"/>
                    <a:pt x="95064" y="108235"/>
                    <a:pt x="95064" y="107058"/>
                  </a:cubicBezTo>
                  <a:cubicBezTo>
                    <a:pt x="95064" y="104705"/>
                    <a:pt x="96623" y="98823"/>
                    <a:pt x="98181" y="98823"/>
                  </a:cubicBezTo>
                  <a:cubicBezTo>
                    <a:pt x="101298" y="98823"/>
                    <a:pt x="105974" y="102352"/>
                    <a:pt x="110649" y="100000"/>
                  </a:cubicBezTo>
                  <a:cubicBezTo>
                    <a:pt x="112207" y="98823"/>
                    <a:pt x="115324" y="96470"/>
                    <a:pt x="120000" y="95294"/>
                  </a:cubicBezTo>
                  <a:cubicBezTo>
                    <a:pt x="120000" y="94117"/>
                    <a:pt x="120000" y="94117"/>
                    <a:pt x="120000" y="94117"/>
                  </a:cubicBezTo>
                  <a:cubicBezTo>
                    <a:pt x="120000" y="94117"/>
                    <a:pt x="120000" y="85882"/>
                    <a:pt x="118441" y="83529"/>
                  </a:cubicBezTo>
                  <a:cubicBezTo>
                    <a:pt x="118441" y="82352"/>
                    <a:pt x="115324" y="78823"/>
                    <a:pt x="115324" y="75294"/>
                  </a:cubicBezTo>
                  <a:cubicBezTo>
                    <a:pt x="115324" y="71764"/>
                    <a:pt x="109090" y="70588"/>
                    <a:pt x="107532" y="64705"/>
                  </a:cubicBezTo>
                  <a:cubicBezTo>
                    <a:pt x="105974" y="58823"/>
                    <a:pt x="95064" y="56470"/>
                    <a:pt x="95064" y="51764"/>
                  </a:cubicBezTo>
                  <a:cubicBezTo>
                    <a:pt x="96623" y="48235"/>
                    <a:pt x="101298" y="43529"/>
                    <a:pt x="96623" y="40000"/>
                  </a:cubicBezTo>
                  <a:cubicBezTo>
                    <a:pt x="91948" y="35294"/>
                    <a:pt x="90389" y="38823"/>
                    <a:pt x="87272" y="31764"/>
                  </a:cubicBezTo>
                  <a:cubicBezTo>
                    <a:pt x="84155" y="24705"/>
                    <a:pt x="84155" y="22352"/>
                    <a:pt x="79480" y="20000"/>
                  </a:cubicBezTo>
                  <a:cubicBezTo>
                    <a:pt x="76363" y="18823"/>
                    <a:pt x="70129" y="21176"/>
                    <a:pt x="65454" y="18823"/>
                  </a:cubicBezTo>
                  <a:cubicBezTo>
                    <a:pt x="62337" y="15294"/>
                    <a:pt x="60779" y="11764"/>
                    <a:pt x="56103" y="11764"/>
                  </a:cubicBezTo>
                  <a:cubicBezTo>
                    <a:pt x="51428" y="12941"/>
                    <a:pt x="49870" y="14117"/>
                    <a:pt x="46753" y="8235"/>
                  </a:cubicBezTo>
                  <a:cubicBezTo>
                    <a:pt x="42077" y="3529"/>
                    <a:pt x="42077" y="1176"/>
                    <a:pt x="35844" y="1176"/>
                  </a:cubicBezTo>
                  <a:cubicBezTo>
                    <a:pt x="31168" y="2352"/>
                    <a:pt x="28051" y="7058"/>
                    <a:pt x="23376" y="5882"/>
                  </a:cubicBezTo>
                  <a:cubicBezTo>
                    <a:pt x="18701" y="4705"/>
                    <a:pt x="14025" y="0"/>
                    <a:pt x="9350" y="3529"/>
                  </a:cubicBezTo>
                  <a:cubicBezTo>
                    <a:pt x="4675" y="7058"/>
                    <a:pt x="10909" y="10588"/>
                    <a:pt x="7792" y="11764"/>
                  </a:cubicBezTo>
                  <a:cubicBezTo>
                    <a:pt x="4675" y="14117"/>
                    <a:pt x="9350" y="17647"/>
                    <a:pt x="10909" y="18823"/>
                  </a:cubicBezTo>
                  <a:cubicBezTo>
                    <a:pt x="12467" y="20000"/>
                    <a:pt x="12467" y="23529"/>
                    <a:pt x="10909" y="24705"/>
                  </a:cubicBezTo>
                  <a:cubicBezTo>
                    <a:pt x="9350" y="27058"/>
                    <a:pt x="15584" y="30588"/>
                    <a:pt x="14025" y="31764"/>
                  </a:cubicBezTo>
                  <a:cubicBezTo>
                    <a:pt x="12467" y="32941"/>
                    <a:pt x="0" y="37647"/>
                    <a:pt x="0" y="37647"/>
                  </a:cubicBezTo>
                  <a:cubicBezTo>
                    <a:pt x="0" y="37647"/>
                    <a:pt x="0" y="43529"/>
                    <a:pt x="0" y="47058"/>
                  </a:cubicBezTo>
                  <a:cubicBezTo>
                    <a:pt x="3116" y="48235"/>
                    <a:pt x="3116" y="48235"/>
                    <a:pt x="3116" y="48235"/>
                  </a:cubicBezTo>
                  <a:cubicBezTo>
                    <a:pt x="4675" y="51764"/>
                    <a:pt x="4675" y="51764"/>
                    <a:pt x="4675" y="51764"/>
                  </a:cubicBezTo>
                  <a:cubicBezTo>
                    <a:pt x="7792" y="57647"/>
                    <a:pt x="7792" y="57647"/>
                    <a:pt x="7792" y="57647"/>
                  </a:cubicBezTo>
                  <a:cubicBezTo>
                    <a:pt x="14025" y="64705"/>
                    <a:pt x="14025" y="64705"/>
                    <a:pt x="14025" y="64705"/>
                  </a:cubicBezTo>
                  <a:cubicBezTo>
                    <a:pt x="14025" y="64705"/>
                    <a:pt x="4675" y="65882"/>
                    <a:pt x="4675" y="67058"/>
                  </a:cubicBezTo>
                  <a:cubicBezTo>
                    <a:pt x="3116" y="68235"/>
                    <a:pt x="4675" y="70588"/>
                    <a:pt x="4675" y="70588"/>
                  </a:cubicBezTo>
                  <a:cubicBezTo>
                    <a:pt x="4675" y="70588"/>
                    <a:pt x="9350" y="75294"/>
                    <a:pt x="9350" y="75294"/>
                  </a:cubicBezTo>
                  <a:cubicBezTo>
                    <a:pt x="7792" y="80000"/>
                    <a:pt x="7792" y="80000"/>
                    <a:pt x="7792" y="80000"/>
                  </a:cubicBezTo>
                  <a:lnTo>
                    <a:pt x="6233" y="82352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6" name="Shape 2080"/>
            <p:cNvSpPr/>
            <p:nvPr/>
          </p:nvSpPr>
          <p:spPr>
            <a:xfrm>
              <a:off x="761" y="3690"/>
              <a:ext cx="185" cy="2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51" y="72432"/>
                  </a:moveTo>
                  <a:cubicBezTo>
                    <a:pt x="114606" y="73513"/>
                    <a:pt x="110561" y="76756"/>
                    <a:pt x="107865" y="75675"/>
                  </a:cubicBezTo>
                  <a:cubicBezTo>
                    <a:pt x="103820" y="74594"/>
                    <a:pt x="99775" y="70270"/>
                    <a:pt x="95730" y="73513"/>
                  </a:cubicBezTo>
                  <a:cubicBezTo>
                    <a:pt x="91685" y="76756"/>
                    <a:pt x="97078" y="80000"/>
                    <a:pt x="94382" y="81081"/>
                  </a:cubicBezTo>
                  <a:cubicBezTo>
                    <a:pt x="91685" y="83243"/>
                    <a:pt x="95730" y="86486"/>
                    <a:pt x="97078" y="87567"/>
                  </a:cubicBezTo>
                  <a:cubicBezTo>
                    <a:pt x="98426" y="88648"/>
                    <a:pt x="98426" y="91891"/>
                    <a:pt x="97078" y="92972"/>
                  </a:cubicBezTo>
                  <a:cubicBezTo>
                    <a:pt x="95730" y="95135"/>
                    <a:pt x="101123" y="98378"/>
                    <a:pt x="99775" y="99459"/>
                  </a:cubicBezTo>
                  <a:cubicBezTo>
                    <a:pt x="98426" y="100540"/>
                    <a:pt x="87640" y="104864"/>
                    <a:pt x="87640" y="104864"/>
                  </a:cubicBezTo>
                  <a:cubicBezTo>
                    <a:pt x="87640" y="104864"/>
                    <a:pt x="88988" y="112432"/>
                    <a:pt x="86292" y="114594"/>
                  </a:cubicBezTo>
                  <a:cubicBezTo>
                    <a:pt x="84943" y="117837"/>
                    <a:pt x="80898" y="120000"/>
                    <a:pt x="79550" y="120000"/>
                  </a:cubicBezTo>
                  <a:cubicBezTo>
                    <a:pt x="76853" y="120000"/>
                    <a:pt x="70112" y="120000"/>
                    <a:pt x="68764" y="117837"/>
                  </a:cubicBezTo>
                  <a:cubicBezTo>
                    <a:pt x="67415" y="116756"/>
                    <a:pt x="64719" y="111351"/>
                    <a:pt x="62022" y="111351"/>
                  </a:cubicBezTo>
                  <a:cubicBezTo>
                    <a:pt x="59325" y="112432"/>
                    <a:pt x="53932" y="114594"/>
                    <a:pt x="52584" y="115675"/>
                  </a:cubicBezTo>
                  <a:cubicBezTo>
                    <a:pt x="51235" y="115675"/>
                    <a:pt x="45842" y="116756"/>
                    <a:pt x="44494" y="118918"/>
                  </a:cubicBezTo>
                  <a:cubicBezTo>
                    <a:pt x="43146" y="118918"/>
                    <a:pt x="43146" y="120000"/>
                    <a:pt x="41797" y="120000"/>
                  </a:cubicBezTo>
                  <a:cubicBezTo>
                    <a:pt x="37752" y="116756"/>
                    <a:pt x="32359" y="113513"/>
                    <a:pt x="29662" y="111351"/>
                  </a:cubicBezTo>
                  <a:cubicBezTo>
                    <a:pt x="29662" y="110270"/>
                    <a:pt x="26966" y="111351"/>
                    <a:pt x="24269" y="112432"/>
                  </a:cubicBezTo>
                  <a:cubicBezTo>
                    <a:pt x="24269" y="110270"/>
                    <a:pt x="24269" y="108108"/>
                    <a:pt x="24269" y="105945"/>
                  </a:cubicBezTo>
                  <a:cubicBezTo>
                    <a:pt x="24269" y="100540"/>
                    <a:pt x="24269" y="86486"/>
                    <a:pt x="22921" y="80000"/>
                  </a:cubicBezTo>
                  <a:cubicBezTo>
                    <a:pt x="22921" y="74594"/>
                    <a:pt x="12134" y="62702"/>
                    <a:pt x="10786" y="59459"/>
                  </a:cubicBezTo>
                  <a:cubicBezTo>
                    <a:pt x="10786" y="55135"/>
                    <a:pt x="14831" y="49729"/>
                    <a:pt x="9438" y="45405"/>
                  </a:cubicBezTo>
                  <a:cubicBezTo>
                    <a:pt x="5393" y="42162"/>
                    <a:pt x="0" y="38918"/>
                    <a:pt x="2696" y="34594"/>
                  </a:cubicBezTo>
                  <a:cubicBezTo>
                    <a:pt x="5393" y="30270"/>
                    <a:pt x="8089" y="27027"/>
                    <a:pt x="4044" y="23783"/>
                  </a:cubicBezTo>
                  <a:cubicBezTo>
                    <a:pt x="0" y="20540"/>
                    <a:pt x="5393" y="15135"/>
                    <a:pt x="8089" y="15135"/>
                  </a:cubicBezTo>
                  <a:cubicBezTo>
                    <a:pt x="12134" y="15135"/>
                    <a:pt x="16179" y="18378"/>
                    <a:pt x="17528" y="22702"/>
                  </a:cubicBezTo>
                  <a:cubicBezTo>
                    <a:pt x="18876" y="28108"/>
                    <a:pt x="28314" y="31351"/>
                    <a:pt x="28314" y="27027"/>
                  </a:cubicBezTo>
                  <a:cubicBezTo>
                    <a:pt x="29662" y="22702"/>
                    <a:pt x="29662" y="20540"/>
                    <a:pt x="35056" y="20540"/>
                  </a:cubicBezTo>
                  <a:cubicBezTo>
                    <a:pt x="40449" y="20540"/>
                    <a:pt x="47191" y="21621"/>
                    <a:pt x="51235" y="19459"/>
                  </a:cubicBezTo>
                  <a:cubicBezTo>
                    <a:pt x="55280" y="17297"/>
                    <a:pt x="64719" y="27027"/>
                    <a:pt x="63370" y="19459"/>
                  </a:cubicBezTo>
                  <a:cubicBezTo>
                    <a:pt x="60674" y="11891"/>
                    <a:pt x="55280" y="7567"/>
                    <a:pt x="57977" y="4324"/>
                  </a:cubicBezTo>
                  <a:cubicBezTo>
                    <a:pt x="62022" y="1081"/>
                    <a:pt x="72808" y="0"/>
                    <a:pt x="72808" y="5405"/>
                  </a:cubicBezTo>
                  <a:cubicBezTo>
                    <a:pt x="74157" y="9729"/>
                    <a:pt x="79550" y="4324"/>
                    <a:pt x="82247" y="3243"/>
                  </a:cubicBezTo>
                  <a:cubicBezTo>
                    <a:pt x="82247" y="3243"/>
                    <a:pt x="82247" y="3243"/>
                    <a:pt x="82247" y="3243"/>
                  </a:cubicBezTo>
                  <a:cubicBezTo>
                    <a:pt x="83595" y="8648"/>
                    <a:pt x="86292" y="20540"/>
                    <a:pt x="86292" y="21621"/>
                  </a:cubicBezTo>
                  <a:cubicBezTo>
                    <a:pt x="87640" y="23783"/>
                    <a:pt x="94382" y="23783"/>
                    <a:pt x="97078" y="22702"/>
                  </a:cubicBezTo>
                  <a:cubicBezTo>
                    <a:pt x="101123" y="21621"/>
                    <a:pt x="110561" y="33513"/>
                    <a:pt x="110561" y="33513"/>
                  </a:cubicBezTo>
                  <a:cubicBezTo>
                    <a:pt x="110561" y="33513"/>
                    <a:pt x="107865" y="36756"/>
                    <a:pt x="107865" y="37837"/>
                  </a:cubicBezTo>
                  <a:cubicBezTo>
                    <a:pt x="107865" y="38918"/>
                    <a:pt x="107865" y="46486"/>
                    <a:pt x="105168" y="46486"/>
                  </a:cubicBezTo>
                  <a:cubicBezTo>
                    <a:pt x="103820" y="46486"/>
                    <a:pt x="120000" y="59459"/>
                    <a:pt x="120000" y="59459"/>
                  </a:cubicBezTo>
                  <a:cubicBezTo>
                    <a:pt x="118651" y="72432"/>
                    <a:pt x="118651" y="72432"/>
                    <a:pt x="118651" y="72432"/>
                  </a:cubicBezTo>
                  <a:close/>
                  <a:moveTo>
                    <a:pt x="37752" y="57297"/>
                  </a:moveTo>
                  <a:cubicBezTo>
                    <a:pt x="36404" y="63783"/>
                    <a:pt x="37752" y="64864"/>
                    <a:pt x="39101" y="67027"/>
                  </a:cubicBezTo>
                  <a:cubicBezTo>
                    <a:pt x="40449" y="70270"/>
                    <a:pt x="43146" y="71351"/>
                    <a:pt x="48539" y="72432"/>
                  </a:cubicBezTo>
                  <a:cubicBezTo>
                    <a:pt x="53932" y="73513"/>
                    <a:pt x="60674" y="72432"/>
                    <a:pt x="59325" y="76756"/>
                  </a:cubicBezTo>
                  <a:cubicBezTo>
                    <a:pt x="57977" y="81081"/>
                    <a:pt x="55280" y="78918"/>
                    <a:pt x="51235" y="82162"/>
                  </a:cubicBezTo>
                  <a:cubicBezTo>
                    <a:pt x="48539" y="85405"/>
                    <a:pt x="48539" y="89729"/>
                    <a:pt x="48539" y="90810"/>
                  </a:cubicBezTo>
                  <a:cubicBezTo>
                    <a:pt x="49887" y="91891"/>
                    <a:pt x="52584" y="97297"/>
                    <a:pt x="45842" y="97297"/>
                  </a:cubicBezTo>
                  <a:cubicBezTo>
                    <a:pt x="39101" y="97297"/>
                    <a:pt x="32359" y="95135"/>
                    <a:pt x="32359" y="98378"/>
                  </a:cubicBezTo>
                  <a:cubicBezTo>
                    <a:pt x="32359" y="100540"/>
                    <a:pt x="40449" y="109189"/>
                    <a:pt x="40449" y="109189"/>
                  </a:cubicBezTo>
                  <a:cubicBezTo>
                    <a:pt x="40449" y="109189"/>
                    <a:pt x="49887" y="105945"/>
                    <a:pt x="52584" y="101621"/>
                  </a:cubicBezTo>
                  <a:cubicBezTo>
                    <a:pt x="55280" y="96216"/>
                    <a:pt x="66067" y="87567"/>
                    <a:pt x="67415" y="91891"/>
                  </a:cubicBezTo>
                  <a:cubicBezTo>
                    <a:pt x="68764" y="95135"/>
                    <a:pt x="72808" y="90810"/>
                    <a:pt x="72808" y="85405"/>
                  </a:cubicBezTo>
                  <a:cubicBezTo>
                    <a:pt x="74157" y="78918"/>
                    <a:pt x="74157" y="77837"/>
                    <a:pt x="67415" y="72432"/>
                  </a:cubicBezTo>
                  <a:cubicBezTo>
                    <a:pt x="60674" y="67027"/>
                    <a:pt x="66067" y="65945"/>
                    <a:pt x="57977" y="64864"/>
                  </a:cubicBezTo>
                  <a:cubicBezTo>
                    <a:pt x="51235" y="63783"/>
                    <a:pt x="45842" y="61621"/>
                    <a:pt x="45842" y="59459"/>
                  </a:cubicBezTo>
                  <a:cubicBezTo>
                    <a:pt x="45842" y="57297"/>
                    <a:pt x="37752" y="57297"/>
                    <a:pt x="37752" y="57297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7" name="Shape 2081"/>
            <p:cNvSpPr/>
            <p:nvPr/>
          </p:nvSpPr>
          <p:spPr>
            <a:xfrm>
              <a:off x="1714" y="3311"/>
              <a:ext cx="289" cy="3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252" y="12363"/>
                  </a:moveTo>
                  <a:lnTo>
                    <a:pt x="26574" y="11636"/>
                  </a:lnTo>
                  <a:lnTo>
                    <a:pt x="28235" y="10181"/>
                  </a:lnTo>
                  <a:lnTo>
                    <a:pt x="28235" y="6909"/>
                  </a:lnTo>
                  <a:lnTo>
                    <a:pt x="25743" y="5454"/>
                  </a:lnTo>
                  <a:lnTo>
                    <a:pt x="28235" y="1090"/>
                  </a:lnTo>
                  <a:lnTo>
                    <a:pt x="35294" y="3272"/>
                  </a:lnTo>
                  <a:lnTo>
                    <a:pt x="36955" y="1818"/>
                  </a:lnTo>
                  <a:lnTo>
                    <a:pt x="38615" y="2545"/>
                  </a:lnTo>
                  <a:lnTo>
                    <a:pt x="41522" y="0"/>
                  </a:lnTo>
                  <a:lnTo>
                    <a:pt x="46505" y="3272"/>
                  </a:lnTo>
                  <a:lnTo>
                    <a:pt x="45674" y="8363"/>
                  </a:lnTo>
                  <a:lnTo>
                    <a:pt x="49826" y="10909"/>
                  </a:lnTo>
                  <a:lnTo>
                    <a:pt x="54394" y="9090"/>
                  </a:lnTo>
                  <a:lnTo>
                    <a:pt x="63114" y="15272"/>
                  </a:lnTo>
                  <a:lnTo>
                    <a:pt x="67266" y="13090"/>
                  </a:lnTo>
                  <a:lnTo>
                    <a:pt x="73494" y="16000"/>
                  </a:lnTo>
                  <a:lnTo>
                    <a:pt x="75986" y="12363"/>
                  </a:lnTo>
                  <a:lnTo>
                    <a:pt x="79307" y="13818"/>
                  </a:lnTo>
                  <a:lnTo>
                    <a:pt x="82214" y="15272"/>
                  </a:lnTo>
                  <a:lnTo>
                    <a:pt x="86366" y="10909"/>
                  </a:lnTo>
                  <a:lnTo>
                    <a:pt x="93425" y="13090"/>
                  </a:lnTo>
                  <a:lnTo>
                    <a:pt x="108788" y="20727"/>
                  </a:lnTo>
                  <a:lnTo>
                    <a:pt x="119169" y="21454"/>
                  </a:lnTo>
                  <a:lnTo>
                    <a:pt x="120000" y="26545"/>
                  </a:lnTo>
                  <a:lnTo>
                    <a:pt x="114186" y="29090"/>
                  </a:lnTo>
                  <a:lnTo>
                    <a:pt x="114186" y="35636"/>
                  </a:lnTo>
                  <a:lnTo>
                    <a:pt x="109619" y="40363"/>
                  </a:lnTo>
                  <a:lnTo>
                    <a:pt x="98408" y="54909"/>
                  </a:lnTo>
                  <a:lnTo>
                    <a:pt x="90519" y="54909"/>
                  </a:lnTo>
                  <a:lnTo>
                    <a:pt x="87197" y="59272"/>
                  </a:lnTo>
                  <a:lnTo>
                    <a:pt x="86366" y="65454"/>
                  </a:lnTo>
                  <a:lnTo>
                    <a:pt x="89688" y="69090"/>
                  </a:lnTo>
                  <a:lnTo>
                    <a:pt x="89688" y="74545"/>
                  </a:lnTo>
                  <a:lnTo>
                    <a:pt x="84705" y="78909"/>
                  </a:lnTo>
                  <a:lnTo>
                    <a:pt x="88858" y="83636"/>
                  </a:lnTo>
                  <a:lnTo>
                    <a:pt x="83044" y="88727"/>
                  </a:lnTo>
                  <a:lnTo>
                    <a:pt x="76816" y="88727"/>
                  </a:lnTo>
                  <a:lnTo>
                    <a:pt x="70588" y="92000"/>
                  </a:lnTo>
                  <a:lnTo>
                    <a:pt x="74325" y="96363"/>
                  </a:lnTo>
                  <a:lnTo>
                    <a:pt x="68927" y="100363"/>
                  </a:lnTo>
                  <a:lnTo>
                    <a:pt x="63944" y="96363"/>
                  </a:lnTo>
                  <a:lnTo>
                    <a:pt x="59377" y="97818"/>
                  </a:lnTo>
                  <a:lnTo>
                    <a:pt x="56885" y="104727"/>
                  </a:lnTo>
                  <a:lnTo>
                    <a:pt x="52733" y="106909"/>
                  </a:lnTo>
                  <a:lnTo>
                    <a:pt x="44013" y="106181"/>
                  </a:lnTo>
                  <a:lnTo>
                    <a:pt x="42352" y="113090"/>
                  </a:lnTo>
                  <a:lnTo>
                    <a:pt x="36124" y="119272"/>
                  </a:lnTo>
                  <a:lnTo>
                    <a:pt x="36124" y="120000"/>
                  </a:lnTo>
                  <a:lnTo>
                    <a:pt x="28235" y="119272"/>
                  </a:lnTo>
                  <a:lnTo>
                    <a:pt x="25743" y="111636"/>
                  </a:lnTo>
                  <a:lnTo>
                    <a:pt x="20761" y="111636"/>
                  </a:lnTo>
                  <a:lnTo>
                    <a:pt x="17854" y="106181"/>
                  </a:lnTo>
                  <a:lnTo>
                    <a:pt x="12871" y="106909"/>
                  </a:lnTo>
                  <a:lnTo>
                    <a:pt x="6643" y="103272"/>
                  </a:lnTo>
                  <a:lnTo>
                    <a:pt x="6643" y="99272"/>
                  </a:lnTo>
                  <a:lnTo>
                    <a:pt x="3321" y="99272"/>
                  </a:lnTo>
                  <a:lnTo>
                    <a:pt x="2491" y="100363"/>
                  </a:lnTo>
                  <a:lnTo>
                    <a:pt x="0" y="94909"/>
                  </a:lnTo>
                  <a:lnTo>
                    <a:pt x="0" y="90181"/>
                  </a:lnTo>
                  <a:lnTo>
                    <a:pt x="10380" y="87272"/>
                  </a:lnTo>
                  <a:lnTo>
                    <a:pt x="12041" y="77454"/>
                  </a:lnTo>
                  <a:lnTo>
                    <a:pt x="12871" y="71272"/>
                  </a:lnTo>
                  <a:lnTo>
                    <a:pt x="17024" y="67636"/>
                  </a:lnTo>
                  <a:lnTo>
                    <a:pt x="17854" y="55636"/>
                  </a:lnTo>
                  <a:lnTo>
                    <a:pt x="12871" y="54909"/>
                  </a:lnTo>
                  <a:lnTo>
                    <a:pt x="19515" y="56363"/>
                  </a:lnTo>
                  <a:lnTo>
                    <a:pt x="24913" y="51636"/>
                  </a:lnTo>
                  <a:lnTo>
                    <a:pt x="25743" y="45818"/>
                  </a:lnTo>
                  <a:lnTo>
                    <a:pt x="25743" y="42545"/>
                  </a:lnTo>
                  <a:lnTo>
                    <a:pt x="24083" y="39636"/>
                  </a:lnTo>
                  <a:lnTo>
                    <a:pt x="27404" y="34909"/>
                  </a:lnTo>
                  <a:lnTo>
                    <a:pt x="37785" y="27272"/>
                  </a:lnTo>
                  <a:lnTo>
                    <a:pt x="37785" y="22181"/>
                  </a:lnTo>
                  <a:lnTo>
                    <a:pt x="32802" y="18181"/>
                  </a:lnTo>
                  <a:lnTo>
                    <a:pt x="23252" y="12363"/>
                  </a:lnTo>
                  <a:close/>
                </a:path>
              </a:pathLst>
            </a:custGeom>
            <a:solidFill>
              <a:srgbClr val="4472C4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8" name="Shape 2082"/>
            <p:cNvSpPr/>
            <p:nvPr/>
          </p:nvSpPr>
          <p:spPr>
            <a:xfrm>
              <a:off x="2631" y="2276"/>
              <a:ext cx="739" cy="1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3178"/>
                  </a:moveTo>
                  <a:cubicBezTo>
                    <a:pt x="0" y="43178"/>
                    <a:pt x="0" y="43178"/>
                    <a:pt x="0" y="43178"/>
                  </a:cubicBezTo>
                  <a:cubicBezTo>
                    <a:pt x="0" y="43178"/>
                    <a:pt x="0" y="43178"/>
                    <a:pt x="0" y="43178"/>
                  </a:cubicBezTo>
                  <a:cubicBezTo>
                    <a:pt x="0" y="43178"/>
                    <a:pt x="0" y="43178"/>
                    <a:pt x="0" y="43178"/>
                  </a:cubicBezTo>
                  <a:close/>
                  <a:moveTo>
                    <a:pt x="31436" y="100397"/>
                  </a:moveTo>
                  <a:cubicBezTo>
                    <a:pt x="31774" y="101854"/>
                    <a:pt x="31774" y="101854"/>
                    <a:pt x="31774" y="101854"/>
                  </a:cubicBezTo>
                  <a:cubicBezTo>
                    <a:pt x="34140" y="102649"/>
                    <a:pt x="34140" y="102649"/>
                    <a:pt x="34140" y="102649"/>
                  </a:cubicBezTo>
                  <a:cubicBezTo>
                    <a:pt x="35492" y="103443"/>
                    <a:pt x="35492" y="103443"/>
                    <a:pt x="35492" y="103443"/>
                  </a:cubicBezTo>
                  <a:cubicBezTo>
                    <a:pt x="35492" y="104900"/>
                    <a:pt x="35492" y="104900"/>
                    <a:pt x="35492" y="104900"/>
                  </a:cubicBezTo>
                  <a:cubicBezTo>
                    <a:pt x="32788" y="105827"/>
                    <a:pt x="32788" y="105827"/>
                    <a:pt x="32788" y="105827"/>
                  </a:cubicBezTo>
                  <a:cubicBezTo>
                    <a:pt x="35492" y="107682"/>
                    <a:pt x="35492" y="107682"/>
                    <a:pt x="35492" y="107682"/>
                  </a:cubicBezTo>
                  <a:cubicBezTo>
                    <a:pt x="37521" y="107682"/>
                    <a:pt x="37521" y="107682"/>
                    <a:pt x="37521" y="107682"/>
                  </a:cubicBezTo>
                  <a:cubicBezTo>
                    <a:pt x="38873" y="107284"/>
                    <a:pt x="38873" y="107284"/>
                    <a:pt x="38873" y="107284"/>
                  </a:cubicBezTo>
                  <a:cubicBezTo>
                    <a:pt x="43267" y="107682"/>
                    <a:pt x="43267" y="107682"/>
                    <a:pt x="43267" y="107682"/>
                  </a:cubicBezTo>
                  <a:cubicBezTo>
                    <a:pt x="44619" y="107417"/>
                    <a:pt x="44619" y="107417"/>
                    <a:pt x="44619" y="107417"/>
                  </a:cubicBezTo>
                  <a:cubicBezTo>
                    <a:pt x="45633" y="108079"/>
                    <a:pt x="45633" y="108079"/>
                    <a:pt x="45633" y="108079"/>
                  </a:cubicBezTo>
                  <a:cubicBezTo>
                    <a:pt x="44619" y="108874"/>
                    <a:pt x="44619" y="108874"/>
                    <a:pt x="44619" y="108874"/>
                  </a:cubicBezTo>
                  <a:cubicBezTo>
                    <a:pt x="46985" y="109801"/>
                    <a:pt x="46985" y="109801"/>
                    <a:pt x="46985" y="109801"/>
                  </a:cubicBezTo>
                  <a:cubicBezTo>
                    <a:pt x="46985" y="110993"/>
                    <a:pt x="46985" y="110993"/>
                    <a:pt x="46985" y="110993"/>
                  </a:cubicBezTo>
                  <a:cubicBezTo>
                    <a:pt x="50028" y="111920"/>
                    <a:pt x="50028" y="111920"/>
                    <a:pt x="50028" y="111920"/>
                  </a:cubicBezTo>
                  <a:cubicBezTo>
                    <a:pt x="49690" y="113112"/>
                    <a:pt x="49690" y="113112"/>
                    <a:pt x="49690" y="113112"/>
                  </a:cubicBezTo>
                  <a:cubicBezTo>
                    <a:pt x="50704" y="113907"/>
                    <a:pt x="50704" y="113907"/>
                    <a:pt x="50704" y="113907"/>
                  </a:cubicBezTo>
                  <a:cubicBezTo>
                    <a:pt x="47661" y="114966"/>
                    <a:pt x="47661" y="114966"/>
                    <a:pt x="47661" y="114966"/>
                  </a:cubicBezTo>
                  <a:cubicBezTo>
                    <a:pt x="48000" y="115629"/>
                    <a:pt x="48000" y="115629"/>
                    <a:pt x="48000" y="115629"/>
                  </a:cubicBezTo>
                  <a:cubicBezTo>
                    <a:pt x="43943" y="117086"/>
                    <a:pt x="43943" y="117086"/>
                    <a:pt x="43943" y="117086"/>
                  </a:cubicBezTo>
                  <a:cubicBezTo>
                    <a:pt x="42253" y="118940"/>
                    <a:pt x="42253" y="118940"/>
                    <a:pt x="42253" y="118940"/>
                  </a:cubicBezTo>
                  <a:cubicBezTo>
                    <a:pt x="46309" y="119867"/>
                    <a:pt x="46309" y="119867"/>
                    <a:pt x="46309" y="119867"/>
                  </a:cubicBezTo>
                  <a:cubicBezTo>
                    <a:pt x="51042" y="119999"/>
                    <a:pt x="51042" y="119999"/>
                    <a:pt x="51042" y="119999"/>
                  </a:cubicBezTo>
                  <a:cubicBezTo>
                    <a:pt x="55436" y="119867"/>
                    <a:pt x="55436" y="119867"/>
                    <a:pt x="55436" y="119867"/>
                  </a:cubicBezTo>
                  <a:cubicBezTo>
                    <a:pt x="59492" y="118675"/>
                    <a:pt x="59492" y="118675"/>
                    <a:pt x="59492" y="118675"/>
                  </a:cubicBezTo>
                  <a:cubicBezTo>
                    <a:pt x="61859" y="118675"/>
                    <a:pt x="61859" y="118675"/>
                    <a:pt x="61859" y="118675"/>
                  </a:cubicBezTo>
                  <a:cubicBezTo>
                    <a:pt x="61859" y="117350"/>
                    <a:pt x="61859" y="117350"/>
                    <a:pt x="61859" y="117350"/>
                  </a:cubicBezTo>
                  <a:cubicBezTo>
                    <a:pt x="63887" y="116688"/>
                    <a:pt x="63887" y="116688"/>
                    <a:pt x="63887" y="116688"/>
                  </a:cubicBezTo>
                  <a:cubicBezTo>
                    <a:pt x="63549" y="115894"/>
                    <a:pt x="63549" y="115894"/>
                    <a:pt x="63549" y="115894"/>
                  </a:cubicBezTo>
                  <a:cubicBezTo>
                    <a:pt x="66253" y="115496"/>
                    <a:pt x="66253" y="115496"/>
                    <a:pt x="66253" y="115496"/>
                  </a:cubicBezTo>
                  <a:cubicBezTo>
                    <a:pt x="66929" y="113774"/>
                    <a:pt x="66929" y="113774"/>
                    <a:pt x="66929" y="113774"/>
                  </a:cubicBezTo>
                  <a:cubicBezTo>
                    <a:pt x="69633" y="113509"/>
                    <a:pt x="69633" y="113509"/>
                    <a:pt x="69633" y="113509"/>
                  </a:cubicBezTo>
                  <a:cubicBezTo>
                    <a:pt x="71661" y="113509"/>
                    <a:pt x="71661" y="113509"/>
                    <a:pt x="71661" y="113509"/>
                  </a:cubicBezTo>
                  <a:cubicBezTo>
                    <a:pt x="72676" y="113112"/>
                    <a:pt x="72676" y="113112"/>
                    <a:pt x="72676" y="113112"/>
                  </a:cubicBezTo>
                  <a:cubicBezTo>
                    <a:pt x="76056" y="112847"/>
                    <a:pt x="76056" y="112847"/>
                    <a:pt x="76056" y="112847"/>
                  </a:cubicBezTo>
                  <a:cubicBezTo>
                    <a:pt x="78084" y="112582"/>
                    <a:pt x="78084" y="112582"/>
                    <a:pt x="78084" y="112582"/>
                  </a:cubicBezTo>
                  <a:cubicBezTo>
                    <a:pt x="78760" y="112052"/>
                    <a:pt x="78760" y="112052"/>
                    <a:pt x="78760" y="112052"/>
                  </a:cubicBezTo>
                  <a:cubicBezTo>
                    <a:pt x="72338" y="110728"/>
                    <a:pt x="72338" y="110728"/>
                    <a:pt x="72338" y="110728"/>
                  </a:cubicBezTo>
                  <a:cubicBezTo>
                    <a:pt x="71661" y="109536"/>
                    <a:pt x="71661" y="109536"/>
                    <a:pt x="71661" y="109536"/>
                  </a:cubicBezTo>
                  <a:cubicBezTo>
                    <a:pt x="73014" y="109271"/>
                    <a:pt x="73014" y="109271"/>
                    <a:pt x="73014" y="109271"/>
                  </a:cubicBezTo>
                  <a:cubicBezTo>
                    <a:pt x="74704" y="108874"/>
                    <a:pt x="74704" y="108874"/>
                    <a:pt x="74704" y="108874"/>
                  </a:cubicBezTo>
                  <a:cubicBezTo>
                    <a:pt x="77070" y="108741"/>
                    <a:pt x="77070" y="108741"/>
                    <a:pt x="77070" y="108741"/>
                  </a:cubicBezTo>
                  <a:cubicBezTo>
                    <a:pt x="77070" y="108079"/>
                    <a:pt x="77070" y="108079"/>
                    <a:pt x="77070" y="108079"/>
                  </a:cubicBezTo>
                  <a:cubicBezTo>
                    <a:pt x="77746" y="107549"/>
                    <a:pt x="77746" y="107549"/>
                    <a:pt x="77746" y="107549"/>
                  </a:cubicBezTo>
                  <a:cubicBezTo>
                    <a:pt x="77070" y="106092"/>
                    <a:pt x="77070" y="106092"/>
                    <a:pt x="77070" y="106092"/>
                  </a:cubicBezTo>
                  <a:cubicBezTo>
                    <a:pt x="78084" y="105165"/>
                    <a:pt x="78084" y="105165"/>
                    <a:pt x="78084" y="105165"/>
                  </a:cubicBezTo>
                  <a:cubicBezTo>
                    <a:pt x="76394" y="104105"/>
                    <a:pt x="76394" y="104105"/>
                    <a:pt x="76394" y="104105"/>
                  </a:cubicBezTo>
                  <a:cubicBezTo>
                    <a:pt x="77070" y="102781"/>
                    <a:pt x="77070" y="102781"/>
                    <a:pt x="77070" y="102781"/>
                  </a:cubicBezTo>
                  <a:cubicBezTo>
                    <a:pt x="78760" y="102649"/>
                    <a:pt x="78760" y="102649"/>
                    <a:pt x="78760" y="102649"/>
                  </a:cubicBezTo>
                  <a:cubicBezTo>
                    <a:pt x="80450" y="102119"/>
                    <a:pt x="80450" y="102119"/>
                    <a:pt x="80450" y="102119"/>
                  </a:cubicBezTo>
                  <a:cubicBezTo>
                    <a:pt x="82478" y="101324"/>
                    <a:pt x="82478" y="101324"/>
                    <a:pt x="82478" y="101324"/>
                  </a:cubicBezTo>
                  <a:cubicBezTo>
                    <a:pt x="81802" y="99999"/>
                    <a:pt x="81802" y="99999"/>
                    <a:pt x="81802" y="99999"/>
                  </a:cubicBezTo>
                  <a:cubicBezTo>
                    <a:pt x="79774" y="98940"/>
                    <a:pt x="79774" y="98940"/>
                    <a:pt x="79774" y="98940"/>
                  </a:cubicBezTo>
                  <a:cubicBezTo>
                    <a:pt x="79436" y="98013"/>
                    <a:pt x="79436" y="98013"/>
                    <a:pt x="79436" y="98013"/>
                  </a:cubicBezTo>
                  <a:cubicBezTo>
                    <a:pt x="81126" y="97483"/>
                    <a:pt x="81126" y="97483"/>
                    <a:pt x="81126" y="97483"/>
                  </a:cubicBezTo>
                  <a:cubicBezTo>
                    <a:pt x="81464" y="96158"/>
                    <a:pt x="81464" y="96158"/>
                    <a:pt x="81464" y="96158"/>
                  </a:cubicBezTo>
                  <a:cubicBezTo>
                    <a:pt x="83830" y="96026"/>
                    <a:pt x="83830" y="96026"/>
                    <a:pt x="83830" y="96026"/>
                  </a:cubicBezTo>
                  <a:cubicBezTo>
                    <a:pt x="87549" y="95894"/>
                    <a:pt x="87549" y="95894"/>
                    <a:pt x="87549" y="95894"/>
                  </a:cubicBezTo>
                  <a:cubicBezTo>
                    <a:pt x="89577" y="94834"/>
                    <a:pt x="89577" y="94834"/>
                    <a:pt x="89577" y="94834"/>
                  </a:cubicBezTo>
                  <a:cubicBezTo>
                    <a:pt x="90591" y="94437"/>
                    <a:pt x="90591" y="94437"/>
                    <a:pt x="90591" y="94437"/>
                  </a:cubicBezTo>
                  <a:cubicBezTo>
                    <a:pt x="92281" y="94966"/>
                    <a:pt x="92281" y="94966"/>
                    <a:pt x="92281" y="94966"/>
                  </a:cubicBezTo>
                  <a:cubicBezTo>
                    <a:pt x="94309" y="96291"/>
                    <a:pt x="94309" y="96291"/>
                    <a:pt x="94309" y="96291"/>
                  </a:cubicBezTo>
                  <a:cubicBezTo>
                    <a:pt x="96676" y="96821"/>
                    <a:pt x="96676" y="96821"/>
                    <a:pt x="96676" y="96821"/>
                  </a:cubicBezTo>
                  <a:cubicBezTo>
                    <a:pt x="97352" y="96158"/>
                    <a:pt x="97352" y="96158"/>
                    <a:pt x="97352" y="96158"/>
                  </a:cubicBezTo>
                  <a:cubicBezTo>
                    <a:pt x="96338" y="95364"/>
                    <a:pt x="96338" y="95364"/>
                    <a:pt x="96338" y="95364"/>
                  </a:cubicBezTo>
                  <a:cubicBezTo>
                    <a:pt x="97690" y="93509"/>
                    <a:pt x="97690" y="93509"/>
                    <a:pt x="97690" y="93509"/>
                  </a:cubicBezTo>
                  <a:cubicBezTo>
                    <a:pt x="103098" y="90993"/>
                    <a:pt x="103098" y="90993"/>
                    <a:pt x="103098" y="90993"/>
                  </a:cubicBezTo>
                  <a:cubicBezTo>
                    <a:pt x="102422" y="89801"/>
                    <a:pt x="102422" y="89801"/>
                    <a:pt x="102422" y="89801"/>
                  </a:cubicBezTo>
                  <a:cubicBezTo>
                    <a:pt x="103774" y="89139"/>
                    <a:pt x="103774" y="89139"/>
                    <a:pt x="103774" y="89139"/>
                  </a:cubicBezTo>
                  <a:cubicBezTo>
                    <a:pt x="105802" y="88874"/>
                    <a:pt x="105802" y="88874"/>
                    <a:pt x="105802" y="88874"/>
                  </a:cubicBezTo>
                  <a:cubicBezTo>
                    <a:pt x="107492" y="89668"/>
                    <a:pt x="107492" y="89668"/>
                    <a:pt x="107492" y="89668"/>
                  </a:cubicBezTo>
                  <a:cubicBezTo>
                    <a:pt x="109859" y="89801"/>
                    <a:pt x="109859" y="89801"/>
                    <a:pt x="109859" y="89801"/>
                  </a:cubicBezTo>
                  <a:cubicBezTo>
                    <a:pt x="111211" y="90198"/>
                    <a:pt x="111211" y="90198"/>
                    <a:pt x="111211" y="90198"/>
                  </a:cubicBezTo>
                  <a:cubicBezTo>
                    <a:pt x="113915" y="90331"/>
                    <a:pt x="113915" y="90331"/>
                    <a:pt x="113915" y="90331"/>
                  </a:cubicBezTo>
                  <a:cubicBezTo>
                    <a:pt x="115267" y="89536"/>
                    <a:pt x="115267" y="89536"/>
                    <a:pt x="115267" y="89536"/>
                  </a:cubicBezTo>
                  <a:cubicBezTo>
                    <a:pt x="117295" y="88741"/>
                    <a:pt x="117295" y="88741"/>
                    <a:pt x="117295" y="88741"/>
                  </a:cubicBezTo>
                  <a:cubicBezTo>
                    <a:pt x="116281" y="87019"/>
                    <a:pt x="116281" y="87019"/>
                    <a:pt x="116281" y="87019"/>
                  </a:cubicBezTo>
                  <a:cubicBezTo>
                    <a:pt x="114253" y="86887"/>
                    <a:pt x="114253" y="86887"/>
                    <a:pt x="114253" y="86887"/>
                  </a:cubicBezTo>
                  <a:cubicBezTo>
                    <a:pt x="114253" y="85960"/>
                    <a:pt x="114253" y="85960"/>
                    <a:pt x="114253" y="85960"/>
                  </a:cubicBezTo>
                  <a:cubicBezTo>
                    <a:pt x="115943" y="85695"/>
                    <a:pt x="115943" y="85695"/>
                    <a:pt x="115943" y="85695"/>
                  </a:cubicBezTo>
                  <a:cubicBezTo>
                    <a:pt x="114591" y="83973"/>
                    <a:pt x="114591" y="83973"/>
                    <a:pt x="114591" y="83973"/>
                  </a:cubicBezTo>
                  <a:cubicBezTo>
                    <a:pt x="112563" y="84105"/>
                    <a:pt x="112563" y="84105"/>
                    <a:pt x="112563" y="84105"/>
                  </a:cubicBezTo>
                  <a:cubicBezTo>
                    <a:pt x="109183" y="83178"/>
                    <a:pt x="109183" y="83178"/>
                    <a:pt x="109183" y="83178"/>
                  </a:cubicBezTo>
                  <a:cubicBezTo>
                    <a:pt x="109859" y="81986"/>
                    <a:pt x="109859" y="81986"/>
                    <a:pt x="109859" y="81986"/>
                  </a:cubicBezTo>
                  <a:cubicBezTo>
                    <a:pt x="109521" y="80264"/>
                    <a:pt x="109521" y="80264"/>
                    <a:pt x="109521" y="80264"/>
                  </a:cubicBezTo>
                  <a:cubicBezTo>
                    <a:pt x="112563" y="79337"/>
                    <a:pt x="112563" y="79337"/>
                    <a:pt x="112563" y="79337"/>
                  </a:cubicBezTo>
                  <a:cubicBezTo>
                    <a:pt x="113915" y="78675"/>
                    <a:pt x="113915" y="78675"/>
                    <a:pt x="113915" y="78675"/>
                  </a:cubicBezTo>
                  <a:cubicBezTo>
                    <a:pt x="113915" y="77350"/>
                    <a:pt x="113915" y="77350"/>
                    <a:pt x="113915" y="77350"/>
                  </a:cubicBezTo>
                  <a:cubicBezTo>
                    <a:pt x="115943" y="76556"/>
                    <a:pt x="115943" y="76556"/>
                    <a:pt x="115943" y="76556"/>
                  </a:cubicBezTo>
                  <a:cubicBezTo>
                    <a:pt x="114929" y="75761"/>
                    <a:pt x="114929" y="75761"/>
                    <a:pt x="114929" y="75761"/>
                  </a:cubicBezTo>
                  <a:cubicBezTo>
                    <a:pt x="115605" y="75099"/>
                    <a:pt x="115605" y="75099"/>
                    <a:pt x="115605" y="75099"/>
                  </a:cubicBezTo>
                  <a:cubicBezTo>
                    <a:pt x="112563" y="73774"/>
                    <a:pt x="112563" y="73774"/>
                    <a:pt x="112563" y="73774"/>
                  </a:cubicBezTo>
                  <a:cubicBezTo>
                    <a:pt x="112563" y="72847"/>
                    <a:pt x="112563" y="72847"/>
                    <a:pt x="112563" y="72847"/>
                  </a:cubicBezTo>
                  <a:cubicBezTo>
                    <a:pt x="112901" y="71920"/>
                    <a:pt x="112901" y="71920"/>
                    <a:pt x="112901" y="71920"/>
                  </a:cubicBezTo>
                  <a:cubicBezTo>
                    <a:pt x="111887" y="70993"/>
                    <a:pt x="111887" y="70993"/>
                    <a:pt x="111887" y="70993"/>
                  </a:cubicBezTo>
                  <a:cubicBezTo>
                    <a:pt x="112225" y="69933"/>
                    <a:pt x="112225" y="69933"/>
                    <a:pt x="112225" y="69933"/>
                  </a:cubicBezTo>
                  <a:cubicBezTo>
                    <a:pt x="115605" y="69006"/>
                    <a:pt x="115605" y="69006"/>
                    <a:pt x="115605" y="69006"/>
                  </a:cubicBezTo>
                  <a:cubicBezTo>
                    <a:pt x="117633" y="68874"/>
                    <a:pt x="117633" y="68874"/>
                    <a:pt x="117633" y="68874"/>
                  </a:cubicBezTo>
                  <a:cubicBezTo>
                    <a:pt x="119999" y="68211"/>
                    <a:pt x="119999" y="68211"/>
                    <a:pt x="119999" y="68211"/>
                  </a:cubicBezTo>
                  <a:cubicBezTo>
                    <a:pt x="119661" y="67417"/>
                    <a:pt x="119661" y="67417"/>
                    <a:pt x="119661" y="67417"/>
                  </a:cubicBezTo>
                  <a:cubicBezTo>
                    <a:pt x="118309" y="67417"/>
                    <a:pt x="118309" y="67417"/>
                    <a:pt x="118309" y="67417"/>
                  </a:cubicBezTo>
                  <a:cubicBezTo>
                    <a:pt x="116957" y="67814"/>
                    <a:pt x="116957" y="67814"/>
                    <a:pt x="116957" y="67814"/>
                  </a:cubicBezTo>
                  <a:cubicBezTo>
                    <a:pt x="114929" y="67549"/>
                    <a:pt x="114929" y="67549"/>
                    <a:pt x="114929" y="67549"/>
                  </a:cubicBezTo>
                  <a:cubicBezTo>
                    <a:pt x="113239" y="67947"/>
                    <a:pt x="113239" y="67947"/>
                    <a:pt x="113239" y="67947"/>
                  </a:cubicBezTo>
                  <a:cubicBezTo>
                    <a:pt x="111887" y="67549"/>
                    <a:pt x="111887" y="67549"/>
                    <a:pt x="111887" y="67549"/>
                  </a:cubicBezTo>
                  <a:cubicBezTo>
                    <a:pt x="109521" y="67947"/>
                    <a:pt x="109521" y="67947"/>
                    <a:pt x="109521" y="67947"/>
                  </a:cubicBezTo>
                  <a:cubicBezTo>
                    <a:pt x="107154" y="67814"/>
                    <a:pt x="107154" y="67814"/>
                    <a:pt x="107154" y="67814"/>
                  </a:cubicBezTo>
                  <a:cubicBezTo>
                    <a:pt x="107154" y="66622"/>
                    <a:pt x="107154" y="66622"/>
                    <a:pt x="107154" y="66622"/>
                  </a:cubicBezTo>
                  <a:cubicBezTo>
                    <a:pt x="107492" y="66357"/>
                    <a:pt x="107492" y="66357"/>
                    <a:pt x="107492" y="66357"/>
                  </a:cubicBezTo>
                  <a:cubicBezTo>
                    <a:pt x="107492" y="65430"/>
                    <a:pt x="107492" y="65430"/>
                    <a:pt x="107492" y="65430"/>
                  </a:cubicBezTo>
                  <a:cubicBezTo>
                    <a:pt x="108845" y="63576"/>
                    <a:pt x="108845" y="63576"/>
                    <a:pt x="108845" y="63576"/>
                  </a:cubicBezTo>
                  <a:cubicBezTo>
                    <a:pt x="106478" y="62516"/>
                    <a:pt x="106478" y="62516"/>
                    <a:pt x="106478" y="62516"/>
                  </a:cubicBezTo>
                  <a:cubicBezTo>
                    <a:pt x="106140" y="61324"/>
                    <a:pt x="106140" y="61324"/>
                    <a:pt x="106140" y="61324"/>
                  </a:cubicBezTo>
                  <a:cubicBezTo>
                    <a:pt x="104112" y="60794"/>
                    <a:pt x="104112" y="60794"/>
                    <a:pt x="104112" y="60794"/>
                  </a:cubicBezTo>
                  <a:cubicBezTo>
                    <a:pt x="103774" y="60132"/>
                    <a:pt x="103774" y="60132"/>
                    <a:pt x="103774" y="60132"/>
                  </a:cubicBezTo>
                  <a:cubicBezTo>
                    <a:pt x="104788" y="59735"/>
                    <a:pt x="104788" y="59735"/>
                    <a:pt x="104788" y="59735"/>
                  </a:cubicBezTo>
                  <a:cubicBezTo>
                    <a:pt x="103774" y="59205"/>
                    <a:pt x="103774" y="59205"/>
                    <a:pt x="103774" y="59205"/>
                  </a:cubicBezTo>
                  <a:cubicBezTo>
                    <a:pt x="103774" y="58543"/>
                    <a:pt x="103774" y="58543"/>
                    <a:pt x="103774" y="58543"/>
                  </a:cubicBezTo>
                  <a:cubicBezTo>
                    <a:pt x="100732" y="58543"/>
                    <a:pt x="100732" y="58543"/>
                    <a:pt x="100732" y="58543"/>
                  </a:cubicBezTo>
                  <a:cubicBezTo>
                    <a:pt x="100394" y="58013"/>
                    <a:pt x="100394" y="58013"/>
                    <a:pt x="100394" y="58013"/>
                  </a:cubicBezTo>
                  <a:cubicBezTo>
                    <a:pt x="102760" y="57086"/>
                    <a:pt x="102760" y="57086"/>
                    <a:pt x="102760" y="57086"/>
                  </a:cubicBezTo>
                  <a:cubicBezTo>
                    <a:pt x="104450" y="56821"/>
                    <a:pt x="104450" y="56821"/>
                    <a:pt x="104450" y="56821"/>
                  </a:cubicBezTo>
                  <a:cubicBezTo>
                    <a:pt x="103098" y="52980"/>
                    <a:pt x="103098" y="52980"/>
                    <a:pt x="103098" y="52980"/>
                  </a:cubicBezTo>
                  <a:cubicBezTo>
                    <a:pt x="101746" y="51655"/>
                    <a:pt x="101746" y="51655"/>
                    <a:pt x="101746" y="51655"/>
                  </a:cubicBezTo>
                  <a:cubicBezTo>
                    <a:pt x="101070" y="50198"/>
                    <a:pt x="101070" y="50198"/>
                    <a:pt x="101070" y="50198"/>
                  </a:cubicBezTo>
                  <a:cubicBezTo>
                    <a:pt x="98028" y="48609"/>
                    <a:pt x="98028" y="48609"/>
                    <a:pt x="98028" y="48609"/>
                  </a:cubicBezTo>
                  <a:cubicBezTo>
                    <a:pt x="98366" y="47814"/>
                    <a:pt x="98366" y="47814"/>
                    <a:pt x="98366" y="47814"/>
                  </a:cubicBezTo>
                  <a:cubicBezTo>
                    <a:pt x="99718" y="47682"/>
                    <a:pt x="99718" y="47682"/>
                    <a:pt x="99718" y="47682"/>
                  </a:cubicBezTo>
                  <a:cubicBezTo>
                    <a:pt x="102760" y="45960"/>
                    <a:pt x="102760" y="45960"/>
                    <a:pt x="102760" y="45960"/>
                  </a:cubicBezTo>
                  <a:cubicBezTo>
                    <a:pt x="105126" y="46225"/>
                    <a:pt x="105126" y="46225"/>
                    <a:pt x="105126" y="46225"/>
                  </a:cubicBezTo>
                  <a:cubicBezTo>
                    <a:pt x="106816" y="46225"/>
                    <a:pt x="106816" y="46225"/>
                    <a:pt x="106816" y="46225"/>
                  </a:cubicBezTo>
                  <a:cubicBezTo>
                    <a:pt x="107830" y="45033"/>
                    <a:pt x="107830" y="45033"/>
                    <a:pt x="107830" y="45033"/>
                  </a:cubicBezTo>
                  <a:cubicBezTo>
                    <a:pt x="106478" y="44370"/>
                    <a:pt x="106478" y="44370"/>
                    <a:pt x="106478" y="44370"/>
                  </a:cubicBezTo>
                  <a:cubicBezTo>
                    <a:pt x="107154" y="43311"/>
                    <a:pt x="107154" y="43311"/>
                    <a:pt x="107154" y="43311"/>
                  </a:cubicBezTo>
                  <a:cubicBezTo>
                    <a:pt x="108507" y="43311"/>
                    <a:pt x="108507" y="43311"/>
                    <a:pt x="108507" y="43311"/>
                  </a:cubicBezTo>
                  <a:cubicBezTo>
                    <a:pt x="108507" y="41854"/>
                    <a:pt x="108507" y="41854"/>
                    <a:pt x="108507" y="41854"/>
                  </a:cubicBezTo>
                  <a:cubicBezTo>
                    <a:pt x="112225" y="40397"/>
                    <a:pt x="112225" y="40397"/>
                    <a:pt x="112225" y="40397"/>
                  </a:cubicBezTo>
                  <a:cubicBezTo>
                    <a:pt x="112563" y="39735"/>
                    <a:pt x="112563" y="39735"/>
                    <a:pt x="112563" y="39735"/>
                  </a:cubicBezTo>
                  <a:cubicBezTo>
                    <a:pt x="113577" y="39735"/>
                    <a:pt x="113577" y="39735"/>
                    <a:pt x="113577" y="39735"/>
                  </a:cubicBezTo>
                  <a:cubicBezTo>
                    <a:pt x="113915" y="38543"/>
                    <a:pt x="113915" y="38543"/>
                    <a:pt x="113915" y="38543"/>
                  </a:cubicBezTo>
                  <a:cubicBezTo>
                    <a:pt x="111549" y="38807"/>
                    <a:pt x="111549" y="38807"/>
                    <a:pt x="111549" y="38807"/>
                  </a:cubicBezTo>
                  <a:cubicBezTo>
                    <a:pt x="110535" y="37748"/>
                    <a:pt x="110535" y="37748"/>
                    <a:pt x="110535" y="37748"/>
                  </a:cubicBezTo>
                  <a:cubicBezTo>
                    <a:pt x="109859" y="36423"/>
                    <a:pt x="109859" y="36423"/>
                    <a:pt x="109859" y="36423"/>
                  </a:cubicBezTo>
                  <a:cubicBezTo>
                    <a:pt x="106140" y="35099"/>
                    <a:pt x="106140" y="35099"/>
                    <a:pt x="106140" y="35099"/>
                  </a:cubicBezTo>
                  <a:cubicBezTo>
                    <a:pt x="105802" y="34569"/>
                    <a:pt x="105802" y="34569"/>
                    <a:pt x="105802" y="34569"/>
                  </a:cubicBezTo>
                  <a:cubicBezTo>
                    <a:pt x="103436" y="34437"/>
                    <a:pt x="103436" y="34437"/>
                    <a:pt x="103436" y="34437"/>
                  </a:cubicBezTo>
                  <a:cubicBezTo>
                    <a:pt x="102422" y="33642"/>
                    <a:pt x="102422" y="33642"/>
                    <a:pt x="102422" y="33642"/>
                  </a:cubicBezTo>
                  <a:cubicBezTo>
                    <a:pt x="102760" y="32450"/>
                    <a:pt x="102760" y="32450"/>
                    <a:pt x="102760" y="32450"/>
                  </a:cubicBezTo>
                  <a:cubicBezTo>
                    <a:pt x="100394" y="31258"/>
                    <a:pt x="100394" y="31258"/>
                    <a:pt x="100394" y="31258"/>
                  </a:cubicBezTo>
                  <a:cubicBezTo>
                    <a:pt x="101746" y="30331"/>
                    <a:pt x="101746" y="30331"/>
                    <a:pt x="101746" y="30331"/>
                  </a:cubicBezTo>
                  <a:cubicBezTo>
                    <a:pt x="100056" y="29139"/>
                    <a:pt x="100056" y="29139"/>
                    <a:pt x="100056" y="29139"/>
                  </a:cubicBezTo>
                  <a:cubicBezTo>
                    <a:pt x="99380" y="28609"/>
                    <a:pt x="99380" y="28609"/>
                    <a:pt x="99380" y="28609"/>
                  </a:cubicBezTo>
                  <a:cubicBezTo>
                    <a:pt x="98366" y="28874"/>
                    <a:pt x="97014" y="28741"/>
                    <a:pt x="96676" y="29006"/>
                  </a:cubicBezTo>
                  <a:cubicBezTo>
                    <a:pt x="96338" y="29271"/>
                    <a:pt x="96338" y="30066"/>
                    <a:pt x="97352" y="30198"/>
                  </a:cubicBezTo>
                  <a:cubicBezTo>
                    <a:pt x="98028" y="30198"/>
                    <a:pt x="100056" y="29933"/>
                    <a:pt x="99042" y="30463"/>
                  </a:cubicBezTo>
                  <a:cubicBezTo>
                    <a:pt x="98028" y="30860"/>
                    <a:pt x="95323" y="31788"/>
                    <a:pt x="94309" y="31920"/>
                  </a:cubicBezTo>
                  <a:cubicBezTo>
                    <a:pt x="93295" y="32185"/>
                    <a:pt x="92281" y="32450"/>
                    <a:pt x="90929" y="32847"/>
                  </a:cubicBezTo>
                  <a:cubicBezTo>
                    <a:pt x="89915" y="33112"/>
                    <a:pt x="87549" y="33509"/>
                    <a:pt x="87887" y="33245"/>
                  </a:cubicBezTo>
                  <a:cubicBezTo>
                    <a:pt x="88563" y="32980"/>
                    <a:pt x="88901" y="32847"/>
                    <a:pt x="89239" y="32450"/>
                  </a:cubicBezTo>
                  <a:cubicBezTo>
                    <a:pt x="89577" y="32185"/>
                    <a:pt x="90253" y="31920"/>
                    <a:pt x="90929" y="31523"/>
                  </a:cubicBezTo>
                  <a:cubicBezTo>
                    <a:pt x="91605" y="31125"/>
                    <a:pt x="92281" y="30728"/>
                    <a:pt x="93295" y="30331"/>
                  </a:cubicBezTo>
                  <a:cubicBezTo>
                    <a:pt x="93971" y="29933"/>
                    <a:pt x="94309" y="29536"/>
                    <a:pt x="94647" y="29271"/>
                  </a:cubicBezTo>
                  <a:cubicBezTo>
                    <a:pt x="94985" y="29006"/>
                    <a:pt x="95661" y="28476"/>
                    <a:pt x="96000" y="27814"/>
                  </a:cubicBezTo>
                  <a:cubicBezTo>
                    <a:pt x="96676" y="27152"/>
                    <a:pt x="96338" y="27019"/>
                    <a:pt x="97690" y="26225"/>
                  </a:cubicBezTo>
                  <a:cubicBezTo>
                    <a:pt x="98704" y="25562"/>
                    <a:pt x="99380" y="25827"/>
                    <a:pt x="99718" y="25298"/>
                  </a:cubicBezTo>
                  <a:cubicBezTo>
                    <a:pt x="100394" y="24768"/>
                    <a:pt x="100056" y="24503"/>
                    <a:pt x="101408" y="24105"/>
                  </a:cubicBezTo>
                  <a:cubicBezTo>
                    <a:pt x="102422" y="23708"/>
                    <a:pt x="102760" y="23178"/>
                    <a:pt x="102760" y="22119"/>
                  </a:cubicBezTo>
                  <a:cubicBezTo>
                    <a:pt x="102422" y="21059"/>
                    <a:pt x="101746" y="21456"/>
                    <a:pt x="101746" y="20927"/>
                  </a:cubicBezTo>
                  <a:cubicBezTo>
                    <a:pt x="101408" y="20397"/>
                    <a:pt x="101070" y="20132"/>
                    <a:pt x="100732" y="19867"/>
                  </a:cubicBezTo>
                  <a:cubicBezTo>
                    <a:pt x="100394" y="19602"/>
                    <a:pt x="98704" y="18940"/>
                    <a:pt x="98028" y="18807"/>
                  </a:cubicBezTo>
                  <a:cubicBezTo>
                    <a:pt x="97014" y="18807"/>
                    <a:pt x="95661" y="18543"/>
                    <a:pt x="93971" y="17880"/>
                  </a:cubicBezTo>
                  <a:cubicBezTo>
                    <a:pt x="92281" y="17218"/>
                    <a:pt x="91605" y="17086"/>
                    <a:pt x="90591" y="17483"/>
                  </a:cubicBezTo>
                  <a:cubicBezTo>
                    <a:pt x="89577" y="17880"/>
                    <a:pt x="87211" y="17748"/>
                    <a:pt x="85183" y="18013"/>
                  </a:cubicBezTo>
                  <a:cubicBezTo>
                    <a:pt x="83492" y="18145"/>
                    <a:pt x="84507" y="18543"/>
                    <a:pt x="83154" y="19205"/>
                  </a:cubicBezTo>
                  <a:cubicBezTo>
                    <a:pt x="81802" y="19735"/>
                    <a:pt x="79774" y="19470"/>
                    <a:pt x="80450" y="19205"/>
                  </a:cubicBezTo>
                  <a:cubicBezTo>
                    <a:pt x="81126" y="18807"/>
                    <a:pt x="82140" y="17350"/>
                    <a:pt x="81464" y="17350"/>
                  </a:cubicBezTo>
                  <a:cubicBezTo>
                    <a:pt x="81126" y="17218"/>
                    <a:pt x="78422" y="17086"/>
                    <a:pt x="77408" y="17218"/>
                  </a:cubicBezTo>
                  <a:cubicBezTo>
                    <a:pt x="76732" y="17350"/>
                    <a:pt x="74028" y="17350"/>
                    <a:pt x="75718" y="16688"/>
                  </a:cubicBezTo>
                  <a:cubicBezTo>
                    <a:pt x="77746" y="16026"/>
                    <a:pt x="77746" y="15894"/>
                    <a:pt x="75718" y="15496"/>
                  </a:cubicBezTo>
                  <a:cubicBezTo>
                    <a:pt x="74028" y="14966"/>
                    <a:pt x="72000" y="14966"/>
                    <a:pt x="69971" y="15629"/>
                  </a:cubicBezTo>
                  <a:cubicBezTo>
                    <a:pt x="67943" y="16158"/>
                    <a:pt x="67943" y="17086"/>
                    <a:pt x="66253" y="18278"/>
                  </a:cubicBezTo>
                  <a:cubicBezTo>
                    <a:pt x="64901" y="19470"/>
                    <a:pt x="65577" y="19470"/>
                    <a:pt x="66253" y="19999"/>
                  </a:cubicBezTo>
                  <a:cubicBezTo>
                    <a:pt x="67267" y="20529"/>
                    <a:pt x="65239" y="20662"/>
                    <a:pt x="64225" y="20794"/>
                  </a:cubicBezTo>
                  <a:cubicBezTo>
                    <a:pt x="63211" y="20794"/>
                    <a:pt x="61859" y="20927"/>
                    <a:pt x="61859" y="21456"/>
                  </a:cubicBezTo>
                  <a:cubicBezTo>
                    <a:pt x="62197" y="21986"/>
                    <a:pt x="61859" y="22119"/>
                    <a:pt x="60845" y="22251"/>
                  </a:cubicBezTo>
                  <a:cubicBezTo>
                    <a:pt x="59830" y="22384"/>
                    <a:pt x="58816" y="23046"/>
                    <a:pt x="57464" y="23443"/>
                  </a:cubicBezTo>
                  <a:cubicBezTo>
                    <a:pt x="56450" y="23841"/>
                    <a:pt x="54422" y="23311"/>
                    <a:pt x="53746" y="22781"/>
                  </a:cubicBezTo>
                  <a:cubicBezTo>
                    <a:pt x="52732" y="22251"/>
                    <a:pt x="47661" y="22913"/>
                    <a:pt x="45971" y="23311"/>
                  </a:cubicBezTo>
                  <a:cubicBezTo>
                    <a:pt x="44619" y="23841"/>
                    <a:pt x="46985" y="24370"/>
                    <a:pt x="45633" y="24503"/>
                  </a:cubicBezTo>
                  <a:cubicBezTo>
                    <a:pt x="44281" y="24635"/>
                    <a:pt x="41577" y="25298"/>
                    <a:pt x="39887" y="25298"/>
                  </a:cubicBezTo>
                  <a:cubicBezTo>
                    <a:pt x="38197" y="25165"/>
                    <a:pt x="36169" y="26092"/>
                    <a:pt x="34816" y="26754"/>
                  </a:cubicBezTo>
                  <a:cubicBezTo>
                    <a:pt x="33464" y="27417"/>
                    <a:pt x="32788" y="26887"/>
                    <a:pt x="31098" y="26887"/>
                  </a:cubicBezTo>
                  <a:cubicBezTo>
                    <a:pt x="29070" y="26887"/>
                    <a:pt x="30760" y="27682"/>
                    <a:pt x="30760" y="28211"/>
                  </a:cubicBezTo>
                  <a:cubicBezTo>
                    <a:pt x="31098" y="28741"/>
                    <a:pt x="28732" y="28874"/>
                    <a:pt x="28056" y="28609"/>
                  </a:cubicBezTo>
                  <a:cubicBezTo>
                    <a:pt x="27380" y="28344"/>
                    <a:pt x="26028" y="29006"/>
                    <a:pt x="27042" y="29403"/>
                  </a:cubicBezTo>
                  <a:cubicBezTo>
                    <a:pt x="28394" y="29801"/>
                    <a:pt x="28732" y="30198"/>
                    <a:pt x="27380" y="30198"/>
                  </a:cubicBezTo>
                  <a:cubicBezTo>
                    <a:pt x="26028" y="30198"/>
                    <a:pt x="28056" y="31125"/>
                    <a:pt x="28732" y="31258"/>
                  </a:cubicBezTo>
                  <a:cubicBezTo>
                    <a:pt x="29408" y="31258"/>
                    <a:pt x="32450" y="32317"/>
                    <a:pt x="28394" y="32450"/>
                  </a:cubicBezTo>
                  <a:cubicBezTo>
                    <a:pt x="24000" y="32715"/>
                    <a:pt x="22985" y="32980"/>
                    <a:pt x="21295" y="33112"/>
                  </a:cubicBezTo>
                  <a:cubicBezTo>
                    <a:pt x="19605" y="33112"/>
                    <a:pt x="15887" y="32980"/>
                    <a:pt x="12507" y="32980"/>
                  </a:cubicBezTo>
                  <a:cubicBezTo>
                    <a:pt x="9126" y="32847"/>
                    <a:pt x="8450" y="34039"/>
                    <a:pt x="9802" y="35099"/>
                  </a:cubicBezTo>
                  <a:cubicBezTo>
                    <a:pt x="11492" y="36026"/>
                    <a:pt x="9126" y="36423"/>
                    <a:pt x="9802" y="37350"/>
                  </a:cubicBezTo>
                  <a:cubicBezTo>
                    <a:pt x="10478" y="38145"/>
                    <a:pt x="13183" y="38675"/>
                    <a:pt x="14535" y="39337"/>
                  </a:cubicBezTo>
                  <a:cubicBezTo>
                    <a:pt x="15887" y="39867"/>
                    <a:pt x="18929" y="41192"/>
                    <a:pt x="17577" y="41854"/>
                  </a:cubicBezTo>
                  <a:cubicBezTo>
                    <a:pt x="16563" y="42516"/>
                    <a:pt x="15887" y="43046"/>
                    <a:pt x="16225" y="43708"/>
                  </a:cubicBezTo>
                  <a:cubicBezTo>
                    <a:pt x="16225" y="44370"/>
                    <a:pt x="17239" y="45960"/>
                    <a:pt x="16225" y="46092"/>
                  </a:cubicBezTo>
                  <a:cubicBezTo>
                    <a:pt x="15549" y="46357"/>
                    <a:pt x="14873" y="47814"/>
                    <a:pt x="14197" y="47284"/>
                  </a:cubicBezTo>
                  <a:cubicBezTo>
                    <a:pt x="13521" y="46754"/>
                    <a:pt x="14535" y="46092"/>
                    <a:pt x="14873" y="44900"/>
                  </a:cubicBezTo>
                  <a:cubicBezTo>
                    <a:pt x="15549" y="43708"/>
                    <a:pt x="14197" y="44370"/>
                    <a:pt x="13521" y="43973"/>
                  </a:cubicBezTo>
                  <a:cubicBezTo>
                    <a:pt x="13183" y="43708"/>
                    <a:pt x="13521" y="43311"/>
                    <a:pt x="15211" y="42384"/>
                  </a:cubicBezTo>
                  <a:cubicBezTo>
                    <a:pt x="16563" y="41456"/>
                    <a:pt x="16563" y="41324"/>
                    <a:pt x="15887" y="40927"/>
                  </a:cubicBezTo>
                  <a:cubicBezTo>
                    <a:pt x="14873" y="40397"/>
                    <a:pt x="11830" y="40927"/>
                    <a:pt x="10816" y="40529"/>
                  </a:cubicBezTo>
                  <a:cubicBezTo>
                    <a:pt x="9464" y="40132"/>
                    <a:pt x="8112" y="39205"/>
                    <a:pt x="7098" y="38278"/>
                  </a:cubicBezTo>
                  <a:cubicBezTo>
                    <a:pt x="6422" y="37748"/>
                    <a:pt x="4056" y="37615"/>
                    <a:pt x="2028" y="37748"/>
                  </a:cubicBezTo>
                  <a:cubicBezTo>
                    <a:pt x="1690" y="38807"/>
                    <a:pt x="1690" y="38807"/>
                    <a:pt x="1690" y="38807"/>
                  </a:cubicBezTo>
                  <a:cubicBezTo>
                    <a:pt x="5070" y="39470"/>
                    <a:pt x="5070" y="39470"/>
                    <a:pt x="5070" y="39470"/>
                  </a:cubicBezTo>
                  <a:cubicBezTo>
                    <a:pt x="7436" y="40264"/>
                    <a:pt x="7436" y="40264"/>
                    <a:pt x="7436" y="40264"/>
                  </a:cubicBezTo>
                  <a:cubicBezTo>
                    <a:pt x="6422" y="41324"/>
                    <a:pt x="6422" y="41324"/>
                    <a:pt x="6422" y="41324"/>
                  </a:cubicBezTo>
                  <a:cubicBezTo>
                    <a:pt x="5070" y="41192"/>
                    <a:pt x="5070" y="41192"/>
                    <a:pt x="5070" y="41192"/>
                  </a:cubicBezTo>
                  <a:cubicBezTo>
                    <a:pt x="3042" y="42251"/>
                    <a:pt x="3042" y="42251"/>
                    <a:pt x="3042" y="42251"/>
                  </a:cubicBezTo>
                  <a:cubicBezTo>
                    <a:pt x="4394" y="42913"/>
                    <a:pt x="4394" y="42913"/>
                    <a:pt x="4394" y="42913"/>
                  </a:cubicBezTo>
                  <a:cubicBezTo>
                    <a:pt x="7098" y="43576"/>
                    <a:pt x="7098" y="43576"/>
                    <a:pt x="7098" y="43576"/>
                  </a:cubicBezTo>
                  <a:cubicBezTo>
                    <a:pt x="7098" y="46092"/>
                    <a:pt x="7098" y="46092"/>
                    <a:pt x="7098" y="46092"/>
                  </a:cubicBezTo>
                  <a:cubicBezTo>
                    <a:pt x="4732" y="46225"/>
                    <a:pt x="4732" y="46225"/>
                    <a:pt x="4732" y="46225"/>
                  </a:cubicBezTo>
                  <a:cubicBezTo>
                    <a:pt x="0" y="48211"/>
                    <a:pt x="0" y="48211"/>
                    <a:pt x="0" y="48211"/>
                  </a:cubicBezTo>
                  <a:cubicBezTo>
                    <a:pt x="0" y="48874"/>
                    <a:pt x="0" y="48874"/>
                    <a:pt x="0" y="48874"/>
                  </a:cubicBezTo>
                  <a:cubicBezTo>
                    <a:pt x="2704" y="50331"/>
                    <a:pt x="2704" y="50331"/>
                    <a:pt x="2704" y="50331"/>
                  </a:cubicBezTo>
                  <a:cubicBezTo>
                    <a:pt x="4732" y="50331"/>
                    <a:pt x="4732" y="50331"/>
                    <a:pt x="4732" y="50331"/>
                  </a:cubicBezTo>
                  <a:cubicBezTo>
                    <a:pt x="5070" y="50596"/>
                    <a:pt x="5070" y="50596"/>
                    <a:pt x="5070" y="50596"/>
                  </a:cubicBezTo>
                  <a:cubicBezTo>
                    <a:pt x="6084" y="51258"/>
                    <a:pt x="6084" y="51258"/>
                    <a:pt x="6084" y="51258"/>
                  </a:cubicBezTo>
                  <a:cubicBezTo>
                    <a:pt x="7098" y="50728"/>
                    <a:pt x="7098" y="50728"/>
                    <a:pt x="7098" y="50728"/>
                  </a:cubicBezTo>
                  <a:cubicBezTo>
                    <a:pt x="8788" y="50860"/>
                    <a:pt x="8788" y="50860"/>
                    <a:pt x="8788" y="50860"/>
                  </a:cubicBezTo>
                  <a:cubicBezTo>
                    <a:pt x="10478" y="50463"/>
                    <a:pt x="10478" y="50463"/>
                    <a:pt x="10478" y="50463"/>
                  </a:cubicBezTo>
                  <a:cubicBezTo>
                    <a:pt x="10478" y="50463"/>
                    <a:pt x="10478" y="51125"/>
                    <a:pt x="10478" y="51258"/>
                  </a:cubicBezTo>
                  <a:cubicBezTo>
                    <a:pt x="10478" y="51390"/>
                    <a:pt x="11154" y="51390"/>
                    <a:pt x="11154" y="51390"/>
                  </a:cubicBezTo>
                  <a:cubicBezTo>
                    <a:pt x="11492" y="52052"/>
                    <a:pt x="11492" y="52052"/>
                    <a:pt x="11492" y="52052"/>
                  </a:cubicBezTo>
                  <a:cubicBezTo>
                    <a:pt x="12507" y="53377"/>
                    <a:pt x="12507" y="53377"/>
                    <a:pt x="12507" y="53377"/>
                  </a:cubicBezTo>
                  <a:cubicBezTo>
                    <a:pt x="11154" y="53907"/>
                    <a:pt x="11154" y="53907"/>
                    <a:pt x="11154" y="53907"/>
                  </a:cubicBezTo>
                  <a:cubicBezTo>
                    <a:pt x="11830" y="55099"/>
                    <a:pt x="11830" y="55099"/>
                    <a:pt x="11830" y="55099"/>
                  </a:cubicBezTo>
                  <a:cubicBezTo>
                    <a:pt x="9802" y="56423"/>
                    <a:pt x="9802" y="56423"/>
                    <a:pt x="9802" y="56423"/>
                  </a:cubicBezTo>
                  <a:cubicBezTo>
                    <a:pt x="8112" y="56423"/>
                    <a:pt x="8112" y="56423"/>
                    <a:pt x="8112" y="56423"/>
                  </a:cubicBezTo>
                  <a:cubicBezTo>
                    <a:pt x="8112" y="57483"/>
                    <a:pt x="8112" y="57483"/>
                    <a:pt x="8112" y="57483"/>
                  </a:cubicBezTo>
                  <a:cubicBezTo>
                    <a:pt x="10140" y="58145"/>
                    <a:pt x="10140" y="58145"/>
                    <a:pt x="10140" y="58145"/>
                  </a:cubicBezTo>
                  <a:cubicBezTo>
                    <a:pt x="8112" y="59072"/>
                    <a:pt x="8112" y="59072"/>
                    <a:pt x="8112" y="59072"/>
                  </a:cubicBezTo>
                  <a:cubicBezTo>
                    <a:pt x="9126" y="59470"/>
                    <a:pt x="9126" y="59470"/>
                    <a:pt x="9126" y="59470"/>
                  </a:cubicBezTo>
                  <a:cubicBezTo>
                    <a:pt x="9464" y="60264"/>
                    <a:pt x="9464" y="60264"/>
                    <a:pt x="9464" y="60264"/>
                  </a:cubicBezTo>
                  <a:cubicBezTo>
                    <a:pt x="11492" y="60662"/>
                    <a:pt x="11492" y="60662"/>
                    <a:pt x="11492" y="60662"/>
                  </a:cubicBezTo>
                  <a:cubicBezTo>
                    <a:pt x="12845" y="61324"/>
                    <a:pt x="12845" y="61324"/>
                    <a:pt x="12845" y="61324"/>
                  </a:cubicBezTo>
                  <a:cubicBezTo>
                    <a:pt x="11154" y="62251"/>
                    <a:pt x="11154" y="62251"/>
                    <a:pt x="11154" y="62251"/>
                  </a:cubicBezTo>
                  <a:cubicBezTo>
                    <a:pt x="12169" y="62781"/>
                    <a:pt x="12169" y="62781"/>
                    <a:pt x="12169" y="62781"/>
                  </a:cubicBezTo>
                  <a:cubicBezTo>
                    <a:pt x="12507" y="63841"/>
                    <a:pt x="12507" y="63841"/>
                    <a:pt x="12507" y="63841"/>
                  </a:cubicBezTo>
                  <a:cubicBezTo>
                    <a:pt x="10816" y="64105"/>
                    <a:pt x="10816" y="64105"/>
                    <a:pt x="10816" y="64105"/>
                  </a:cubicBezTo>
                  <a:cubicBezTo>
                    <a:pt x="11830" y="65165"/>
                    <a:pt x="11830" y="65165"/>
                    <a:pt x="11830" y="65165"/>
                  </a:cubicBezTo>
                  <a:cubicBezTo>
                    <a:pt x="13859" y="65033"/>
                    <a:pt x="13859" y="65033"/>
                    <a:pt x="13859" y="65033"/>
                  </a:cubicBezTo>
                  <a:cubicBezTo>
                    <a:pt x="15887" y="65827"/>
                    <a:pt x="15887" y="65827"/>
                    <a:pt x="15887" y="65827"/>
                  </a:cubicBezTo>
                  <a:cubicBezTo>
                    <a:pt x="16901" y="67284"/>
                    <a:pt x="16901" y="67284"/>
                    <a:pt x="16901" y="67284"/>
                  </a:cubicBezTo>
                  <a:cubicBezTo>
                    <a:pt x="14873" y="68079"/>
                    <a:pt x="14873" y="68079"/>
                    <a:pt x="14873" y="68079"/>
                  </a:cubicBezTo>
                  <a:cubicBezTo>
                    <a:pt x="15887" y="68874"/>
                    <a:pt x="15887" y="68874"/>
                    <a:pt x="15887" y="68874"/>
                  </a:cubicBezTo>
                  <a:cubicBezTo>
                    <a:pt x="17915" y="68874"/>
                    <a:pt x="17915" y="68874"/>
                    <a:pt x="17915" y="68874"/>
                  </a:cubicBezTo>
                  <a:cubicBezTo>
                    <a:pt x="19943" y="69536"/>
                    <a:pt x="19943" y="69536"/>
                    <a:pt x="19943" y="69536"/>
                  </a:cubicBezTo>
                  <a:cubicBezTo>
                    <a:pt x="21295" y="69006"/>
                    <a:pt x="21295" y="69006"/>
                    <a:pt x="21295" y="69006"/>
                  </a:cubicBezTo>
                  <a:cubicBezTo>
                    <a:pt x="21295" y="70993"/>
                    <a:pt x="21295" y="70993"/>
                    <a:pt x="21295" y="70993"/>
                  </a:cubicBezTo>
                  <a:cubicBezTo>
                    <a:pt x="22309" y="71788"/>
                    <a:pt x="22309" y="71788"/>
                    <a:pt x="22309" y="71788"/>
                  </a:cubicBezTo>
                  <a:cubicBezTo>
                    <a:pt x="19267" y="72847"/>
                    <a:pt x="19267" y="72847"/>
                    <a:pt x="19267" y="72847"/>
                  </a:cubicBezTo>
                  <a:cubicBezTo>
                    <a:pt x="17239" y="74039"/>
                    <a:pt x="17239" y="74039"/>
                    <a:pt x="17239" y="74039"/>
                  </a:cubicBezTo>
                  <a:cubicBezTo>
                    <a:pt x="19267" y="74966"/>
                    <a:pt x="19267" y="74966"/>
                    <a:pt x="19267" y="74966"/>
                  </a:cubicBezTo>
                  <a:cubicBezTo>
                    <a:pt x="19605" y="76158"/>
                    <a:pt x="19605" y="76158"/>
                    <a:pt x="19605" y="76158"/>
                  </a:cubicBezTo>
                  <a:cubicBezTo>
                    <a:pt x="17577" y="76688"/>
                    <a:pt x="17577" y="76688"/>
                    <a:pt x="17577" y="76688"/>
                  </a:cubicBezTo>
                  <a:cubicBezTo>
                    <a:pt x="17239" y="77748"/>
                    <a:pt x="17239" y="77748"/>
                    <a:pt x="17239" y="77748"/>
                  </a:cubicBezTo>
                  <a:cubicBezTo>
                    <a:pt x="13859" y="79072"/>
                    <a:pt x="13859" y="79072"/>
                    <a:pt x="13859" y="79072"/>
                  </a:cubicBezTo>
                  <a:cubicBezTo>
                    <a:pt x="13859" y="80529"/>
                    <a:pt x="13859" y="80529"/>
                    <a:pt x="13859" y="80529"/>
                  </a:cubicBezTo>
                  <a:cubicBezTo>
                    <a:pt x="19605" y="81986"/>
                    <a:pt x="19605" y="81986"/>
                    <a:pt x="19605" y="81986"/>
                  </a:cubicBezTo>
                  <a:cubicBezTo>
                    <a:pt x="17239" y="83311"/>
                    <a:pt x="17239" y="83311"/>
                    <a:pt x="17239" y="83311"/>
                  </a:cubicBezTo>
                  <a:cubicBezTo>
                    <a:pt x="14873" y="83576"/>
                    <a:pt x="14873" y="83576"/>
                    <a:pt x="14873" y="83576"/>
                  </a:cubicBezTo>
                  <a:cubicBezTo>
                    <a:pt x="11492" y="84635"/>
                    <a:pt x="11492" y="84635"/>
                    <a:pt x="11492" y="84635"/>
                  </a:cubicBezTo>
                  <a:cubicBezTo>
                    <a:pt x="13859" y="86622"/>
                    <a:pt x="13859" y="86622"/>
                    <a:pt x="13859" y="86622"/>
                  </a:cubicBezTo>
                  <a:cubicBezTo>
                    <a:pt x="11830" y="87417"/>
                    <a:pt x="11830" y="87417"/>
                    <a:pt x="11830" y="87417"/>
                  </a:cubicBezTo>
                  <a:cubicBezTo>
                    <a:pt x="12845" y="88344"/>
                    <a:pt x="12845" y="88344"/>
                    <a:pt x="12845" y="88344"/>
                  </a:cubicBezTo>
                  <a:cubicBezTo>
                    <a:pt x="15211" y="88609"/>
                    <a:pt x="15211" y="88609"/>
                    <a:pt x="15211" y="88609"/>
                  </a:cubicBezTo>
                  <a:cubicBezTo>
                    <a:pt x="16901" y="88344"/>
                    <a:pt x="16901" y="88344"/>
                    <a:pt x="16901" y="88344"/>
                  </a:cubicBezTo>
                  <a:cubicBezTo>
                    <a:pt x="24000" y="88211"/>
                    <a:pt x="24000" y="88211"/>
                    <a:pt x="24000" y="88211"/>
                  </a:cubicBezTo>
                  <a:cubicBezTo>
                    <a:pt x="28056" y="90198"/>
                    <a:pt x="28056" y="90198"/>
                    <a:pt x="28056" y="90198"/>
                  </a:cubicBezTo>
                  <a:cubicBezTo>
                    <a:pt x="28394" y="91258"/>
                    <a:pt x="28394" y="91258"/>
                    <a:pt x="28394" y="91258"/>
                  </a:cubicBezTo>
                  <a:cubicBezTo>
                    <a:pt x="31774" y="91258"/>
                    <a:pt x="31774" y="91258"/>
                    <a:pt x="31774" y="91258"/>
                  </a:cubicBezTo>
                  <a:cubicBezTo>
                    <a:pt x="33126" y="91788"/>
                    <a:pt x="33126" y="91788"/>
                    <a:pt x="33126" y="91788"/>
                  </a:cubicBezTo>
                  <a:cubicBezTo>
                    <a:pt x="28732" y="94039"/>
                    <a:pt x="28732" y="94039"/>
                    <a:pt x="28732" y="94039"/>
                  </a:cubicBezTo>
                  <a:cubicBezTo>
                    <a:pt x="29746" y="95496"/>
                    <a:pt x="29746" y="95496"/>
                    <a:pt x="29746" y="95496"/>
                  </a:cubicBezTo>
                  <a:cubicBezTo>
                    <a:pt x="30422" y="96158"/>
                    <a:pt x="30422" y="96158"/>
                    <a:pt x="30422" y="96158"/>
                  </a:cubicBezTo>
                  <a:cubicBezTo>
                    <a:pt x="33464" y="96158"/>
                    <a:pt x="33464" y="96158"/>
                    <a:pt x="33464" y="96158"/>
                  </a:cubicBezTo>
                  <a:cubicBezTo>
                    <a:pt x="35492" y="96688"/>
                    <a:pt x="35492" y="96688"/>
                    <a:pt x="35492" y="96688"/>
                  </a:cubicBezTo>
                  <a:cubicBezTo>
                    <a:pt x="36169" y="97615"/>
                    <a:pt x="36169" y="97615"/>
                    <a:pt x="36169" y="97615"/>
                  </a:cubicBezTo>
                  <a:cubicBezTo>
                    <a:pt x="33802" y="97880"/>
                    <a:pt x="33802" y="97880"/>
                    <a:pt x="33802" y="97880"/>
                  </a:cubicBezTo>
                  <a:cubicBezTo>
                    <a:pt x="32112" y="98940"/>
                    <a:pt x="32112" y="98940"/>
                    <a:pt x="32112" y="98940"/>
                  </a:cubicBezTo>
                  <a:cubicBezTo>
                    <a:pt x="31436" y="100397"/>
                    <a:pt x="31436" y="100397"/>
                    <a:pt x="31436" y="100397"/>
                  </a:cubicBezTo>
                  <a:close/>
                  <a:moveTo>
                    <a:pt x="63549" y="8344"/>
                  </a:moveTo>
                  <a:cubicBezTo>
                    <a:pt x="62197" y="8874"/>
                    <a:pt x="62535" y="9403"/>
                    <a:pt x="62535" y="9801"/>
                  </a:cubicBezTo>
                  <a:cubicBezTo>
                    <a:pt x="62535" y="10066"/>
                    <a:pt x="62197" y="11390"/>
                    <a:pt x="61521" y="12052"/>
                  </a:cubicBezTo>
                  <a:cubicBezTo>
                    <a:pt x="60845" y="12847"/>
                    <a:pt x="60507" y="13907"/>
                    <a:pt x="60507" y="14437"/>
                  </a:cubicBezTo>
                  <a:cubicBezTo>
                    <a:pt x="60507" y="14834"/>
                    <a:pt x="62873" y="14701"/>
                    <a:pt x="64225" y="14039"/>
                  </a:cubicBezTo>
                  <a:cubicBezTo>
                    <a:pt x="65577" y="13377"/>
                    <a:pt x="66929" y="13245"/>
                    <a:pt x="68619" y="13245"/>
                  </a:cubicBezTo>
                  <a:cubicBezTo>
                    <a:pt x="69971" y="13245"/>
                    <a:pt x="73014" y="11920"/>
                    <a:pt x="73014" y="11523"/>
                  </a:cubicBezTo>
                  <a:cubicBezTo>
                    <a:pt x="73352" y="10993"/>
                    <a:pt x="70647" y="9668"/>
                    <a:pt x="69633" y="9271"/>
                  </a:cubicBezTo>
                  <a:cubicBezTo>
                    <a:pt x="68619" y="8741"/>
                    <a:pt x="67267" y="9006"/>
                    <a:pt x="66929" y="9006"/>
                  </a:cubicBezTo>
                  <a:cubicBezTo>
                    <a:pt x="66929" y="9139"/>
                    <a:pt x="66253" y="9139"/>
                    <a:pt x="66253" y="8741"/>
                  </a:cubicBezTo>
                  <a:cubicBezTo>
                    <a:pt x="65915" y="8344"/>
                    <a:pt x="65239" y="8211"/>
                    <a:pt x="64563" y="8211"/>
                  </a:cubicBezTo>
                  <a:cubicBezTo>
                    <a:pt x="63887" y="8079"/>
                    <a:pt x="63549" y="8344"/>
                    <a:pt x="63549" y="8344"/>
                  </a:cubicBezTo>
                  <a:close/>
                  <a:moveTo>
                    <a:pt x="46647" y="6622"/>
                  </a:moveTo>
                  <a:cubicBezTo>
                    <a:pt x="45971" y="6754"/>
                    <a:pt x="45633" y="7682"/>
                    <a:pt x="44619" y="7549"/>
                  </a:cubicBezTo>
                  <a:cubicBezTo>
                    <a:pt x="43943" y="7417"/>
                    <a:pt x="41239" y="7019"/>
                    <a:pt x="40563" y="6754"/>
                  </a:cubicBezTo>
                  <a:cubicBezTo>
                    <a:pt x="39887" y="6490"/>
                    <a:pt x="40563" y="5827"/>
                    <a:pt x="41915" y="5960"/>
                  </a:cubicBezTo>
                  <a:cubicBezTo>
                    <a:pt x="43267" y="5960"/>
                    <a:pt x="44957" y="5960"/>
                    <a:pt x="43267" y="5165"/>
                  </a:cubicBezTo>
                  <a:cubicBezTo>
                    <a:pt x="41915" y="4503"/>
                    <a:pt x="41577" y="4635"/>
                    <a:pt x="43267" y="3841"/>
                  </a:cubicBezTo>
                  <a:cubicBezTo>
                    <a:pt x="44619" y="3178"/>
                    <a:pt x="44281" y="2649"/>
                    <a:pt x="43943" y="2119"/>
                  </a:cubicBezTo>
                  <a:cubicBezTo>
                    <a:pt x="43943" y="1589"/>
                    <a:pt x="47661" y="1589"/>
                    <a:pt x="47661" y="1192"/>
                  </a:cubicBezTo>
                  <a:cubicBezTo>
                    <a:pt x="48000" y="662"/>
                    <a:pt x="48338" y="0"/>
                    <a:pt x="50028" y="927"/>
                  </a:cubicBezTo>
                  <a:cubicBezTo>
                    <a:pt x="51380" y="1721"/>
                    <a:pt x="52056" y="2119"/>
                    <a:pt x="53070" y="2251"/>
                  </a:cubicBezTo>
                  <a:cubicBezTo>
                    <a:pt x="54084" y="2384"/>
                    <a:pt x="52732" y="2781"/>
                    <a:pt x="52394" y="3178"/>
                  </a:cubicBezTo>
                  <a:cubicBezTo>
                    <a:pt x="52056" y="3576"/>
                    <a:pt x="53070" y="4370"/>
                    <a:pt x="52732" y="4503"/>
                  </a:cubicBezTo>
                  <a:cubicBezTo>
                    <a:pt x="52732" y="4768"/>
                    <a:pt x="49352" y="5165"/>
                    <a:pt x="49014" y="5298"/>
                  </a:cubicBezTo>
                  <a:cubicBezTo>
                    <a:pt x="49014" y="5430"/>
                    <a:pt x="51718" y="5430"/>
                    <a:pt x="52732" y="5165"/>
                  </a:cubicBezTo>
                  <a:cubicBezTo>
                    <a:pt x="54084" y="4900"/>
                    <a:pt x="54084" y="5033"/>
                    <a:pt x="54084" y="5562"/>
                  </a:cubicBezTo>
                  <a:cubicBezTo>
                    <a:pt x="54084" y="5960"/>
                    <a:pt x="56112" y="6357"/>
                    <a:pt x="56450" y="5960"/>
                  </a:cubicBezTo>
                  <a:cubicBezTo>
                    <a:pt x="56450" y="5562"/>
                    <a:pt x="58478" y="5827"/>
                    <a:pt x="59154" y="6622"/>
                  </a:cubicBezTo>
                  <a:cubicBezTo>
                    <a:pt x="59830" y="7549"/>
                    <a:pt x="59154" y="8344"/>
                    <a:pt x="59154" y="8741"/>
                  </a:cubicBezTo>
                  <a:cubicBezTo>
                    <a:pt x="59154" y="9139"/>
                    <a:pt x="60169" y="9536"/>
                    <a:pt x="60169" y="10066"/>
                  </a:cubicBezTo>
                  <a:cubicBezTo>
                    <a:pt x="60169" y="10596"/>
                    <a:pt x="57464" y="11125"/>
                    <a:pt x="56112" y="11258"/>
                  </a:cubicBezTo>
                  <a:cubicBezTo>
                    <a:pt x="55098" y="11258"/>
                    <a:pt x="51718" y="9933"/>
                    <a:pt x="50028" y="10066"/>
                  </a:cubicBezTo>
                  <a:cubicBezTo>
                    <a:pt x="48338" y="10198"/>
                    <a:pt x="48000" y="9403"/>
                    <a:pt x="47323" y="9006"/>
                  </a:cubicBezTo>
                  <a:cubicBezTo>
                    <a:pt x="46647" y="8476"/>
                    <a:pt x="45971" y="8741"/>
                    <a:pt x="45971" y="8079"/>
                  </a:cubicBezTo>
                  <a:cubicBezTo>
                    <a:pt x="46309" y="7549"/>
                    <a:pt x="47661" y="7152"/>
                    <a:pt x="47661" y="6887"/>
                  </a:cubicBezTo>
                  <a:cubicBezTo>
                    <a:pt x="47323" y="6622"/>
                    <a:pt x="46647" y="6622"/>
                    <a:pt x="46647" y="6622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59" name="Shape 2083"/>
            <p:cNvSpPr/>
            <p:nvPr/>
          </p:nvSpPr>
          <p:spPr>
            <a:xfrm>
              <a:off x="3570" y="3584"/>
              <a:ext cx="428" cy="6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292" y="794"/>
                  </a:moveTo>
                  <a:cubicBezTo>
                    <a:pt x="56780" y="1589"/>
                    <a:pt x="56780" y="1589"/>
                    <a:pt x="56780" y="1589"/>
                  </a:cubicBezTo>
                  <a:cubicBezTo>
                    <a:pt x="53853" y="1192"/>
                    <a:pt x="53853" y="1192"/>
                    <a:pt x="53853" y="1192"/>
                  </a:cubicBezTo>
                  <a:cubicBezTo>
                    <a:pt x="50926" y="0"/>
                    <a:pt x="50926" y="0"/>
                    <a:pt x="50926" y="0"/>
                  </a:cubicBezTo>
                  <a:cubicBezTo>
                    <a:pt x="46829" y="1986"/>
                    <a:pt x="46829" y="1986"/>
                    <a:pt x="46829" y="1986"/>
                  </a:cubicBezTo>
                  <a:cubicBezTo>
                    <a:pt x="47414" y="5165"/>
                    <a:pt x="47414" y="5165"/>
                    <a:pt x="47414" y="5165"/>
                  </a:cubicBezTo>
                  <a:cubicBezTo>
                    <a:pt x="45658" y="5960"/>
                    <a:pt x="45658" y="5960"/>
                    <a:pt x="45658" y="5960"/>
                  </a:cubicBezTo>
                  <a:cubicBezTo>
                    <a:pt x="48000" y="7549"/>
                    <a:pt x="48000" y="7549"/>
                    <a:pt x="48000" y="7549"/>
                  </a:cubicBezTo>
                  <a:cubicBezTo>
                    <a:pt x="46243" y="9139"/>
                    <a:pt x="46243" y="9139"/>
                    <a:pt x="46243" y="9139"/>
                  </a:cubicBezTo>
                  <a:cubicBezTo>
                    <a:pt x="52097" y="14304"/>
                    <a:pt x="52097" y="14304"/>
                    <a:pt x="52097" y="14304"/>
                  </a:cubicBezTo>
                  <a:cubicBezTo>
                    <a:pt x="55609" y="13112"/>
                    <a:pt x="55609" y="13112"/>
                    <a:pt x="55609" y="13112"/>
                  </a:cubicBezTo>
                  <a:cubicBezTo>
                    <a:pt x="57365" y="15496"/>
                    <a:pt x="57365" y="15496"/>
                    <a:pt x="57365" y="15496"/>
                  </a:cubicBezTo>
                  <a:cubicBezTo>
                    <a:pt x="56195" y="17086"/>
                    <a:pt x="56195" y="17086"/>
                    <a:pt x="56195" y="17086"/>
                  </a:cubicBezTo>
                  <a:cubicBezTo>
                    <a:pt x="50926" y="21854"/>
                    <a:pt x="50926" y="21854"/>
                    <a:pt x="50926" y="21854"/>
                  </a:cubicBezTo>
                  <a:cubicBezTo>
                    <a:pt x="46829" y="20662"/>
                    <a:pt x="46829" y="20662"/>
                    <a:pt x="46829" y="20662"/>
                  </a:cubicBezTo>
                  <a:cubicBezTo>
                    <a:pt x="42731" y="21854"/>
                    <a:pt x="42731" y="21854"/>
                    <a:pt x="42731" y="21854"/>
                  </a:cubicBezTo>
                  <a:cubicBezTo>
                    <a:pt x="40390" y="21854"/>
                    <a:pt x="40390" y="21854"/>
                    <a:pt x="40390" y="21854"/>
                  </a:cubicBezTo>
                  <a:cubicBezTo>
                    <a:pt x="39219" y="25033"/>
                    <a:pt x="39219" y="25033"/>
                    <a:pt x="39219" y="25033"/>
                  </a:cubicBezTo>
                  <a:cubicBezTo>
                    <a:pt x="43317" y="26622"/>
                    <a:pt x="43317" y="26622"/>
                    <a:pt x="43317" y="26622"/>
                  </a:cubicBezTo>
                  <a:cubicBezTo>
                    <a:pt x="45073" y="30596"/>
                    <a:pt x="45073" y="30596"/>
                    <a:pt x="45073" y="30596"/>
                  </a:cubicBezTo>
                  <a:cubicBezTo>
                    <a:pt x="49170" y="33377"/>
                    <a:pt x="49170" y="33377"/>
                    <a:pt x="49170" y="33377"/>
                  </a:cubicBezTo>
                  <a:cubicBezTo>
                    <a:pt x="50341" y="37350"/>
                    <a:pt x="50341" y="37350"/>
                    <a:pt x="50341" y="37350"/>
                  </a:cubicBezTo>
                  <a:cubicBezTo>
                    <a:pt x="53853" y="37350"/>
                    <a:pt x="53853" y="37350"/>
                    <a:pt x="53853" y="37350"/>
                  </a:cubicBezTo>
                  <a:cubicBezTo>
                    <a:pt x="56780" y="36953"/>
                    <a:pt x="56780" y="36953"/>
                    <a:pt x="56780" y="36953"/>
                  </a:cubicBezTo>
                  <a:cubicBezTo>
                    <a:pt x="63219" y="40927"/>
                    <a:pt x="63219" y="40927"/>
                    <a:pt x="63219" y="40927"/>
                  </a:cubicBezTo>
                  <a:cubicBezTo>
                    <a:pt x="63804" y="45298"/>
                    <a:pt x="63804" y="45298"/>
                    <a:pt x="63804" y="45298"/>
                  </a:cubicBezTo>
                  <a:cubicBezTo>
                    <a:pt x="62634" y="47284"/>
                    <a:pt x="62634" y="47284"/>
                    <a:pt x="62634" y="47284"/>
                  </a:cubicBezTo>
                  <a:cubicBezTo>
                    <a:pt x="57365" y="48079"/>
                    <a:pt x="57365" y="48079"/>
                    <a:pt x="57365" y="48079"/>
                  </a:cubicBezTo>
                  <a:cubicBezTo>
                    <a:pt x="49170" y="56821"/>
                    <a:pt x="49170" y="56821"/>
                    <a:pt x="49170" y="56821"/>
                  </a:cubicBezTo>
                  <a:cubicBezTo>
                    <a:pt x="44487" y="59602"/>
                    <a:pt x="44487" y="59602"/>
                    <a:pt x="44487" y="59602"/>
                  </a:cubicBezTo>
                  <a:cubicBezTo>
                    <a:pt x="43317" y="62781"/>
                    <a:pt x="43317" y="62781"/>
                    <a:pt x="43317" y="62781"/>
                  </a:cubicBezTo>
                  <a:cubicBezTo>
                    <a:pt x="46829" y="66357"/>
                    <a:pt x="46829" y="66357"/>
                    <a:pt x="46829" y="66357"/>
                  </a:cubicBezTo>
                  <a:cubicBezTo>
                    <a:pt x="49756" y="68741"/>
                    <a:pt x="49756" y="68741"/>
                    <a:pt x="49756" y="68741"/>
                  </a:cubicBezTo>
                  <a:cubicBezTo>
                    <a:pt x="49170" y="72715"/>
                    <a:pt x="49170" y="72715"/>
                    <a:pt x="49170" y="72715"/>
                  </a:cubicBezTo>
                  <a:cubicBezTo>
                    <a:pt x="41560" y="78278"/>
                    <a:pt x="41560" y="78278"/>
                    <a:pt x="41560" y="78278"/>
                  </a:cubicBezTo>
                  <a:cubicBezTo>
                    <a:pt x="31609" y="81059"/>
                    <a:pt x="31609" y="81059"/>
                    <a:pt x="31609" y="81059"/>
                  </a:cubicBezTo>
                  <a:cubicBezTo>
                    <a:pt x="30439" y="85033"/>
                    <a:pt x="30439" y="85033"/>
                    <a:pt x="30439" y="85033"/>
                  </a:cubicBezTo>
                  <a:cubicBezTo>
                    <a:pt x="25170" y="88211"/>
                    <a:pt x="25170" y="88211"/>
                    <a:pt x="25170" y="88211"/>
                  </a:cubicBezTo>
                  <a:cubicBezTo>
                    <a:pt x="23414" y="92980"/>
                    <a:pt x="23414" y="92980"/>
                    <a:pt x="23414" y="92980"/>
                  </a:cubicBezTo>
                  <a:cubicBezTo>
                    <a:pt x="16390" y="92582"/>
                    <a:pt x="16390" y="92582"/>
                    <a:pt x="16390" y="92582"/>
                  </a:cubicBezTo>
                  <a:cubicBezTo>
                    <a:pt x="8195" y="96953"/>
                    <a:pt x="8195" y="96953"/>
                    <a:pt x="8195" y="96953"/>
                  </a:cubicBezTo>
                  <a:cubicBezTo>
                    <a:pt x="1756" y="96953"/>
                    <a:pt x="1756" y="96953"/>
                    <a:pt x="1756" y="96953"/>
                  </a:cubicBezTo>
                  <a:cubicBezTo>
                    <a:pt x="1756" y="100132"/>
                    <a:pt x="1756" y="100132"/>
                    <a:pt x="1756" y="100132"/>
                  </a:cubicBezTo>
                  <a:cubicBezTo>
                    <a:pt x="1170" y="102516"/>
                    <a:pt x="1170" y="102516"/>
                    <a:pt x="1170" y="102516"/>
                  </a:cubicBezTo>
                  <a:cubicBezTo>
                    <a:pt x="1756" y="108476"/>
                    <a:pt x="1756" y="108476"/>
                    <a:pt x="1756" y="108476"/>
                  </a:cubicBezTo>
                  <a:cubicBezTo>
                    <a:pt x="5853" y="108476"/>
                    <a:pt x="5853" y="108476"/>
                    <a:pt x="5853" y="108476"/>
                  </a:cubicBezTo>
                  <a:cubicBezTo>
                    <a:pt x="585" y="111655"/>
                    <a:pt x="585" y="111655"/>
                    <a:pt x="585" y="111655"/>
                  </a:cubicBezTo>
                  <a:cubicBezTo>
                    <a:pt x="0" y="114437"/>
                    <a:pt x="0" y="114437"/>
                    <a:pt x="0" y="114437"/>
                  </a:cubicBezTo>
                  <a:cubicBezTo>
                    <a:pt x="585" y="114437"/>
                    <a:pt x="585" y="114834"/>
                    <a:pt x="585" y="115231"/>
                  </a:cubicBezTo>
                  <a:cubicBezTo>
                    <a:pt x="585" y="117218"/>
                    <a:pt x="4097" y="117615"/>
                    <a:pt x="5853" y="118807"/>
                  </a:cubicBezTo>
                  <a:cubicBezTo>
                    <a:pt x="7609" y="120000"/>
                    <a:pt x="11707" y="120000"/>
                    <a:pt x="14048" y="119205"/>
                  </a:cubicBezTo>
                  <a:cubicBezTo>
                    <a:pt x="15804" y="118410"/>
                    <a:pt x="17560" y="117615"/>
                    <a:pt x="19902" y="118807"/>
                  </a:cubicBezTo>
                  <a:cubicBezTo>
                    <a:pt x="21658" y="119602"/>
                    <a:pt x="24000" y="118807"/>
                    <a:pt x="26341" y="118410"/>
                  </a:cubicBezTo>
                  <a:cubicBezTo>
                    <a:pt x="28682" y="118410"/>
                    <a:pt x="30439" y="116821"/>
                    <a:pt x="32195" y="117218"/>
                  </a:cubicBezTo>
                  <a:cubicBezTo>
                    <a:pt x="33951" y="118013"/>
                    <a:pt x="36292" y="116026"/>
                    <a:pt x="37463" y="114834"/>
                  </a:cubicBezTo>
                  <a:cubicBezTo>
                    <a:pt x="38634" y="113642"/>
                    <a:pt x="48000" y="108874"/>
                    <a:pt x="52097" y="108874"/>
                  </a:cubicBezTo>
                  <a:cubicBezTo>
                    <a:pt x="55609" y="108874"/>
                    <a:pt x="56195" y="107682"/>
                    <a:pt x="56780" y="105298"/>
                  </a:cubicBezTo>
                  <a:cubicBezTo>
                    <a:pt x="57365" y="102913"/>
                    <a:pt x="59121" y="102516"/>
                    <a:pt x="60878" y="100529"/>
                  </a:cubicBezTo>
                  <a:cubicBezTo>
                    <a:pt x="62634" y="98543"/>
                    <a:pt x="65560" y="96158"/>
                    <a:pt x="67902" y="96158"/>
                  </a:cubicBezTo>
                  <a:cubicBezTo>
                    <a:pt x="70243" y="96158"/>
                    <a:pt x="74341" y="95364"/>
                    <a:pt x="76682" y="96953"/>
                  </a:cubicBezTo>
                  <a:cubicBezTo>
                    <a:pt x="78439" y="98145"/>
                    <a:pt x="83121" y="96158"/>
                    <a:pt x="84878" y="94966"/>
                  </a:cubicBezTo>
                  <a:cubicBezTo>
                    <a:pt x="87219" y="93774"/>
                    <a:pt x="90146" y="93377"/>
                    <a:pt x="90731" y="94172"/>
                  </a:cubicBezTo>
                  <a:cubicBezTo>
                    <a:pt x="91902" y="94966"/>
                    <a:pt x="93658" y="94966"/>
                    <a:pt x="96000" y="94966"/>
                  </a:cubicBezTo>
                  <a:cubicBezTo>
                    <a:pt x="98341" y="94966"/>
                    <a:pt x="101268" y="95364"/>
                    <a:pt x="104195" y="94966"/>
                  </a:cubicBezTo>
                  <a:cubicBezTo>
                    <a:pt x="106536" y="94966"/>
                    <a:pt x="109463" y="93377"/>
                    <a:pt x="110048" y="91788"/>
                  </a:cubicBezTo>
                  <a:cubicBezTo>
                    <a:pt x="110634" y="90198"/>
                    <a:pt x="112975" y="87417"/>
                    <a:pt x="115902" y="86622"/>
                  </a:cubicBezTo>
                  <a:cubicBezTo>
                    <a:pt x="118243" y="85827"/>
                    <a:pt x="119414" y="84238"/>
                    <a:pt x="117658" y="83046"/>
                  </a:cubicBezTo>
                  <a:cubicBezTo>
                    <a:pt x="115902" y="81456"/>
                    <a:pt x="114146" y="80264"/>
                    <a:pt x="114731" y="79072"/>
                  </a:cubicBezTo>
                  <a:cubicBezTo>
                    <a:pt x="115317" y="77880"/>
                    <a:pt x="115317" y="76688"/>
                    <a:pt x="115317" y="75496"/>
                  </a:cubicBezTo>
                  <a:cubicBezTo>
                    <a:pt x="114731" y="73907"/>
                    <a:pt x="115317" y="71920"/>
                    <a:pt x="115317" y="69933"/>
                  </a:cubicBezTo>
                  <a:cubicBezTo>
                    <a:pt x="115317" y="67549"/>
                    <a:pt x="114731" y="65960"/>
                    <a:pt x="115902" y="64768"/>
                  </a:cubicBezTo>
                  <a:cubicBezTo>
                    <a:pt x="117073" y="63178"/>
                    <a:pt x="118243" y="59205"/>
                    <a:pt x="116487" y="57615"/>
                  </a:cubicBezTo>
                  <a:cubicBezTo>
                    <a:pt x="114731" y="56423"/>
                    <a:pt x="116487" y="55231"/>
                    <a:pt x="114146" y="54437"/>
                  </a:cubicBezTo>
                  <a:cubicBezTo>
                    <a:pt x="112390" y="53642"/>
                    <a:pt x="110634" y="55231"/>
                    <a:pt x="109463" y="56026"/>
                  </a:cubicBezTo>
                  <a:cubicBezTo>
                    <a:pt x="107707" y="56821"/>
                    <a:pt x="105365" y="56821"/>
                    <a:pt x="106536" y="54437"/>
                  </a:cubicBezTo>
                  <a:cubicBezTo>
                    <a:pt x="107121" y="51655"/>
                    <a:pt x="108878" y="48874"/>
                    <a:pt x="108878" y="47682"/>
                  </a:cubicBezTo>
                  <a:cubicBezTo>
                    <a:pt x="108878" y="46490"/>
                    <a:pt x="115902" y="44105"/>
                    <a:pt x="118243" y="42516"/>
                  </a:cubicBezTo>
                  <a:cubicBezTo>
                    <a:pt x="118829" y="41721"/>
                    <a:pt x="119414" y="41324"/>
                    <a:pt x="120000" y="41324"/>
                  </a:cubicBezTo>
                  <a:cubicBezTo>
                    <a:pt x="117073" y="37748"/>
                    <a:pt x="117073" y="37748"/>
                    <a:pt x="117073" y="37748"/>
                  </a:cubicBezTo>
                  <a:cubicBezTo>
                    <a:pt x="112975" y="36953"/>
                    <a:pt x="112975" y="36953"/>
                    <a:pt x="112975" y="36953"/>
                  </a:cubicBezTo>
                  <a:cubicBezTo>
                    <a:pt x="109463" y="33377"/>
                    <a:pt x="109463" y="33377"/>
                    <a:pt x="109463" y="33377"/>
                  </a:cubicBezTo>
                  <a:cubicBezTo>
                    <a:pt x="112975" y="32185"/>
                    <a:pt x="112975" y="32185"/>
                    <a:pt x="112975" y="32185"/>
                  </a:cubicBezTo>
                  <a:cubicBezTo>
                    <a:pt x="110048" y="29403"/>
                    <a:pt x="110048" y="29403"/>
                    <a:pt x="110048" y="29403"/>
                  </a:cubicBezTo>
                  <a:cubicBezTo>
                    <a:pt x="107121" y="29006"/>
                    <a:pt x="107121" y="29006"/>
                    <a:pt x="107121" y="29006"/>
                  </a:cubicBezTo>
                  <a:cubicBezTo>
                    <a:pt x="107121" y="24635"/>
                    <a:pt x="107121" y="24635"/>
                    <a:pt x="107121" y="24635"/>
                  </a:cubicBezTo>
                  <a:cubicBezTo>
                    <a:pt x="104195" y="21456"/>
                    <a:pt x="104195" y="21456"/>
                    <a:pt x="104195" y="21456"/>
                  </a:cubicBezTo>
                  <a:cubicBezTo>
                    <a:pt x="101853" y="20264"/>
                    <a:pt x="101853" y="20264"/>
                    <a:pt x="101853" y="20264"/>
                  </a:cubicBezTo>
                  <a:cubicBezTo>
                    <a:pt x="99512" y="21854"/>
                    <a:pt x="99512" y="21854"/>
                    <a:pt x="99512" y="21854"/>
                  </a:cubicBezTo>
                  <a:cubicBezTo>
                    <a:pt x="97170" y="21456"/>
                    <a:pt x="97170" y="21456"/>
                    <a:pt x="97170" y="21456"/>
                  </a:cubicBezTo>
                  <a:cubicBezTo>
                    <a:pt x="96000" y="19072"/>
                    <a:pt x="96000" y="19072"/>
                    <a:pt x="96000" y="19072"/>
                  </a:cubicBezTo>
                  <a:cubicBezTo>
                    <a:pt x="93073" y="17880"/>
                    <a:pt x="93073" y="17880"/>
                    <a:pt x="93073" y="17880"/>
                  </a:cubicBezTo>
                  <a:cubicBezTo>
                    <a:pt x="88975" y="20264"/>
                    <a:pt x="88975" y="20264"/>
                    <a:pt x="88975" y="20264"/>
                  </a:cubicBezTo>
                  <a:cubicBezTo>
                    <a:pt x="88390" y="21456"/>
                    <a:pt x="88390" y="21456"/>
                    <a:pt x="88390" y="21456"/>
                  </a:cubicBezTo>
                  <a:cubicBezTo>
                    <a:pt x="83707" y="19470"/>
                    <a:pt x="83707" y="19470"/>
                    <a:pt x="83707" y="19470"/>
                  </a:cubicBezTo>
                  <a:cubicBezTo>
                    <a:pt x="86634" y="17086"/>
                    <a:pt x="86634" y="17086"/>
                    <a:pt x="86634" y="17086"/>
                  </a:cubicBezTo>
                  <a:cubicBezTo>
                    <a:pt x="84878" y="15496"/>
                    <a:pt x="84878" y="15496"/>
                    <a:pt x="84878" y="15496"/>
                  </a:cubicBezTo>
                  <a:cubicBezTo>
                    <a:pt x="81365" y="15894"/>
                    <a:pt x="81365" y="15894"/>
                    <a:pt x="81365" y="15894"/>
                  </a:cubicBezTo>
                  <a:cubicBezTo>
                    <a:pt x="78439" y="15099"/>
                    <a:pt x="78439" y="15099"/>
                    <a:pt x="78439" y="15099"/>
                  </a:cubicBezTo>
                  <a:cubicBezTo>
                    <a:pt x="76097" y="13509"/>
                    <a:pt x="76097" y="13509"/>
                    <a:pt x="76097" y="13509"/>
                  </a:cubicBezTo>
                  <a:cubicBezTo>
                    <a:pt x="75512" y="12317"/>
                    <a:pt x="75512" y="12317"/>
                    <a:pt x="75512" y="12317"/>
                  </a:cubicBezTo>
                  <a:cubicBezTo>
                    <a:pt x="73756" y="11920"/>
                    <a:pt x="73756" y="11920"/>
                    <a:pt x="73756" y="11920"/>
                  </a:cubicBezTo>
                  <a:cubicBezTo>
                    <a:pt x="73170" y="9536"/>
                    <a:pt x="73170" y="9536"/>
                    <a:pt x="73170" y="9536"/>
                  </a:cubicBezTo>
                  <a:cubicBezTo>
                    <a:pt x="70243" y="7947"/>
                    <a:pt x="70243" y="7947"/>
                    <a:pt x="70243" y="7947"/>
                  </a:cubicBezTo>
                  <a:cubicBezTo>
                    <a:pt x="66731" y="5562"/>
                    <a:pt x="66731" y="5562"/>
                    <a:pt x="66731" y="5562"/>
                  </a:cubicBezTo>
                  <a:cubicBezTo>
                    <a:pt x="63219" y="5165"/>
                    <a:pt x="63219" y="5165"/>
                    <a:pt x="63219" y="5165"/>
                  </a:cubicBezTo>
                  <a:cubicBezTo>
                    <a:pt x="62048" y="1986"/>
                    <a:pt x="62048" y="1986"/>
                    <a:pt x="62048" y="1986"/>
                  </a:cubicBezTo>
                  <a:lnTo>
                    <a:pt x="60292" y="794"/>
                  </a:lnTo>
                  <a:close/>
                </a:path>
              </a:pathLst>
            </a:custGeom>
            <a:solidFill>
              <a:srgbClr val="ED7D31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0" name="Shape 2084"/>
            <p:cNvSpPr/>
            <p:nvPr/>
          </p:nvSpPr>
          <p:spPr>
            <a:xfrm>
              <a:off x="2429" y="3995"/>
              <a:ext cx="340" cy="2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77" y="0"/>
                  </a:moveTo>
                  <a:cubicBezTo>
                    <a:pt x="99386" y="8571"/>
                    <a:pt x="99386" y="8571"/>
                    <a:pt x="99386" y="8571"/>
                  </a:cubicBezTo>
                  <a:cubicBezTo>
                    <a:pt x="105276" y="10714"/>
                    <a:pt x="105276" y="10714"/>
                    <a:pt x="105276" y="10714"/>
                  </a:cubicBezTo>
                  <a:cubicBezTo>
                    <a:pt x="107484" y="19285"/>
                    <a:pt x="107484" y="19285"/>
                    <a:pt x="107484" y="19285"/>
                  </a:cubicBezTo>
                  <a:cubicBezTo>
                    <a:pt x="110429" y="28928"/>
                    <a:pt x="110429" y="28928"/>
                    <a:pt x="110429" y="28928"/>
                  </a:cubicBezTo>
                  <a:cubicBezTo>
                    <a:pt x="120000" y="33214"/>
                    <a:pt x="120000" y="33214"/>
                    <a:pt x="120000" y="33214"/>
                  </a:cubicBezTo>
                  <a:cubicBezTo>
                    <a:pt x="118527" y="38571"/>
                    <a:pt x="118527" y="38571"/>
                    <a:pt x="118527" y="38571"/>
                  </a:cubicBezTo>
                  <a:cubicBezTo>
                    <a:pt x="113374" y="39642"/>
                    <a:pt x="113374" y="39642"/>
                    <a:pt x="113374" y="39642"/>
                  </a:cubicBezTo>
                  <a:cubicBezTo>
                    <a:pt x="117055" y="50357"/>
                    <a:pt x="117055" y="50357"/>
                    <a:pt x="117055" y="50357"/>
                  </a:cubicBezTo>
                  <a:cubicBezTo>
                    <a:pt x="118527" y="58928"/>
                    <a:pt x="118527" y="58928"/>
                    <a:pt x="118527" y="58928"/>
                  </a:cubicBezTo>
                  <a:cubicBezTo>
                    <a:pt x="113374" y="64285"/>
                    <a:pt x="113374" y="64285"/>
                    <a:pt x="113374" y="64285"/>
                  </a:cubicBezTo>
                  <a:cubicBezTo>
                    <a:pt x="116319" y="70714"/>
                    <a:pt x="116319" y="70714"/>
                    <a:pt x="116319" y="70714"/>
                  </a:cubicBezTo>
                  <a:cubicBezTo>
                    <a:pt x="111901" y="78214"/>
                    <a:pt x="111901" y="78214"/>
                    <a:pt x="111901" y="78214"/>
                  </a:cubicBezTo>
                  <a:cubicBezTo>
                    <a:pt x="108220" y="80357"/>
                    <a:pt x="108220" y="80357"/>
                    <a:pt x="108220" y="80357"/>
                  </a:cubicBezTo>
                  <a:cubicBezTo>
                    <a:pt x="104539" y="76071"/>
                    <a:pt x="104539" y="76071"/>
                    <a:pt x="104539" y="76071"/>
                  </a:cubicBezTo>
                  <a:cubicBezTo>
                    <a:pt x="101595" y="79285"/>
                    <a:pt x="101595" y="79285"/>
                    <a:pt x="101595" y="79285"/>
                  </a:cubicBezTo>
                  <a:cubicBezTo>
                    <a:pt x="100858" y="86785"/>
                    <a:pt x="100858" y="86785"/>
                    <a:pt x="100858" y="86785"/>
                  </a:cubicBezTo>
                  <a:cubicBezTo>
                    <a:pt x="94233" y="95357"/>
                    <a:pt x="94233" y="95357"/>
                    <a:pt x="94233" y="95357"/>
                  </a:cubicBezTo>
                  <a:cubicBezTo>
                    <a:pt x="89079" y="95357"/>
                    <a:pt x="89079" y="95357"/>
                    <a:pt x="89079" y="95357"/>
                  </a:cubicBezTo>
                  <a:cubicBezTo>
                    <a:pt x="76564" y="102857"/>
                    <a:pt x="76564" y="102857"/>
                    <a:pt x="76564" y="102857"/>
                  </a:cubicBezTo>
                  <a:cubicBezTo>
                    <a:pt x="81717" y="111428"/>
                    <a:pt x="81717" y="111428"/>
                    <a:pt x="81717" y="111428"/>
                  </a:cubicBezTo>
                  <a:cubicBezTo>
                    <a:pt x="83190" y="118928"/>
                    <a:pt x="83190" y="118928"/>
                    <a:pt x="83190" y="118928"/>
                  </a:cubicBezTo>
                  <a:cubicBezTo>
                    <a:pt x="77300" y="119999"/>
                    <a:pt x="77300" y="119999"/>
                    <a:pt x="77300" y="119999"/>
                  </a:cubicBezTo>
                  <a:cubicBezTo>
                    <a:pt x="76564" y="117857"/>
                    <a:pt x="75828" y="114642"/>
                    <a:pt x="73619" y="111428"/>
                  </a:cubicBezTo>
                  <a:cubicBezTo>
                    <a:pt x="68466" y="104999"/>
                    <a:pt x="63312" y="102857"/>
                    <a:pt x="61840" y="106071"/>
                  </a:cubicBezTo>
                  <a:cubicBezTo>
                    <a:pt x="60368" y="108214"/>
                    <a:pt x="55214" y="112499"/>
                    <a:pt x="52269" y="111428"/>
                  </a:cubicBezTo>
                  <a:cubicBezTo>
                    <a:pt x="49325" y="109285"/>
                    <a:pt x="46380" y="112499"/>
                    <a:pt x="43435" y="108214"/>
                  </a:cubicBezTo>
                  <a:cubicBezTo>
                    <a:pt x="40490" y="104999"/>
                    <a:pt x="38282" y="106071"/>
                    <a:pt x="36809" y="102857"/>
                  </a:cubicBezTo>
                  <a:cubicBezTo>
                    <a:pt x="36073" y="99642"/>
                    <a:pt x="36073" y="96428"/>
                    <a:pt x="36073" y="93214"/>
                  </a:cubicBezTo>
                  <a:cubicBezTo>
                    <a:pt x="36809" y="89999"/>
                    <a:pt x="33128" y="89999"/>
                    <a:pt x="30184" y="91071"/>
                  </a:cubicBezTo>
                  <a:cubicBezTo>
                    <a:pt x="27239" y="91071"/>
                    <a:pt x="27975" y="99642"/>
                    <a:pt x="27975" y="99642"/>
                  </a:cubicBezTo>
                  <a:cubicBezTo>
                    <a:pt x="21349" y="102857"/>
                    <a:pt x="21349" y="102857"/>
                    <a:pt x="21349" y="102857"/>
                  </a:cubicBezTo>
                  <a:cubicBezTo>
                    <a:pt x="21349" y="102857"/>
                    <a:pt x="8098" y="53571"/>
                    <a:pt x="6625" y="42857"/>
                  </a:cubicBezTo>
                  <a:cubicBezTo>
                    <a:pt x="5153" y="35357"/>
                    <a:pt x="2208" y="24642"/>
                    <a:pt x="0" y="18214"/>
                  </a:cubicBezTo>
                  <a:cubicBezTo>
                    <a:pt x="5153" y="10714"/>
                    <a:pt x="5153" y="10714"/>
                    <a:pt x="5153" y="10714"/>
                  </a:cubicBezTo>
                  <a:cubicBezTo>
                    <a:pt x="8834" y="16071"/>
                    <a:pt x="8834" y="16071"/>
                    <a:pt x="8834" y="16071"/>
                  </a:cubicBezTo>
                  <a:cubicBezTo>
                    <a:pt x="12515" y="13928"/>
                    <a:pt x="12515" y="13928"/>
                    <a:pt x="12515" y="13928"/>
                  </a:cubicBezTo>
                  <a:cubicBezTo>
                    <a:pt x="16932" y="11785"/>
                    <a:pt x="16932" y="11785"/>
                    <a:pt x="16932" y="11785"/>
                  </a:cubicBezTo>
                  <a:cubicBezTo>
                    <a:pt x="25030" y="11785"/>
                    <a:pt x="25030" y="11785"/>
                    <a:pt x="25030" y="11785"/>
                  </a:cubicBezTo>
                  <a:cubicBezTo>
                    <a:pt x="30920" y="4285"/>
                    <a:pt x="30920" y="4285"/>
                    <a:pt x="30920" y="4285"/>
                  </a:cubicBezTo>
                  <a:cubicBezTo>
                    <a:pt x="39018" y="0"/>
                    <a:pt x="39018" y="0"/>
                    <a:pt x="39018" y="0"/>
                  </a:cubicBezTo>
                  <a:cubicBezTo>
                    <a:pt x="45644" y="0"/>
                    <a:pt x="45644" y="0"/>
                    <a:pt x="45644" y="0"/>
                  </a:cubicBezTo>
                  <a:cubicBezTo>
                    <a:pt x="51533" y="9642"/>
                    <a:pt x="51533" y="9642"/>
                    <a:pt x="51533" y="9642"/>
                  </a:cubicBezTo>
                  <a:cubicBezTo>
                    <a:pt x="51533" y="17142"/>
                    <a:pt x="51533" y="17142"/>
                    <a:pt x="51533" y="17142"/>
                  </a:cubicBezTo>
                  <a:cubicBezTo>
                    <a:pt x="61840" y="27857"/>
                    <a:pt x="61840" y="27857"/>
                    <a:pt x="61840" y="27857"/>
                  </a:cubicBezTo>
                  <a:cubicBezTo>
                    <a:pt x="64785" y="19285"/>
                    <a:pt x="64785" y="19285"/>
                    <a:pt x="64785" y="19285"/>
                  </a:cubicBezTo>
                  <a:cubicBezTo>
                    <a:pt x="69938" y="8571"/>
                    <a:pt x="69938" y="8571"/>
                    <a:pt x="69938" y="8571"/>
                  </a:cubicBezTo>
                  <a:cubicBezTo>
                    <a:pt x="73619" y="13928"/>
                    <a:pt x="73619" y="13928"/>
                    <a:pt x="73619" y="13928"/>
                  </a:cubicBezTo>
                  <a:cubicBezTo>
                    <a:pt x="76564" y="8571"/>
                    <a:pt x="76564" y="8571"/>
                    <a:pt x="76564" y="8571"/>
                  </a:cubicBezTo>
                  <a:cubicBezTo>
                    <a:pt x="80245" y="11785"/>
                    <a:pt x="80245" y="11785"/>
                    <a:pt x="80245" y="11785"/>
                  </a:cubicBezTo>
                  <a:cubicBezTo>
                    <a:pt x="83926" y="7499"/>
                    <a:pt x="83926" y="7499"/>
                    <a:pt x="83926" y="7499"/>
                  </a:cubicBezTo>
                  <a:cubicBezTo>
                    <a:pt x="90552" y="7499"/>
                    <a:pt x="90552" y="7499"/>
                    <a:pt x="90552" y="7499"/>
                  </a:cubicBezTo>
                  <a:lnTo>
                    <a:pt x="97177" y="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1" name="Shape 2085"/>
            <p:cNvSpPr/>
            <p:nvPr/>
          </p:nvSpPr>
          <p:spPr>
            <a:xfrm>
              <a:off x="2361" y="3788"/>
              <a:ext cx="343" cy="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636" y="0"/>
                  </a:moveTo>
                  <a:cubicBezTo>
                    <a:pt x="24000" y="960"/>
                    <a:pt x="24000" y="960"/>
                    <a:pt x="24000" y="960"/>
                  </a:cubicBezTo>
                  <a:cubicBezTo>
                    <a:pt x="28363" y="6720"/>
                    <a:pt x="28363" y="6720"/>
                    <a:pt x="28363" y="6720"/>
                  </a:cubicBezTo>
                  <a:cubicBezTo>
                    <a:pt x="37090" y="6720"/>
                    <a:pt x="37090" y="6720"/>
                    <a:pt x="37090" y="6720"/>
                  </a:cubicBezTo>
                  <a:cubicBezTo>
                    <a:pt x="51636" y="13440"/>
                    <a:pt x="51636" y="13440"/>
                    <a:pt x="51636" y="13440"/>
                  </a:cubicBezTo>
                  <a:cubicBezTo>
                    <a:pt x="64000" y="33600"/>
                    <a:pt x="64000" y="33600"/>
                    <a:pt x="64000" y="33600"/>
                  </a:cubicBezTo>
                  <a:cubicBezTo>
                    <a:pt x="74909" y="33600"/>
                    <a:pt x="74909" y="33600"/>
                    <a:pt x="74909" y="33600"/>
                  </a:cubicBezTo>
                  <a:cubicBezTo>
                    <a:pt x="80000" y="40320"/>
                    <a:pt x="80000" y="40320"/>
                    <a:pt x="80000" y="40320"/>
                  </a:cubicBezTo>
                  <a:cubicBezTo>
                    <a:pt x="90181" y="39360"/>
                    <a:pt x="90181" y="39360"/>
                    <a:pt x="90181" y="39360"/>
                  </a:cubicBezTo>
                  <a:cubicBezTo>
                    <a:pt x="93818" y="33600"/>
                    <a:pt x="93818" y="33600"/>
                    <a:pt x="93818" y="33600"/>
                  </a:cubicBezTo>
                  <a:cubicBezTo>
                    <a:pt x="98909" y="36480"/>
                    <a:pt x="98909" y="36480"/>
                    <a:pt x="98909" y="36480"/>
                  </a:cubicBezTo>
                  <a:cubicBezTo>
                    <a:pt x="98181" y="49920"/>
                    <a:pt x="98181" y="49920"/>
                    <a:pt x="98181" y="49920"/>
                  </a:cubicBezTo>
                  <a:cubicBezTo>
                    <a:pt x="99636" y="52800"/>
                    <a:pt x="99636" y="52800"/>
                    <a:pt x="99636" y="52800"/>
                  </a:cubicBezTo>
                  <a:cubicBezTo>
                    <a:pt x="98181" y="55680"/>
                    <a:pt x="98181" y="55680"/>
                    <a:pt x="98181" y="55680"/>
                  </a:cubicBezTo>
                  <a:cubicBezTo>
                    <a:pt x="100363" y="59520"/>
                    <a:pt x="100363" y="59520"/>
                    <a:pt x="100363" y="59520"/>
                  </a:cubicBezTo>
                  <a:cubicBezTo>
                    <a:pt x="106909" y="49920"/>
                    <a:pt x="106909" y="49920"/>
                    <a:pt x="106909" y="49920"/>
                  </a:cubicBezTo>
                  <a:cubicBezTo>
                    <a:pt x="113454" y="51840"/>
                    <a:pt x="113454" y="51840"/>
                    <a:pt x="113454" y="51840"/>
                  </a:cubicBezTo>
                  <a:cubicBezTo>
                    <a:pt x="114909" y="61440"/>
                    <a:pt x="114909" y="61440"/>
                    <a:pt x="114909" y="61440"/>
                  </a:cubicBezTo>
                  <a:cubicBezTo>
                    <a:pt x="114909" y="61440"/>
                    <a:pt x="117090" y="72960"/>
                    <a:pt x="117090" y="72960"/>
                  </a:cubicBezTo>
                  <a:cubicBezTo>
                    <a:pt x="117090" y="73920"/>
                    <a:pt x="115636" y="84480"/>
                    <a:pt x="115636" y="84480"/>
                  </a:cubicBezTo>
                  <a:cubicBezTo>
                    <a:pt x="120000" y="95040"/>
                    <a:pt x="120000" y="95040"/>
                    <a:pt x="120000" y="95040"/>
                  </a:cubicBezTo>
                  <a:cubicBezTo>
                    <a:pt x="113454" y="101760"/>
                    <a:pt x="113454" y="101760"/>
                    <a:pt x="113454" y="101760"/>
                  </a:cubicBezTo>
                  <a:cubicBezTo>
                    <a:pt x="106909" y="101760"/>
                    <a:pt x="106909" y="101760"/>
                    <a:pt x="106909" y="101760"/>
                  </a:cubicBezTo>
                  <a:cubicBezTo>
                    <a:pt x="103272" y="105600"/>
                    <a:pt x="103272" y="105600"/>
                    <a:pt x="103272" y="105600"/>
                  </a:cubicBezTo>
                  <a:cubicBezTo>
                    <a:pt x="99636" y="102720"/>
                    <a:pt x="99636" y="102720"/>
                    <a:pt x="99636" y="102720"/>
                  </a:cubicBezTo>
                  <a:cubicBezTo>
                    <a:pt x="96727" y="107520"/>
                    <a:pt x="96727" y="107520"/>
                    <a:pt x="96727" y="107520"/>
                  </a:cubicBezTo>
                  <a:cubicBezTo>
                    <a:pt x="93090" y="102720"/>
                    <a:pt x="93090" y="102720"/>
                    <a:pt x="93090" y="102720"/>
                  </a:cubicBezTo>
                  <a:cubicBezTo>
                    <a:pt x="88000" y="112320"/>
                    <a:pt x="88000" y="112320"/>
                    <a:pt x="88000" y="112320"/>
                  </a:cubicBezTo>
                  <a:cubicBezTo>
                    <a:pt x="85090" y="120000"/>
                    <a:pt x="85090" y="120000"/>
                    <a:pt x="85090" y="120000"/>
                  </a:cubicBezTo>
                  <a:cubicBezTo>
                    <a:pt x="74909" y="110400"/>
                    <a:pt x="74909" y="110400"/>
                    <a:pt x="74909" y="110400"/>
                  </a:cubicBezTo>
                  <a:cubicBezTo>
                    <a:pt x="74909" y="103680"/>
                    <a:pt x="74909" y="103680"/>
                    <a:pt x="74909" y="103680"/>
                  </a:cubicBezTo>
                  <a:cubicBezTo>
                    <a:pt x="69090" y="95040"/>
                    <a:pt x="69090" y="95040"/>
                    <a:pt x="69090" y="95040"/>
                  </a:cubicBezTo>
                  <a:cubicBezTo>
                    <a:pt x="62545" y="95040"/>
                    <a:pt x="62545" y="95040"/>
                    <a:pt x="62545" y="95040"/>
                  </a:cubicBezTo>
                  <a:cubicBezTo>
                    <a:pt x="54545" y="98880"/>
                    <a:pt x="54545" y="98880"/>
                    <a:pt x="54545" y="98880"/>
                  </a:cubicBezTo>
                  <a:cubicBezTo>
                    <a:pt x="48727" y="105600"/>
                    <a:pt x="48727" y="105600"/>
                    <a:pt x="48727" y="105600"/>
                  </a:cubicBezTo>
                  <a:cubicBezTo>
                    <a:pt x="40727" y="105600"/>
                    <a:pt x="40727" y="105600"/>
                    <a:pt x="40727" y="105600"/>
                  </a:cubicBezTo>
                  <a:cubicBezTo>
                    <a:pt x="36363" y="107520"/>
                    <a:pt x="36363" y="107520"/>
                    <a:pt x="36363" y="107520"/>
                  </a:cubicBezTo>
                  <a:cubicBezTo>
                    <a:pt x="32727" y="109440"/>
                    <a:pt x="32727" y="109440"/>
                    <a:pt x="32727" y="109440"/>
                  </a:cubicBezTo>
                  <a:cubicBezTo>
                    <a:pt x="29090" y="104640"/>
                    <a:pt x="29090" y="104640"/>
                    <a:pt x="29090" y="104640"/>
                  </a:cubicBezTo>
                  <a:cubicBezTo>
                    <a:pt x="24000" y="111360"/>
                    <a:pt x="24000" y="111360"/>
                    <a:pt x="24000" y="111360"/>
                  </a:cubicBezTo>
                  <a:cubicBezTo>
                    <a:pt x="22545" y="108480"/>
                    <a:pt x="21090" y="105600"/>
                    <a:pt x="20363" y="104640"/>
                  </a:cubicBezTo>
                  <a:cubicBezTo>
                    <a:pt x="16727" y="100800"/>
                    <a:pt x="11636" y="90240"/>
                    <a:pt x="11636" y="87360"/>
                  </a:cubicBezTo>
                  <a:cubicBezTo>
                    <a:pt x="11636" y="83520"/>
                    <a:pt x="13090" y="84480"/>
                    <a:pt x="15272" y="83520"/>
                  </a:cubicBezTo>
                  <a:cubicBezTo>
                    <a:pt x="16727" y="81600"/>
                    <a:pt x="15272" y="78720"/>
                    <a:pt x="14545" y="78720"/>
                  </a:cubicBezTo>
                  <a:cubicBezTo>
                    <a:pt x="13090" y="78720"/>
                    <a:pt x="9454" y="79680"/>
                    <a:pt x="8000" y="80640"/>
                  </a:cubicBezTo>
                  <a:cubicBezTo>
                    <a:pt x="6545" y="80640"/>
                    <a:pt x="4363" y="82560"/>
                    <a:pt x="2181" y="82560"/>
                  </a:cubicBezTo>
                  <a:cubicBezTo>
                    <a:pt x="1454" y="81600"/>
                    <a:pt x="727" y="81600"/>
                    <a:pt x="0" y="82560"/>
                  </a:cubicBezTo>
                  <a:cubicBezTo>
                    <a:pt x="727" y="77760"/>
                    <a:pt x="727" y="77760"/>
                    <a:pt x="727" y="77760"/>
                  </a:cubicBezTo>
                  <a:cubicBezTo>
                    <a:pt x="3636" y="70080"/>
                    <a:pt x="3636" y="70080"/>
                    <a:pt x="3636" y="70080"/>
                  </a:cubicBezTo>
                  <a:cubicBezTo>
                    <a:pt x="1454" y="64320"/>
                    <a:pt x="1454" y="64320"/>
                    <a:pt x="1454" y="64320"/>
                  </a:cubicBezTo>
                  <a:cubicBezTo>
                    <a:pt x="727" y="48000"/>
                    <a:pt x="727" y="48000"/>
                    <a:pt x="727" y="48000"/>
                  </a:cubicBezTo>
                  <a:cubicBezTo>
                    <a:pt x="2909" y="36480"/>
                    <a:pt x="2909" y="36480"/>
                    <a:pt x="2909" y="36480"/>
                  </a:cubicBezTo>
                  <a:cubicBezTo>
                    <a:pt x="9454" y="31680"/>
                    <a:pt x="9454" y="31680"/>
                    <a:pt x="9454" y="31680"/>
                  </a:cubicBezTo>
                  <a:cubicBezTo>
                    <a:pt x="14545" y="27840"/>
                    <a:pt x="14545" y="27840"/>
                    <a:pt x="14545" y="27840"/>
                  </a:cubicBezTo>
                  <a:cubicBezTo>
                    <a:pt x="16000" y="18240"/>
                    <a:pt x="16000" y="18240"/>
                    <a:pt x="16000" y="18240"/>
                  </a:cubicBezTo>
                  <a:cubicBezTo>
                    <a:pt x="19636" y="13440"/>
                    <a:pt x="19636" y="13440"/>
                    <a:pt x="19636" y="13440"/>
                  </a:cubicBezTo>
                  <a:lnTo>
                    <a:pt x="19636" y="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2" name="Shape 2086"/>
            <p:cNvSpPr/>
            <p:nvPr/>
          </p:nvSpPr>
          <p:spPr>
            <a:xfrm>
              <a:off x="2686" y="3854"/>
              <a:ext cx="164" cy="2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9130"/>
                  </a:moveTo>
                  <a:cubicBezTo>
                    <a:pt x="9113" y="14782"/>
                    <a:pt x="9113" y="14782"/>
                    <a:pt x="9113" y="14782"/>
                  </a:cubicBezTo>
                  <a:cubicBezTo>
                    <a:pt x="28860" y="15652"/>
                    <a:pt x="28860" y="15652"/>
                    <a:pt x="28860" y="15652"/>
                  </a:cubicBezTo>
                  <a:cubicBezTo>
                    <a:pt x="47088" y="7826"/>
                    <a:pt x="47088" y="7826"/>
                    <a:pt x="47088" y="7826"/>
                  </a:cubicBezTo>
                  <a:cubicBezTo>
                    <a:pt x="62278" y="7826"/>
                    <a:pt x="62278" y="7826"/>
                    <a:pt x="62278" y="7826"/>
                  </a:cubicBezTo>
                  <a:cubicBezTo>
                    <a:pt x="65316" y="9565"/>
                    <a:pt x="65316" y="9565"/>
                    <a:pt x="65316" y="9565"/>
                  </a:cubicBezTo>
                  <a:cubicBezTo>
                    <a:pt x="74430" y="5217"/>
                    <a:pt x="74430" y="5217"/>
                    <a:pt x="74430" y="5217"/>
                  </a:cubicBezTo>
                  <a:cubicBezTo>
                    <a:pt x="80506" y="7826"/>
                    <a:pt x="80506" y="7826"/>
                    <a:pt x="80506" y="7826"/>
                  </a:cubicBezTo>
                  <a:cubicBezTo>
                    <a:pt x="98734" y="0"/>
                    <a:pt x="98734" y="0"/>
                    <a:pt x="98734" y="0"/>
                  </a:cubicBezTo>
                  <a:cubicBezTo>
                    <a:pt x="101772" y="0"/>
                    <a:pt x="101772" y="0"/>
                    <a:pt x="101772" y="0"/>
                  </a:cubicBezTo>
                  <a:cubicBezTo>
                    <a:pt x="103291" y="9565"/>
                    <a:pt x="103291" y="9565"/>
                    <a:pt x="103291" y="9565"/>
                  </a:cubicBezTo>
                  <a:cubicBezTo>
                    <a:pt x="113924" y="14782"/>
                    <a:pt x="113924" y="14782"/>
                    <a:pt x="113924" y="14782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9565"/>
                    <a:pt x="120000" y="29565"/>
                    <a:pt x="120000" y="29565"/>
                  </a:cubicBezTo>
                  <a:cubicBezTo>
                    <a:pt x="98734" y="39130"/>
                    <a:pt x="98734" y="39130"/>
                    <a:pt x="98734" y="39130"/>
                  </a:cubicBezTo>
                  <a:cubicBezTo>
                    <a:pt x="104810" y="49565"/>
                    <a:pt x="104810" y="49565"/>
                    <a:pt x="104810" y="49565"/>
                  </a:cubicBezTo>
                  <a:cubicBezTo>
                    <a:pt x="104810" y="60000"/>
                    <a:pt x="104810" y="60000"/>
                    <a:pt x="104810" y="60000"/>
                  </a:cubicBezTo>
                  <a:cubicBezTo>
                    <a:pt x="94177" y="64347"/>
                    <a:pt x="94177" y="64347"/>
                    <a:pt x="94177" y="64347"/>
                  </a:cubicBezTo>
                  <a:cubicBezTo>
                    <a:pt x="98734" y="66086"/>
                    <a:pt x="98734" y="66086"/>
                    <a:pt x="98734" y="66086"/>
                  </a:cubicBezTo>
                  <a:cubicBezTo>
                    <a:pt x="107848" y="64347"/>
                    <a:pt x="107848" y="64347"/>
                    <a:pt x="107848" y="64347"/>
                  </a:cubicBezTo>
                  <a:cubicBezTo>
                    <a:pt x="120000" y="65217"/>
                    <a:pt x="120000" y="65217"/>
                    <a:pt x="120000" y="65217"/>
                  </a:cubicBezTo>
                  <a:cubicBezTo>
                    <a:pt x="113924" y="69565"/>
                    <a:pt x="113924" y="69565"/>
                    <a:pt x="113924" y="69565"/>
                  </a:cubicBezTo>
                  <a:cubicBezTo>
                    <a:pt x="113924" y="79130"/>
                    <a:pt x="113924" y="79130"/>
                    <a:pt x="113924" y="79130"/>
                  </a:cubicBezTo>
                  <a:cubicBezTo>
                    <a:pt x="103291" y="86956"/>
                    <a:pt x="103291" y="86956"/>
                    <a:pt x="103291" y="86956"/>
                  </a:cubicBezTo>
                  <a:cubicBezTo>
                    <a:pt x="113924" y="93043"/>
                    <a:pt x="113924" y="93043"/>
                    <a:pt x="113924" y="93043"/>
                  </a:cubicBezTo>
                  <a:cubicBezTo>
                    <a:pt x="109367" y="99130"/>
                    <a:pt x="109367" y="99130"/>
                    <a:pt x="109367" y="99130"/>
                  </a:cubicBezTo>
                  <a:cubicBezTo>
                    <a:pt x="116962" y="106086"/>
                    <a:pt x="116962" y="106086"/>
                    <a:pt x="116962" y="106086"/>
                  </a:cubicBezTo>
                  <a:cubicBezTo>
                    <a:pt x="101772" y="113043"/>
                    <a:pt x="101772" y="113043"/>
                    <a:pt x="101772" y="113043"/>
                  </a:cubicBezTo>
                  <a:cubicBezTo>
                    <a:pt x="101772" y="120000"/>
                    <a:pt x="101772" y="120000"/>
                    <a:pt x="101772" y="120000"/>
                  </a:cubicBezTo>
                  <a:cubicBezTo>
                    <a:pt x="94177" y="118260"/>
                    <a:pt x="94177" y="118260"/>
                    <a:pt x="94177" y="118260"/>
                  </a:cubicBezTo>
                  <a:cubicBezTo>
                    <a:pt x="94177" y="113913"/>
                    <a:pt x="94177" y="113913"/>
                    <a:pt x="94177" y="113913"/>
                  </a:cubicBezTo>
                  <a:cubicBezTo>
                    <a:pt x="86582" y="113043"/>
                    <a:pt x="86582" y="113043"/>
                    <a:pt x="86582" y="113043"/>
                  </a:cubicBezTo>
                  <a:cubicBezTo>
                    <a:pt x="75949" y="109565"/>
                    <a:pt x="75949" y="109565"/>
                    <a:pt x="75949" y="109565"/>
                  </a:cubicBezTo>
                  <a:cubicBezTo>
                    <a:pt x="66835" y="110434"/>
                    <a:pt x="66835" y="110434"/>
                    <a:pt x="66835" y="110434"/>
                  </a:cubicBezTo>
                  <a:cubicBezTo>
                    <a:pt x="57721" y="106086"/>
                    <a:pt x="57721" y="106086"/>
                    <a:pt x="57721" y="106086"/>
                  </a:cubicBezTo>
                  <a:cubicBezTo>
                    <a:pt x="54683" y="99130"/>
                    <a:pt x="54683" y="99130"/>
                    <a:pt x="54683" y="99130"/>
                  </a:cubicBezTo>
                  <a:cubicBezTo>
                    <a:pt x="47088" y="90434"/>
                    <a:pt x="47088" y="90434"/>
                    <a:pt x="47088" y="90434"/>
                  </a:cubicBezTo>
                  <a:cubicBezTo>
                    <a:pt x="57721" y="89565"/>
                    <a:pt x="57721" y="89565"/>
                    <a:pt x="57721" y="89565"/>
                  </a:cubicBezTo>
                  <a:cubicBezTo>
                    <a:pt x="60759" y="85217"/>
                    <a:pt x="60759" y="85217"/>
                    <a:pt x="60759" y="85217"/>
                  </a:cubicBezTo>
                  <a:cubicBezTo>
                    <a:pt x="41012" y="81739"/>
                    <a:pt x="41012" y="81739"/>
                    <a:pt x="41012" y="81739"/>
                  </a:cubicBezTo>
                  <a:cubicBezTo>
                    <a:pt x="34936" y="73913"/>
                    <a:pt x="34936" y="73913"/>
                    <a:pt x="34936" y="73913"/>
                  </a:cubicBezTo>
                  <a:cubicBezTo>
                    <a:pt x="30379" y="66956"/>
                    <a:pt x="30379" y="66956"/>
                    <a:pt x="30379" y="66956"/>
                  </a:cubicBezTo>
                  <a:cubicBezTo>
                    <a:pt x="18227" y="65217"/>
                    <a:pt x="18227" y="65217"/>
                    <a:pt x="18227" y="65217"/>
                  </a:cubicBezTo>
                  <a:cubicBezTo>
                    <a:pt x="13670" y="58260"/>
                    <a:pt x="13670" y="58260"/>
                    <a:pt x="13670" y="58260"/>
                  </a:cubicBezTo>
                  <a:cubicBezTo>
                    <a:pt x="4556" y="48695"/>
                    <a:pt x="4556" y="48695"/>
                    <a:pt x="4556" y="48695"/>
                  </a:cubicBezTo>
                  <a:cubicBezTo>
                    <a:pt x="4556" y="48695"/>
                    <a:pt x="7594" y="39130"/>
                    <a:pt x="7594" y="38260"/>
                  </a:cubicBezTo>
                  <a:cubicBezTo>
                    <a:pt x="7594" y="38260"/>
                    <a:pt x="3037" y="27826"/>
                    <a:pt x="3037" y="27826"/>
                  </a:cubicBezTo>
                  <a:lnTo>
                    <a:pt x="0" y="1913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3" name="Shape 2087"/>
            <p:cNvSpPr/>
            <p:nvPr/>
          </p:nvSpPr>
          <p:spPr>
            <a:xfrm>
              <a:off x="3236" y="2286"/>
              <a:ext cx="1104" cy="1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5" y="38715"/>
                  </a:moveTo>
                  <a:cubicBezTo>
                    <a:pt x="905" y="38715"/>
                    <a:pt x="905" y="38715"/>
                    <a:pt x="905" y="38715"/>
                  </a:cubicBezTo>
                  <a:cubicBezTo>
                    <a:pt x="1584" y="38348"/>
                    <a:pt x="2264" y="37981"/>
                    <a:pt x="2490" y="38715"/>
                  </a:cubicBezTo>
                  <a:cubicBezTo>
                    <a:pt x="2716" y="39449"/>
                    <a:pt x="3622" y="39816"/>
                    <a:pt x="4301" y="39266"/>
                  </a:cubicBezTo>
                  <a:cubicBezTo>
                    <a:pt x="4981" y="38715"/>
                    <a:pt x="4981" y="37798"/>
                    <a:pt x="5660" y="37981"/>
                  </a:cubicBezTo>
                  <a:cubicBezTo>
                    <a:pt x="6339" y="38348"/>
                    <a:pt x="6566" y="39449"/>
                    <a:pt x="6792" y="39449"/>
                  </a:cubicBezTo>
                  <a:cubicBezTo>
                    <a:pt x="7245" y="39449"/>
                    <a:pt x="8603" y="38899"/>
                    <a:pt x="9283" y="38348"/>
                  </a:cubicBezTo>
                  <a:cubicBezTo>
                    <a:pt x="9735" y="37798"/>
                    <a:pt x="11773" y="37431"/>
                    <a:pt x="13811" y="37247"/>
                  </a:cubicBezTo>
                  <a:cubicBezTo>
                    <a:pt x="15849" y="36880"/>
                    <a:pt x="16754" y="36146"/>
                    <a:pt x="16754" y="36880"/>
                  </a:cubicBezTo>
                  <a:cubicBezTo>
                    <a:pt x="16754" y="37614"/>
                    <a:pt x="16981" y="37981"/>
                    <a:pt x="18339" y="38532"/>
                  </a:cubicBezTo>
                  <a:cubicBezTo>
                    <a:pt x="19698" y="38899"/>
                    <a:pt x="22415" y="37981"/>
                    <a:pt x="23320" y="37431"/>
                  </a:cubicBezTo>
                  <a:cubicBezTo>
                    <a:pt x="24226" y="36880"/>
                    <a:pt x="26264" y="37064"/>
                    <a:pt x="26716" y="36513"/>
                  </a:cubicBezTo>
                  <a:cubicBezTo>
                    <a:pt x="26943" y="35779"/>
                    <a:pt x="26490" y="35045"/>
                    <a:pt x="25811" y="34678"/>
                  </a:cubicBezTo>
                  <a:cubicBezTo>
                    <a:pt x="25132" y="34311"/>
                    <a:pt x="24452" y="33394"/>
                    <a:pt x="24905" y="32660"/>
                  </a:cubicBezTo>
                  <a:cubicBezTo>
                    <a:pt x="25132" y="31926"/>
                    <a:pt x="26264" y="31009"/>
                    <a:pt x="27169" y="31559"/>
                  </a:cubicBezTo>
                  <a:cubicBezTo>
                    <a:pt x="28075" y="31926"/>
                    <a:pt x="29886" y="31926"/>
                    <a:pt x="30566" y="31376"/>
                  </a:cubicBezTo>
                  <a:cubicBezTo>
                    <a:pt x="31245" y="31009"/>
                    <a:pt x="32603" y="30275"/>
                    <a:pt x="33509" y="30458"/>
                  </a:cubicBezTo>
                  <a:cubicBezTo>
                    <a:pt x="34188" y="30642"/>
                    <a:pt x="36679" y="30825"/>
                    <a:pt x="36905" y="31376"/>
                  </a:cubicBezTo>
                  <a:cubicBezTo>
                    <a:pt x="37132" y="31926"/>
                    <a:pt x="37358" y="32293"/>
                    <a:pt x="37132" y="32477"/>
                  </a:cubicBezTo>
                  <a:cubicBezTo>
                    <a:pt x="36679" y="32844"/>
                    <a:pt x="38490" y="32660"/>
                    <a:pt x="38716" y="32660"/>
                  </a:cubicBezTo>
                  <a:cubicBezTo>
                    <a:pt x="38943" y="32844"/>
                    <a:pt x="38037" y="33944"/>
                    <a:pt x="37358" y="34311"/>
                  </a:cubicBezTo>
                  <a:cubicBezTo>
                    <a:pt x="36905" y="34495"/>
                    <a:pt x="38943" y="33577"/>
                    <a:pt x="39849" y="34128"/>
                  </a:cubicBezTo>
                  <a:cubicBezTo>
                    <a:pt x="40754" y="34862"/>
                    <a:pt x="41433" y="34862"/>
                    <a:pt x="40981" y="35412"/>
                  </a:cubicBezTo>
                  <a:cubicBezTo>
                    <a:pt x="40528" y="35779"/>
                    <a:pt x="39169" y="35779"/>
                    <a:pt x="38716" y="36146"/>
                  </a:cubicBezTo>
                  <a:cubicBezTo>
                    <a:pt x="38490" y="36330"/>
                    <a:pt x="39622" y="36330"/>
                    <a:pt x="41207" y="37247"/>
                  </a:cubicBezTo>
                  <a:cubicBezTo>
                    <a:pt x="42792" y="38165"/>
                    <a:pt x="45509" y="39816"/>
                    <a:pt x="45962" y="40000"/>
                  </a:cubicBezTo>
                  <a:cubicBezTo>
                    <a:pt x="46415" y="40183"/>
                    <a:pt x="49584" y="40917"/>
                    <a:pt x="49358" y="39633"/>
                  </a:cubicBezTo>
                  <a:cubicBezTo>
                    <a:pt x="49358" y="38532"/>
                    <a:pt x="48679" y="37064"/>
                    <a:pt x="48000" y="35963"/>
                  </a:cubicBezTo>
                  <a:cubicBezTo>
                    <a:pt x="47320" y="35045"/>
                    <a:pt x="47094" y="33577"/>
                    <a:pt x="47547" y="33577"/>
                  </a:cubicBezTo>
                  <a:cubicBezTo>
                    <a:pt x="48000" y="33394"/>
                    <a:pt x="49358" y="34128"/>
                    <a:pt x="50264" y="34311"/>
                  </a:cubicBezTo>
                  <a:cubicBezTo>
                    <a:pt x="51169" y="34678"/>
                    <a:pt x="53433" y="34128"/>
                    <a:pt x="53433" y="33761"/>
                  </a:cubicBezTo>
                  <a:cubicBezTo>
                    <a:pt x="53660" y="33394"/>
                    <a:pt x="53433" y="31926"/>
                    <a:pt x="55018" y="31376"/>
                  </a:cubicBezTo>
                  <a:cubicBezTo>
                    <a:pt x="56377" y="30642"/>
                    <a:pt x="56830" y="30458"/>
                    <a:pt x="58188" y="30825"/>
                  </a:cubicBezTo>
                  <a:cubicBezTo>
                    <a:pt x="59547" y="31192"/>
                    <a:pt x="60000" y="30091"/>
                    <a:pt x="59094" y="29908"/>
                  </a:cubicBezTo>
                  <a:cubicBezTo>
                    <a:pt x="58415" y="29724"/>
                    <a:pt x="58415" y="29174"/>
                    <a:pt x="59094" y="28623"/>
                  </a:cubicBezTo>
                  <a:cubicBezTo>
                    <a:pt x="60000" y="28256"/>
                    <a:pt x="61811" y="28256"/>
                    <a:pt x="61584" y="27706"/>
                  </a:cubicBezTo>
                  <a:cubicBezTo>
                    <a:pt x="61358" y="27155"/>
                    <a:pt x="59320" y="26055"/>
                    <a:pt x="59094" y="25504"/>
                  </a:cubicBezTo>
                  <a:cubicBezTo>
                    <a:pt x="59094" y="24954"/>
                    <a:pt x="59320" y="24036"/>
                    <a:pt x="58867" y="24220"/>
                  </a:cubicBezTo>
                  <a:cubicBezTo>
                    <a:pt x="58415" y="24587"/>
                    <a:pt x="57735" y="25504"/>
                    <a:pt x="57056" y="24587"/>
                  </a:cubicBezTo>
                  <a:cubicBezTo>
                    <a:pt x="56150" y="23669"/>
                    <a:pt x="57056" y="23302"/>
                    <a:pt x="57735" y="23119"/>
                  </a:cubicBezTo>
                  <a:cubicBezTo>
                    <a:pt x="58641" y="22935"/>
                    <a:pt x="58641" y="22018"/>
                    <a:pt x="58415" y="21651"/>
                  </a:cubicBezTo>
                  <a:cubicBezTo>
                    <a:pt x="58188" y="21467"/>
                    <a:pt x="56603" y="20917"/>
                    <a:pt x="56830" y="20733"/>
                  </a:cubicBezTo>
                  <a:cubicBezTo>
                    <a:pt x="57056" y="20550"/>
                    <a:pt x="57283" y="20000"/>
                    <a:pt x="58188" y="20000"/>
                  </a:cubicBezTo>
                  <a:cubicBezTo>
                    <a:pt x="58867" y="20183"/>
                    <a:pt x="60452" y="19266"/>
                    <a:pt x="61358" y="18715"/>
                  </a:cubicBezTo>
                  <a:cubicBezTo>
                    <a:pt x="62264" y="17981"/>
                    <a:pt x="63622" y="17614"/>
                    <a:pt x="64754" y="16880"/>
                  </a:cubicBezTo>
                  <a:cubicBezTo>
                    <a:pt x="65660" y="16330"/>
                    <a:pt x="67471" y="15229"/>
                    <a:pt x="67698" y="15779"/>
                  </a:cubicBezTo>
                  <a:cubicBezTo>
                    <a:pt x="68150" y="16146"/>
                    <a:pt x="66792" y="16880"/>
                    <a:pt x="66566" y="17431"/>
                  </a:cubicBezTo>
                  <a:cubicBezTo>
                    <a:pt x="66339" y="17981"/>
                    <a:pt x="67924" y="17247"/>
                    <a:pt x="68377" y="16880"/>
                  </a:cubicBezTo>
                  <a:cubicBezTo>
                    <a:pt x="68830" y="16513"/>
                    <a:pt x="69056" y="17431"/>
                    <a:pt x="69283" y="17798"/>
                  </a:cubicBezTo>
                  <a:cubicBezTo>
                    <a:pt x="69509" y="18165"/>
                    <a:pt x="70188" y="17431"/>
                    <a:pt x="69509" y="16513"/>
                  </a:cubicBezTo>
                  <a:cubicBezTo>
                    <a:pt x="68830" y="15596"/>
                    <a:pt x="69056" y="15045"/>
                    <a:pt x="69735" y="14311"/>
                  </a:cubicBezTo>
                  <a:cubicBezTo>
                    <a:pt x="70641" y="13761"/>
                    <a:pt x="72226" y="13027"/>
                    <a:pt x="73584" y="12660"/>
                  </a:cubicBezTo>
                  <a:cubicBezTo>
                    <a:pt x="74943" y="12293"/>
                    <a:pt x="76075" y="12660"/>
                    <a:pt x="75849" y="13211"/>
                  </a:cubicBezTo>
                  <a:cubicBezTo>
                    <a:pt x="75396" y="13761"/>
                    <a:pt x="74943" y="14862"/>
                    <a:pt x="76075" y="14495"/>
                  </a:cubicBezTo>
                  <a:cubicBezTo>
                    <a:pt x="77207" y="14311"/>
                    <a:pt x="78113" y="13577"/>
                    <a:pt x="78566" y="13944"/>
                  </a:cubicBezTo>
                  <a:cubicBezTo>
                    <a:pt x="79018" y="14311"/>
                    <a:pt x="79924" y="14311"/>
                    <a:pt x="80603" y="13577"/>
                  </a:cubicBezTo>
                  <a:cubicBezTo>
                    <a:pt x="81283" y="12844"/>
                    <a:pt x="82867" y="12660"/>
                    <a:pt x="83320" y="13211"/>
                  </a:cubicBezTo>
                  <a:cubicBezTo>
                    <a:pt x="83773" y="13761"/>
                    <a:pt x="86264" y="13027"/>
                    <a:pt x="86716" y="11743"/>
                  </a:cubicBezTo>
                  <a:cubicBezTo>
                    <a:pt x="87169" y="10275"/>
                    <a:pt x="87169" y="8990"/>
                    <a:pt x="88528" y="7889"/>
                  </a:cubicBezTo>
                  <a:cubicBezTo>
                    <a:pt x="89660" y="6788"/>
                    <a:pt x="90339" y="5504"/>
                    <a:pt x="92150" y="4220"/>
                  </a:cubicBezTo>
                  <a:cubicBezTo>
                    <a:pt x="93962" y="2752"/>
                    <a:pt x="96905" y="2935"/>
                    <a:pt x="98264" y="3486"/>
                  </a:cubicBezTo>
                  <a:cubicBezTo>
                    <a:pt x="99622" y="4036"/>
                    <a:pt x="99169" y="4587"/>
                    <a:pt x="100301" y="5321"/>
                  </a:cubicBezTo>
                  <a:cubicBezTo>
                    <a:pt x="101207" y="5871"/>
                    <a:pt x="102339" y="4770"/>
                    <a:pt x="102566" y="4220"/>
                  </a:cubicBezTo>
                  <a:cubicBezTo>
                    <a:pt x="103018" y="3669"/>
                    <a:pt x="104150" y="4403"/>
                    <a:pt x="105056" y="4954"/>
                  </a:cubicBezTo>
                  <a:cubicBezTo>
                    <a:pt x="105962" y="5688"/>
                    <a:pt x="107320" y="5871"/>
                    <a:pt x="107320" y="5504"/>
                  </a:cubicBezTo>
                  <a:cubicBezTo>
                    <a:pt x="107320" y="5137"/>
                    <a:pt x="105962" y="4770"/>
                    <a:pt x="105283" y="3669"/>
                  </a:cubicBezTo>
                  <a:cubicBezTo>
                    <a:pt x="104603" y="2752"/>
                    <a:pt x="104603" y="2568"/>
                    <a:pt x="105056" y="1651"/>
                  </a:cubicBezTo>
                  <a:cubicBezTo>
                    <a:pt x="107773" y="2935"/>
                    <a:pt x="107773" y="2935"/>
                    <a:pt x="107773" y="2935"/>
                  </a:cubicBezTo>
                  <a:cubicBezTo>
                    <a:pt x="110716" y="4220"/>
                    <a:pt x="110716" y="4220"/>
                    <a:pt x="110716" y="4220"/>
                  </a:cubicBezTo>
                  <a:cubicBezTo>
                    <a:pt x="111849" y="4954"/>
                    <a:pt x="111849" y="4954"/>
                    <a:pt x="111849" y="4954"/>
                  </a:cubicBezTo>
                  <a:cubicBezTo>
                    <a:pt x="113433" y="6605"/>
                    <a:pt x="113433" y="6605"/>
                    <a:pt x="113433" y="6605"/>
                  </a:cubicBezTo>
                  <a:cubicBezTo>
                    <a:pt x="110943" y="8440"/>
                    <a:pt x="110943" y="8440"/>
                    <a:pt x="110943" y="8440"/>
                  </a:cubicBezTo>
                  <a:cubicBezTo>
                    <a:pt x="110943" y="9724"/>
                    <a:pt x="110943" y="9724"/>
                    <a:pt x="110943" y="9724"/>
                  </a:cubicBezTo>
                  <a:cubicBezTo>
                    <a:pt x="110037" y="11376"/>
                    <a:pt x="110037" y="11376"/>
                    <a:pt x="110037" y="11376"/>
                  </a:cubicBezTo>
                  <a:cubicBezTo>
                    <a:pt x="109584" y="12293"/>
                    <a:pt x="109584" y="12293"/>
                    <a:pt x="109584" y="12293"/>
                  </a:cubicBezTo>
                  <a:cubicBezTo>
                    <a:pt x="109358" y="13761"/>
                    <a:pt x="109358" y="13761"/>
                    <a:pt x="109358" y="13761"/>
                  </a:cubicBezTo>
                  <a:cubicBezTo>
                    <a:pt x="110943" y="15229"/>
                    <a:pt x="110943" y="15229"/>
                    <a:pt x="110943" y="15229"/>
                  </a:cubicBezTo>
                  <a:cubicBezTo>
                    <a:pt x="110943" y="16697"/>
                    <a:pt x="110943" y="16697"/>
                    <a:pt x="110943" y="16697"/>
                  </a:cubicBezTo>
                  <a:cubicBezTo>
                    <a:pt x="113886" y="16697"/>
                    <a:pt x="113886" y="16697"/>
                    <a:pt x="113886" y="16697"/>
                  </a:cubicBezTo>
                  <a:cubicBezTo>
                    <a:pt x="116150" y="16513"/>
                    <a:pt x="116150" y="16513"/>
                    <a:pt x="116150" y="16513"/>
                  </a:cubicBezTo>
                  <a:cubicBezTo>
                    <a:pt x="118415" y="18165"/>
                    <a:pt x="118415" y="18165"/>
                    <a:pt x="118415" y="18165"/>
                  </a:cubicBezTo>
                  <a:cubicBezTo>
                    <a:pt x="119773" y="19449"/>
                    <a:pt x="119773" y="19449"/>
                    <a:pt x="119773" y="19449"/>
                  </a:cubicBezTo>
                  <a:cubicBezTo>
                    <a:pt x="120000" y="21284"/>
                    <a:pt x="120000" y="21284"/>
                    <a:pt x="120000" y="21284"/>
                  </a:cubicBezTo>
                  <a:cubicBezTo>
                    <a:pt x="119773" y="22568"/>
                    <a:pt x="119773" y="22568"/>
                    <a:pt x="119773" y="22568"/>
                  </a:cubicBezTo>
                  <a:cubicBezTo>
                    <a:pt x="117056" y="22568"/>
                    <a:pt x="117056" y="22568"/>
                    <a:pt x="117056" y="22568"/>
                  </a:cubicBezTo>
                  <a:cubicBezTo>
                    <a:pt x="117056" y="24036"/>
                    <a:pt x="117056" y="24036"/>
                    <a:pt x="117056" y="24036"/>
                  </a:cubicBezTo>
                  <a:cubicBezTo>
                    <a:pt x="115245" y="24036"/>
                    <a:pt x="115245" y="24036"/>
                    <a:pt x="115245" y="24036"/>
                  </a:cubicBezTo>
                  <a:cubicBezTo>
                    <a:pt x="115018" y="25871"/>
                    <a:pt x="115018" y="25871"/>
                    <a:pt x="115018" y="25871"/>
                  </a:cubicBezTo>
                  <a:cubicBezTo>
                    <a:pt x="113660" y="26422"/>
                    <a:pt x="113660" y="26422"/>
                    <a:pt x="113660" y="26422"/>
                  </a:cubicBezTo>
                  <a:cubicBezTo>
                    <a:pt x="114113" y="27339"/>
                    <a:pt x="114113" y="27339"/>
                    <a:pt x="114113" y="27339"/>
                  </a:cubicBezTo>
                  <a:cubicBezTo>
                    <a:pt x="115924" y="28073"/>
                    <a:pt x="115924" y="28073"/>
                    <a:pt x="115924" y="28073"/>
                  </a:cubicBezTo>
                  <a:cubicBezTo>
                    <a:pt x="114113" y="29174"/>
                    <a:pt x="114113" y="29174"/>
                    <a:pt x="114113" y="29174"/>
                  </a:cubicBezTo>
                  <a:cubicBezTo>
                    <a:pt x="116377" y="30825"/>
                    <a:pt x="116377" y="30825"/>
                    <a:pt x="116377" y="30825"/>
                  </a:cubicBezTo>
                  <a:cubicBezTo>
                    <a:pt x="116150" y="33211"/>
                    <a:pt x="116150" y="33211"/>
                    <a:pt x="116150" y="33211"/>
                  </a:cubicBezTo>
                  <a:cubicBezTo>
                    <a:pt x="118867" y="35045"/>
                    <a:pt x="118867" y="35045"/>
                    <a:pt x="118867" y="35045"/>
                  </a:cubicBezTo>
                  <a:cubicBezTo>
                    <a:pt x="119320" y="36513"/>
                    <a:pt x="119320" y="36513"/>
                    <a:pt x="119320" y="36513"/>
                  </a:cubicBezTo>
                  <a:cubicBezTo>
                    <a:pt x="117962" y="37064"/>
                    <a:pt x="117962" y="37064"/>
                    <a:pt x="117962" y="37064"/>
                  </a:cubicBezTo>
                  <a:cubicBezTo>
                    <a:pt x="117283" y="38715"/>
                    <a:pt x="117283" y="38715"/>
                    <a:pt x="117283" y="38715"/>
                  </a:cubicBezTo>
                  <a:cubicBezTo>
                    <a:pt x="116830" y="40733"/>
                    <a:pt x="116830" y="40733"/>
                    <a:pt x="116830" y="40733"/>
                  </a:cubicBezTo>
                  <a:cubicBezTo>
                    <a:pt x="115245" y="40733"/>
                    <a:pt x="115245" y="40733"/>
                    <a:pt x="115245" y="40733"/>
                  </a:cubicBezTo>
                  <a:cubicBezTo>
                    <a:pt x="113660" y="40550"/>
                    <a:pt x="113660" y="40550"/>
                    <a:pt x="113660" y="40550"/>
                  </a:cubicBezTo>
                  <a:cubicBezTo>
                    <a:pt x="113433" y="42018"/>
                    <a:pt x="113433" y="42018"/>
                    <a:pt x="113433" y="42018"/>
                  </a:cubicBezTo>
                  <a:cubicBezTo>
                    <a:pt x="111849" y="42935"/>
                    <a:pt x="111849" y="42935"/>
                    <a:pt x="111849" y="42935"/>
                  </a:cubicBezTo>
                  <a:cubicBezTo>
                    <a:pt x="110490" y="43853"/>
                    <a:pt x="110490" y="43853"/>
                    <a:pt x="110490" y="43853"/>
                  </a:cubicBezTo>
                  <a:cubicBezTo>
                    <a:pt x="113433" y="44954"/>
                    <a:pt x="113433" y="44954"/>
                    <a:pt x="113433" y="44954"/>
                  </a:cubicBezTo>
                  <a:cubicBezTo>
                    <a:pt x="112528" y="46055"/>
                    <a:pt x="112528" y="46055"/>
                    <a:pt x="112528" y="46055"/>
                  </a:cubicBezTo>
                  <a:cubicBezTo>
                    <a:pt x="111849" y="46238"/>
                    <a:pt x="111849" y="46238"/>
                    <a:pt x="111849" y="46238"/>
                  </a:cubicBezTo>
                  <a:cubicBezTo>
                    <a:pt x="110037" y="46972"/>
                    <a:pt x="110037" y="46972"/>
                    <a:pt x="110037" y="46972"/>
                  </a:cubicBezTo>
                  <a:cubicBezTo>
                    <a:pt x="108452" y="48256"/>
                    <a:pt x="108452" y="48256"/>
                    <a:pt x="108452" y="48256"/>
                  </a:cubicBezTo>
                  <a:cubicBezTo>
                    <a:pt x="109358" y="49357"/>
                    <a:pt x="109358" y="49357"/>
                    <a:pt x="109358" y="49357"/>
                  </a:cubicBezTo>
                  <a:cubicBezTo>
                    <a:pt x="109584" y="50825"/>
                    <a:pt x="109584" y="50825"/>
                    <a:pt x="109584" y="50825"/>
                  </a:cubicBezTo>
                  <a:cubicBezTo>
                    <a:pt x="110716" y="52844"/>
                    <a:pt x="110716" y="52844"/>
                    <a:pt x="110716" y="52844"/>
                  </a:cubicBezTo>
                  <a:cubicBezTo>
                    <a:pt x="113207" y="55045"/>
                    <a:pt x="113207" y="55045"/>
                    <a:pt x="113207" y="55045"/>
                  </a:cubicBezTo>
                  <a:cubicBezTo>
                    <a:pt x="115245" y="56330"/>
                    <a:pt x="115245" y="56330"/>
                    <a:pt x="115245" y="56330"/>
                  </a:cubicBezTo>
                  <a:cubicBezTo>
                    <a:pt x="115698" y="58348"/>
                    <a:pt x="115698" y="58348"/>
                    <a:pt x="115698" y="58348"/>
                  </a:cubicBezTo>
                  <a:cubicBezTo>
                    <a:pt x="115245" y="58348"/>
                    <a:pt x="115245" y="58348"/>
                    <a:pt x="115245" y="58348"/>
                  </a:cubicBezTo>
                  <a:cubicBezTo>
                    <a:pt x="115924" y="61651"/>
                    <a:pt x="115924" y="61651"/>
                    <a:pt x="115924" y="61651"/>
                  </a:cubicBezTo>
                  <a:cubicBezTo>
                    <a:pt x="114113" y="60917"/>
                    <a:pt x="114113" y="60917"/>
                    <a:pt x="114113" y="60917"/>
                  </a:cubicBezTo>
                  <a:cubicBezTo>
                    <a:pt x="112981" y="61100"/>
                    <a:pt x="112981" y="61100"/>
                    <a:pt x="112981" y="61100"/>
                  </a:cubicBezTo>
                  <a:cubicBezTo>
                    <a:pt x="111396" y="62568"/>
                    <a:pt x="111396" y="62568"/>
                    <a:pt x="111396" y="62568"/>
                  </a:cubicBezTo>
                  <a:cubicBezTo>
                    <a:pt x="109584" y="63853"/>
                    <a:pt x="109584" y="63853"/>
                    <a:pt x="109584" y="63853"/>
                  </a:cubicBezTo>
                  <a:cubicBezTo>
                    <a:pt x="108226" y="64220"/>
                    <a:pt x="108226" y="64220"/>
                    <a:pt x="108226" y="64220"/>
                  </a:cubicBezTo>
                  <a:cubicBezTo>
                    <a:pt x="105735" y="63302"/>
                    <a:pt x="105735" y="63302"/>
                    <a:pt x="105735" y="63302"/>
                  </a:cubicBezTo>
                  <a:cubicBezTo>
                    <a:pt x="103924" y="63302"/>
                    <a:pt x="103924" y="63302"/>
                    <a:pt x="103924" y="63302"/>
                  </a:cubicBezTo>
                  <a:cubicBezTo>
                    <a:pt x="103471" y="64770"/>
                    <a:pt x="103471" y="64770"/>
                    <a:pt x="103471" y="64770"/>
                  </a:cubicBezTo>
                  <a:cubicBezTo>
                    <a:pt x="104603" y="65688"/>
                    <a:pt x="104603" y="65688"/>
                    <a:pt x="104603" y="65688"/>
                  </a:cubicBezTo>
                  <a:cubicBezTo>
                    <a:pt x="105283" y="67155"/>
                    <a:pt x="105283" y="67155"/>
                    <a:pt x="105283" y="67155"/>
                  </a:cubicBezTo>
                  <a:cubicBezTo>
                    <a:pt x="105735" y="70458"/>
                    <a:pt x="105735" y="70458"/>
                    <a:pt x="105735" y="70458"/>
                  </a:cubicBezTo>
                  <a:cubicBezTo>
                    <a:pt x="104150" y="71743"/>
                    <a:pt x="104150" y="71743"/>
                    <a:pt x="104150" y="71743"/>
                  </a:cubicBezTo>
                  <a:cubicBezTo>
                    <a:pt x="104830" y="72844"/>
                    <a:pt x="104830" y="72844"/>
                    <a:pt x="104830" y="72844"/>
                  </a:cubicBezTo>
                  <a:cubicBezTo>
                    <a:pt x="104830" y="75412"/>
                    <a:pt x="104830" y="75412"/>
                    <a:pt x="104830" y="75412"/>
                  </a:cubicBezTo>
                  <a:cubicBezTo>
                    <a:pt x="107094" y="75963"/>
                    <a:pt x="107094" y="75963"/>
                    <a:pt x="107094" y="75963"/>
                  </a:cubicBezTo>
                  <a:cubicBezTo>
                    <a:pt x="108452" y="77614"/>
                    <a:pt x="108452" y="77614"/>
                    <a:pt x="108452" y="77614"/>
                  </a:cubicBezTo>
                  <a:cubicBezTo>
                    <a:pt x="110037" y="79266"/>
                    <a:pt x="110037" y="79266"/>
                    <a:pt x="110037" y="79266"/>
                  </a:cubicBezTo>
                  <a:cubicBezTo>
                    <a:pt x="110037" y="80000"/>
                    <a:pt x="110037" y="80000"/>
                    <a:pt x="110037" y="80000"/>
                  </a:cubicBezTo>
                  <a:cubicBezTo>
                    <a:pt x="108226" y="80366"/>
                    <a:pt x="108226" y="80366"/>
                    <a:pt x="108226" y="80366"/>
                  </a:cubicBezTo>
                  <a:cubicBezTo>
                    <a:pt x="108452" y="82935"/>
                    <a:pt x="108452" y="82935"/>
                    <a:pt x="108452" y="82935"/>
                  </a:cubicBezTo>
                  <a:cubicBezTo>
                    <a:pt x="106188" y="84587"/>
                    <a:pt x="106188" y="84587"/>
                    <a:pt x="106188" y="84587"/>
                  </a:cubicBezTo>
                  <a:cubicBezTo>
                    <a:pt x="104603" y="84587"/>
                    <a:pt x="104603" y="84587"/>
                    <a:pt x="104603" y="84587"/>
                  </a:cubicBezTo>
                  <a:cubicBezTo>
                    <a:pt x="104377" y="85688"/>
                    <a:pt x="104377" y="85688"/>
                    <a:pt x="104377" y="85688"/>
                  </a:cubicBezTo>
                  <a:cubicBezTo>
                    <a:pt x="105056" y="86605"/>
                    <a:pt x="105056" y="86605"/>
                    <a:pt x="105056" y="86605"/>
                  </a:cubicBezTo>
                  <a:cubicBezTo>
                    <a:pt x="104377" y="87889"/>
                    <a:pt x="104377" y="87889"/>
                    <a:pt x="104377" y="87889"/>
                  </a:cubicBezTo>
                  <a:cubicBezTo>
                    <a:pt x="102339" y="88623"/>
                    <a:pt x="102339" y="88623"/>
                    <a:pt x="102339" y="88623"/>
                  </a:cubicBezTo>
                  <a:cubicBezTo>
                    <a:pt x="100754" y="88623"/>
                    <a:pt x="100754" y="88623"/>
                    <a:pt x="100754" y="88623"/>
                  </a:cubicBezTo>
                  <a:cubicBezTo>
                    <a:pt x="98943" y="89724"/>
                    <a:pt x="98943" y="89724"/>
                    <a:pt x="98943" y="89724"/>
                  </a:cubicBezTo>
                  <a:cubicBezTo>
                    <a:pt x="98716" y="91376"/>
                    <a:pt x="98716" y="91376"/>
                    <a:pt x="98716" y="91376"/>
                  </a:cubicBezTo>
                  <a:cubicBezTo>
                    <a:pt x="99396" y="91743"/>
                    <a:pt x="99396" y="91743"/>
                    <a:pt x="99396" y="91743"/>
                  </a:cubicBezTo>
                  <a:cubicBezTo>
                    <a:pt x="98490" y="92660"/>
                    <a:pt x="98490" y="92660"/>
                    <a:pt x="98490" y="92660"/>
                  </a:cubicBezTo>
                  <a:cubicBezTo>
                    <a:pt x="99622" y="93577"/>
                    <a:pt x="99622" y="93577"/>
                    <a:pt x="99622" y="93577"/>
                  </a:cubicBezTo>
                  <a:cubicBezTo>
                    <a:pt x="98716" y="94495"/>
                    <a:pt x="98716" y="94495"/>
                    <a:pt x="98716" y="94495"/>
                  </a:cubicBezTo>
                  <a:cubicBezTo>
                    <a:pt x="99849" y="95779"/>
                    <a:pt x="99849" y="95779"/>
                    <a:pt x="99849" y="95779"/>
                  </a:cubicBezTo>
                  <a:cubicBezTo>
                    <a:pt x="99849" y="97247"/>
                    <a:pt x="99849" y="97247"/>
                    <a:pt x="99849" y="97247"/>
                  </a:cubicBezTo>
                  <a:cubicBezTo>
                    <a:pt x="98490" y="97247"/>
                    <a:pt x="98490" y="97247"/>
                    <a:pt x="98490" y="97247"/>
                  </a:cubicBezTo>
                  <a:cubicBezTo>
                    <a:pt x="100075" y="98532"/>
                    <a:pt x="100075" y="98532"/>
                    <a:pt x="100075" y="98532"/>
                  </a:cubicBezTo>
                  <a:cubicBezTo>
                    <a:pt x="101433" y="98715"/>
                    <a:pt x="101433" y="98715"/>
                    <a:pt x="101433" y="98715"/>
                  </a:cubicBezTo>
                  <a:cubicBezTo>
                    <a:pt x="100754" y="100366"/>
                    <a:pt x="100754" y="100366"/>
                    <a:pt x="100754" y="100366"/>
                  </a:cubicBezTo>
                  <a:cubicBezTo>
                    <a:pt x="101433" y="101284"/>
                    <a:pt x="101433" y="101284"/>
                    <a:pt x="101433" y="101284"/>
                  </a:cubicBezTo>
                  <a:cubicBezTo>
                    <a:pt x="100075" y="102201"/>
                    <a:pt x="100075" y="102201"/>
                    <a:pt x="100075" y="102201"/>
                  </a:cubicBezTo>
                  <a:cubicBezTo>
                    <a:pt x="100301" y="103119"/>
                    <a:pt x="100301" y="103119"/>
                    <a:pt x="100301" y="103119"/>
                  </a:cubicBezTo>
                  <a:cubicBezTo>
                    <a:pt x="102566" y="102752"/>
                    <a:pt x="102566" y="102752"/>
                    <a:pt x="102566" y="102752"/>
                  </a:cubicBezTo>
                  <a:cubicBezTo>
                    <a:pt x="104603" y="103302"/>
                    <a:pt x="104603" y="103302"/>
                    <a:pt x="104603" y="103302"/>
                  </a:cubicBezTo>
                  <a:cubicBezTo>
                    <a:pt x="104603" y="104954"/>
                    <a:pt x="104603" y="104954"/>
                    <a:pt x="104603" y="104954"/>
                  </a:cubicBezTo>
                  <a:cubicBezTo>
                    <a:pt x="103245" y="106055"/>
                    <a:pt x="103245" y="106055"/>
                    <a:pt x="103245" y="106055"/>
                  </a:cubicBezTo>
                  <a:cubicBezTo>
                    <a:pt x="104377" y="106788"/>
                    <a:pt x="104377" y="106788"/>
                    <a:pt x="104377" y="106788"/>
                  </a:cubicBezTo>
                  <a:cubicBezTo>
                    <a:pt x="104150" y="108440"/>
                    <a:pt x="104150" y="108440"/>
                    <a:pt x="104150" y="108440"/>
                  </a:cubicBezTo>
                  <a:cubicBezTo>
                    <a:pt x="105056" y="109724"/>
                    <a:pt x="105056" y="109724"/>
                    <a:pt x="105056" y="109724"/>
                  </a:cubicBezTo>
                  <a:cubicBezTo>
                    <a:pt x="105962" y="109541"/>
                    <a:pt x="105962" y="109541"/>
                    <a:pt x="105962" y="109541"/>
                  </a:cubicBezTo>
                  <a:cubicBezTo>
                    <a:pt x="104603" y="109724"/>
                    <a:pt x="104603" y="109724"/>
                    <a:pt x="104603" y="109724"/>
                  </a:cubicBezTo>
                  <a:cubicBezTo>
                    <a:pt x="100075" y="112477"/>
                    <a:pt x="100075" y="112477"/>
                    <a:pt x="100075" y="112477"/>
                  </a:cubicBezTo>
                  <a:cubicBezTo>
                    <a:pt x="100301" y="113394"/>
                    <a:pt x="100301" y="113394"/>
                    <a:pt x="100301" y="113394"/>
                  </a:cubicBezTo>
                  <a:cubicBezTo>
                    <a:pt x="98490" y="114311"/>
                    <a:pt x="98490" y="114311"/>
                    <a:pt x="98490" y="114311"/>
                  </a:cubicBezTo>
                  <a:cubicBezTo>
                    <a:pt x="96679" y="114311"/>
                    <a:pt x="96679" y="114311"/>
                    <a:pt x="96679" y="114311"/>
                  </a:cubicBezTo>
                  <a:cubicBezTo>
                    <a:pt x="95547" y="114678"/>
                    <a:pt x="95547" y="114678"/>
                    <a:pt x="95547" y="114678"/>
                  </a:cubicBezTo>
                  <a:cubicBezTo>
                    <a:pt x="95320" y="115596"/>
                    <a:pt x="95320" y="115596"/>
                    <a:pt x="95320" y="115596"/>
                  </a:cubicBezTo>
                  <a:cubicBezTo>
                    <a:pt x="93056" y="115229"/>
                    <a:pt x="93056" y="115229"/>
                    <a:pt x="93056" y="115229"/>
                  </a:cubicBezTo>
                  <a:cubicBezTo>
                    <a:pt x="90339" y="117798"/>
                    <a:pt x="90339" y="117798"/>
                    <a:pt x="90339" y="117798"/>
                  </a:cubicBezTo>
                  <a:cubicBezTo>
                    <a:pt x="88981" y="117064"/>
                    <a:pt x="88981" y="117064"/>
                    <a:pt x="88981" y="117064"/>
                  </a:cubicBezTo>
                  <a:cubicBezTo>
                    <a:pt x="88075" y="117798"/>
                    <a:pt x="88075" y="117798"/>
                    <a:pt x="88075" y="117798"/>
                  </a:cubicBezTo>
                  <a:cubicBezTo>
                    <a:pt x="87169" y="117247"/>
                    <a:pt x="87169" y="117247"/>
                    <a:pt x="87169" y="117247"/>
                  </a:cubicBezTo>
                  <a:cubicBezTo>
                    <a:pt x="86490" y="117981"/>
                    <a:pt x="86490" y="117981"/>
                    <a:pt x="86490" y="117981"/>
                  </a:cubicBezTo>
                  <a:cubicBezTo>
                    <a:pt x="84226" y="118899"/>
                    <a:pt x="84226" y="118899"/>
                    <a:pt x="84226" y="118899"/>
                  </a:cubicBezTo>
                  <a:cubicBezTo>
                    <a:pt x="81735" y="117247"/>
                    <a:pt x="81735" y="117247"/>
                    <a:pt x="81735" y="117247"/>
                  </a:cubicBezTo>
                  <a:cubicBezTo>
                    <a:pt x="79924" y="117064"/>
                    <a:pt x="79924" y="117064"/>
                    <a:pt x="79924" y="117064"/>
                  </a:cubicBezTo>
                  <a:cubicBezTo>
                    <a:pt x="79245" y="117981"/>
                    <a:pt x="79245" y="117981"/>
                    <a:pt x="79245" y="117981"/>
                  </a:cubicBezTo>
                  <a:cubicBezTo>
                    <a:pt x="76754" y="117247"/>
                    <a:pt x="76754" y="117247"/>
                    <a:pt x="76754" y="117247"/>
                  </a:cubicBezTo>
                  <a:cubicBezTo>
                    <a:pt x="75622" y="118348"/>
                    <a:pt x="75622" y="118348"/>
                    <a:pt x="75622" y="118348"/>
                  </a:cubicBezTo>
                  <a:cubicBezTo>
                    <a:pt x="73584" y="117614"/>
                    <a:pt x="73584" y="117614"/>
                    <a:pt x="73584" y="117614"/>
                  </a:cubicBezTo>
                  <a:cubicBezTo>
                    <a:pt x="72226" y="118165"/>
                    <a:pt x="72226" y="118165"/>
                    <a:pt x="72226" y="118165"/>
                  </a:cubicBezTo>
                  <a:cubicBezTo>
                    <a:pt x="70641" y="117064"/>
                    <a:pt x="70641" y="117064"/>
                    <a:pt x="70641" y="117064"/>
                  </a:cubicBezTo>
                  <a:cubicBezTo>
                    <a:pt x="69962" y="117981"/>
                    <a:pt x="69962" y="117981"/>
                    <a:pt x="69962" y="117981"/>
                  </a:cubicBezTo>
                  <a:cubicBezTo>
                    <a:pt x="68150" y="117981"/>
                    <a:pt x="68150" y="117981"/>
                    <a:pt x="68150" y="117981"/>
                  </a:cubicBezTo>
                  <a:cubicBezTo>
                    <a:pt x="65660" y="120000"/>
                    <a:pt x="65660" y="120000"/>
                    <a:pt x="65660" y="120000"/>
                  </a:cubicBezTo>
                  <a:cubicBezTo>
                    <a:pt x="64981" y="119816"/>
                    <a:pt x="64981" y="119816"/>
                    <a:pt x="64981" y="119816"/>
                  </a:cubicBezTo>
                  <a:cubicBezTo>
                    <a:pt x="64754" y="118715"/>
                    <a:pt x="64754" y="118715"/>
                    <a:pt x="64754" y="118715"/>
                  </a:cubicBezTo>
                  <a:cubicBezTo>
                    <a:pt x="63622" y="117981"/>
                    <a:pt x="63622" y="117981"/>
                    <a:pt x="63622" y="117981"/>
                  </a:cubicBezTo>
                  <a:cubicBezTo>
                    <a:pt x="62264" y="116880"/>
                    <a:pt x="62264" y="116880"/>
                    <a:pt x="62264" y="116880"/>
                  </a:cubicBezTo>
                  <a:cubicBezTo>
                    <a:pt x="60905" y="116697"/>
                    <a:pt x="60905" y="116697"/>
                    <a:pt x="60905" y="116697"/>
                  </a:cubicBezTo>
                  <a:cubicBezTo>
                    <a:pt x="60452" y="115229"/>
                    <a:pt x="60452" y="115229"/>
                    <a:pt x="60452" y="115229"/>
                  </a:cubicBezTo>
                  <a:cubicBezTo>
                    <a:pt x="59773" y="114678"/>
                    <a:pt x="59773" y="114678"/>
                    <a:pt x="59773" y="114678"/>
                  </a:cubicBezTo>
                  <a:cubicBezTo>
                    <a:pt x="60000" y="113577"/>
                    <a:pt x="60000" y="113577"/>
                    <a:pt x="60000" y="113577"/>
                  </a:cubicBezTo>
                  <a:cubicBezTo>
                    <a:pt x="57283" y="111192"/>
                    <a:pt x="57283" y="111192"/>
                    <a:pt x="57283" y="111192"/>
                  </a:cubicBezTo>
                  <a:cubicBezTo>
                    <a:pt x="57056" y="110642"/>
                    <a:pt x="57056" y="110642"/>
                    <a:pt x="57056" y="110642"/>
                  </a:cubicBezTo>
                  <a:cubicBezTo>
                    <a:pt x="56150" y="110642"/>
                    <a:pt x="56150" y="110642"/>
                    <a:pt x="56150" y="110642"/>
                  </a:cubicBezTo>
                  <a:cubicBezTo>
                    <a:pt x="56150" y="109541"/>
                    <a:pt x="56150" y="109541"/>
                    <a:pt x="56150" y="109541"/>
                  </a:cubicBezTo>
                  <a:cubicBezTo>
                    <a:pt x="53886" y="107706"/>
                    <a:pt x="53886" y="107706"/>
                    <a:pt x="53886" y="107706"/>
                  </a:cubicBezTo>
                  <a:cubicBezTo>
                    <a:pt x="52981" y="108440"/>
                    <a:pt x="52981" y="108440"/>
                    <a:pt x="52981" y="108440"/>
                  </a:cubicBezTo>
                  <a:cubicBezTo>
                    <a:pt x="52301" y="109174"/>
                    <a:pt x="52301" y="109174"/>
                    <a:pt x="52301" y="109174"/>
                  </a:cubicBezTo>
                  <a:cubicBezTo>
                    <a:pt x="50943" y="109724"/>
                    <a:pt x="50943" y="109724"/>
                    <a:pt x="50943" y="109724"/>
                  </a:cubicBezTo>
                  <a:cubicBezTo>
                    <a:pt x="49811" y="108623"/>
                    <a:pt x="49811" y="108623"/>
                    <a:pt x="49811" y="108623"/>
                  </a:cubicBezTo>
                  <a:cubicBezTo>
                    <a:pt x="49584" y="107522"/>
                    <a:pt x="49584" y="107522"/>
                    <a:pt x="49584" y="107522"/>
                  </a:cubicBezTo>
                  <a:cubicBezTo>
                    <a:pt x="47773" y="106972"/>
                    <a:pt x="47773" y="106972"/>
                    <a:pt x="47773" y="106972"/>
                  </a:cubicBezTo>
                  <a:cubicBezTo>
                    <a:pt x="47773" y="106972"/>
                    <a:pt x="46188" y="106422"/>
                    <a:pt x="46188" y="106422"/>
                  </a:cubicBezTo>
                  <a:cubicBezTo>
                    <a:pt x="45962" y="106422"/>
                    <a:pt x="42792" y="106422"/>
                    <a:pt x="42792" y="106422"/>
                  </a:cubicBezTo>
                  <a:cubicBezTo>
                    <a:pt x="41660" y="107522"/>
                    <a:pt x="41660" y="107522"/>
                    <a:pt x="41660" y="107522"/>
                  </a:cubicBezTo>
                  <a:cubicBezTo>
                    <a:pt x="41207" y="108623"/>
                    <a:pt x="41207" y="108623"/>
                    <a:pt x="41207" y="108623"/>
                  </a:cubicBezTo>
                  <a:cubicBezTo>
                    <a:pt x="40301" y="109174"/>
                    <a:pt x="40301" y="109174"/>
                    <a:pt x="40301" y="109174"/>
                  </a:cubicBezTo>
                  <a:cubicBezTo>
                    <a:pt x="41433" y="110458"/>
                    <a:pt x="41433" y="110458"/>
                    <a:pt x="41433" y="110458"/>
                  </a:cubicBezTo>
                  <a:cubicBezTo>
                    <a:pt x="40075" y="111559"/>
                    <a:pt x="40075" y="111559"/>
                    <a:pt x="40075" y="111559"/>
                  </a:cubicBezTo>
                  <a:cubicBezTo>
                    <a:pt x="38943" y="113027"/>
                    <a:pt x="38943" y="113027"/>
                    <a:pt x="38943" y="113027"/>
                  </a:cubicBezTo>
                  <a:cubicBezTo>
                    <a:pt x="39169" y="115229"/>
                    <a:pt x="39169" y="115229"/>
                    <a:pt x="39169" y="115229"/>
                  </a:cubicBezTo>
                  <a:cubicBezTo>
                    <a:pt x="37132" y="116146"/>
                    <a:pt x="37132" y="116146"/>
                    <a:pt x="37132" y="116146"/>
                  </a:cubicBezTo>
                  <a:cubicBezTo>
                    <a:pt x="37132" y="117614"/>
                    <a:pt x="37132" y="117614"/>
                    <a:pt x="37132" y="117614"/>
                  </a:cubicBezTo>
                  <a:cubicBezTo>
                    <a:pt x="36226" y="116880"/>
                    <a:pt x="36226" y="116880"/>
                    <a:pt x="36226" y="116880"/>
                  </a:cubicBezTo>
                  <a:cubicBezTo>
                    <a:pt x="36000" y="115596"/>
                    <a:pt x="36000" y="115596"/>
                    <a:pt x="36000" y="115596"/>
                  </a:cubicBezTo>
                  <a:cubicBezTo>
                    <a:pt x="35320" y="115045"/>
                    <a:pt x="35320" y="115045"/>
                    <a:pt x="35320" y="115045"/>
                  </a:cubicBezTo>
                  <a:cubicBezTo>
                    <a:pt x="34188" y="115963"/>
                    <a:pt x="34188" y="115963"/>
                    <a:pt x="34188" y="115963"/>
                  </a:cubicBezTo>
                  <a:cubicBezTo>
                    <a:pt x="33056" y="116330"/>
                    <a:pt x="33056" y="116330"/>
                    <a:pt x="33056" y="116330"/>
                  </a:cubicBezTo>
                  <a:cubicBezTo>
                    <a:pt x="30792" y="116880"/>
                    <a:pt x="30792" y="116880"/>
                    <a:pt x="30792" y="116880"/>
                  </a:cubicBezTo>
                  <a:cubicBezTo>
                    <a:pt x="29207" y="118899"/>
                    <a:pt x="29207" y="118899"/>
                    <a:pt x="29207" y="118899"/>
                  </a:cubicBezTo>
                  <a:cubicBezTo>
                    <a:pt x="27396" y="119082"/>
                    <a:pt x="27396" y="119082"/>
                    <a:pt x="27396" y="119082"/>
                  </a:cubicBezTo>
                  <a:cubicBezTo>
                    <a:pt x="25358" y="117614"/>
                    <a:pt x="25358" y="117614"/>
                    <a:pt x="25358" y="117614"/>
                  </a:cubicBezTo>
                  <a:cubicBezTo>
                    <a:pt x="25358" y="112477"/>
                    <a:pt x="25358" y="112477"/>
                    <a:pt x="25358" y="112477"/>
                  </a:cubicBezTo>
                  <a:cubicBezTo>
                    <a:pt x="25584" y="110275"/>
                    <a:pt x="25584" y="110275"/>
                    <a:pt x="25584" y="110275"/>
                  </a:cubicBezTo>
                  <a:cubicBezTo>
                    <a:pt x="25811" y="108073"/>
                    <a:pt x="25811" y="108073"/>
                    <a:pt x="25811" y="108073"/>
                  </a:cubicBezTo>
                  <a:cubicBezTo>
                    <a:pt x="23547" y="106972"/>
                    <a:pt x="23547" y="106972"/>
                    <a:pt x="23547" y="106972"/>
                  </a:cubicBezTo>
                  <a:cubicBezTo>
                    <a:pt x="23320" y="106055"/>
                    <a:pt x="23320" y="106055"/>
                    <a:pt x="23320" y="106055"/>
                  </a:cubicBezTo>
                  <a:cubicBezTo>
                    <a:pt x="22641" y="105137"/>
                    <a:pt x="22641" y="105137"/>
                    <a:pt x="22641" y="105137"/>
                  </a:cubicBezTo>
                  <a:cubicBezTo>
                    <a:pt x="21962" y="104770"/>
                    <a:pt x="21962" y="104770"/>
                    <a:pt x="21962" y="104770"/>
                  </a:cubicBezTo>
                  <a:cubicBezTo>
                    <a:pt x="21962" y="103853"/>
                    <a:pt x="21962" y="103853"/>
                    <a:pt x="21962" y="103853"/>
                  </a:cubicBezTo>
                  <a:cubicBezTo>
                    <a:pt x="22641" y="103302"/>
                    <a:pt x="22641" y="103302"/>
                    <a:pt x="22641" y="103302"/>
                  </a:cubicBezTo>
                  <a:cubicBezTo>
                    <a:pt x="22641" y="102201"/>
                    <a:pt x="22641" y="102201"/>
                    <a:pt x="22641" y="102201"/>
                  </a:cubicBezTo>
                  <a:cubicBezTo>
                    <a:pt x="21509" y="101651"/>
                    <a:pt x="21509" y="101651"/>
                    <a:pt x="21509" y="101651"/>
                  </a:cubicBezTo>
                  <a:cubicBezTo>
                    <a:pt x="19471" y="101100"/>
                    <a:pt x="19471" y="101100"/>
                    <a:pt x="19471" y="101100"/>
                  </a:cubicBezTo>
                  <a:cubicBezTo>
                    <a:pt x="19924" y="99816"/>
                    <a:pt x="19924" y="99816"/>
                    <a:pt x="19924" y="99816"/>
                  </a:cubicBezTo>
                  <a:cubicBezTo>
                    <a:pt x="19245" y="98715"/>
                    <a:pt x="19245" y="98715"/>
                    <a:pt x="19245" y="98715"/>
                  </a:cubicBezTo>
                  <a:cubicBezTo>
                    <a:pt x="18339" y="97247"/>
                    <a:pt x="18339" y="97247"/>
                    <a:pt x="18339" y="97247"/>
                  </a:cubicBezTo>
                  <a:cubicBezTo>
                    <a:pt x="17207" y="96146"/>
                    <a:pt x="17207" y="96146"/>
                    <a:pt x="17207" y="96146"/>
                  </a:cubicBezTo>
                  <a:cubicBezTo>
                    <a:pt x="14943" y="96513"/>
                    <a:pt x="14943" y="96513"/>
                    <a:pt x="14943" y="96513"/>
                  </a:cubicBezTo>
                  <a:cubicBezTo>
                    <a:pt x="14264" y="95412"/>
                    <a:pt x="14264" y="95412"/>
                    <a:pt x="14264" y="95412"/>
                  </a:cubicBezTo>
                  <a:cubicBezTo>
                    <a:pt x="15849" y="94678"/>
                    <a:pt x="15849" y="94678"/>
                    <a:pt x="15849" y="94678"/>
                  </a:cubicBezTo>
                  <a:cubicBezTo>
                    <a:pt x="14716" y="93577"/>
                    <a:pt x="14716" y="93577"/>
                    <a:pt x="14716" y="93577"/>
                  </a:cubicBezTo>
                  <a:cubicBezTo>
                    <a:pt x="14490" y="92477"/>
                    <a:pt x="14490" y="92477"/>
                    <a:pt x="14490" y="92477"/>
                  </a:cubicBezTo>
                  <a:cubicBezTo>
                    <a:pt x="13584" y="92477"/>
                    <a:pt x="13584" y="92477"/>
                    <a:pt x="13584" y="92477"/>
                  </a:cubicBezTo>
                  <a:cubicBezTo>
                    <a:pt x="12679" y="93027"/>
                    <a:pt x="12679" y="93027"/>
                    <a:pt x="12679" y="93027"/>
                  </a:cubicBezTo>
                  <a:cubicBezTo>
                    <a:pt x="11320" y="92660"/>
                    <a:pt x="11320" y="92660"/>
                    <a:pt x="11320" y="92660"/>
                  </a:cubicBezTo>
                  <a:cubicBezTo>
                    <a:pt x="10188" y="93211"/>
                    <a:pt x="10188" y="93211"/>
                    <a:pt x="10188" y="93211"/>
                  </a:cubicBezTo>
                  <a:cubicBezTo>
                    <a:pt x="9283" y="92660"/>
                    <a:pt x="9283" y="92660"/>
                    <a:pt x="9283" y="92660"/>
                  </a:cubicBezTo>
                  <a:cubicBezTo>
                    <a:pt x="7698" y="93211"/>
                    <a:pt x="7698" y="93211"/>
                    <a:pt x="7698" y="93211"/>
                  </a:cubicBezTo>
                  <a:cubicBezTo>
                    <a:pt x="6113" y="93027"/>
                    <a:pt x="6113" y="93027"/>
                    <a:pt x="6113" y="93027"/>
                  </a:cubicBezTo>
                  <a:cubicBezTo>
                    <a:pt x="6113" y="91376"/>
                    <a:pt x="6113" y="91376"/>
                    <a:pt x="6113" y="91376"/>
                  </a:cubicBezTo>
                  <a:cubicBezTo>
                    <a:pt x="6339" y="91009"/>
                    <a:pt x="6339" y="91009"/>
                    <a:pt x="6339" y="91009"/>
                  </a:cubicBezTo>
                  <a:cubicBezTo>
                    <a:pt x="6339" y="89724"/>
                    <a:pt x="6339" y="89724"/>
                    <a:pt x="6339" y="89724"/>
                  </a:cubicBezTo>
                  <a:cubicBezTo>
                    <a:pt x="7245" y="87155"/>
                    <a:pt x="7245" y="87155"/>
                    <a:pt x="7245" y="87155"/>
                  </a:cubicBezTo>
                  <a:cubicBezTo>
                    <a:pt x="5660" y="85688"/>
                    <a:pt x="5660" y="85688"/>
                    <a:pt x="5660" y="85688"/>
                  </a:cubicBezTo>
                  <a:cubicBezTo>
                    <a:pt x="5433" y="84036"/>
                    <a:pt x="5433" y="84036"/>
                    <a:pt x="5433" y="84036"/>
                  </a:cubicBezTo>
                  <a:cubicBezTo>
                    <a:pt x="4075" y="83302"/>
                    <a:pt x="4075" y="83302"/>
                    <a:pt x="4075" y="83302"/>
                  </a:cubicBezTo>
                  <a:cubicBezTo>
                    <a:pt x="3849" y="82385"/>
                    <a:pt x="3849" y="82385"/>
                    <a:pt x="3849" y="82385"/>
                  </a:cubicBezTo>
                  <a:cubicBezTo>
                    <a:pt x="4528" y="81834"/>
                    <a:pt x="4528" y="81834"/>
                    <a:pt x="4528" y="81834"/>
                  </a:cubicBezTo>
                  <a:cubicBezTo>
                    <a:pt x="3849" y="81100"/>
                    <a:pt x="3849" y="81100"/>
                    <a:pt x="3849" y="81100"/>
                  </a:cubicBezTo>
                  <a:cubicBezTo>
                    <a:pt x="3849" y="80183"/>
                    <a:pt x="3849" y="80183"/>
                    <a:pt x="3849" y="80183"/>
                  </a:cubicBezTo>
                  <a:cubicBezTo>
                    <a:pt x="1811" y="80183"/>
                    <a:pt x="1811" y="80183"/>
                    <a:pt x="1811" y="80183"/>
                  </a:cubicBezTo>
                  <a:cubicBezTo>
                    <a:pt x="1584" y="79449"/>
                    <a:pt x="1584" y="79449"/>
                    <a:pt x="1584" y="79449"/>
                  </a:cubicBezTo>
                  <a:cubicBezTo>
                    <a:pt x="3169" y="78165"/>
                    <a:pt x="3169" y="78165"/>
                    <a:pt x="3169" y="78165"/>
                  </a:cubicBezTo>
                  <a:cubicBezTo>
                    <a:pt x="4301" y="77798"/>
                    <a:pt x="4301" y="77798"/>
                    <a:pt x="4301" y="77798"/>
                  </a:cubicBezTo>
                  <a:cubicBezTo>
                    <a:pt x="3396" y="72477"/>
                    <a:pt x="3396" y="72477"/>
                    <a:pt x="3396" y="72477"/>
                  </a:cubicBezTo>
                  <a:cubicBezTo>
                    <a:pt x="2490" y="70642"/>
                    <a:pt x="2490" y="70642"/>
                    <a:pt x="2490" y="70642"/>
                  </a:cubicBezTo>
                  <a:cubicBezTo>
                    <a:pt x="2037" y="68623"/>
                    <a:pt x="2037" y="68623"/>
                    <a:pt x="2037" y="68623"/>
                  </a:cubicBezTo>
                  <a:cubicBezTo>
                    <a:pt x="0" y="66422"/>
                    <a:pt x="0" y="66422"/>
                    <a:pt x="0" y="66422"/>
                  </a:cubicBezTo>
                  <a:cubicBezTo>
                    <a:pt x="226" y="65321"/>
                    <a:pt x="226" y="65321"/>
                    <a:pt x="226" y="65321"/>
                  </a:cubicBezTo>
                  <a:cubicBezTo>
                    <a:pt x="1132" y="65137"/>
                    <a:pt x="1132" y="65137"/>
                    <a:pt x="1132" y="65137"/>
                  </a:cubicBezTo>
                  <a:cubicBezTo>
                    <a:pt x="3169" y="62752"/>
                    <a:pt x="3169" y="62752"/>
                    <a:pt x="3169" y="62752"/>
                  </a:cubicBezTo>
                  <a:cubicBezTo>
                    <a:pt x="4754" y="63119"/>
                    <a:pt x="4754" y="63119"/>
                    <a:pt x="4754" y="63119"/>
                  </a:cubicBezTo>
                  <a:cubicBezTo>
                    <a:pt x="5886" y="63119"/>
                    <a:pt x="5886" y="63119"/>
                    <a:pt x="5886" y="63119"/>
                  </a:cubicBezTo>
                  <a:cubicBezTo>
                    <a:pt x="6566" y="61467"/>
                    <a:pt x="6566" y="61467"/>
                    <a:pt x="6566" y="61467"/>
                  </a:cubicBezTo>
                  <a:cubicBezTo>
                    <a:pt x="5660" y="60550"/>
                    <a:pt x="5660" y="60550"/>
                    <a:pt x="5660" y="60550"/>
                  </a:cubicBezTo>
                  <a:cubicBezTo>
                    <a:pt x="6113" y="59082"/>
                    <a:pt x="6113" y="59082"/>
                    <a:pt x="6113" y="59082"/>
                  </a:cubicBezTo>
                  <a:cubicBezTo>
                    <a:pt x="7018" y="59082"/>
                    <a:pt x="7018" y="59082"/>
                    <a:pt x="7018" y="59082"/>
                  </a:cubicBezTo>
                  <a:cubicBezTo>
                    <a:pt x="7018" y="57064"/>
                    <a:pt x="7018" y="57064"/>
                    <a:pt x="7018" y="57064"/>
                  </a:cubicBezTo>
                  <a:cubicBezTo>
                    <a:pt x="9509" y="55045"/>
                    <a:pt x="9509" y="55045"/>
                    <a:pt x="9509" y="55045"/>
                  </a:cubicBezTo>
                  <a:cubicBezTo>
                    <a:pt x="9735" y="54128"/>
                    <a:pt x="9735" y="54128"/>
                    <a:pt x="9735" y="54128"/>
                  </a:cubicBezTo>
                  <a:cubicBezTo>
                    <a:pt x="10415" y="54128"/>
                    <a:pt x="10415" y="54128"/>
                    <a:pt x="10415" y="54128"/>
                  </a:cubicBezTo>
                  <a:cubicBezTo>
                    <a:pt x="10641" y="52477"/>
                    <a:pt x="10641" y="52477"/>
                    <a:pt x="10641" y="52477"/>
                  </a:cubicBezTo>
                  <a:cubicBezTo>
                    <a:pt x="9056" y="52844"/>
                    <a:pt x="9056" y="52844"/>
                    <a:pt x="9056" y="52844"/>
                  </a:cubicBezTo>
                  <a:cubicBezTo>
                    <a:pt x="8377" y="51376"/>
                    <a:pt x="8377" y="51376"/>
                    <a:pt x="8377" y="51376"/>
                  </a:cubicBezTo>
                  <a:cubicBezTo>
                    <a:pt x="7924" y="49541"/>
                    <a:pt x="7924" y="49541"/>
                    <a:pt x="7924" y="49541"/>
                  </a:cubicBezTo>
                  <a:cubicBezTo>
                    <a:pt x="5433" y="47706"/>
                    <a:pt x="5433" y="47706"/>
                    <a:pt x="5433" y="47706"/>
                  </a:cubicBezTo>
                  <a:cubicBezTo>
                    <a:pt x="5207" y="46972"/>
                    <a:pt x="5207" y="46972"/>
                    <a:pt x="5207" y="46972"/>
                  </a:cubicBezTo>
                  <a:cubicBezTo>
                    <a:pt x="3622" y="46788"/>
                    <a:pt x="3622" y="46788"/>
                    <a:pt x="3622" y="46788"/>
                  </a:cubicBezTo>
                  <a:cubicBezTo>
                    <a:pt x="2943" y="45688"/>
                    <a:pt x="2943" y="45688"/>
                    <a:pt x="2943" y="45688"/>
                  </a:cubicBezTo>
                  <a:cubicBezTo>
                    <a:pt x="3169" y="44036"/>
                    <a:pt x="3169" y="44036"/>
                    <a:pt x="3169" y="44036"/>
                  </a:cubicBezTo>
                  <a:cubicBezTo>
                    <a:pt x="1584" y="42385"/>
                    <a:pt x="1584" y="42385"/>
                    <a:pt x="1584" y="42385"/>
                  </a:cubicBezTo>
                  <a:cubicBezTo>
                    <a:pt x="2490" y="41100"/>
                    <a:pt x="2490" y="41100"/>
                    <a:pt x="2490" y="41100"/>
                  </a:cubicBezTo>
                  <a:cubicBezTo>
                    <a:pt x="1358" y="39449"/>
                    <a:pt x="1358" y="39449"/>
                    <a:pt x="1358" y="39449"/>
                  </a:cubicBezTo>
                  <a:cubicBezTo>
                    <a:pt x="905" y="38715"/>
                    <a:pt x="905" y="38715"/>
                    <a:pt x="905" y="38715"/>
                  </a:cubicBezTo>
                  <a:close/>
                  <a:moveTo>
                    <a:pt x="51849" y="3302"/>
                  </a:moveTo>
                  <a:cubicBezTo>
                    <a:pt x="51849" y="3302"/>
                    <a:pt x="52075" y="4036"/>
                    <a:pt x="52981" y="4770"/>
                  </a:cubicBezTo>
                  <a:cubicBezTo>
                    <a:pt x="53886" y="5504"/>
                    <a:pt x="54792" y="4770"/>
                    <a:pt x="55471" y="4770"/>
                  </a:cubicBezTo>
                  <a:cubicBezTo>
                    <a:pt x="56150" y="4954"/>
                    <a:pt x="57056" y="4587"/>
                    <a:pt x="57962" y="4220"/>
                  </a:cubicBezTo>
                  <a:cubicBezTo>
                    <a:pt x="58641" y="4036"/>
                    <a:pt x="59547" y="3119"/>
                    <a:pt x="60000" y="2385"/>
                  </a:cubicBezTo>
                  <a:cubicBezTo>
                    <a:pt x="60452" y="1651"/>
                    <a:pt x="60679" y="1284"/>
                    <a:pt x="60226" y="550"/>
                  </a:cubicBezTo>
                  <a:cubicBezTo>
                    <a:pt x="59547" y="0"/>
                    <a:pt x="58867" y="0"/>
                    <a:pt x="58641" y="183"/>
                  </a:cubicBezTo>
                  <a:cubicBezTo>
                    <a:pt x="58188" y="366"/>
                    <a:pt x="56830" y="550"/>
                    <a:pt x="56830" y="1100"/>
                  </a:cubicBezTo>
                  <a:cubicBezTo>
                    <a:pt x="56603" y="1651"/>
                    <a:pt x="55924" y="1834"/>
                    <a:pt x="55698" y="1651"/>
                  </a:cubicBezTo>
                  <a:cubicBezTo>
                    <a:pt x="55245" y="1467"/>
                    <a:pt x="54566" y="1651"/>
                    <a:pt x="54113" y="2018"/>
                  </a:cubicBezTo>
                  <a:cubicBezTo>
                    <a:pt x="53660" y="2568"/>
                    <a:pt x="54113" y="2935"/>
                    <a:pt x="53433" y="3119"/>
                  </a:cubicBezTo>
                  <a:cubicBezTo>
                    <a:pt x="52754" y="3119"/>
                    <a:pt x="51849" y="3302"/>
                    <a:pt x="51849" y="3302"/>
                  </a:cubicBezTo>
                  <a:close/>
                  <a:moveTo>
                    <a:pt x="49132" y="9908"/>
                  </a:moveTo>
                  <a:cubicBezTo>
                    <a:pt x="49132" y="9908"/>
                    <a:pt x="50037" y="9908"/>
                    <a:pt x="50490" y="9724"/>
                  </a:cubicBezTo>
                  <a:cubicBezTo>
                    <a:pt x="50716" y="9724"/>
                    <a:pt x="50943" y="8990"/>
                    <a:pt x="50943" y="8807"/>
                  </a:cubicBezTo>
                  <a:cubicBezTo>
                    <a:pt x="50716" y="8440"/>
                    <a:pt x="49811" y="8256"/>
                    <a:pt x="50264" y="8256"/>
                  </a:cubicBezTo>
                  <a:cubicBezTo>
                    <a:pt x="50716" y="8256"/>
                    <a:pt x="51169" y="8073"/>
                    <a:pt x="51622" y="7522"/>
                  </a:cubicBezTo>
                  <a:cubicBezTo>
                    <a:pt x="52075" y="6972"/>
                    <a:pt x="51396" y="6605"/>
                    <a:pt x="50943" y="5871"/>
                  </a:cubicBezTo>
                  <a:cubicBezTo>
                    <a:pt x="50490" y="5321"/>
                    <a:pt x="50037" y="4403"/>
                    <a:pt x="49132" y="4220"/>
                  </a:cubicBezTo>
                  <a:cubicBezTo>
                    <a:pt x="48226" y="3853"/>
                    <a:pt x="46415" y="4587"/>
                    <a:pt x="45962" y="4954"/>
                  </a:cubicBezTo>
                  <a:cubicBezTo>
                    <a:pt x="45509" y="5321"/>
                    <a:pt x="45056" y="5871"/>
                    <a:pt x="44603" y="5688"/>
                  </a:cubicBezTo>
                  <a:cubicBezTo>
                    <a:pt x="44150" y="5504"/>
                    <a:pt x="42792" y="5504"/>
                    <a:pt x="42566" y="5871"/>
                  </a:cubicBezTo>
                  <a:cubicBezTo>
                    <a:pt x="42339" y="6422"/>
                    <a:pt x="43471" y="7339"/>
                    <a:pt x="43698" y="7706"/>
                  </a:cubicBezTo>
                  <a:cubicBezTo>
                    <a:pt x="43698" y="7889"/>
                    <a:pt x="43018" y="8440"/>
                    <a:pt x="42566" y="8073"/>
                  </a:cubicBezTo>
                  <a:cubicBezTo>
                    <a:pt x="42113" y="7706"/>
                    <a:pt x="41433" y="8990"/>
                    <a:pt x="40528" y="8256"/>
                  </a:cubicBezTo>
                  <a:cubicBezTo>
                    <a:pt x="39622" y="7339"/>
                    <a:pt x="38264" y="8073"/>
                    <a:pt x="38264" y="8623"/>
                  </a:cubicBezTo>
                  <a:cubicBezTo>
                    <a:pt x="38037" y="9174"/>
                    <a:pt x="38037" y="11376"/>
                    <a:pt x="39169" y="12293"/>
                  </a:cubicBezTo>
                  <a:cubicBezTo>
                    <a:pt x="40301" y="13027"/>
                    <a:pt x="40075" y="13577"/>
                    <a:pt x="40754" y="13944"/>
                  </a:cubicBezTo>
                  <a:cubicBezTo>
                    <a:pt x="41433" y="14311"/>
                    <a:pt x="45735" y="14495"/>
                    <a:pt x="46188" y="14495"/>
                  </a:cubicBezTo>
                  <a:cubicBezTo>
                    <a:pt x="46867" y="14311"/>
                    <a:pt x="45509" y="13211"/>
                    <a:pt x="45735" y="12477"/>
                  </a:cubicBezTo>
                  <a:cubicBezTo>
                    <a:pt x="45735" y="11743"/>
                    <a:pt x="46641" y="12110"/>
                    <a:pt x="47094" y="11559"/>
                  </a:cubicBezTo>
                  <a:cubicBezTo>
                    <a:pt x="47547" y="11009"/>
                    <a:pt x="49132" y="9908"/>
                    <a:pt x="49132" y="9908"/>
                  </a:cubicBezTo>
                  <a:close/>
                  <a:moveTo>
                    <a:pt x="50264" y="14495"/>
                  </a:moveTo>
                  <a:cubicBezTo>
                    <a:pt x="50037" y="15045"/>
                    <a:pt x="49811" y="16146"/>
                    <a:pt x="50716" y="16330"/>
                  </a:cubicBezTo>
                  <a:cubicBezTo>
                    <a:pt x="51396" y="16513"/>
                    <a:pt x="52528" y="15412"/>
                    <a:pt x="52075" y="14862"/>
                  </a:cubicBezTo>
                  <a:cubicBezTo>
                    <a:pt x="51622" y="14128"/>
                    <a:pt x="50264" y="14495"/>
                    <a:pt x="50264" y="14495"/>
                  </a:cubicBezTo>
                  <a:close/>
                  <a:moveTo>
                    <a:pt x="52981" y="16513"/>
                  </a:moveTo>
                  <a:cubicBezTo>
                    <a:pt x="52981" y="16513"/>
                    <a:pt x="53660" y="17431"/>
                    <a:pt x="53207" y="17981"/>
                  </a:cubicBezTo>
                  <a:cubicBezTo>
                    <a:pt x="52754" y="18348"/>
                    <a:pt x="53207" y="19633"/>
                    <a:pt x="53660" y="18899"/>
                  </a:cubicBezTo>
                  <a:cubicBezTo>
                    <a:pt x="54113" y="18348"/>
                    <a:pt x="55245" y="17981"/>
                    <a:pt x="55698" y="17981"/>
                  </a:cubicBezTo>
                  <a:cubicBezTo>
                    <a:pt x="56150" y="17981"/>
                    <a:pt x="59320" y="16697"/>
                    <a:pt x="59094" y="15779"/>
                  </a:cubicBezTo>
                  <a:cubicBezTo>
                    <a:pt x="59094" y="15045"/>
                    <a:pt x="58415" y="14862"/>
                    <a:pt x="56603" y="14678"/>
                  </a:cubicBezTo>
                  <a:cubicBezTo>
                    <a:pt x="55018" y="14495"/>
                    <a:pt x="54113" y="14678"/>
                    <a:pt x="53433" y="15045"/>
                  </a:cubicBezTo>
                  <a:cubicBezTo>
                    <a:pt x="52981" y="15229"/>
                    <a:pt x="52981" y="16513"/>
                    <a:pt x="52981" y="16513"/>
                  </a:cubicBezTo>
                  <a:close/>
                  <a:moveTo>
                    <a:pt x="3396" y="34862"/>
                  </a:moveTo>
                  <a:cubicBezTo>
                    <a:pt x="2490" y="35045"/>
                    <a:pt x="1811" y="36330"/>
                    <a:pt x="1132" y="36513"/>
                  </a:cubicBezTo>
                  <a:cubicBezTo>
                    <a:pt x="226" y="36697"/>
                    <a:pt x="2490" y="37431"/>
                    <a:pt x="3622" y="37431"/>
                  </a:cubicBezTo>
                  <a:cubicBezTo>
                    <a:pt x="4528" y="37431"/>
                    <a:pt x="5207" y="36330"/>
                    <a:pt x="4981" y="35596"/>
                  </a:cubicBezTo>
                  <a:cubicBezTo>
                    <a:pt x="4754" y="34862"/>
                    <a:pt x="3396" y="34862"/>
                    <a:pt x="3396" y="34862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4" name="Shape 2088"/>
            <p:cNvSpPr/>
            <p:nvPr/>
          </p:nvSpPr>
          <p:spPr>
            <a:xfrm>
              <a:off x="1664" y="2986"/>
              <a:ext cx="654" cy="3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9062"/>
                  </a:moveTo>
                  <a:lnTo>
                    <a:pt x="117981" y="20937"/>
                  </a:lnTo>
                  <a:lnTo>
                    <a:pt x="117247" y="26250"/>
                  </a:lnTo>
                  <a:lnTo>
                    <a:pt x="119633" y="30000"/>
                  </a:lnTo>
                  <a:lnTo>
                    <a:pt x="116880" y="33437"/>
                  </a:lnTo>
                  <a:lnTo>
                    <a:pt x="119266" y="35937"/>
                  </a:lnTo>
                  <a:lnTo>
                    <a:pt x="116146" y="38437"/>
                  </a:lnTo>
                  <a:lnTo>
                    <a:pt x="113394" y="42500"/>
                  </a:lnTo>
                  <a:lnTo>
                    <a:pt x="111559" y="42500"/>
                  </a:lnTo>
                  <a:lnTo>
                    <a:pt x="110825" y="47812"/>
                  </a:lnTo>
                  <a:lnTo>
                    <a:pt x="103853" y="47812"/>
                  </a:lnTo>
                  <a:lnTo>
                    <a:pt x="97798" y="52812"/>
                  </a:lnTo>
                  <a:lnTo>
                    <a:pt x="97431" y="57500"/>
                  </a:lnTo>
                  <a:lnTo>
                    <a:pt x="92110" y="57500"/>
                  </a:lnTo>
                  <a:lnTo>
                    <a:pt x="85871" y="67187"/>
                  </a:lnTo>
                  <a:lnTo>
                    <a:pt x="83302" y="67812"/>
                  </a:lnTo>
                  <a:lnTo>
                    <a:pt x="84036" y="65312"/>
                  </a:lnTo>
                  <a:lnTo>
                    <a:pt x="81834" y="64062"/>
                  </a:lnTo>
                  <a:lnTo>
                    <a:pt x="75963" y="73750"/>
                  </a:lnTo>
                  <a:lnTo>
                    <a:pt x="76330" y="79687"/>
                  </a:lnTo>
                  <a:lnTo>
                    <a:pt x="73394" y="81562"/>
                  </a:lnTo>
                  <a:lnTo>
                    <a:pt x="73394" y="87500"/>
                  </a:lnTo>
                  <a:lnTo>
                    <a:pt x="69541" y="90000"/>
                  </a:lnTo>
                  <a:lnTo>
                    <a:pt x="68440" y="95937"/>
                  </a:lnTo>
                  <a:lnTo>
                    <a:pt x="68807" y="100312"/>
                  </a:lnTo>
                  <a:lnTo>
                    <a:pt x="68440" y="101562"/>
                  </a:lnTo>
                  <a:lnTo>
                    <a:pt x="67522" y="106250"/>
                  </a:lnTo>
                  <a:lnTo>
                    <a:pt x="64220" y="112187"/>
                  </a:lnTo>
                  <a:lnTo>
                    <a:pt x="64587" y="115312"/>
                  </a:lnTo>
                  <a:lnTo>
                    <a:pt x="63302" y="116562"/>
                  </a:lnTo>
                  <a:lnTo>
                    <a:pt x="61834" y="120000"/>
                  </a:lnTo>
                  <a:lnTo>
                    <a:pt x="57247" y="119375"/>
                  </a:lnTo>
                  <a:lnTo>
                    <a:pt x="50458" y="112812"/>
                  </a:lnTo>
                  <a:lnTo>
                    <a:pt x="47339" y="110937"/>
                  </a:lnTo>
                  <a:lnTo>
                    <a:pt x="45504" y="114687"/>
                  </a:lnTo>
                  <a:lnTo>
                    <a:pt x="44220" y="113437"/>
                  </a:lnTo>
                  <a:lnTo>
                    <a:pt x="42752" y="112187"/>
                  </a:lnTo>
                  <a:lnTo>
                    <a:pt x="41651" y="115312"/>
                  </a:lnTo>
                  <a:lnTo>
                    <a:pt x="38899" y="112812"/>
                  </a:lnTo>
                  <a:lnTo>
                    <a:pt x="37064" y="114687"/>
                  </a:lnTo>
                  <a:lnTo>
                    <a:pt x="33211" y="109375"/>
                  </a:lnTo>
                  <a:lnTo>
                    <a:pt x="31192" y="110937"/>
                  </a:lnTo>
                  <a:lnTo>
                    <a:pt x="29357" y="108750"/>
                  </a:lnTo>
                  <a:lnTo>
                    <a:pt x="29724" y="104375"/>
                  </a:lnTo>
                  <a:lnTo>
                    <a:pt x="27522" y="101562"/>
                  </a:lnTo>
                  <a:lnTo>
                    <a:pt x="26238" y="103750"/>
                  </a:lnTo>
                  <a:lnTo>
                    <a:pt x="25504" y="103125"/>
                  </a:lnTo>
                  <a:lnTo>
                    <a:pt x="24770" y="104375"/>
                  </a:lnTo>
                  <a:lnTo>
                    <a:pt x="21651" y="102500"/>
                  </a:lnTo>
                  <a:lnTo>
                    <a:pt x="20550" y="106250"/>
                  </a:lnTo>
                  <a:lnTo>
                    <a:pt x="21651" y="107500"/>
                  </a:lnTo>
                  <a:lnTo>
                    <a:pt x="21651" y="110312"/>
                  </a:lnTo>
                  <a:lnTo>
                    <a:pt x="20917" y="111562"/>
                  </a:lnTo>
                  <a:lnTo>
                    <a:pt x="17431" y="112187"/>
                  </a:lnTo>
                  <a:lnTo>
                    <a:pt x="16330" y="114687"/>
                  </a:lnTo>
                  <a:lnTo>
                    <a:pt x="14862" y="114687"/>
                  </a:lnTo>
                  <a:lnTo>
                    <a:pt x="13211" y="110312"/>
                  </a:lnTo>
                  <a:lnTo>
                    <a:pt x="11009" y="113437"/>
                  </a:lnTo>
                  <a:lnTo>
                    <a:pt x="9908" y="112187"/>
                  </a:lnTo>
                  <a:lnTo>
                    <a:pt x="7155" y="108750"/>
                  </a:lnTo>
                  <a:lnTo>
                    <a:pt x="4954" y="110312"/>
                  </a:lnTo>
                  <a:lnTo>
                    <a:pt x="4587" y="114062"/>
                  </a:lnTo>
                  <a:lnTo>
                    <a:pt x="2568" y="117187"/>
                  </a:lnTo>
                  <a:lnTo>
                    <a:pt x="1467" y="115937"/>
                  </a:lnTo>
                  <a:lnTo>
                    <a:pt x="1834" y="113437"/>
                  </a:lnTo>
                  <a:lnTo>
                    <a:pt x="1834" y="106875"/>
                  </a:lnTo>
                  <a:lnTo>
                    <a:pt x="0" y="104375"/>
                  </a:lnTo>
                  <a:lnTo>
                    <a:pt x="366" y="100937"/>
                  </a:lnTo>
                  <a:lnTo>
                    <a:pt x="1467" y="97812"/>
                  </a:lnTo>
                  <a:lnTo>
                    <a:pt x="2201" y="93750"/>
                  </a:lnTo>
                  <a:lnTo>
                    <a:pt x="4587" y="93750"/>
                  </a:lnTo>
                  <a:lnTo>
                    <a:pt x="4954" y="88750"/>
                  </a:lnTo>
                  <a:lnTo>
                    <a:pt x="6422" y="84687"/>
                  </a:lnTo>
                  <a:lnTo>
                    <a:pt x="4954" y="82812"/>
                  </a:lnTo>
                  <a:lnTo>
                    <a:pt x="5688" y="83437"/>
                  </a:lnTo>
                  <a:lnTo>
                    <a:pt x="9908" y="80937"/>
                  </a:lnTo>
                  <a:lnTo>
                    <a:pt x="11743" y="83437"/>
                  </a:lnTo>
                  <a:lnTo>
                    <a:pt x="15596" y="76250"/>
                  </a:lnTo>
                  <a:lnTo>
                    <a:pt x="14128" y="73750"/>
                  </a:lnTo>
                  <a:lnTo>
                    <a:pt x="23302" y="60000"/>
                  </a:lnTo>
                  <a:lnTo>
                    <a:pt x="21284" y="55625"/>
                  </a:lnTo>
                  <a:lnTo>
                    <a:pt x="17798" y="54687"/>
                  </a:lnTo>
                  <a:lnTo>
                    <a:pt x="15963" y="56875"/>
                  </a:lnTo>
                  <a:lnTo>
                    <a:pt x="14128" y="60000"/>
                  </a:lnTo>
                  <a:lnTo>
                    <a:pt x="10642" y="58125"/>
                  </a:lnTo>
                  <a:lnTo>
                    <a:pt x="10275" y="54062"/>
                  </a:lnTo>
                  <a:lnTo>
                    <a:pt x="11743" y="50937"/>
                  </a:lnTo>
                  <a:lnTo>
                    <a:pt x="12844" y="46250"/>
                  </a:lnTo>
                  <a:lnTo>
                    <a:pt x="16330" y="45625"/>
                  </a:lnTo>
                  <a:lnTo>
                    <a:pt x="16330" y="41875"/>
                  </a:lnTo>
                  <a:lnTo>
                    <a:pt x="15229" y="39062"/>
                  </a:lnTo>
                  <a:lnTo>
                    <a:pt x="15229" y="36562"/>
                  </a:lnTo>
                  <a:lnTo>
                    <a:pt x="17431" y="34062"/>
                  </a:lnTo>
                  <a:lnTo>
                    <a:pt x="17798" y="26875"/>
                  </a:lnTo>
                  <a:lnTo>
                    <a:pt x="15596" y="23437"/>
                  </a:lnTo>
                  <a:lnTo>
                    <a:pt x="15229" y="17187"/>
                  </a:lnTo>
                  <a:lnTo>
                    <a:pt x="16330" y="17187"/>
                  </a:lnTo>
                  <a:lnTo>
                    <a:pt x="19082" y="19062"/>
                  </a:lnTo>
                  <a:lnTo>
                    <a:pt x="22385" y="22812"/>
                  </a:lnTo>
                  <a:lnTo>
                    <a:pt x="26238" y="26250"/>
                  </a:lnTo>
                  <a:lnTo>
                    <a:pt x="27889" y="31875"/>
                  </a:lnTo>
                  <a:lnTo>
                    <a:pt x="31743" y="29375"/>
                  </a:lnTo>
                  <a:lnTo>
                    <a:pt x="37064" y="34687"/>
                  </a:lnTo>
                  <a:lnTo>
                    <a:pt x="39633" y="29375"/>
                  </a:lnTo>
                  <a:lnTo>
                    <a:pt x="38165" y="25000"/>
                  </a:lnTo>
                  <a:lnTo>
                    <a:pt x="38899" y="20312"/>
                  </a:lnTo>
                  <a:lnTo>
                    <a:pt x="37064" y="14375"/>
                  </a:lnTo>
                  <a:lnTo>
                    <a:pt x="39266" y="7812"/>
                  </a:lnTo>
                  <a:lnTo>
                    <a:pt x="41651" y="2187"/>
                  </a:lnTo>
                  <a:lnTo>
                    <a:pt x="55412" y="2812"/>
                  </a:lnTo>
                  <a:lnTo>
                    <a:pt x="56513" y="0"/>
                  </a:lnTo>
                  <a:lnTo>
                    <a:pt x="61467" y="625"/>
                  </a:lnTo>
                  <a:lnTo>
                    <a:pt x="63853" y="5312"/>
                  </a:lnTo>
                  <a:lnTo>
                    <a:pt x="66788" y="6562"/>
                  </a:lnTo>
                  <a:lnTo>
                    <a:pt x="72477" y="13750"/>
                  </a:lnTo>
                  <a:lnTo>
                    <a:pt x="75596" y="15625"/>
                  </a:lnTo>
                  <a:lnTo>
                    <a:pt x="77981" y="20312"/>
                  </a:lnTo>
                  <a:lnTo>
                    <a:pt x="82935" y="21562"/>
                  </a:lnTo>
                  <a:lnTo>
                    <a:pt x="91743" y="31875"/>
                  </a:lnTo>
                  <a:lnTo>
                    <a:pt x="95045" y="31875"/>
                  </a:lnTo>
                  <a:lnTo>
                    <a:pt x="96697" y="34062"/>
                  </a:lnTo>
                  <a:lnTo>
                    <a:pt x="102752" y="31250"/>
                  </a:lnTo>
                  <a:lnTo>
                    <a:pt x="106238" y="24062"/>
                  </a:lnTo>
                  <a:lnTo>
                    <a:pt x="110091" y="25625"/>
                  </a:lnTo>
                  <a:lnTo>
                    <a:pt x="111192" y="20937"/>
                  </a:lnTo>
                  <a:lnTo>
                    <a:pt x="113944" y="20312"/>
                  </a:lnTo>
                  <a:lnTo>
                    <a:pt x="116880" y="16250"/>
                  </a:lnTo>
                  <a:lnTo>
                    <a:pt x="120000" y="19062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5" name="Shape 2089"/>
            <p:cNvSpPr/>
            <p:nvPr/>
          </p:nvSpPr>
          <p:spPr>
            <a:xfrm>
              <a:off x="1293" y="2651"/>
              <a:ext cx="323" cy="3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262"/>
                  </a:moveTo>
                  <a:cubicBezTo>
                    <a:pt x="24774" y="64262"/>
                    <a:pt x="24774" y="64262"/>
                    <a:pt x="24774" y="64262"/>
                  </a:cubicBezTo>
                  <a:cubicBezTo>
                    <a:pt x="33290" y="64262"/>
                    <a:pt x="36387" y="62295"/>
                    <a:pt x="42580" y="61639"/>
                  </a:cubicBezTo>
                  <a:cubicBezTo>
                    <a:pt x="48000" y="60983"/>
                    <a:pt x="45677" y="57049"/>
                    <a:pt x="46451" y="53114"/>
                  </a:cubicBezTo>
                  <a:cubicBezTo>
                    <a:pt x="46451" y="49180"/>
                    <a:pt x="47225" y="42622"/>
                    <a:pt x="47225" y="40655"/>
                  </a:cubicBezTo>
                  <a:cubicBezTo>
                    <a:pt x="47225" y="38688"/>
                    <a:pt x="50322" y="38688"/>
                    <a:pt x="54967" y="38688"/>
                  </a:cubicBezTo>
                  <a:cubicBezTo>
                    <a:pt x="59612" y="38688"/>
                    <a:pt x="59612" y="36721"/>
                    <a:pt x="59612" y="32131"/>
                  </a:cubicBezTo>
                  <a:cubicBezTo>
                    <a:pt x="59612" y="27540"/>
                    <a:pt x="59612" y="26885"/>
                    <a:pt x="62709" y="26885"/>
                  </a:cubicBezTo>
                  <a:cubicBezTo>
                    <a:pt x="66580" y="27540"/>
                    <a:pt x="65032" y="26229"/>
                    <a:pt x="64258" y="23606"/>
                  </a:cubicBezTo>
                  <a:cubicBezTo>
                    <a:pt x="64258" y="21639"/>
                    <a:pt x="68903" y="21639"/>
                    <a:pt x="70451" y="19672"/>
                  </a:cubicBezTo>
                  <a:cubicBezTo>
                    <a:pt x="72000" y="18360"/>
                    <a:pt x="75870" y="15081"/>
                    <a:pt x="78193" y="13770"/>
                  </a:cubicBezTo>
                  <a:cubicBezTo>
                    <a:pt x="81290" y="12459"/>
                    <a:pt x="82064" y="15081"/>
                    <a:pt x="83612" y="14426"/>
                  </a:cubicBezTo>
                  <a:cubicBezTo>
                    <a:pt x="84387" y="13770"/>
                    <a:pt x="89032" y="5901"/>
                    <a:pt x="92903" y="0"/>
                  </a:cubicBezTo>
                  <a:cubicBezTo>
                    <a:pt x="104516" y="7868"/>
                    <a:pt x="104516" y="7868"/>
                    <a:pt x="104516" y="7868"/>
                  </a:cubicBezTo>
                  <a:cubicBezTo>
                    <a:pt x="102967" y="15081"/>
                    <a:pt x="102967" y="15081"/>
                    <a:pt x="102967" y="15081"/>
                  </a:cubicBezTo>
                  <a:cubicBezTo>
                    <a:pt x="106064" y="18360"/>
                    <a:pt x="106064" y="18360"/>
                    <a:pt x="106064" y="18360"/>
                  </a:cubicBezTo>
                  <a:cubicBezTo>
                    <a:pt x="117677" y="21639"/>
                    <a:pt x="117677" y="21639"/>
                    <a:pt x="117677" y="21639"/>
                  </a:cubicBezTo>
                  <a:cubicBezTo>
                    <a:pt x="116129" y="24262"/>
                    <a:pt x="114580" y="22950"/>
                    <a:pt x="116903" y="28196"/>
                  </a:cubicBezTo>
                  <a:cubicBezTo>
                    <a:pt x="120000" y="34754"/>
                    <a:pt x="118451" y="36721"/>
                    <a:pt x="116903" y="38032"/>
                  </a:cubicBezTo>
                  <a:cubicBezTo>
                    <a:pt x="115354" y="39344"/>
                    <a:pt x="110709" y="42622"/>
                    <a:pt x="108387" y="42622"/>
                  </a:cubicBezTo>
                  <a:cubicBezTo>
                    <a:pt x="106064" y="43278"/>
                    <a:pt x="102967" y="43278"/>
                    <a:pt x="102967" y="45901"/>
                  </a:cubicBezTo>
                  <a:cubicBezTo>
                    <a:pt x="102967" y="49180"/>
                    <a:pt x="100645" y="54426"/>
                    <a:pt x="97548" y="55737"/>
                  </a:cubicBezTo>
                  <a:cubicBezTo>
                    <a:pt x="93677" y="57049"/>
                    <a:pt x="94451" y="59672"/>
                    <a:pt x="93677" y="60983"/>
                  </a:cubicBezTo>
                  <a:cubicBezTo>
                    <a:pt x="92903" y="62295"/>
                    <a:pt x="97548" y="64262"/>
                    <a:pt x="97548" y="67540"/>
                  </a:cubicBezTo>
                  <a:cubicBezTo>
                    <a:pt x="97548" y="70163"/>
                    <a:pt x="96000" y="71475"/>
                    <a:pt x="96774" y="74098"/>
                  </a:cubicBezTo>
                  <a:cubicBezTo>
                    <a:pt x="96774" y="75409"/>
                    <a:pt x="96774" y="75409"/>
                    <a:pt x="97548" y="76065"/>
                  </a:cubicBezTo>
                  <a:cubicBezTo>
                    <a:pt x="91354" y="81311"/>
                    <a:pt x="91354" y="81311"/>
                    <a:pt x="91354" y="81311"/>
                  </a:cubicBezTo>
                  <a:cubicBezTo>
                    <a:pt x="84387" y="78688"/>
                    <a:pt x="84387" y="78688"/>
                    <a:pt x="84387" y="78688"/>
                  </a:cubicBezTo>
                  <a:cubicBezTo>
                    <a:pt x="85161" y="85245"/>
                    <a:pt x="85161" y="85245"/>
                    <a:pt x="85161" y="85245"/>
                  </a:cubicBezTo>
                  <a:cubicBezTo>
                    <a:pt x="78193" y="89836"/>
                    <a:pt x="78193" y="89836"/>
                    <a:pt x="78193" y="89836"/>
                  </a:cubicBezTo>
                  <a:cubicBezTo>
                    <a:pt x="78967" y="96393"/>
                    <a:pt x="78967" y="96393"/>
                    <a:pt x="78967" y="96393"/>
                  </a:cubicBezTo>
                  <a:cubicBezTo>
                    <a:pt x="83612" y="99672"/>
                    <a:pt x="83612" y="99672"/>
                    <a:pt x="83612" y="99672"/>
                  </a:cubicBezTo>
                  <a:cubicBezTo>
                    <a:pt x="81290" y="102950"/>
                    <a:pt x="81290" y="102950"/>
                    <a:pt x="81290" y="102950"/>
                  </a:cubicBezTo>
                  <a:cubicBezTo>
                    <a:pt x="75870" y="105573"/>
                    <a:pt x="75870" y="105573"/>
                    <a:pt x="75870" y="105573"/>
                  </a:cubicBezTo>
                  <a:cubicBezTo>
                    <a:pt x="76645" y="111475"/>
                    <a:pt x="76645" y="111475"/>
                    <a:pt x="76645" y="111475"/>
                  </a:cubicBezTo>
                  <a:cubicBezTo>
                    <a:pt x="66580" y="117377"/>
                    <a:pt x="66580" y="117377"/>
                    <a:pt x="66580" y="117377"/>
                  </a:cubicBezTo>
                  <a:cubicBezTo>
                    <a:pt x="63483" y="112131"/>
                    <a:pt x="63483" y="112131"/>
                    <a:pt x="63483" y="112131"/>
                  </a:cubicBezTo>
                  <a:cubicBezTo>
                    <a:pt x="57290" y="111475"/>
                    <a:pt x="57290" y="111475"/>
                    <a:pt x="57290" y="111475"/>
                  </a:cubicBezTo>
                  <a:cubicBezTo>
                    <a:pt x="53419" y="112131"/>
                    <a:pt x="53419" y="112131"/>
                    <a:pt x="53419" y="112131"/>
                  </a:cubicBezTo>
                  <a:cubicBezTo>
                    <a:pt x="50322" y="109508"/>
                    <a:pt x="50322" y="109508"/>
                    <a:pt x="50322" y="109508"/>
                  </a:cubicBezTo>
                  <a:cubicBezTo>
                    <a:pt x="43354" y="110819"/>
                    <a:pt x="43354" y="110819"/>
                    <a:pt x="43354" y="110819"/>
                  </a:cubicBezTo>
                  <a:cubicBezTo>
                    <a:pt x="38709" y="113442"/>
                    <a:pt x="38709" y="113442"/>
                    <a:pt x="38709" y="113442"/>
                  </a:cubicBezTo>
                  <a:cubicBezTo>
                    <a:pt x="34838" y="112131"/>
                    <a:pt x="34838" y="112131"/>
                    <a:pt x="34838" y="112131"/>
                  </a:cubicBezTo>
                  <a:cubicBezTo>
                    <a:pt x="31741" y="116721"/>
                    <a:pt x="31741" y="116721"/>
                    <a:pt x="31741" y="116721"/>
                  </a:cubicBezTo>
                  <a:cubicBezTo>
                    <a:pt x="24774" y="120000"/>
                    <a:pt x="24774" y="120000"/>
                    <a:pt x="24774" y="120000"/>
                  </a:cubicBezTo>
                  <a:cubicBezTo>
                    <a:pt x="18580" y="104918"/>
                    <a:pt x="18580" y="104918"/>
                    <a:pt x="18580" y="104918"/>
                  </a:cubicBezTo>
                  <a:cubicBezTo>
                    <a:pt x="11612" y="102295"/>
                    <a:pt x="11612" y="102295"/>
                    <a:pt x="11612" y="102295"/>
                  </a:cubicBezTo>
                  <a:cubicBezTo>
                    <a:pt x="0" y="72786"/>
                    <a:pt x="0" y="72786"/>
                    <a:pt x="0" y="72786"/>
                  </a:cubicBezTo>
                  <a:lnTo>
                    <a:pt x="0" y="64262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6" name="Shape 2090"/>
            <p:cNvSpPr/>
            <p:nvPr/>
          </p:nvSpPr>
          <p:spPr>
            <a:xfrm>
              <a:off x="827" y="3904"/>
              <a:ext cx="88" cy="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83" y="6486"/>
                  </a:moveTo>
                  <a:cubicBezTo>
                    <a:pt x="100465" y="9729"/>
                    <a:pt x="100465" y="9729"/>
                    <a:pt x="100465" y="9729"/>
                  </a:cubicBezTo>
                  <a:cubicBezTo>
                    <a:pt x="103255" y="19459"/>
                    <a:pt x="103255" y="19459"/>
                    <a:pt x="103255" y="19459"/>
                  </a:cubicBezTo>
                  <a:cubicBezTo>
                    <a:pt x="108837" y="35675"/>
                    <a:pt x="108837" y="35675"/>
                    <a:pt x="108837" y="35675"/>
                  </a:cubicBezTo>
                  <a:cubicBezTo>
                    <a:pt x="120000" y="55135"/>
                    <a:pt x="120000" y="55135"/>
                    <a:pt x="120000" y="55135"/>
                  </a:cubicBezTo>
                  <a:cubicBezTo>
                    <a:pt x="120000" y="55135"/>
                    <a:pt x="103255" y="58378"/>
                    <a:pt x="103255" y="61621"/>
                  </a:cubicBezTo>
                  <a:cubicBezTo>
                    <a:pt x="100465" y="64864"/>
                    <a:pt x="103255" y="71351"/>
                    <a:pt x="103255" y="71351"/>
                  </a:cubicBezTo>
                  <a:cubicBezTo>
                    <a:pt x="103255" y="71351"/>
                    <a:pt x="111627" y="84324"/>
                    <a:pt x="111627" y="84324"/>
                  </a:cubicBezTo>
                  <a:cubicBezTo>
                    <a:pt x="108837" y="97297"/>
                    <a:pt x="108837" y="97297"/>
                    <a:pt x="108837" y="97297"/>
                  </a:cubicBezTo>
                  <a:cubicBezTo>
                    <a:pt x="106046" y="103783"/>
                    <a:pt x="106046" y="103783"/>
                    <a:pt x="106046" y="103783"/>
                  </a:cubicBezTo>
                  <a:cubicBezTo>
                    <a:pt x="103255" y="103783"/>
                    <a:pt x="103255" y="103783"/>
                    <a:pt x="103255" y="103783"/>
                  </a:cubicBezTo>
                  <a:cubicBezTo>
                    <a:pt x="80930" y="113513"/>
                    <a:pt x="80930" y="113513"/>
                    <a:pt x="80930" y="113513"/>
                  </a:cubicBezTo>
                  <a:cubicBezTo>
                    <a:pt x="80930" y="113513"/>
                    <a:pt x="75348" y="116756"/>
                    <a:pt x="66976" y="120000"/>
                  </a:cubicBezTo>
                  <a:cubicBezTo>
                    <a:pt x="66976" y="120000"/>
                    <a:pt x="66976" y="120000"/>
                    <a:pt x="66976" y="120000"/>
                  </a:cubicBezTo>
                  <a:cubicBezTo>
                    <a:pt x="58604" y="110270"/>
                    <a:pt x="47441" y="110270"/>
                    <a:pt x="39069" y="100540"/>
                  </a:cubicBezTo>
                  <a:cubicBezTo>
                    <a:pt x="30697" y="90810"/>
                    <a:pt x="19534" y="71351"/>
                    <a:pt x="13953" y="48648"/>
                  </a:cubicBezTo>
                  <a:cubicBezTo>
                    <a:pt x="11162" y="38918"/>
                    <a:pt x="5581" y="32432"/>
                    <a:pt x="0" y="25945"/>
                  </a:cubicBezTo>
                  <a:cubicBezTo>
                    <a:pt x="2790" y="25945"/>
                    <a:pt x="2790" y="22702"/>
                    <a:pt x="5581" y="22702"/>
                  </a:cubicBezTo>
                  <a:cubicBezTo>
                    <a:pt x="8372" y="16216"/>
                    <a:pt x="19534" y="12972"/>
                    <a:pt x="22325" y="12972"/>
                  </a:cubicBezTo>
                  <a:cubicBezTo>
                    <a:pt x="25116" y="9729"/>
                    <a:pt x="36279" y="3243"/>
                    <a:pt x="41860" y="0"/>
                  </a:cubicBezTo>
                  <a:cubicBezTo>
                    <a:pt x="47441" y="0"/>
                    <a:pt x="53023" y="16216"/>
                    <a:pt x="55813" y="19459"/>
                  </a:cubicBezTo>
                  <a:cubicBezTo>
                    <a:pt x="58604" y="25945"/>
                    <a:pt x="72558" y="25945"/>
                    <a:pt x="78139" y="25945"/>
                  </a:cubicBezTo>
                  <a:cubicBezTo>
                    <a:pt x="80930" y="25945"/>
                    <a:pt x="89302" y="19459"/>
                    <a:pt x="92093" y="9729"/>
                  </a:cubicBezTo>
                  <a:cubicBezTo>
                    <a:pt x="94883" y="9729"/>
                    <a:pt x="94883" y="6486"/>
                    <a:pt x="94883" y="6486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7" name="Shape 2091"/>
            <p:cNvSpPr/>
            <p:nvPr/>
          </p:nvSpPr>
          <p:spPr>
            <a:xfrm>
              <a:off x="877" y="3972"/>
              <a:ext cx="88" cy="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0000"/>
                  </a:moveTo>
                  <a:cubicBezTo>
                    <a:pt x="8372" y="16000"/>
                    <a:pt x="13953" y="12000"/>
                    <a:pt x="13953" y="12000"/>
                  </a:cubicBezTo>
                  <a:cubicBezTo>
                    <a:pt x="36279" y="0"/>
                    <a:pt x="36279" y="0"/>
                    <a:pt x="36279" y="0"/>
                  </a:cubicBezTo>
                  <a:cubicBezTo>
                    <a:pt x="44651" y="0"/>
                    <a:pt x="44651" y="0"/>
                    <a:pt x="44651" y="0"/>
                  </a:cubicBezTo>
                  <a:cubicBezTo>
                    <a:pt x="61395" y="4000"/>
                    <a:pt x="61395" y="4000"/>
                    <a:pt x="61395" y="4000"/>
                  </a:cubicBezTo>
                  <a:cubicBezTo>
                    <a:pt x="72558" y="12000"/>
                    <a:pt x="72558" y="12000"/>
                    <a:pt x="72558" y="12000"/>
                  </a:cubicBezTo>
                  <a:cubicBezTo>
                    <a:pt x="89302" y="48000"/>
                    <a:pt x="89302" y="48000"/>
                    <a:pt x="89302" y="48000"/>
                  </a:cubicBezTo>
                  <a:cubicBezTo>
                    <a:pt x="103255" y="44000"/>
                    <a:pt x="103255" y="44000"/>
                    <a:pt x="103255" y="44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76000"/>
                    <a:pt x="120000" y="76000"/>
                    <a:pt x="120000" y="76000"/>
                  </a:cubicBezTo>
                  <a:cubicBezTo>
                    <a:pt x="120000" y="80000"/>
                    <a:pt x="120000" y="80000"/>
                    <a:pt x="120000" y="80000"/>
                  </a:cubicBezTo>
                  <a:cubicBezTo>
                    <a:pt x="117209" y="80000"/>
                    <a:pt x="117209" y="80000"/>
                    <a:pt x="117209" y="80000"/>
                  </a:cubicBezTo>
                  <a:cubicBezTo>
                    <a:pt x="106046" y="84000"/>
                    <a:pt x="106046" y="84000"/>
                    <a:pt x="106046" y="84000"/>
                  </a:cubicBezTo>
                  <a:cubicBezTo>
                    <a:pt x="106046" y="108000"/>
                    <a:pt x="106046" y="108000"/>
                    <a:pt x="106046" y="108000"/>
                  </a:cubicBezTo>
                  <a:cubicBezTo>
                    <a:pt x="97674" y="108000"/>
                    <a:pt x="97674" y="108000"/>
                    <a:pt x="97674" y="108000"/>
                  </a:cubicBezTo>
                  <a:cubicBezTo>
                    <a:pt x="80930" y="120000"/>
                    <a:pt x="80930" y="120000"/>
                    <a:pt x="80930" y="120000"/>
                  </a:cubicBezTo>
                  <a:cubicBezTo>
                    <a:pt x="72558" y="112000"/>
                    <a:pt x="72558" y="112000"/>
                    <a:pt x="72558" y="112000"/>
                  </a:cubicBezTo>
                  <a:cubicBezTo>
                    <a:pt x="55813" y="108000"/>
                    <a:pt x="55813" y="108000"/>
                    <a:pt x="55813" y="108000"/>
                  </a:cubicBezTo>
                  <a:cubicBezTo>
                    <a:pt x="33488" y="116000"/>
                    <a:pt x="33488" y="116000"/>
                    <a:pt x="33488" y="116000"/>
                  </a:cubicBezTo>
                  <a:cubicBezTo>
                    <a:pt x="33488" y="112000"/>
                    <a:pt x="30697" y="108000"/>
                    <a:pt x="30697" y="104000"/>
                  </a:cubicBezTo>
                  <a:cubicBezTo>
                    <a:pt x="22325" y="92000"/>
                    <a:pt x="22325" y="88000"/>
                    <a:pt x="27906" y="72000"/>
                  </a:cubicBezTo>
                  <a:cubicBezTo>
                    <a:pt x="30697" y="52000"/>
                    <a:pt x="5581" y="36000"/>
                    <a:pt x="0" y="20000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8" name="Shape 2092"/>
            <p:cNvSpPr/>
            <p:nvPr/>
          </p:nvSpPr>
          <p:spPr>
            <a:xfrm>
              <a:off x="902" y="4013"/>
              <a:ext cx="76" cy="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000"/>
                  </a:moveTo>
                  <a:cubicBezTo>
                    <a:pt x="25945" y="28000"/>
                    <a:pt x="25945" y="28000"/>
                    <a:pt x="25945" y="28000"/>
                  </a:cubicBezTo>
                  <a:cubicBezTo>
                    <a:pt x="45405" y="32000"/>
                    <a:pt x="45405" y="32000"/>
                    <a:pt x="45405" y="32000"/>
                  </a:cubicBezTo>
                  <a:cubicBezTo>
                    <a:pt x="55135" y="40000"/>
                    <a:pt x="55135" y="40000"/>
                    <a:pt x="55135" y="40000"/>
                  </a:cubicBezTo>
                  <a:cubicBezTo>
                    <a:pt x="74594" y="28000"/>
                    <a:pt x="74594" y="28000"/>
                    <a:pt x="74594" y="28000"/>
                  </a:cubicBezTo>
                  <a:cubicBezTo>
                    <a:pt x="84324" y="28000"/>
                    <a:pt x="84324" y="28000"/>
                    <a:pt x="84324" y="28000"/>
                  </a:cubicBezTo>
                  <a:cubicBezTo>
                    <a:pt x="84324" y="4000"/>
                    <a:pt x="84324" y="4000"/>
                    <a:pt x="84324" y="4000"/>
                  </a:cubicBezTo>
                  <a:cubicBezTo>
                    <a:pt x="97297" y="0"/>
                    <a:pt x="97297" y="0"/>
                    <a:pt x="97297" y="0"/>
                  </a:cubicBezTo>
                  <a:cubicBezTo>
                    <a:pt x="110270" y="8000"/>
                    <a:pt x="110270" y="8000"/>
                    <a:pt x="110270" y="8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44000"/>
                    <a:pt x="120000" y="44000"/>
                    <a:pt x="120000" y="44000"/>
                  </a:cubicBezTo>
                  <a:cubicBezTo>
                    <a:pt x="113513" y="44000"/>
                    <a:pt x="103783" y="44000"/>
                    <a:pt x="103783" y="48000"/>
                  </a:cubicBezTo>
                  <a:cubicBezTo>
                    <a:pt x="103783" y="48000"/>
                    <a:pt x="103783" y="52000"/>
                    <a:pt x="103783" y="52000"/>
                  </a:cubicBezTo>
                  <a:cubicBezTo>
                    <a:pt x="87567" y="44000"/>
                    <a:pt x="87567" y="44000"/>
                    <a:pt x="87567" y="44000"/>
                  </a:cubicBezTo>
                  <a:cubicBezTo>
                    <a:pt x="87567" y="44000"/>
                    <a:pt x="81081" y="64000"/>
                    <a:pt x="81081" y="68000"/>
                  </a:cubicBezTo>
                  <a:cubicBezTo>
                    <a:pt x="81081" y="72000"/>
                    <a:pt x="81081" y="96000"/>
                    <a:pt x="81081" y="96000"/>
                  </a:cubicBezTo>
                  <a:cubicBezTo>
                    <a:pt x="81081" y="96000"/>
                    <a:pt x="77837" y="112000"/>
                    <a:pt x="74594" y="112000"/>
                  </a:cubicBezTo>
                  <a:cubicBezTo>
                    <a:pt x="74594" y="112000"/>
                    <a:pt x="68108" y="116000"/>
                    <a:pt x="64864" y="120000"/>
                  </a:cubicBezTo>
                  <a:cubicBezTo>
                    <a:pt x="58378" y="112000"/>
                    <a:pt x="51891" y="108000"/>
                    <a:pt x="48648" y="104000"/>
                  </a:cubicBezTo>
                  <a:cubicBezTo>
                    <a:pt x="38918" y="96000"/>
                    <a:pt x="16216" y="100000"/>
                    <a:pt x="9729" y="88000"/>
                  </a:cubicBezTo>
                  <a:cubicBezTo>
                    <a:pt x="6486" y="76000"/>
                    <a:pt x="9729" y="72000"/>
                    <a:pt x="12972" y="60000"/>
                  </a:cubicBezTo>
                  <a:cubicBezTo>
                    <a:pt x="12972" y="52000"/>
                    <a:pt x="6486" y="44000"/>
                    <a:pt x="0" y="36000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9" name="Shape 2093"/>
            <p:cNvSpPr/>
            <p:nvPr/>
          </p:nvSpPr>
          <p:spPr>
            <a:xfrm>
              <a:off x="943" y="4036"/>
              <a:ext cx="39" cy="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789" y="7741"/>
                  </a:moveTo>
                  <a:cubicBezTo>
                    <a:pt x="44210" y="0"/>
                    <a:pt x="44210" y="0"/>
                    <a:pt x="44210" y="0"/>
                  </a:cubicBezTo>
                  <a:cubicBezTo>
                    <a:pt x="44210" y="0"/>
                    <a:pt x="31578" y="19354"/>
                    <a:pt x="31578" y="23225"/>
                  </a:cubicBezTo>
                  <a:cubicBezTo>
                    <a:pt x="31578" y="27096"/>
                    <a:pt x="31578" y="50322"/>
                    <a:pt x="31578" y="50322"/>
                  </a:cubicBezTo>
                  <a:cubicBezTo>
                    <a:pt x="31578" y="50322"/>
                    <a:pt x="25263" y="65806"/>
                    <a:pt x="18947" y="65806"/>
                  </a:cubicBezTo>
                  <a:cubicBezTo>
                    <a:pt x="18947" y="65806"/>
                    <a:pt x="6315" y="69677"/>
                    <a:pt x="0" y="73548"/>
                  </a:cubicBezTo>
                  <a:cubicBezTo>
                    <a:pt x="0" y="73548"/>
                    <a:pt x="6315" y="77419"/>
                    <a:pt x="6315" y="77419"/>
                  </a:cubicBezTo>
                  <a:cubicBezTo>
                    <a:pt x="12631" y="85161"/>
                    <a:pt x="25263" y="100645"/>
                    <a:pt x="31578" y="120000"/>
                  </a:cubicBezTo>
                  <a:cubicBezTo>
                    <a:pt x="56842" y="112258"/>
                    <a:pt x="82105" y="100645"/>
                    <a:pt x="88421" y="92903"/>
                  </a:cubicBezTo>
                  <a:cubicBezTo>
                    <a:pt x="94736" y="73548"/>
                    <a:pt x="120000" y="38709"/>
                    <a:pt x="120000" y="38709"/>
                  </a:cubicBezTo>
                  <a:cubicBezTo>
                    <a:pt x="120000" y="38709"/>
                    <a:pt x="82105" y="15483"/>
                    <a:pt x="75789" y="7741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0" name="Shape 2094"/>
            <p:cNvSpPr/>
            <p:nvPr/>
          </p:nvSpPr>
          <p:spPr>
            <a:xfrm>
              <a:off x="956" y="3995"/>
              <a:ext cx="131" cy="2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6101"/>
                  </a:moveTo>
                  <a:cubicBezTo>
                    <a:pt x="3809" y="64067"/>
                    <a:pt x="7619" y="62033"/>
                    <a:pt x="13333" y="62033"/>
                  </a:cubicBezTo>
                  <a:cubicBezTo>
                    <a:pt x="26666" y="61016"/>
                    <a:pt x="30476" y="58983"/>
                    <a:pt x="32380" y="58983"/>
                  </a:cubicBezTo>
                  <a:cubicBezTo>
                    <a:pt x="32380" y="57966"/>
                    <a:pt x="40000" y="55932"/>
                    <a:pt x="40000" y="55932"/>
                  </a:cubicBezTo>
                  <a:cubicBezTo>
                    <a:pt x="49523" y="61016"/>
                    <a:pt x="49523" y="61016"/>
                    <a:pt x="49523" y="61016"/>
                  </a:cubicBezTo>
                  <a:cubicBezTo>
                    <a:pt x="49523" y="61016"/>
                    <a:pt x="51428" y="54915"/>
                    <a:pt x="55238" y="50847"/>
                  </a:cubicBezTo>
                  <a:cubicBezTo>
                    <a:pt x="60952" y="46779"/>
                    <a:pt x="83809" y="40677"/>
                    <a:pt x="83809" y="40677"/>
                  </a:cubicBezTo>
                  <a:cubicBezTo>
                    <a:pt x="83809" y="31525"/>
                    <a:pt x="83809" y="31525"/>
                    <a:pt x="83809" y="31525"/>
                  </a:cubicBezTo>
                  <a:cubicBezTo>
                    <a:pt x="70476" y="31525"/>
                    <a:pt x="70476" y="31525"/>
                    <a:pt x="70476" y="31525"/>
                  </a:cubicBezTo>
                  <a:cubicBezTo>
                    <a:pt x="70476" y="31525"/>
                    <a:pt x="68571" y="29491"/>
                    <a:pt x="64761" y="27457"/>
                  </a:cubicBezTo>
                  <a:cubicBezTo>
                    <a:pt x="60952" y="25423"/>
                    <a:pt x="53333" y="21355"/>
                    <a:pt x="53333" y="21355"/>
                  </a:cubicBezTo>
                  <a:cubicBezTo>
                    <a:pt x="53333" y="21355"/>
                    <a:pt x="59047" y="19322"/>
                    <a:pt x="55238" y="17288"/>
                  </a:cubicBezTo>
                  <a:cubicBezTo>
                    <a:pt x="53333" y="14237"/>
                    <a:pt x="51428" y="11186"/>
                    <a:pt x="53333" y="11186"/>
                  </a:cubicBezTo>
                  <a:cubicBezTo>
                    <a:pt x="55238" y="11186"/>
                    <a:pt x="62857" y="11186"/>
                    <a:pt x="62857" y="10169"/>
                  </a:cubicBezTo>
                  <a:cubicBezTo>
                    <a:pt x="62857" y="8135"/>
                    <a:pt x="64761" y="3050"/>
                    <a:pt x="66666" y="3050"/>
                  </a:cubicBezTo>
                  <a:cubicBezTo>
                    <a:pt x="70476" y="3050"/>
                    <a:pt x="76190" y="6101"/>
                    <a:pt x="81904" y="4067"/>
                  </a:cubicBezTo>
                  <a:cubicBezTo>
                    <a:pt x="83809" y="3050"/>
                    <a:pt x="87619" y="1016"/>
                    <a:pt x="93333" y="0"/>
                  </a:cubicBezTo>
                  <a:cubicBezTo>
                    <a:pt x="114285" y="8135"/>
                    <a:pt x="114285" y="8135"/>
                    <a:pt x="114285" y="8135"/>
                  </a:cubicBezTo>
                  <a:cubicBezTo>
                    <a:pt x="116190" y="14237"/>
                    <a:pt x="116190" y="14237"/>
                    <a:pt x="116190" y="14237"/>
                  </a:cubicBezTo>
                  <a:cubicBezTo>
                    <a:pt x="118095" y="17288"/>
                    <a:pt x="118095" y="17288"/>
                    <a:pt x="118095" y="17288"/>
                  </a:cubicBezTo>
                  <a:cubicBezTo>
                    <a:pt x="114285" y="19322"/>
                    <a:pt x="114285" y="20338"/>
                    <a:pt x="114285" y="24406"/>
                  </a:cubicBezTo>
                  <a:cubicBezTo>
                    <a:pt x="116190" y="29491"/>
                    <a:pt x="118095" y="39661"/>
                    <a:pt x="116190" y="43728"/>
                  </a:cubicBezTo>
                  <a:cubicBezTo>
                    <a:pt x="116190" y="48813"/>
                    <a:pt x="120000" y="48813"/>
                    <a:pt x="108571" y="52881"/>
                  </a:cubicBezTo>
                  <a:cubicBezTo>
                    <a:pt x="95238" y="56949"/>
                    <a:pt x="93333" y="64067"/>
                    <a:pt x="93333" y="69152"/>
                  </a:cubicBezTo>
                  <a:cubicBezTo>
                    <a:pt x="93333" y="74237"/>
                    <a:pt x="85714" y="79322"/>
                    <a:pt x="85714" y="84406"/>
                  </a:cubicBezTo>
                  <a:cubicBezTo>
                    <a:pt x="85714" y="88474"/>
                    <a:pt x="91428" y="96610"/>
                    <a:pt x="91428" y="103728"/>
                  </a:cubicBezTo>
                  <a:cubicBezTo>
                    <a:pt x="91428" y="107796"/>
                    <a:pt x="93333" y="110847"/>
                    <a:pt x="93333" y="113898"/>
                  </a:cubicBezTo>
                  <a:cubicBezTo>
                    <a:pt x="87619" y="114915"/>
                    <a:pt x="81904" y="114915"/>
                    <a:pt x="78095" y="114915"/>
                  </a:cubicBezTo>
                  <a:cubicBezTo>
                    <a:pt x="66666" y="114915"/>
                    <a:pt x="59047" y="114915"/>
                    <a:pt x="55238" y="116949"/>
                  </a:cubicBezTo>
                  <a:cubicBezTo>
                    <a:pt x="49523" y="120000"/>
                    <a:pt x="38095" y="115932"/>
                    <a:pt x="34285" y="112881"/>
                  </a:cubicBezTo>
                  <a:cubicBezTo>
                    <a:pt x="30476" y="108813"/>
                    <a:pt x="26666" y="101694"/>
                    <a:pt x="26666" y="98644"/>
                  </a:cubicBezTo>
                  <a:cubicBezTo>
                    <a:pt x="26666" y="95593"/>
                    <a:pt x="24761" y="89491"/>
                    <a:pt x="22857" y="85423"/>
                  </a:cubicBezTo>
                  <a:cubicBezTo>
                    <a:pt x="22857" y="81355"/>
                    <a:pt x="5714" y="75254"/>
                    <a:pt x="3809" y="71186"/>
                  </a:cubicBezTo>
                  <a:cubicBezTo>
                    <a:pt x="1904" y="69152"/>
                    <a:pt x="0" y="68135"/>
                    <a:pt x="0" y="66101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1" name="Shape 2095"/>
            <p:cNvSpPr/>
            <p:nvPr/>
          </p:nvSpPr>
          <p:spPr>
            <a:xfrm>
              <a:off x="953" y="4025"/>
              <a:ext cx="93" cy="1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6400"/>
                  </a:moveTo>
                  <a:cubicBezTo>
                    <a:pt x="10666" y="81600"/>
                    <a:pt x="21333" y="74400"/>
                    <a:pt x="24000" y="69600"/>
                  </a:cubicBezTo>
                  <a:cubicBezTo>
                    <a:pt x="26666" y="57600"/>
                    <a:pt x="37333" y="36000"/>
                    <a:pt x="37333" y="36000"/>
                  </a:cubicBezTo>
                  <a:cubicBezTo>
                    <a:pt x="37333" y="36000"/>
                    <a:pt x="18666" y="19200"/>
                    <a:pt x="18666" y="14400"/>
                  </a:cubicBezTo>
                  <a:cubicBezTo>
                    <a:pt x="18666" y="9600"/>
                    <a:pt x="34666" y="14400"/>
                    <a:pt x="37333" y="12000"/>
                  </a:cubicBezTo>
                  <a:cubicBezTo>
                    <a:pt x="40000" y="9600"/>
                    <a:pt x="48000" y="0"/>
                    <a:pt x="48000" y="0"/>
                  </a:cubicBezTo>
                  <a:cubicBezTo>
                    <a:pt x="48000" y="0"/>
                    <a:pt x="61333" y="14400"/>
                    <a:pt x="64000" y="14400"/>
                  </a:cubicBezTo>
                  <a:cubicBezTo>
                    <a:pt x="64000" y="14400"/>
                    <a:pt x="69333" y="14400"/>
                    <a:pt x="77333" y="14400"/>
                  </a:cubicBezTo>
                  <a:cubicBezTo>
                    <a:pt x="80000" y="16800"/>
                    <a:pt x="88000" y="24000"/>
                    <a:pt x="93333" y="28800"/>
                  </a:cubicBezTo>
                  <a:cubicBezTo>
                    <a:pt x="98666" y="33600"/>
                    <a:pt x="101333" y="38400"/>
                    <a:pt x="101333" y="38400"/>
                  </a:cubicBezTo>
                  <a:cubicBezTo>
                    <a:pt x="120000" y="38400"/>
                    <a:pt x="120000" y="38400"/>
                    <a:pt x="120000" y="384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88000" y="74400"/>
                    <a:pt x="80000" y="84000"/>
                  </a:cubicBezTo>
                  <a:cubicBezTo>
                    <a:pt x="74666" y="93600"/>
                    <a:pt x="72000" y="108000"/>
                    <a:pt x="72000" y="108000"/>
                  </a:cubicBezTo>
                  <a:cubicBezTo>
                    <a:pt x="58666" y="96000"/>
                    <a:pt x="58666" y="96000"/>
                    <a:pt x="58666" y="96000"/>
                  </a:cubicBezTo>
                  <a:cubicBezTo>
                    <a:pt x="58666" y="96000"/>
                    <a:pt x="48000" y="100800"/>
                    <a:pt x="48000" y="103200"/>
                  </a:cubicBezTo>
                  <a:cubicBezTo>
                    <a:pt x="45333" y="103200"/>
                    <a:pt x="40000" y="108000"/>
                    <a:pt x="21333" y="110400"/>
                  </a:cubicBezTo>
                  <a:cubicBezTo>
                    <a:pt x="13333" y="110400"/>
                    <a:pt x="8000" y="115200"/>
                    <a:pt x="2666" y="120000"/>
                  </a:cubicBezTo>
                  <a:cubicBezTo>
                    <a:pt x="2666" y="115200"/>
                    <a:pt x="2666" y="110400"/>
                    <a:pt x="2666" y="103200"/>
                  </a:cubicBezTo>
                  <a:cubicBezTo>
                    <a:pt x="2666" y="98400"/>
                    <a:pt x="2666" y="91200"/>
                    <a:pt x="0" y="86400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2" name="Shape 2096"/>
            <p:cNvSpPr/>
            <p:nvPr/>
          </p:nvSpPr>
          <p:spPr>
            <a:xfrm>
              <a:off x="953" y="3795"/>
              <a:ext cx="230" cy="2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459" y="105132"/>
                  </a:moveTo>
                  <a:cubicBezTo>
                    <a:pt x="95135" y="106194"/>
                    <a:pt x="92972" y="111504"/>
                    <a:pt x="92972" y="111504"/>
                  </a:cubicBezTo>
                  <a:cubicBezTo>
                    <a:pt x="85405" y="112566"/>
                    <a:pt x="80000" y="116814"/>
                    <a:pt x="73513" y="117876"/>
                  </a:cubicBezTo>
                  <a:cubicBezTo>
                    <a:pt x="71351" y="118938"/>
                    <a:pt x="69189" y="118938"/>
                    <a:pt x="68108" y="120000"/>
                  </a:cubicBezTo>
                  <a:cubicBezTo>
                    <a:pt x="67027" y="116814"/>
                    <a:pt x="67027" y="116814"/>
                    <a:pt x="67027" y="116814"/>
                  </a:cubicBezTo>
                  <a:cubicBezTo>
                    <a:pt x="65945" y="110442"/>
                    <a:pt x="65945" y="110442"/>
                    <a:pt x="65945" y="110442"/>
                  </a:cubicBezTo>
                  <a:cubicBezTo>
                    <a:pt x="54054" y="100884"/>
                    <a:pt x="54054" y="100884"/>
                    <a:pt x="54054" y="100884"/>
                  </a:cubicBezTo>
                  <a:cubicBezTo>
                    <a:pt x="54054" y="100884"/>
                    <a:pt x="54054" y="93451"/>
                    <a:pt x="52972" y="91327"/>
                  </a:cubicBezTo>
                  <a:cubicBezTo>
                    <a:pt x="52972" y="90265"/>
                    <a:pt x="50810" y="87079"/>
                    <a:pt x="50810" y="83893"/>
                  </a:cubicBezTo>
                  <a:cubicBezTo>
                    <a:pt x="50810" y="80707"/>
                    <a:pt x="46486" y="79646"/>
                    <a:pt x="45405" y="74336"/>
                  </a:cubicBezTo>
                  <a:cubicBezTo>
                    <a:pt x="44324" y="69026"/>
                    <a:pt x="36756" y="66902"/>
                    <a:pt x="36756" y="62654"/>
                  </a:cubicBezTo>
                  <a:cubicBezTo>
                    <a:pt x="37837" y="59469"/>
                    <a:pt x="41081" y="55221"/>
                    <a:pt x="37837" y="52035"/>
                  </a:cubicBezTo>
                  <a:cubicBezTo>
                    <a:pt x="34594" y="47787"/>
                    <a:pt x="33513" y="50973"/>
                    <a:pt x="31351" y="44601"/>
                  </a:cubicBezTo>
                  <a:cubicBezTo>
                    <a:pt x="29189" y="38230"/>
                    <a:pt x="29189" y="36106"/>
                    <a:pt x="25945" y="33982"/>
                  </a:cubicBezTo>
                  <a:cubicBezTo>
                    <a:pt x="23783" y="32920"/>
                    <a:pt x="19459" y="35044"/>
                    <a:pt x="16216" y="32920"/>
                  </a:cubicBezTo>
                  <a:cubicBezTo>
                    <a:pt x="14054" y="29734"/>
                    <a:pt x="12972" y="26548"/>
                    <a:pt x="9729" y="26548"/>
                  </a:cubicBezTo>
                  <a:cubicBezTo>
                    <a:pt x="6486" y="27610"/>
                    <a:pt x="5405" y="28672"/>
                    <a:pt x="3243" y="23362"/>
                  </a:cubicBezTo>
                  <a:cubicBezTo>
                    <a:pt x="2162" y="22300"/>
                    <a:pt x="1081" y="20176"/>
                    <a:pt x="0" y="19115"/>
                  </a:cubicBezTo>
                  <a:cubicBezTo>
                    <a:pt x="4324" y="16991"/>
                    <a:pt x="4324" y="16991"/>
                    <a:pt x="4324" y="16991"/>
                  </a:cubicBezTo>
                  <a:cubicBezTo>
                    <a:pt x="4324" y="16991"/>
                    <a:pt x="7567" y="16991"/>
                    <a:pt x="10810" y="18053"/>
                  </a:cubicBezTo>
                  <a:cubicBezTo>
                    <a:pt x="14054" y="18053"/>
                    <a:pt x="18378" y="19115"/>
                    <a:pt x="18378" y="15929"/>
                  </a:cubicBezTo>
                  <a:cubicBezTo>
                    <a:pt x="18378" y="13805"/>
                    <a:pt x="23783" y="10619"/>
                    <a:pt x="23783" y="13805"/>
                  </a:cubicBezTo>
                  <a:cubicBezTo>
                    <a:pt x="23783" y="16991"/>
                    <a:pt x="23783" y="21238"/>
                    <a:pt x="24864" y="22300"/>
                  </a:cubicBezTo>
                  <a:cubicBezTo>
                    <a:pt x="24864" y="23362"/>
                    <a:pt x="32432" y="22300"/>
                    <a:pt x="32432" y="25486"/>
                  </a:cubicBezTo>
                  <a:cubicBezTo>
                    <a:pt x="33513" y="28672"/>
                    <a:pt x="33513" y="36106"/>
                    <a:pt x="36756" y="38230"/>
                  </a:cubicBezTo>
                  <a:cubicBezTo>
                    <a:pt x="40000" y="41415"/>
                    <a:pt x="42162" y="41415"/>
                    <a:pt x="46486" y="40353"/>
                  </a:cubicBezTo>
                  <a:cubicBezTo>
                    <a:pt x="49729" y="39292"/>
                    <a:pt x="50810" y="37168"/>
                    <a:pt x="51891" y="35044"/>
                  </a:cubicBezTo>
                  <a:cubicBezTo>
                    <a:pt x="52972" y="32920"/>
                    <a:pt x="52972" y="31858"/>
                    <a:pt x="59459" y="32920"/>
                  </a:cubicBezTo>
                  <a:cubicBezTo>
                    <a:pt x="65945" y="35044"/>
                    <a:pt x="67027" y="30796"/>
                    <a:pt x="70270" y="27610"/>
                  </a:cubicBezTo>
                  <a:cubicBezTo>
                    <a:pt x="73513" y="24424"/>
                    <a:pt x="74594" y="21238"/>
                    <a:pt x="74594" y="19115"/>
                  </a:cubicBezTo>
                  <a:cubicBezTo>
                    <a:pt x="74594" y="15929"/>
                    <a:pt x="72432" y="16991"/>
                    <a:pt x="69189" y="18053"/>
                  </a:cubicBezTo>
                  <a:cubicBezTo>
                    <a:pt x="65945" y="19115"/>
                    <a:pt x="63783" y="19115"/>
                    <a:pt x="64864" y="16991"/>
                  </a:cubicBezTo>
                  <a:cubicBezTo>
                    <a:pt x="64864" y="14867"/>
                    <a:pt x="64864" y="11681"/>
                    <a:pt x="63783" y="10619"/>
                  </a:cubicBezTo>
                  <a:cubicBezTo>
                    <a:pt x="69189" y="5309"/>
                    <a:pt x="69189" y="5309"/>
                    <a:pt x="69189" y="5309"/>
                  </a:cubicBezTo>
                  <a:cubicBezTo>
                    <a:pt x="73513" y="8495"/>
                    <a:pt x="73513" y="8495"/>
                    <a:pt x="73513" y="8495"/>
                  </a:cubicBezTo>
                  <a:cubicBezTo>
                    <a:pt x="81081" y="7433"/>
                    <a:pt x="81081" y="7433"/>
                    <a:pt x="81081" y="7433"/>
                  </a:cubicBezTo>
                  <a:cubicBezTo>
                    <a:pt x="85405" y="10619"/>
                    <a:pt x="85405" y="10619"/>
                    <a:pt x="85405" y="10619"/>
                  </a:cubicBezTo>
                  <a:cubicBezTo>
                    <a:pt x="87567" y="5309"/>
                    <a:pt x="87567" y="5309"/>
                    <a:pt x="87567" y="5309"/>
                  </a:cubicBezTo>
                  <a:cubicBezTo>
                    <a:pt x="89729" y="0"/>
                    <a:pt x="89729" y="0"/>
                    <a:pt x="89729" y="0"/>
                  </a:cubicBezTo>
                  <a:cubicBezTo>
                    <a:pt x="92972" y="1061"/>
                    <a:pt x="92972" y="1061"/>
                    <a:pt x="92972" y="1061"/>
                  </a:cubicBezTo>
                  <a:cubicBezTo>
                    <a:pt x="92972" y="8495"/>
                    <a:pt x="92972" y="8495"/>
                    <a:pt x="92972" y="8495"/>
                  </a:cubicBezTo>
                  <a:cubicBezTo>
                    <a:pt x="98378" y="11681"/>
                    <a:pt x="98378" y="11681"/>
                    <a:pt x="98378" y="11681"/>
                  </a:cubicBezTo>
                  <a:cubicBezTo>
                    <a:pt x="103783" y="12743"/>
                    <a:pt x="103783" y="12743"/>
                    <a:pt x="103783" y="12743"/>
                  </a:cubicBezTo>
                  <a:cubicBezTo>
                    <a:pt x="107027" y="22300"/>
                    <a:pt x="107027" y="22300"/>
                    <a:pt x="107027" y="22300"/>
                  </a:cubicBezTo>
                  <a:cubicBezTo>
                    <a:pt x="110270" y="24424"/>
                    <a:pt x="110270" y="24424"/>
                    <a:pt x="110270" y="24424"/>
                  </a:cubicBezTo>
                  <a:cubicBezTo>
                    <a:pt x="107027" y="31858"/>
                    <a:pt x="107027" y="31858"/>
                    <a:pt x="107027" y="31858"/>
                  </a:cubicBezTo>
                  <a:cubicBezTo>
                    <a:pt x="108108" y="41415"/>
                    <a:pt x="108108" y="41415"/>
                    <a:pt x="108108" y="41415"/>
                  </a:cubicBezTo>
                  <a:cubicBezTo>
                    <a:pt x="112432" y="47787"/>
                    <a:pt x="112432" y="47787"/>
                    <a:pt x="112432" y="47787"/>
                  </a:cubicBezTo>
                  <a:cubicBezTo>
                    <a:pt x="120000" y="46725"/>
                    <a:pt x="120000" y="46725"/>
                    <a:pt x="120000" y="46725"/>
                  </a:cubicBezTo>
                  <a:cubicBezTo>
                    <a:pt x="118918" y="53097"/>
                    <a:pt x="118918" y="53097"/>
                    <a:pt x="118918" y="53097"/>
                  </a:cubicBezTo>
                  <a:cubicBezTo>
                    <a:pt x="114594" y="57345"/>
                    <a:pt x="114594" y="57345"/>
                    <a:pt x="114594" y="57345"/>
                  </a:cubicBezTo>
                  <a:cubicBezTo>
                    <a:pt x="113513" y="62654"/>
                    <a:pt x="113513" y="62654"/>
                    <a:pt x="113513" y="62654"/>
                  </a:cubicBezTo>
                  <a:cubicBezTo>
                    <a:pt x="112432" y="65840"/>
                    <a:pt x="112432" y="65840"/>
                    <a:pt x="112432" y="65840"/>
                  </a:cubicBezTo>
                  <a:cubicBezTo>
                    <a:pt x="112432" y="67964"/>
                    <a:pt x="112432" y="67964"/>
                    <a:pt x="112432" y="67964"/>
                  </a:cubicBezTo>
                  <a:cubicBezTo>
                    <a:pt x="114594" y="70088"/>
                    <a:pt x="114594" y="70088"/>
                    <a:pt x="114594" y="70088"/>
                  </a:cubicBezTo>
                  <a:cubicBezTo>
                    <a:pt x="112432" y="74336"/>
                    <a:pt x="112432" y="74336"/>
                    <a:pt x="112432" y="74336"/>
                  </a:cubicBezTo>
                  <a:cubicBezTo>
                    <a:pt x="104864" y="75398"/>
                    <a:pt x="104864" y="75398"/>
                    <a:pt x="104864" y="75398"/>
                  </a:cubicBezTo>
                  <a:cubicBezTo>
                    <a:pt x="104864" y="77522"/>
                    <a:pt x="104864" y="77522"/>
                    <a:pt x="104864" y="77522"/>
                  </a:cubicBezTo>
                  <a:cubicBezTo>
                    <a:pt x="99459" y="75398"/>
                    <a:pt x="99459" y="75398"/>
                    <a:pt x="99459" y="75398"/>
                  </a:cubicBezTo>
                  <a:cubicBezTo>
                    <a:pt x="96216" y="76460"/>
                    <a:pt x="96216" y="76460"/>
                    <a:pt x="96216" y="76460"/>
                  </a:cubicBezTo>
                  <a:cubicBezTo>
                    <a:pt x="95135" y="80707"/>
                    <a:pt x="95135" y="80707"/>
                    <a:pt x="95135" y="80707"/>
                  </a:cubicBezTo>
                  <a:cubicBezTo>
                    <a:pt x="98378" y="87079"/>
                    <a:pt x="98378" y="87079"/>
                    <a:pt x="98378" y="87079"/>
                  </a:cubicBezTo>
                  <a:cubicBezTo>
                    <a:pt x="99459" y="91327"/>
                    <a:pt x="99459" y="91327"/>
                    <a:pt x="99459" y="91327"/>
                  </a:cubicBezTo>
                  <a:lnTo>
                    <a:pt x="99459" y="105132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3" name="Shape 2097"/>
            <p:cNvSpPr/>
            <p:nvPr/>
          </p:nvSpPr>
          <p:spPr>
            <a:xfrm>
              <a:off x="811" y="3800"/>
              <a:ext cx="65" cy="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483" y="0"/>
                  </a:moveTo>
                  <a:cubicBezTo>
                    <a:pt x="11612" y="15000"/>
                    <a:pt x="15483" y="17500"/>
                    <a:pt x="19354" y="22500"/>
                  </a:cubicBezTo>
                  <a:cubicBezTo>
                    <a:pt x="23225" y="30000"/>
                    <a:pt x="30967" y="32500"/>
                    <a:pt x="46451" y="35000"/>
                  </a:cubicBezTo>
                  <a:cubicBezTo>
                    <a:pt x="61935" y="37500"/>
                    <a:pt x="81290" y="35000"/>
                    <a:pt x="77419" y="45000"/>
                  </a:cubicBezTo>
                  <a:cubicBezTo>
                    <a:pt x="73548" y="55000"/>
                    <a:pt x="65806" y="50000"/>
                    <a:pt x="54193" y="57500"/>
                  </a:cubicBezTo>
                  <a:cubicBezTo>
                    <a:pt x="46451" y="65000"/>
                    <a:pt x="46451" y="75000"/>
                    <a:pt x="46451" y="77500"/>
                  </a:cubicBezTo>
                  <a:cubicBezTo>
                    <a:pt x="50322" y="80000"/>
                    <a:pt x="58064" y="92500"/>
                    <a:pt x="38709" y="92500"/>
                  </a:cubicBezTo>
                  <a:cubicBezTo>
                    <a:pt x="19354" y="92500"/>
                    <a:pt x="0" y="87500"/>
                    <a:pt x="0" y="95000"/>
                  </a:cubicBezTo>
                  <a:cubicBezTo>
                    <a:pt x="0" y="100000"/>
                    <a:pt x="23225" y="120000"/>
                    <a:pt x="23225" y="120000"/>
                  </a:cubicBezTo>
                  <a:cubicBezTo>
                    <a:pt x="23225" y="120000"/>
                    <a:pt x="50322" y="112500"/>
                    <a:pt x="58064" y="102500"/>
                  </a:cubicBezTo>
                  <a:cubicBezTo>
                    <a:pt x="65806" y="90000"/>
                    <a:pt x="96774" y="70000"/>
                    <a:pt x="100645" y="80000"/>
                  </a:cubicBezTo>
                  <a:cubicBezTo>
                    <a:pt x="104516" y="87500"/>
                    <a:pt x="116129" y="77500"/>
                    <a:pt x="116129" y="65000"/>
                  </a:cubicBezTo>
                  <a:cubicBezTo>
                    <a:pt x="120000" y="50000"/>
                    <a:pt x="120000" y="47500"/>
                    <a:pt x="100645" y="35000"/>
                  </a:cubicBezTo>
                  <a:cubicBezTo>
                    <a:pt x="81290" y="22500"/>
                    <a:pt x="96774" y="20000"/>
                    <a:pt x="73548" y="17500"/>
                  </a:cubicBezTo>
                  <a:cubicBezTo>
                    <a:pt x="54193" y="15000"/>
                    <a:pt x="38709" y="10000"/>
                    <a:pt x="38709" y="5000"/>
                  </a:cubicBezTo>
                  <a:cubicBezTo>
                    <a:pt x="38709" y="0"/>
                    <a:pt x="15483" y="0"/>
                    <a:pt x="15483" y="0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4" name="Shape 2098"/>
            <p:cNvSpPr/>
            <p:nvPr/>
          </p:nvSpPr>
          <p:spPr>
            <a:xfrm>
              <a:off x="1614" y="3584"/>
              <a:ext cx="240" cy="3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103" y="21176"/>
                  </a:moveTo>
                  <a:cubicBezTo>
                    <a:pt x="103448" y="29019"/>
                    <a:pt x="103448" y="29019"/>
                    <a:pt x="103448" y="29019"/>
                  </a:cubicBezTo>
                  <a:cubicBezTo>
                    <a:pt x="110689" y="29803"/>
                    <a:pt x="110689" y="29803"/>
                    <a:pt x="110689" y="29803"/>
                  </a:cubicBezTo>
                  <a:cubicBezTo>
                    <a:pt x="113793" y="35294"/>
                    <a:pt x="113793" y="35294"/>
                    <a:pt x="113793" y="35294"/>
                  </a:cubicBezTo>
                  <a:cubicBezTo>
                    <a:pt x="120000" y="30588"/>
                    <a:pt x="120000" y="30588"/>
                    <a:pt x="120000" y="30588"/>
                  </a:cubicBezTo>
                  <a:cubicBezTo>
                    <a:pt x="120000" y="38431"/>
                    <a:pt x="120000" y="38431"/>
                    <a:pt x="120000" y="38431"/>
                  </a:cubicBezTo>
                  <a:cubicBezTo>
                    <a:pt x="120000" y="38431"/>
                    <a:pt x="116896" y="43137"/>
                    <a:pt x="115862" y="43921"/>
                  </a:cubicBezTo>
                  <a:cubicBezTo>
                    <a:pt x="115862" y="43921"/>
                    <a:pt x="113793" y="48627"/>
                    <a:pt x="113793" y="48627"/>
                  </a:cubicBezTo>
                  <a:cubicBezTo>
                    <a:pt x="105517" y="50196"/>
                    <a:pt x="105517" y="50196"/>
                    <a:pt x="105517" y="50196"/>
                  </a:cubicBezTo>
                  <a:cubicBezTo>
                    <a:pt x="102413" y="54117"/>
                    <a:pt x="102413" y="54117"/>
                    <a:pt x="102413" y="54117"/>
                  </a:cubicBezTo>
                  <a:cubicBezTo>
                    <a:pt x="95172" y="52549"/>
                    <a:pt x="95172" y="52549"/>
                    <a:pt x="95172" y="52549"/>
                  </a:cubicBezTo>
                  <a:cubicBezTo>
                    <a:pt x="95172" y="47843"/>
                    <a:pt x="95172" y="47843"/>
                    <a:pt x="95172" y="47843"/>
                  </a:cubicBezTo>
                  <a:cubicBezTo>
                    <a:pt x="88965" y="44705"/>
                    <a:pt x="88965" y="44705"/>
                    <a:pt x="88965" y="44705"/>
                  </a:cubicBezTo>
                  <a:cubicBezTo>
                    <a:pt x="82758" y="41568"/>
                    <a:pt x="82758" y="41568"/>
                    <a:pt x="82758" y="41568"/>
                  </a:cubicBezTo>
                  <a:cubicBezTo>
                    <a:pt x="76551" y="43137"/>
                    <a:pt x="76551" y="43137"/>
                    <a:pt x="76551" y="43137"/>
                  </a:cubicBezTo>
                  <a:cubicBezTo>
                    <a:pt x="72413" y="47058"/>
                    <a:pt x="72413" y="47058"/>
                    <a:pt x="72413" y="47058"/>
                  </a:cubicBezTo>
                  <a:cubicBezTo>
                    <a:pt x="76551" y="54117"/>
                    <a:pt x="76551" y="54117"/>
                    <a:pt x="76551" y="54117"/>
                  </a:cubicBezTo>
                  <a:cubicBezTo>
                    <a:pt x="76551" y="60392"/>
                    <a:pt x="76551" y="60392"/>
                    <a:pt x="76551" y="60392"/>
                  </a:cubicBezTo>
                  <a:cubicBezTo>
                    <a:pt x="80689" y="65098"/>
                    <a:pt x="80689" y="65098"/>
                    <a:pt x="80689" y="65098"/>
                  </a:cubicBezTo>
                  <a:cubicBezTo>
                    <a:pt x="86896" y="66666"/>
                    <a:pt x="86896" y="66666"/>
                    <a:pt x="86896" y="66666"/>
                  </a:cubicBezTo>
                  <a:cubicBezTo>
                    <a:pt x="92068" y="66666"/>
                    <a:pt x="92068" y="66666"/>
                    <a:pt x="92068" y="66666"/>
                  </a:cubicBezTo>
                  <a:cubicBezTo>
                    <a:pt x="94137" y="65098"/>
                    <a:pt x="94137" y="65098"/>
                    <a:pt x="94137" y="65098"/>
                  </a:cubicBezTo>
                  <a:cubicBezTo>
                    <a:pt x="101379" y="65882"/>
                    <a:pt x="101379" y="65882"/>
                    <a:pt x="101379" y="65882"/>
                  </a:cubicBezTo>
                  <a:cubicBezTo>
                    <a:pt x="104482" y="69019"/>
                    <a:pt x="104482" y="69019"/>
                    <a:pt x="104482" y="69019"/>
                  </a:cubicBezTo>
                  <a:cubicBezTo>
                    <a:pt x="106551" y="73725"/>
                    <a:pt x="106551" y="73725"/>
                    <a:pt x="106551" y="73725"/>
                  </a:cubicBezTo>
                  <a:cubicBezTo>
                    <a:pt x="105517" y="78431"/>
                    <a:pt x="105517" y="78431"/>
                    <a:pt x="105517" y="78431"/>
                  </a:cubicBezTo>
                  <a:cubicBezTo>
                    <a:pt x="100344" y="77647"/>
                    <a:pt x="100344" y="77647"/>
                    <a:pt x="100344" y="77647"/>
                  </a:cubicBezTo>
                  <a:cubicBezTo>
                    <a:pt x="97241" y="74509"/>
                    <a:pt x="97241" y="74509"/>
                    <a:pt x="97241" y="74509"/>
                  </a:cubicBezTo>
                  <a:cubicBezTo>
                    <a:pt x="92068" y="75294"/>
                    <a:pt x="92068" y="75294"/>
                    <a:pt x="92068" y="75294"/>
                  </a:cubicBezTo>
                  <a:cubicBezTo>
                    <a:pt x="88965" y="78431"/>
                    <a:pt x="88965" y="78431"/>
                    <a:pt x="88965" y="78431"/>
                  </a:cubicBezTo>
                  <a:cubicBezTo>
                    <a:pt x="81724" y="83137"/>
                    <a:pt x="81724" y="83137"/>
                    <a:pt x="81724" y="83137"/>
                  </a:cubicBezTo>
                  <a:cubicBezTo>
                    <a:pt x="80689" y="88627"/>
                    <a:pt x="80689" y="88627"/>
                    <a:pt x="80689" y="88627"/>
                  </a:cubicBezTo>
                  <a:cubicBezTo>
                    <a:pt x="75517" y="93333"/>
                    <a:pt x="75517" y="93333"/>
                    <a:pt x="75517" y="93333"/>
                  </a:cubicBezTo>
                  <a:cubicBezTo>
                    <a:pt x="75517" y="96470"/>
                    <a:pt x="75517" y="96470"/>
                    <a:pt x="75517" y="96470"/>
                  </a:cubicBezTo>
                  <a:cubicBezTo>
                    <a:pt x="72413" y="96470"/>
                    <a:pt x="72413" y="96470"/>
                    <a:pt x="72413" y="96470"/>
                  </a:cubicBezTo>
                  <a:cubicBezTo>
                    <a:pt x="69310" y="102745"/>
                    <a:pt x="69310" y="102745"/>
                    <a:pt x="69310" y="102745"/>
                  </a:cubicBezTo>
                  <a:cubicBezTo>
                    <a:pt x="69310" y="102745"/>
                    <a:pt x="65172" y="107450"/>
                    <a:pt x="64137" y="107450"/>
                  </a:cubicBezTo>
                  <a:cubicBezTo>
                    <a:pt x="64137" y="108235"/>
                    <a:pt x="62068" y="109803"/>
                    <a:pt x="61034" y="110588"/>
                  </a:cubicBezTo>
                  <a:cubicBezTo>
                    <a:pt x="60000" y="110588"/>
                    <a:pt x="60000" y="110588"/>
                    <a:pt x="60000" y="110588"/>
                  </a:cubicBezTo>
                  <a:cubicBezTo>
                    <a:pt x="49655" y="120000"/>
                    <a:pt x="49655" y="120000"/>
                    <a:pt x="49655" y="120000"/>
                  </a:cubicBezTo>
                  <a:cubicBezTo>
                    <a:pt x="39310" y="113725"/>
                    <a:pt x="39310" y="113725"/>
                    <a:pt x="39310" y="113725"/>
                  </a:cubicBezTo>
                  <a:cubicBezTo>
                    <a:pt x="34137" y="116862"/>
                    <a:pt x="34137" y="116862"/>
                    <a:pt x="34137" y="116862"/>
                  </a:cubicBezTo>
                  <a:cubicBezTo>
                    <a:pt x="25862" y="113725"/>
                    <a:pt x="25862" y="113725"/>
                    <a:pt x="25862" y="113725"/>
                  </a:cubicBezTo>
                  <a:cubicBezTo>
                    <a:pt x="23793" y="112156"/>
                    <a:pt x="23793" y="112156"/>
                    <a:pt x="23793" y="112156"/>
                  </a:cubicBezTo>
                  <a:cubicBezTo>
                    <a:pt x="21724" y="110588"/>
                    <a:pt x="21724" y="110588"/>
                    <a:pt x="21724" y="110588"/>
                  </a:cubicBezTo>
                  <a:cubicBezTo>
                    <a:pt x="21724" y="105882"/>
                    <a:pt x="21724" y="105882"/>
                    <a:pt x="21724" y="105882"/>
                  </a:cubicBezTo>
                  <a:cubicBezTo>
                    <a:pt x="21724" y="105882"/>
                    <a:pt x="25862" y="102745"/>
                    <a:pt x="25862" y="101960"/>
                  </a:cubicBezTo>
                  <a:cubicBezTo>
                    <a:pt x="26896" y="101176"/>
                    <a:pt x="19655" y="100392"/>
                    <a:pt x="19655" y="100392"/>
                  </a:cubicBezTo>
                  <a:cubicBezTo>
                    <a:pt x="20689" y="97254"/>
                    <a:pt x="20689" y="97254"/>
                    <a:pt x="20689" y="97254"/>
                  </a:cubicBezTo>
                  <a:cubicBezTo>
                    <a:pt x="27931" y="94901"/>
                    <a:pt x="27931" y="94901"/>
                    <a:pt x="27931" y="94901"/>
                  </a:cubicBezTo>
                  <a:cubicBezTo>
                    <a:pt x="27931" y="90196"/>
                    <a:pt x="27931" y="90196"/>
                    <a:pt x="27931" y="90196"/>
                  </a:cubicBezTo>
                  <a:cubicBezTo>
                    <a:pt x="21724" y="90196"/>
                    <a:pt x="21724" y="90196"/>
                    <a:pt x="21724" y="90196"/>
                  </a:cubicBezTo>
                  <a:cubicBezTo>
                    <a:pt x="17586" y="91764"/>
                    <a:pt x="17586" y="91764"/>
                    <a:pt x="17586" y="91764"/>
                  </a:cubicBezTo>
                  <a:cubicBezTo>
                    <a:pt x="12413" y="89411"/>
                    <a:pt x="12413" y="89411"/>
                    <a:pt x="12413" y="89411"/>
                  </a:cubicBezTo>
                  <a:cubicBezTo>
                    <a:pt x="12413" y="85490"/>
                    <a:pt x="12413" y="85490"/>
                    <a:pt x="12413" y="85490"/>
                  </a:cubicBezTo>
                  <a:cubicBezTo>
                    <a:pt x="15517" y="80784"/>
                    <a:pt x="15517" y="80784"/>
                    <a:pt x="15517" y="80784"/>
                  </a:cubicBezTo>
                  <a:cubicBezTo>
                    <a:pt x="12413" y="76078"/>
                    <a:pt x="12413" y="76078"/>
                    <a:pt x="12413" y="76078"/>
                  </a:cubicBezTo>
                  <a:cubicBezTo>
                    <a:pt x="13448" y="69019"/>
                    <a:pt x="13448" y="69019"/>
                    <a:pt x="13448" y="69019"/>
                  </a:cubicBezTo>
                  <a:cubicBezTo>
                    <a:pt x="9310" y="62745"/>
                    <a:pt x="9310" y="62745"/>
                    <a:pt x="9310" y="62745"/>
                  </a:cubicBezTo>
                  <a:cubicBezTo>
                    <a:pt x="1034" y="57254"/>
                    <a:pt x="1034" y="57254"/>
                    <a:pt x="1034" y="57254"/>
                  </a:cubicBezTo>
                  <a:cubicBezTo>
                    <a:pt x="1034" y="54117"/>
                    <a:pt x="1034" y="54117"/>
                    <a:pt x="1034" y="54117"/>
                  </a:cubicBezTo>
                  <a:cubicBezTo>
                    <a:pt x="4137" y="51764"/>
                    <a:pt x="4137" y="51764"/>
                    <a:pt x="4137" y="51764"/>
                  </a:cubicBezTo>
                  <a:cubicBezTo>
                    <a:pt x="1034" y="48627"/>
                    <a:pt x="1034" y="48627"/>
                    <a:pt x="1034" y="48627"/>
                  </a:cubicBezTo>
                  <a:cubicBezTo>
                    <a:pt x="0" y="40784"/>
                    <a:pt x="0" y="40784"/>
                    <a:pt x="0" y="40784"/>
                  </a:cubicBezTo>
                  <a:cubicBezTo>
                    <a:pt x="6206" y="36078"/>
                    <a:pt x="6206" y="36078"/>
                    <a:pt x="6206" y="36078"/>
                  </a:cubicBezTo>
                  <a:cubicBezTo>
                    <a:pt x="6206" y="32156"/>
                    <a:pt x="6206" y="32156"/>
                    <a:pt x="6206" y="32156"/>
                  </a:cubicBezTo>
                  <a:cubicBezTo>
                    <a:pt x="11379" y="31372"/>
                    <a:pt x="11379" y="31372"/>
                    <a:pt x="11379" y="31372"/>
                  </a:cubicBezTo>
                  <a:cubicBezTo>
                    <a:pt x="17586" y="27450"/>
                    <a:pt x="17586" y="27450"/>
                    <a:pt x="17586" y="27450"/>
                  </a:cubicBezTo>
                  <a:cubicBezTo>
                    <a:pt x="14482" y="18823"/>
                    <a:pt x="14482" y="18823"/>
                    <a:pt x="14482" y="18823"/>
                  </a:cubicBezTo>
                  <a:cubicBezTo>
                    <a:pt x="24827" y="18823"/>
                    <a:pt x="24827" y="18823"/>
                    <a:pt x="24827" y="18823"/>
                  </a:cubicBezTo>
                  <a:cubicBezTo>
                    <a:pt x="31034" y="17254"/>
                    <a:pt x="31034" y="17254"/>
                    <a:pt x="31034" y="17254"/>
                  </a:cubicBezTo>
                  <a:cubicBezTo>
                    <a:pt x="37241" y="13333"/>
                    <a:pt x="37241" y="13333"/>
                    <a:pt x="37241" y="13333"/>
                  </a:cubicBezTo>
                  <a:cubicBezTo>
                    <a:pt x="36206" y="9411"/>
                    <a:pt x="36206" y="9411"/>
                    <a:pt x="36206" y="9411"/>
                  </a:cubicBezTo>
                  <a:cubicBezTo>
                    <a:pt x="34137" y="7058"/>
                    <a:pt x="34137" y="7058"/>
                    <a:pt x="34137" y="7058"/>
                  </a:cubicBezTo>
                  <a:cubicBezTo>
                    <a:pt x="53793" y="0"/>
                    <a:pt x="53793" y="0"/>
                    <a:pt x="53793" y="0"/>
                  </a:cubicBezTo>
                  <a:cubicBezTo>
                    <a:pt x="57931" y="0"/>
                    <a:pt x="57931" y="0"/>
                    <a:pt x="57931" y="0"/>
                  </a:cubicBezTo>
                  <a:cubicBezTo>
                    <a:pt x="57931" y="3921"/>
                    <a:pt x="57931" y="3921"/>
                    <a:pt x="57931" y="3921"/>
                  </a:cubicBezTo>
                  <a:cubicBezTo>
                    <a:pt x="65172" y="7843"/>
                    <a:pt x="65172" y="7843"/>
                    <a:pt x="65172" y="7843"/>
                  </a:cubicBezTo>
                  <a:cubicBezTo>
                    <a:pt x="71379" y="7058"/>
                    <a:pt x="71379" y="7058"/>
                    <a:pt x="71379" y="7058"/>
                  </a:cubicBezTo>
                  <a:cubicBezTo>
                    <a:pt x="74482" y="12549"/>
                    <a:pt x="74482" y="12549"/>
                    <a:pt x="74482" y="12549"/>
                  </a:cubicBezTo>
                  <a:cubicBezTo>
                    <a:pt x="80689" y="12549"/>
                    <a:pt x="80689" y="12549"/>
                    <a:pt x="80689" y="12549"/>
                  </a:cubicBezTo>
                  <a:cubicBezTo>
                    <a:pt x="83793" y="20392"/>
                    <a:pt x="83793" y="20392"/>
                    <a:pt x="83793" y="20392"/>
                  </a:cubicBezTo>
                  <a:lnTo>
                    <a:pt x="93103" y="21176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5" name="Shape 2099"/>
            <p:cNvSpPr/>
            <p:nvPr/>
          </p:nvSpPr>
          <p:spPr>
            <a:xfrm>
              <a:off x="1281" y="3445"/>
              <a:ext cx="153" cy="1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7358"/>
                  </a:moveTo>
                  <a:lnTo>
                    <a:pt x="3116" y="37358"/>
                  </a:lnTo>
                  <a:lnTo>
                    <a:pt x="11688" y="28301"/>
                  </a:lnTo>
                  <a:lnTo>
                    <a:pt x="11688" y="21509"/>
                  </a:lnTo>
                  <a:lnTo>
                    <a:pt x="17922" y="21509"/>
                  </a:lnTo>
                  <a:lnTo>
                    <a:pt x="24155" y="6792"/>
                  </a:lnTo>
                  <a:lnTo>
                    <a:pt x="37402" y="4528"/>
                  </a:lnTo>
                  <a:lnTo>
                    <a:pt x="37402" y="0"/>
                  </a:lnTo>
                  <a:lnTo>
                    <a:pt x="43636" y="4528"/>
                  </a:lnTo>
                  <a:lnTo>
                    <a:pt x="55324" y="4528"/>
                  </a:lnTo>
                  <a:lnTo>
                    <a:pt x="55324" y="15849"/>
                  </a:lnTo>
                  <a:lnTo>
                    <a:pt x="63116" y="26037"/>
                  </a:lnTo>
                  <a:lnTo>
                    <a:pt x="63116" y="41886"/>
                  </a:lnTo>
                  <a:lnTo>
                    <a:pt x="71688" y="54339"/>
                  </a:lnTo>
                  <a:lnTo>
                    <a:pt x="71688" y="63396"/>
                  </a:lnTo>
                  <a:lnTo>
                    <a:pt x="81038" y="63396"/>
                  </a:lnTo>
                  <a:lnTo>
                    <a:pt x="89610" y="56603"/>
                  </a:lnTo>
                  <a:lnTo>
                    <a:pt x="98961" y="58867"/>
                  </a:lnTo>
                  <a:lnTo>
                    <a:pt x="102077" y="49811"/>
                  </a:lnTo>
                  <a:lnTo>
                    <a:pt x="112207" y="52075"/>
                  </a:lnTo>
                  <a:lnTo>
                    <a:pt x="112207" y="65660"/>
                  </a:lnTo>
                  <a:lnTo>
                    <a:pt x="120000" y="70188"/>
                  </a:lnTo>
                  <a:lnTo>
                    <a:pt x="120000" y="84905"/>
                  </a:lnTo>
                  <a:lnTo>
                    <a:pt x="116883" y="87169"/>
                  </a:lnTo>
                  <a:lnTo>
                    <a:pt x="118441" y="98490"/>
                  </a:lnTo>
                  <a:lnTo>
                    <a:pt x="113766" y="104150"/>
                  </a:lnTo>
                  <a:lnTo>
                    <a:pt x="115324" y="117735"/>
                  </a:lnTo>
                  <a:lnTo>
                    <a:pt x="98961" y="120000"/>
                  </a:lnTo>
                  <a:lnTo>
                    <a:pt x="89610" y="108679"/>
                  </a:lnTo>
                  <a:lnTo>
                    <a:pt x="81038" y="120000"/>
                  </a:lnTo>
                  <a:lnTo>
                    <a:pt x="74805" y="117735"/>
                  </a:lnTo>
                  <a:lnTo>
                    <a:pt x="64675" y="104150"/>
                  </a:lnTo>
                  <a:lnTo>
                    <a:pt x="53766" y="100754"/>
                  </a:lnTo>
                  <a:lnTo>
                    <a:pt x="47532" y="104150"/>
                  </a:lnTo>
                  <a:lnTo>
                    <a:pt x="37402" y="89433"/>
                  </a:lnTo>
                  <a:lnTo>
                    <a:pt x="37402" y="70188"/>
                  </a:lnTo>
                  <a:lnTo>
                    <a:pt x="29610" y="61132"/>
                  </a:lnTo>
                  <a:lnTo>
                    <a:pt x="17922" y="58867"/>
                  </a:lnTo>
                  <a:lnTo>
                    <a:pt x="10129" y="49811"/>
                  </a:lnTo>
                  <a:lnTo>
                    <a:pt x="3116" y="49811"/>
                  </a:lnTo>
                  <a:lnTo>
                    <a:pt x="0" y="37358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6" name="Shape 2100"/>
            <p:cNvSpPr/>
            <p:nvPr/>
          </p:nvSpPr>
          <p:spPr>
            <a:xfrm>
              <a:off x="1450" y="3490"/>
              <a:ext cx="239" cy="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0891"/>
                  </a:moveTo>
                  <a:lnTo>
                    <a:pt x="6000" y="28514"/>
                  </a:lnTo>
                  <a:lnTo>
                    <a:pt x="13500" y="32079"/>
                  </a:lnTo>
                  <a:lnTo>
                    <a:pt x="22000" y="28514"/>
                  </a:lnTo>
                  <a:lnTo>
                    <a:pt x="22000" y="17227"/>
                  </a:lnTo>
                  <a:lnTo>
                    <a:pt x="34500" y="12475"/>
                  </a:lnTo>
                  <a:lnTo>
                    <a:pt x="41500" y="9504"/>
                  </a:lnTo>
                  <a:lnTo>
                    <a:pt x="51000" y="4752"/>
                  </a:lnTo>
                  <a:lnTo>
                    <a:pt x="56000" y="0"/>
                  </a:lnTo>
                  <a:lnTo>
                    <a:pt x="60500" y="3564"/>
                  </a:lnTo>
                  <a:lnTo>
                    <a:pt x="70000" y="3564"/>
                  </a:lnTo>
                  <a:lnTo>
                    <a:pt x="72000" y="8316"/>
                  </a:lnTo>
                  <a:lnTo>
                    <a:pt x="77000" y="7128"/>
                  </a:lnTo>
                  <a:lnTo>
                    <a:pt x="80000" y="20792"/>
                  </a:lnTo>
                  <a:lnTo>
                    <a:pt x="85500" y="29702"/>
                  </a:lnTo>
                  <a:lnTo>
                    <a:pt x="93500" y="33267"/>
                  </a:lnTo>
                  <a:lnTo>
                    <a:pt x="100000" y="40396"/>
                  </a:lnTo>
                  <a:lnTo>
                    <a:pt x="106000" y="44554"/>
                  </a:lnTo>
                  <a:lnTo>
                    <a:pt x="111500" y="46930"/>
                  </a:lnTo>
                  <a:lnTo>
                    <a:pt x="111500" y="51683"/>
                  </a:lnTo>
                  <a:lnTo>
                    <a:pt x="115500" y="55247"/>
                  </a:lnTo>
                  <a:lnTo>
                    <a:pt x="110500" y="61782"/>
                  </a:lnTo>
                  <a:lnTo>
                    <a:pt x="118500" y="65346"/>
                  </a:lnTo>
                  <a:lnTo>
                    <a:pt x="116500" y="66534"/>
                  </a:lnTo>
                  <a:lnTo>
                    <a:pt x="118500" y="70099"/>
                  </a:lnTo>
                  <a:lnTo>
                    <a:pt x="120000" y="76633"/>
                  </a:lnTo>
                  <a:lnTo>
                    <a:pt x="113500" y="82574"/>
                  </a:lnTo>
                  <a:lnTo>
                    <a:pt x="107500" y="84950"/>
                  </a:lnTo>
                  <a:lnTo>
                    <a:pt x="97000" y="84950"/>
                  </a:lnTo>
                  <a:lnTo>
                    <a:pt x="100000" y="98613"/>
                  </a:lnTo>
                  <a:lnTo>
                    <a:pt x="93500" y="105148"/>
                  </a:lnTo>
                  <a:lnTo>
                    <a:pt x="88500" y="106336"/>
                  </a:lnTo>
                  <a:lnTo>
                    <a:pt x="88500" y="112277"/>
                  </a:lnTo>
                  <a:lnTo>
                    <a:pt x="82500" y="120000"/>
                  </a:lnTo>
                  <a:lnTo>
                    <a:pt x="82500" y="118811"/>
                  </a:lnTo>
                  <a:lnTo>
                    <a:pt x="77000" y="113465"/>
                  </a:lnTo>
                  <a:lnTo>
                    <a:pt x="80000" y="107524"/>
                  </a:lnTo>
                  <a:lnTo>
                    <a:pt x="77000" y="101584"/>
                  </a:lnTo>
                  <a:lnTo>
                    <a:pt x="70000" y="101584"/>
                  </a:lnTo>
                  <a:lnTo>
                    <a:pt x="67500" y="95049"/>
                  </a:lnTo>
                  <a:lnTo>
                    <a:pt x="70000" y="87920"/>
                  </a:lnTo>
                  <a:lnTo>
                    <a:pt x="56000" y="77821"/>
                  </a:lnTo>
                  <a:lnTo>
                    <a:pt x="50000" y="83762"/>
                  </a:lnTo>
                  <a:lnTo>
                    <a:pt x="40500" y="73069"/>
                  </a:lnTo>
                  <a:lnTo>
                    <a:pt x="40500" y="74257"/>
                  </a:lnTo>
                  <a:lnTo>
                    <a:pt x="40500" y="70099"/>
                  </a:lnTo>
                  <a:lnTo>
                    <a:pt x="34500" y="61782"/>
                  </a:lnTo>
                  <a:lnTo>
                    <a:pt x="33500" y="54059"/>
                  </a:lnTo>
                  <a:lnTo>
                    <a:pt x="30000" y="48118"/>
                  </a:lnTo>
                  <a:lnTo>
                    <a:pt x="27000" y="50495"/>
                  </a:lnTo>
                  <a:lnTo>
                    <a:pt x="24000" y="51683"/>
                  </a:lnTo>
                  <a:lnTo>
                    <a:pt x="11500" y="38019"/>
                  </a:lnTo>
                  <a:lnTo>
                    <a:pt x="7000" y="36831"/>
                  </a:lnTo>
                  <a:lnTo>
                    <a:pt x="1000" y="38019"/>
                  </a:lnTo>
                  <a:lnTo>
                    <a:pt x="1000" y="32079"/>
                  </a:lnTo>
                  <a:lnTo>
                    <a:pt x="0" y="30891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7" name="Shape 2101"/>
            <p:cNvSpPr/>
            <p:nvPr/>
          </p:nvSpPr>
          <p:spPr>
            <a:xfrm>
              <a:off x="1428" y="3454"/>
              <a:ext cx="93" cy="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6666"/>
                  </a:moveTo>
                  <a:lnTo>
                    <a:pt x="29361" y="42666"/>
                  </a:lnTo>
                  <a:lnTo>
                    <a:pt x="29361" y="20000"/>
                  </a:lnTo>
                  <a:lnTo>
                    <a:pt x="56170" y="0"/>
                  </a:lnTo>
                  <a:lnTo>
                    <a:pt x="71489" y="9333"/>
                  </a:lnTo>
                  <a:lnTo>
                    <a:pt x="105957" y="9333"/>
                  </a:lnTo>
                  <a:lnTo>
                    <a:pt x="105957" y="22666"/>
                  </a:lnTo>
                  <a:lnTo>
                    <a:pt x="120000" y="36000"/>
                  </a:lnTo>
                  <a:lnTo>
                    <a:pt x="108510" y="53333"/>
                  </a:lnTo>
                  <a:lnTo>
                    <a:pt x="120000" y="72000"/>
                  </a:lnTo>
                  <a:lnTo>
                    <a:pt x="114893" y="76000"/>
                  </a:lnTo>
                  <a:lnTo>
                    <a:pt x="82978" y="86666"/>
                  </a:lnTo>
                  <a:lnTo>
                    <a:pt x="82978" y="112000"/>
                  </a:lnTo>
                  <a:lnTo>
                    <a:pt x="61276" y="120000"/>
                  </a:lnTo>
                  <a:lnTo>
                    <a:pt x="42127" y="112000"/>
                  </a:lnTo>
                  <a:lnTo>
                    <a:pt x="26808" y="117333"/>
                  </a:lnTo>
                  <a:lnTo>
                    <a:pt x="5106" y="102666"/>
                  </a:lnTo>
                  <a:lnTo>
                    <a:pt x="5106" y="102666"/>
                  </a:lnTo>
                  <a:lnTo>
                    <a:pt x="2553" y="89333"/>
                  </a:lnTo>
                  <a:lnTo>
                    <a:pt x="7659" y="86666"/>
                  </a:lnTo>
                  <a:lnTo>
                    <a:pt x="7659" y="69333"/>
                  </a:lnTo>
                  <a:lnTo>
                    <a:pt x="0" y="66666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8" name="Shape 2102"/>
            <p:cNvSpPr/>
            <p:nvPr/>
          </p:nvSpPr>
          <p:spPr>
            <a:xfrm>
              <a:off x="1464" y="3409"/>
              <a:ext cx="142" cy="1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78" y="15145"/>
                  </a:moveTo>
                  <a:lnTo>
                    <a:pt x="60000" y="39611"/>
                  </a:lnTo>
                  <a:lnTo>
                    <a:pt x="72676" y="32621"/>
                  </a:lnTo>
                  <a:lnTo>
                    <a:pt x="77746" y="39611"/>
                  </a:lnTo>
                  <a:lnTo>
                    <a:pt x="85352" y="26796"/>
                  </a:lnTo>
                  <a:lnTo>
                    <a:pt x="95492" y="41941"/>
                  </a:lnTo>
                  <a:lnTo>
                    <a:pt x="106478" y="41941"/>
                  </a:lnTo>
                  <a:lnTo>
                    <a:pt x="108169" y="61747"/>
                  </a:lnTo>
                  <a:lnTo>
                    <a:pt x="120000" y="66407"/>
                  </a:lnTo>
                  <a:lnTo>
                    <a:pt x="118309" y="93203"/>
                  </a:lnTo>
                  <a:lnTo>
                    <a:pt x="118309" y="109514"/>
                  </a:lnTo>
                  <a:lnTo>
                    <a:pt x="109859" y="111844"/>
                  </a:lnTo>
                  <a:lnTo>
                    <a:pt x="106478" y="102524"/>
                  </a:lnTo>
                  <a:lnTo>
                    <a:pt x="90422" y="102524"/>
                  </a:lnTo>
                  <a:lnTo>
                    <a:pt x="82816" y="95533"/>
                  </a:lnTo>
                  <a:lnTo>
                    <a:pt x="74366" y="104854"/>
                  </a:lnTo>
                  <a:lnTo>
                    <a:pt x="58309" y="114174"/>
                  </a:lnTo>
                  <a:lnTo>
                    <a:pt x="46478" y="120000"/>
                  </a:lnTo>
                  <a:lnTo>
                    <a:pt x="49859" y="116504"/>
                  </a:lnTo>
                  <a:lnTo>
                    <a:pt x="42253" y="100194"/>
                  </a:lnTo>
                  <a:lnTo>
                    <a:pt x="49859" y="85048"/>
                  </a:lnTo>
                  <a:lnTo>
                    <a:pt x="40563" y="73398"/>
                  </a:lnTo>
                  <a:lnTo>
                    <a:pt x="40563" y="61747"/>
                  </a:lnTo>
                  <a:lnTo>
                    <a:pt x="17746" y="61747"/>
                  </a:lnTo>
                  <a:lnTo>
                    <a:pt x="7605" y="53592"/>
                  </a:lnTo>
                  <a:lnTo>
                    <a:pt x="0" y="39611"/>
                  </a:lnTo>
                  <a:lnTo>
                    <a:pt x="9295" y="26796"/>
                  </a:lnTo>
                  <a:lnTo>
                    <a:pt x="7605" y="12815"/>
                  </a:lnTo>
                  <a:lnTo>
                    <a:pt x="23661" y="12815"/>
                  </a:lnTo>
                  <a:lnTo>
                    <a:pt x="28732" y="0"/>
                  </a:lnTo>
                  <a:lnTo>
                    <a:pt x="46478" y="15145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9" name="Shape 2103"/>
            <p:cNvSpPr/>
            <p:nvPr/>
          </p:nvSpPr>
          <p:spPr>
            <a:xfrm>
              <a:off x="1620" y="3434"/>
              <a:ext cx="137" cy="1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591" y="109940"/>
                  </a:moveTo>
                  <a:lnTo>
                    <a:pt x="82335" y="99161"/>
                  </a:lnTo>
                  <a:lnTo>
                    <a:pt x="82335" y="89820"/>
                  </a:lnTo>
                  <a:lnTo>
                    <a:pt x="104233" y="84071"/>
                  </a:lnTo>
                  <a:lnTo>
                    <a:pt x="107737" y="64670"/>
                  </a:lnTo>
                  <a:lnTo>
                    <a:pt x="109489" y="52455"/>
                  </a:lnTo>
                  <a:lnTo>
                    <a:pt x="118248" y="45269"/>
                  </a:lnTo>
                  <a:lnTo>
                    <a:pt x="120000" y="21556"/>
                  </a:lnTo>
                  <a:lnTo>
                    <a:pt x="109489" y="20119"/>
                  </a:lnTo>
                  <a:lnTo>
                    <a:pt x="112992" y="10778"/>
                  </a:lnTo>
                  <a:lnTo>
                    <a:pt x="94598" y="7904"/>
                  </a:lnTo>
                  <a:lnTo>
                    <a:pt x="79708" y="0"/>
                  </a:lnTo>
                  <a:lnTo>
                    <a:pt x="63941" y="16526"/>
                  </a:lnTo>
                  <a:lnTo>
                    <a:pt x="57810" y="31616"/>
                  </a:lnTo>
                  <a:lnTo>
                    <a:pt x="47299" y="33053"/>
                  </a:lnTo>
                  <a:lnTo>
                    <a:pt x="35912" y="27305"/>
                  </a:lnTo>
                  <a:lnTo>
                    <a:pt x="23649" y="33053"/>
                  </a:lnTo>
                  <a:lnTo>
                    <a:pt x="21897" y="51017"/>
                  </a:lnTo>
                  <a:lnTo>
                    <a:pt x="8759" y="68982"/>
                  </a:lnTo>
                  <a:lnTo>
                    <a:pt x="0" y="76886"/>
                  </a:lnTo>
                  <a:lnTo>
                    <a:pt x="0" y="76886"/>
                  </a:lnTo>
                  <a:lnTo>
                    <a:pt x="14014" y="81197"/>
                  </a:lnTo>
                  <a:lnTo>
                    <a:pt x="25401" y="89820"/>
                  </a:lnTo>
                  <a:lnTo>
                    <a:pt x="35912" y="94850"/>
                  </a:lnTo>
                  <a:lnTo>
                    <a:pt x="45547" y="97724"/>
                  </a:lnTo>
                  <a:lnTo>
                    <a:pt x="45547" y="103473"/>
                  </a:lnTo>
                  <a:lnTo>
                    <a:pt x="52554" y="107784"/>
                  </a:lnTo>
                  <a:lnTo>
                    <a:pt x="43795" y="115688"/>
                  </a:lnTo>
                  <a:lnTo>
                    <a:pt x="57810" y="120000"/>
                  </a:lnTo>
                  <a:lnTo>
                    <a:pt x="87591" y="10994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0" name="Shape 2104"/>
            <p:cNvSpPr/>
            <p:nvPr/>
          </p:nvSpPr>
          <p:spPr>
            <a:xfrm>
              <a:off x="3194" y="3675"/>
              <a:ext cx="605" cy="5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24" y="88837"/>
                  </a:moveTo>
                  <a:cubicBezTo>
                    <a:pt x="9517" y="82790"/>
                    <a:pt x="9517" y="82790"/>
                    <a:pt x="9517" y="82790"/>
                  </a:cubicBezTo>
                  <a:cubicBezTo>
                    <a:pt x="12000" y="84651"/>
                    <a:pt x="12000" y="84651"/>
                    <a:pt x="12000" y="84651"/>
                  </a:cubicBezTo>
                  <a:cubicBezTo>
                    <a:pt x="11586" y="86046"/>
                    <a:pt x="11586" y="86046"/>
                    <a:pt x="11586" y="86046"/>
                  </a:cubicBezTo>
                  <a:cubicBezTo>
                    <a:pt x="14896" y="88837"/>
                    <a:pt x="14896" y="88837"/>
                    <a:pt x="14896" y="88837"/>
                  </a:cubicBezTo>
                  <a:cubicBezTo>
                    <a:pt x="18620" y="89302"/>
                    <a:pt x="18620" y="89302"/>
                    <a:pt x="18620" y="89302"/>
                  </a:cubicBezTo>
                  <a:cubicBezTo>
                    <a:pt x="24827" y="94883"/>
                    <a:pt x="24827" y="94883"/>
                    <a:pt x="24827" y="94883"/>
                  </a:cubicBezTo>
                  <a:cubicBezTo>
                    <a:pt x="27724" y="93953"/>
                    <a:pt x="27724" y="93953"/>
                    <a:pt x="27724" y="93953"/>
                  </a:cubicBezTo>
                  <a:cubicBezTo>
                    <a:pt x="31862" y="98139"/>
                    <a:pt x="31862" y="98139"/>
                    <a:pt x="31862" y="98139"/>
                  </a:cubicBezTo>
                  <a:cubicBezTo>
                    <a:pt x="35172" y="97674"/>
                    <a:pt x="35172" y="97674"/>
                    <a:pt x="35172" y="97674"/>
                  </a:cubicBezTo>
                  <a:cubicBezTo>
                    <a:pt x="36413" y="102790"/>
                    <a:pt x="36413" y="102790"/>
                    <a:pt x="36413" y="102790"/>
                  </a:cubicBezTo>
                  <a:cubicBezTo>
                    <a:pt x="40137" y="103255"/>
                    <a:pt x="40137" y="103255"/>
                    <a:pt x="40137" y="103255"/>
                  </a:cubicBezTo>
                  <a:cubicBezTo>
                    <a:pt x="42206" y="106046"/>
                    <a:pt x="42206" y="106046"/>
                    <a:pt x="42206" y="106046"/>
                  </a:cubicBezTo>
                  <a:cubicBezTo>
                    <a:pt x="44275" y="103720"/>
                    <a:pt x="44275" y="103720"/>
                    <a:pt x="44275" y="103720"/>
                  </a:cubicBezTo>
                  <a:cubicBezTo>
                    <a:pt x="46344" y="103720"/>
                    <a:pt x="46344" y="103720"/>
                    <a:pt x="46344" y="103720"/>
                  </a:cubicBezTo>
                  <a:cubicBezTo>
                    <a:pt x="46758" y="98604"/>
                    <a:pt x="46758" y="98604"/>
                    <a:pt x="46758" y="98604"/>
                  </a:cubicBezTo>
                  <a:cubicBezTo>
                    <a:pt x="53793" y="90232"/>
                    <a:pt x="53793" y="90232"/>
                    <a:pt x="53793" y="90232"/>
                  </a:cubicBezTo>
                  <a:cubicBezTo>
                    <a:pt x="55034" y="85581"/>
                    <a:pt x="55034" y="85581"/>
                    <a:pt x="55034" y="85581"/>
                  </a:cubicBezTo>
                  <a:cubicBezTo>
                    <a:pt x="65793" y="72558"/>
                    <a:pt x="65793" y="72558"/>
                    <a:pt x="65793" y="72558"/>
                  </a:cubicBezTo>
                  <a:cubicBezTo>
                    <a:pt x="66620" y="60000"/>
                    <a:pt x="66620" y="60000"/>
                    <a:pt x="66620" y="60000"/>
                  </a:cubicBezTo>
                  <a:cubicBezTo>
                    <a:pt x="68689" y="52558"/>
                    <a:pt x="68689" y="52558"/>
                    <a:pt x="68689" y="52558"/>
                  </a:cubicBezTo>
                  <a:cubicBezTo>
                    <a:pt x="64965" y="51162"/>
                    <a:pt x="64965" y="51162"/>
                    <a:pt x="64965" y="51162"/>
                  </a:cubicBezTo>
                  <a:cubicBezTo>
                    <a:pt x="62896" y="36279"/>
                    <a:pt x="62896" y="36279"/>
                    <a:pt x="62896" y="36279"/>
                  </a:cubicBezTo>
                  <a:cubicBezTo>
                    <a:pt x="65379" y="32093"/>
                    <a:pt x="65379" y="32093"/>
                    <a:pt x="65379" y="32093"/>
                  </a:cubicBezTo>
                  <a:cubicBezTo>
                    <a:pt x="61655" y="29302"/>
                    <a:pt x="61655" y="29302"/>
                    <a:pt x="61655" y="29302"/>
                  </a:cubicBezTo>
                  <a:cubicBezTo>
                    <a:pt x="60413" y="23720"/>
                    <a:pt x="60413" y="23720"/>
                    <a:pt x="60413" y="23720"/>
                  </a:cubicBezTo>
                  <a:cubicBezTo>
                    <a:pt x="63724" y="21395"/>
                    <a:pt x="63724" y="21395"/>
                    <a:pt x="63724" y="21395"/>
                  </a:cubicBezTo>
                  <a:cubicBezTo>
                    <a:pt x="66620" y="22325"/>
                    <a:pt x="66620" y="22325"/>
                    <a:pt x="66620" y="22325"/>
                  </a:cubicBezTo>
                  <a:cubicBezTo>
                    <a:pt x="67034" y="18139"/>
                    <a:pt x="67034" y="18139"/>
                    <a:pt x="67034" y="18139"/>
                  </a:cubicBezTo>
                  <a:cubicBezTo>
                    <a:pt x="68689" y="17674"/>
                    <a:pt x="68689" y="17674"/>
                    <a:pt x="68689" y="17674"/>
                  </a:cubicBezTo>
                  <a:cubicBezTo>
                    <a:pt x="72000" y="18604"/>
                    <a:pt x="72000" y="18604"/>
                    <a:pt x="72000" y="18604"/>
                  </a:cubicBezTo>
                  <a:cubicBezTo>
                    <a:pt x="75310" y="17209"/>
                    <a:pt x="75310" y="17209"/>
                    <a:pt x="75310" y="17209"/>
                  </a:cubicBezTo>
                  <a:cubicBezTo>
                    <a:pt x="74896" y="14418"/>
                    <a:pt x="74896" y="14418"/>
                    <a:pt x="74896" y="14418"/>
                  </a:cubicBezTo>
                  <a:cubicBezTo>
                    <a:pt x="76965" y="11627"/>
                    <a:pt x="76965" y="11627"/>
                    <a:pt x="76965" y="11627"/>
                  </a:cubicBezTo>
                  <a:cubicBezTo>
                    <a:pt x="77793" y="14883"/>
                    <a:pt x="77793" y="14883"/>
                    <a:pt x="77793" y="14883"/>
                  </a:cubicBezTo>
                  <a:cubicBezTo>
                    <a:pt x="81931" y="14883"/>
                    <a:pt x="81931" y="14883"/>
                    <a:pt x="81931" y="14883"/>
                  </a:cubicBezTo>
                  <a:cubicBezTo>
                    <a:pt x="84000" y="12558"/>
                    <a:pt x="84000" y="12558"/>
                    <a:pt x="84000" y="12558"/>
                  </a:cubicBezTo>
                  <a:cubicBezTo>
                    <a:pt x="85241" y="14883"/>
                    <a:pt x="85241" y="14883"/>
                    <a:pt x="85241" y="14883"/>
                  </a:cubicBezTo>
                  <a:cubicBezTo>
                    <a:pt x="89379" y="14883"/>
                    <a:pt x="89379" y="14883"/>
                    <a:pt x="89379" y="14883"/>
                  </a:cubicBezTo>
                  <a:cubicBezTo>
                    <a:pt x="90620" y="12093"/>
                    <a:pt x="90620" y="12093"/>
                    <a:pt x="90620" y="12093"/>
                  </a:cubicBezTo>
                  <a:cubicBezTo>
                    <a:pt x="93517" y="14418"/>
                    <a:pt x="93517" y="14418"/>
                    <a:pt x="93517" y="14418"/>
                  </a:cubicBezTo>
                  <a:cubicBezTo>
                    <a:pt x="96000" y="11627"/>
                    <a:pt x="96000" y="11627"/>
                    <a:pt x="96000" y="11627"/>
                  </a:cubicBezTo>
                  <a:cubicBezTo>
                    <a:pt x="98482" y="11627"/>
                    <a:pt x="98482" y="11627"/>
                    <a:pt x="98482" y="11627"/>
                  </a:cubicBezTo>
                  <a:cubicBezTo>
                    <a:pt x="97655" y="6046"/>
                    <a:pt x="97655" y="6046"/>
                    <a:pt x="97655" y="6046"/>
                  </a:cubicBezTo>
                  <a:cubicBezTo>
                    <a:pt x="100965" y="2790"/>
                    <a:pt x="100965" y="2790"/>
                    <a:pt x="100965" y="2790"/>
                  </a:cubicBezTo>
                  <a:cubicBezTo>
                    <a:pt x="103034" y="0"/>
                    <a:pt x="103034" y="0"/>
                    <a:pt x="103034" y="0"/>
                  </a:cubicBezTo>
                  <a:cubicBezTo>
                    <a:pt x="106344" y="1860"/>
                    <a:pt x="106344" y="1860"/>
                    <a:pt x="106344" y="1860"/>
                  </a:cubicBezTo>
                  <a:cubicBezTo>
                    <a:pt x="103448" y="5116"/>
                    <a:pt x="103448" y="5116"/>
                    <a:pt x="103448" y="5116"/>
                  </a:cubicBezTo>
                  <a:cubicBezTo>
                    <a:pt x="102620" y="8837"/>
                    <a:pt x="102620" y="8837"/>
                    <a:pt x="102620" y="8837"/>
                  </a:cubicBezTo>
                  <a:cubicBezTo>
                    <a:pt x="105517" y="10697"/>
                    <a:pt x="105517" y="10697"/>
                    <a:pt x="105517" y="10697"/>
                  </a:cubicBezTo>
                  <a:cubicBezTo>
                    <a:pt x="106758" y="15348"/>
                    <a:pt x="106758" y="15348"/>
                    <a:pt x="106758" y="15348"/>
                  </a:cubicBezTo>
                  <a:cubicBezTo>
                    <a:pt x="109655" y="18604"/>
                    <a:pt x="109655" y="18604"/>
                    <a:pt x="109655" y="18604"/>
                  </a:cubicBezTo>
                  <a:cubicBezTo>
                    <a:pt x="110482" y="23255"/>
                    <a:pt x="110482" y="23255"/>
                    <a:pt x="110482" y="23255"/>
                  </a:cubicBezTo>
                  <a:cubicBezTo>
                    <a:pt x="112965" y="23255"/>
                    <a:pt x="112965" y="23255"/>
                    <a:pt x="112965" y="23255"/>
                  </a:cubicBezTo>
                  <a:cubicBezTo>
                    <a:pt x="115034" y="22790"/>
                    <a:pt x="115034" y="22790"/>
                    <a:pt x="115034" y="22790"/>
                  </a:cubicBezTo>
                  <a:cubicBezTo>
                    <a:pt x="119586" y="27441"/>
                    <a:pt x="119586" y="27441"/>
                    <a:pt x="119586" y="27441"/>
                  </a:cubicBezTo>
                  <a:cubicBezTo>
                    <a:pt x="120000" y="32558"/>
                    <a:pt x="120000" y="32558"/>
                    <a:pt x="120000" y="32558"/>
                  </a:cubicBezTo>
                  <a:cubicBezTo>
                    <a:pt x="119172" y="34883"/>
                    <a:pt x="119172" y="34883"/>
                    <a:pt x="119172" y="34883"/>
                  </a:cubicBezTo>
                  <a:cubicBezTo>
                    <a:pt x="115448" y="35813"/>
                    <a:pt x="115448" y="35813"/>
                    <a:pt x="115448" y="35813"/>
                  </a:cubicBezTo>
                  <a:cubicBezTo>
                    <a:pt x="109655" y="46046"/>
                    <a:pt x="109655" y="46046"/>
                    <a:pt x="109655" y="46046"/>
                  </a:cubicBezTo>
                  <a:cubicBezTo>
                    <a:pt x="106344" y="49302"/>
                    <a:pt x="106344" y="49302"/>
                    <a:pt x="106344" y="49302"/>
                  </a:cubicBezTo>
                  <a:cubicBezTo>
                    <a:pt x="105517" y="53023"/>
                    <a:pt x="105517" y="53023"/>
                    <a:pt x="105517" y="53023"/>
                  </a:cubicBezTo>
                  <a:cubicBezTo>
                    <a:pt x="108000" y="57209"/>
                    <a:pt x="108000" y="57209"/>
                    <a:pt x="108000" y="57209"/>
                  </a:cubicBezTo>
                  <a:cubicBezTo>
                    <a:pt x="110068" y="60000"/>
                    <a:pt x="110068" y="60000"/>
                    <a:pt x="110068" y="60000"/>
                  </a:cubicBezTo>
                  <a:cubicBezTo>
                    <a:pt x="109655" y="64651"/>
                    <a:pt x="109655" y="64651"/>
                    <a:pt x="109655" y="64651"/>
                  </a:cubicBezTo>
                  <a:cubicBezTo>
                    <a:pt x="104275" y="71162"/>
                    <a:pt x="104275" y="71162"/>
                    <a:pt x="104275" y="71162"/>
                  </a:cubicBezTo>
                  <a:cubicBezTo>
                    <a:pt x="97241" y="74418"/>
                    <a:pt x="97241" y="74418"/>
                    <a:pt x="97241" y="74418"/>
                  </a:cubicBezTo>
                  <a:cubicBezTo>
                    <a:pt x="96413" y="79069"/>
                    <a:pt x="96413" y="79069"/>
                    <a:pt x="96413" y="79069"/>
                  </a:cubicBezTo>
                  <a:cubicBezTo>
                    <a:pt x="92689" y="82790"/>
                    <a:pt x="92689" y="82790"/>
                    <a:pt x="92689" y="82790"/>
                  </a:cubicBezTo>
                  <a:cubicBezTo>
                    <a:pt x="91448" y="88372"/>
                    <a:pt x="91448" y="88372"/>
                    <a:pt x="91448" y="88372"/>
                  </a:cubicBezTo>
                  <a:cubicBezTo>
                    <a:pt x="86482" y="87906"/>
                    <a:pt x="86482" y="87906"/>
                    <a:pt x="86482" y="87906"/>
                  </a:cubicBezTo>
                  <a:cubicBezTo>
                    <a:pt x="80689" y="93023"/>
                    <a:pt x="80689" y="93023"/>
                    <a:pt x="80689" y="93023"/>
                  </a:cubicBezTo>
                  <a:cubicBezTo>
                    <a:pt x="76137" y="93023"/>
                    <a:pt x="76137" y="93023"/>
                    <a:pt x="76137" y="93023"/>
                  </a:cubicBezTo>
                  <a:cubicBezTo>
                    <a:pt x="76137" y="96744"/>
                    <a:pt x="76137" y="96744"/>
                    <a:pt x="76137" y="96744"/>
                  </a:cubicBezTo>
                  <a:cubicBezTo>
                    <a:pt x="75724" y="99534"/>
                    <a:pt x="75724" y="99534"/>
                    <a:pt x="75724" y="99534"/>
                  </a:cubicBezTo>
                  <a:cubicBezTo>
                    <a:pt x="76137" y="106511"/>
                    <a:pt x="76137" y="106511"/>
                    <a:pt x="76137" y="106511"/>
                  </a:cubicBezTo>
                  <a:cubicBezTo>
                    <a:pt x="79034" y="106511"/>
                    <a:pt x="79034" y="106511"/>
                    <a:pt x="79034" y="106511"/>
                  </a:cubicBezTo>
                  <a:cubicBezTo>
                    <a:pt x="75310" y="110232"/>
                    <a:pt x="75310" y="110232"/>
                    <a:pt x="75310" y="110232"/>
                  </a:cubicBezTo>
                  <a:cubicBezTo>
                    <a:pt x="74896" y="113488"/>
                    <a:pt x="74896" y="113488"/>
                    <a:pt x="74896" y="113488"/>
                  </a:cubicBezTo>
                  <a:cubicBezTo>
                    <a:pt x="74482" y="113023"/>
                    <a:pt x="73241" y="113953"/>
                    <a:pt x="72827" y="114418"/>
                  </a:cubicBezTo>
                  <a:cubicBezTo>
                    <a:pt x="71586" y="114883"/>
                    <a:pt x="68275" y="115348"/>
                    <a:pt x="67862" y="113488"/>
                  </a:cubicBezTo>
                  <a:cubicBezTo>
                    <a:pt x="67862" y="111162"/>
                    <a:pt x="65793" y="110697"/>
                    <a:pt x="64551" y="110697"/>
                  </a:cubicBezTo>
                  <a:cubicBezTo>
                    <a:pt x="63310" y="110232"/>
                    <a:pt x="62896" y="113488"/>
                    <a:pt x="60413" y="112093"/>
                  </a:cubicBezTo>
                  <a:cubicBezTo>
                    <a:pt x="57517" y="110232"/>
                    <a:pt x="52551" y="113023"/>
                    <a:pt x="50482" y="113953"/>
                  </a:cubicBezTo>
                  <a:cubicBezTo>
                    <a:pt x="48413" y="114418"/>
                    <a:pt x="47586" y="117209"/>
                    <a:pt x="46344" y="117674"/>
                  </a:cubicBezTo>
                  <a:cubicBezTo>
                    <a:pt x="45103" y="117674"/>
                    <a:pt x="43034" y="120000"/>
                    <a:pt x="42206" y="119534"/>
                  </a:cubicBezTo>
                  <a:cubicBezTo>
                    <a:pt x="41379" y="119534"/>
                    <a:pt x="35586" y="118139"/>
                    <a:pt x="33103" y="116744"/>
                  </a:cubicBezTo>
                  <a:cubicBezTo>
                    <a:pt x="30620" y="114883"/>
                    <a:pt x="30620" y="114883"/>
                    <a:pt x="30206" y="113023"/>
                  </a:cubicBezTo>
                  <a:cubicBezTo>
                    <a:pt x="29793" y="111162"/>
                    <a:pt x="28965" y="108837"/>
                    <a:pt x="28137" y="106046"/>
                  </a:cubicBezTo>
                  <a:cubicBezTo>
                    <a:pt x="27724" y="103720"/>
                    <a:pt x="26068" y="104651"/>
                    <a:pt x="24000" y="104651"/>
                  </a:cubicBezTo>
                  <a:cubicBezTo>
                    <a:pt x="21517" y="104651"/>
                    <a:pt x="19862" y="104186"/>
                    <a:pt x="19448" y="103720"/>
                  </a:cubicBezTo>
                  <a:cubicBezTo>
                    <a:pt x="19448" y="103255"/>
                    <a:pt x="16965" y="101860"/>
                    <a:pt x="14482" y="101860"/>
                  </a:cubicBezTo>
                  <a:cubicBezTo>
                    <a:pt x="12000" y="102325"/>
                    <a:pt x="11172" y="102325"/>
                    <a:pt x="9103" y="101860"/>
                  </a:cubicBezTo>
                  <a:cubicBezTo>
                    <a:pt x="6620" y="101395"/>
                    <a:pt x="6206" y="101395"/>
                    <a:pt x="4551" y="100000"/>
                  </a:cubicBezTo>
                  <a:cubicBezTo>
                    <a:pt x="3724" y="99069"/>
                    <a:pt x="2896" y="99534"/>
                    <a:pt x="2482" y="100465"/>
                  </a:cubicBezTo>
                  <a:cubicBezTo>
                    <a:pt x="0" y="95348"/>
                    <a:pt x="0" y="95348"/>
                    <a:pt x="0" y="95348"/>
                  </a:cubicBezTo>
                  <a:cubicBezTo>
                    <a:pt x="1655" y="92093"/>
                    <a:pt x="1655" y="92093"/>
                    <a:pt x="1655" y="92093"/>
                  </a:cubicBezTo>
                  <a:lnTo>
                    <a:pt x="3724" y="88837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1" name="Shape 2105"/>
            <p:cNvSpPr/>
            <p:nvPr/>
          </p:nvSpPr>
          <p:spPr>
            <a:xfrm>
              <a:off x="2836" y="4038"/>
              <a:ext cx="377" cy="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7563"/>
                  </a:moveTo>
                  <a:cubicBezTo>
                    <a:pt x="8618" y="68571"/>
                    <a:pt x="8618" y="68571"/>
                    <a:pt x="8618" y="68571"/>
                  </a:cubicBezTo>
                  <a:cubicBezTo>
                    <a:pt x="13922" y="62521"/>
                    <a:pt x="13922" y="62521"/>
                    <a:pt x="13922" y="62521"/>
                  </a:cubicBezTo>
                  <a:cubicBezTo>
                    <a:pt x="13922" y="53445"/>
                    <a:pt x="13922" y="53445"/>
                    <a:pt x="13922" y="53445"/>
                  </a:cubicBezTo>
                  <a:cubicBezTo>
                    <a:pt x="17900" y="52436"/>
                    <a:pt x="17900" y="52436"/>
                    <a:pt x="17900" y="52436"/>
                  </a:cubicBezTo>
                  <a:cubicBezTo>
                    <a:pt x="25856" y="59495"/>
                    <a:pt x="25856" y="59495"/>
                    <a:pt x="25856" y="59495"/>
                  </a:cubicBezTo>
                  <a:cubicBezTo>
                    <a:pt x="35138" y="60504"/>
                    <a:pt x="35138" y="60504"/>
                    <a:pt x="35138" y="60504"/>
                  </a:cubicBezTo>
                  <a:cubicBezTo>
                    <a:pt x="43756" y="59495"/>
                    <a:pt x="43756" y="59495"/>
                    <a:pt x="43756" y="59495"/>
                  </a:cubicBezTo>
                  <a:cubicBezTo>
                    <a:pt x="51712" y="50420"/>
                    <a:pt x="51712" y="50420"/>
                    <a:pt x="51712" y="50420"/>
                  </a:cubicBezTo>
                  <a:cubicBezTo>
                    <a:pt x="56353" y="50420"/>
                    <a:pt x="56353" y="50420"/>
                    <a:pt x="56353" y="50420"/>
                  </a:cubicBezTo>
                  <a:cubicBezTo>
                    <a:pt x="56353" y="40336"/>
                    <a:pt x="56353" y="40336"/>
                    <a:pt x="56353" y="40336"/>
                  </a:cubicBezTo>
                  <a:cubicBezTo>
                    <a:pt x="60331" y="35294"/>
                    <a:pt x="60331" y="35294"/>
                    <a:pt x="60331" y="35294"/>
                  </a:cubicBezTo>
                  <a:cubicBezTo>
                    <a:pt x="59668" y="29243"/>
                    <a:pt x="59668" y="29243"/>
                    <a:pt x="59668" y="29243"/>
                  </a:cubicBezTo>
                  <a:cubicBezTo>
                    <a:pt x="64972" y="26218"/>
                    <a:pt x="64972" y="26218"/>
                    <a:pt x="64972" y="26218"/>
                  </a:cubicBezTo>
                  <a:cubicBezTo>
                    <a:pt x="66298" y="13109"/>
                    <a:pt x="66298" y="13109"/>
                    <a:pt x="66298" y="13109"/>
                  </a:cubicBezTo>
                  <a:cubicBezTo>
                    <a:pt x="71602" y="11092"/>
                    <a:pt x="71602" y="11092"/>
                    <a:pt x="71602" y="11092"/>
                  </a:cubicBezTo>
                  <a:cubicBezTo>
                    <a:pt x="75580" y="11092"/>
                    <a:pt x="75580" y="11092"/>
                    <a:pt x="75580" y="11092"/>
                  </a:cubicBezTo>
                  <a:cubicBezTo>
                    <a:pt x="77569" y="8067"/>
                    <a:pt x="77569" y="8067"/>
                    <a:pt x="77569" y="8067"/>
                  </a:cubicBezTo>
                  <a:cubicBezTo>
                    <a:pt x="84198" y="6050"/>
                    <a:pt x="84198" y="6050"/>
                    <a:pt x="84198" y="6050"/>
                  </a:cubicBezTo>
                  <a:cubicBezTo>
                    <a:pt x="88176" y="4033"/>
                    <a:pt x="88176" y="4033"/>
                    <a:pt x="88176" y="4033"/>
                  </a:cubicBezTo>
                  <a:cubicBezTo>
                    <a:pt x="89502" y="0"/>
                    <a:pt x="89502" y="0"/>
                    <a:pt x="89502" y="0"/>
                  </a:cubicBezTo>
                  <a:cubicBezTo>
                    <a:pt x="95469" y="2016"/>
                    <a:pt x="95469" y="2016"/>
                    <a:pt x="95469" y="2016"/>
                  </a:cubicBezTo>
                  <a:cubicBezTo>
                    <a:pt x="102762" y="5042"/>
                    <a:pt x="102762" y="5042"/>
                    <a:pt x="102762" y="5042"/>
                  </a:cubicBezTo>
                  <a:cubicBezTo>
                    <a:pt x="108729" y="12100"/>
                    <a:pt x="108729" y="12100"/>
                    <a:pt x="108729" y="12100"/>
                  </a:cubicBezTo>
                  <a:cubicBezTo>
                    <a:pt x="116685" y="10084"/>
                    <a:pt x="116685" y="10084"/>
                    <a:pt x="116685" y="10084"/>
                  </a:cubicBezTo>
                  <a:cubicBezTo>
                    <a:pt x="120000" y="17142"/>
                    <a:pt x="120000" y="17142"/>
                    <a:pt x="120000" y="17142"/>
                  </a:cubicBezTo>
                  <a:cubicBezTo>
                    <a:pt x="116685" y="24201"/>
                    <a:pt x="116685" y="24201"/>
                    <a:pt x="116685" y="24201"/>
                  </a:cubicBezTo>
                  <a:cubicBezTo>
                    <a:pt x="114033" y="31260"/>
                    <a:pt x="114033" y="31260"/>
                    <a:pt x="114033" y="31260"/>
                  </a:cubicBezTo>
                  <a:cubicBezTo>
                    <a:pt x="118011" y="42352"/>
                    <a:pt x="118011" y="42352"/>
                    <a:pt x="118011" y="42352"/>
                  </a:cubicBezTo>
                  <a:cubicBezTo>
                    <a:pt x="118011" y="43361"/>
                    <a:pt x="118011" y="44369"/>
                    <a:pt x="118011" y="45378"/>
                  </a:cubicBezTo>
                  <a:cubicBezTo>
                    <a:pt x="118011" y="48403"/>
                    <a:pt x="116022" y="48403"/>
                    <a:pt x="114033" y="51428"/>
                  </a:cubicBezTo>
                  <a:cubicBezTo>
                    <a:pt x="111381" y="53445"/>
                    <a:pt x="112707" y="58487"/>
                    <a:pt x="110718" y="59495"/>
                  </a:cubicBezTo>
                  <a:cubicBezTo>
                    <a:pt x="108729" y="60504"/>
                    <a:pt x="107403" y="68571"/>
                    <a:pt x="107403" y="72605"/>
                  </a:cubicBezTo>
                  <a:cubicBezTo>
                    <a:pt x="107403" y="77647"/>
                    <a:pt x="108729" y="80672"/>
                    <a:pt x="112044" y="85714"/>
                  </a:cubicBezTo>
                  <a:cubicBezTo>
                    <a:pt x="114696" y="91764"/>
                    <a:pt x="116022" y="97815"/>
                    <a:pt x="113370" y="99831"/>
                  </a:cubicBezTo>
                  <a:cubicBezTo>
                    <a:pt x="110718" y="101848"/>
                    <a:pt x="111381" y="102857"/>
                    <a:pt x="108066" y="107899"/>
                  </a:cubicBezTo>
                  <a:cubicBezTo>
                    <a:pt x="104751" y="112941"/>
                    <a:pt x="102099" y="112941"/>
                    <a:pt x="100773" y="109915"/>
                  </a:cubicBezTo>
                  <a:cubicBezTo>
                    <a:pt x="99447" y="106890"/>
                    <a:pt x="96795" y="108907"/>
                    <a:pt x="95469" y="108907"/>
                  </a:cubicBezTo>
                  <a:cubicBezTo>
                    <a:pt x="94143" y="108907"/>
                    <a:pt x="90165" y="108907"/>
                    <a:pt x="89502" y="106890"/>
                  </a:cubicBezTo>
                  <a:cubicBezTo>
                    <a:pt x="88176" y="104873"/>
                    <a:pt x="84861" y="106890"/>
                    <a:pt x="83535" y="109915"/>
                  </a:cubicBezTo>
                  <a:cubicBezTo>
                    <a:pt x="81546" y="111932"/>
                    <a:pt x="78895" y="109915"/>
                    <a:pt x="75580" y="108907"/>
                  </a:cubicBezTo>
                  <a:cubicBezTo>
                    <a:pt x="72928" y="108907"/>
                    <a:pt x="68287" y="104873"/>
                    <a:pt x="66961" y="101848"/>
                  </a:cubicBezTo>
                  <a:cubicBezTo>
                    <a:pt x="66298" y="98823"/>
                    <a:pt x="66298" y="94789"/>
                    <a:pt x="65635" y="92773"/>
                  </a:cubicBezTo>
                  <a:cubicBezTo>
                    <a:pt x="65635" y="91764"/>
                    <a:pt x="59668" y="92773"/>
                    <a:pt x="58342" y="91764"/>
                  </a:cubicBezTo>
                  <a:cubicBezTo>
                    <a:pt x="57679" y="90756"/>
                    <a:pt x="54364" y="92773"/>
                    <a:pt x="53038" y="92773"/>
                  </a:cubicBezTo>
                  <a:cubicBezTo>
                    <a:pt x="52375" y="92773"/>
                    <a:pt x="47071" y="90756"/>
                    <a:pt x="45745" y="88739"/>
                  </a:cubicBezTo>
                  <a:cubicBezTo>
                    <a:pt x="43756" y="85714"/>
                    <a:pt x="43093" y="87731"/>
                    <a:pt x="40441" y="87731"/>
                  </a:cubicBezTo>
                  <a:cubicBezTo>
                    <a:pt x="38453" y="87731"/>
                    <a:pt x="37790" y="90756"/>
                    <a:pt x="36464" y="90756"/>
                  </a:cubicBezTo>
                  <a:cubicBezTo>
                    <a:pt x="35138" y="90756"/>
                    <a:pt x="31823" y="92773"/>
                    <a:pt x="31160" y="94789"/>
                  </a:cubicBezTo>
                  <a:cubicBezTo>
                    <a:pt x="29834" y="96806"/>
                    <a:pt x="29171" y="97815"/>
                    <a:pt x="27182" y="97815"/>
                  </a:cubicBezTo>
                  <a:cubicBezTo>
                    <a:pt x="25193" y="98823"/>
                    <a:pt x="24530" y="101848"/>
                    <a:pt x="22541" y="102857"/>
                  </a:cubicBezTo>
                  <a:cubicBezTo>
                    <a:pt x="21215" y="103865"/>
                    <a:pt x="17900" y="105882"/>
                    <a:pt x="15911" y="107899"/>
                  </a:cubicBezTo>
                  <a:cubicBezTo>
                    <a:pt x="14585" y="108907"/>
                    <a:pt x="13259" y="112941"/>
                    <a:pt x="10607" y="112941"/>
                  </a:cubicBezTo>
                  <a:cubicBezTo>
                    <a:pt x="9944" y="112941"/>
                    <a:pt x="9281" y="113949"/>
                    <a:pt x="8618" y="114957"/>
                  </a:cubicBezTo>
                  <a:cubicBezTo>
                    <a:pt x="7292" y="112941"/>
                    <a:pt x="7292" y="112941"/>
                    <a:pt x="7292" y="112941"/>
                  </a:cubicBezTo>
                  <a:cubicBezTo>
                    <a:pt x="3314" y="105882"/>
                    <a:pt x="3314" y="105882"/>
                    <a:pt x="3314" y="105882"/>
                  </a:cubicBezTo>
                  <a:cubicBezTo>
                    <a:pt x="9281" y="101848"/>
                    <a:pt x="9281" y="101848"/>
                    <a:pt x="9281" y="101848"/>
                  </a:cubicBezTo>
                  <a:cubicBezTo>
                    <a:pt x="9281" y="96806"/>
                    <a:pt x="9281" y="96806"/>
                    <a:pt x="9281" y="96806"/>
                  </a:cubicBezTo>
                  <a:cubicBezTo>
                    <a:pt x="1325" y="83697"/>
                    <a:pt x="1325" y="83697"/>
                    <a:pt x="1325" y="83697"/>
                  </a:cubicBezTo>
                  <a:cubicBezTo>
                    <a:pt x="0" y="67563"/>
                    <a:pt x="0" y="67563"/>
                    <a:pt x="0" y="67563"/>
                  </a:cubicBezTo>
                  <a:close/>
                  <a:moveTo>
                    <a:pt x="8618" y="120000"/>
                  </a:moveTo>
                  <a:cubicBezTo>
                    <a:pt x="8618" y="120000"/>
                    <a:pt x="8618" y="120000"/>
                    <a:pt x="8618" y="120000"/>
                  </a:cubicBezTo>
                  <a:cubicBezTo>
                    <a:pt x="8618" y="120000"/>
                    <a:pt x="8618" y="120000"/>
                    <a:pt x="8618" y="120000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2" name="Shape 2106"/>
            <p:cNvSpPr/>
            <p:nvPr/>
          </p:nvSpPr>
          <p:spPr>
            <a:xfrm>
              <a:off x="2645" y="4109"/>
              <a:ext cx="219" cy="2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2" y="67058"/>
                  </a:moveTo>
                  <a:cubicBezTo>
                    <a:pt x="1142" y="71764"/>
                    <a:pt x="0" y="75294"/>
                    <a:pt x="0" y="76470"/>
                  </a:cubicBezTo>
                  <a:cubicBezTo>
                    <a:pt x="0" y="78823"/>
                    <a:pt x="6857" y="78823"/>
                    <a:pt x="9142" y="81176"/>
                  </a:cubicBezTo>
                  <a:cubicBezTo>
                    <a:pt x="12571" y="83529"/>
                    <a:pt x="17142" y="87058"/>
                    <a:pt x="18285" y="91764"/>
                  </a:cubicBezTo>
                  <a:cubicBezTo>
                    <a:pt x="18285" y="95294"/>
                    <a:pt x="20571" y="101176"/>
                    <a:pt x="20571" y="101176"/>
                  </a:cubicBezTo>
                  <a:cubicBezTo>
                    <a:pt x="20571" y="101176"/>
                    <a:pt x="32000" y="101176"/>
                    <a:pt x="33142" y="103529"/>
                  </a:cubicBezTo>
                  <a:cubicBezTo>
                    <a:pt x="34285" y="104705"/>
                    <a:pt x="41142" y="107058"/>
                    <a:pt x="43428" y="103529"/>
                  </a:cubicBezTo>
                  <a:cubicBezTo>
                    <a:pt x="45714" y="100000"/>
                    <a:pt x="51428" y="95294"/>
                    <a:pt x="52571" y="96470"/>
                  </a:cubicBezTo>
                  <a:cubicBezTo>
                    <a:pt x="52571" y="97647"/>
                    <a:pt x="52571" y="101176"/>
                    <a:pt x="52571" y="103529"/>
                  </a:cubicBezTo>
                  <a:cubicBezTo>
                    <a:pt x="52571" y="104705"/>
                    <a:pt x="57142" y="108235"/>
                    <a:pt x="59428" y="111764"/>
                  </a:cubicBezTo>
                  <a:cubicBezTo>
                    <a:pt x="61714" y="115294"/>
                    <a:pt x="66285" y="120000"/>
                    <a:pt x="70857" y="120000"/>
                  </a:cubicBezTo>
                  <a:cubicBezTo>
                    <a:pt x="74285" y="120000"/>
                    <a:pt x="81142" y="118823"/>
                    <a:pt x="82285" y="116470"/>
                  </a:cubicBezTo>
                  <a:cubicBezTo>
                    <a:pt x="84571" y="112941"/>
                    <a:pt x="86857" y="108235"/>
                    <a:pt x="90285" y="108235"/>
                  </a:cubicBezTo>
                  <a:cubicBezTo>
                    <a:pt x="94857" y="108235"/>
                    <a:pt x="99428" y="108235"/>
                    <a:pt x="104000" y="108235"/>
                  </a:cubicBezTo>
                  <a:cubicBezTo>
                    <a:pt x="107428" y="108235"/>
                    <a:pt x="118857" y="102352"/>
                    <a:pt x="118857" y="100000"/>
                  </a:cubicBezTo>
                  <a:cubicBezTo>
                    <a:pt x="118857" y="98823"/>
                    <a:pt x="118857" y="96470"/>
                    <a:pt x="118857" y="94117"/>
                  </a:cubicBezTo>
                  <a:cubicBezTo>
                    <a:pt x="116571" y="91764"/>
                    <a:pt x="116571" y="91764"/>
                    <a:pt x="116571" y="91764"/>
                  </a:cubicBezTo>
                  <a:cubicBezTo>
                    <a:pt x="109714" y="83529"/>
                    <a:pt x="109714" y="83529"/>
                    <a:pt x="109714" y="83529"/>
                  </a:cubicBezTo>
                  <a:cubicBezTo>
                    <a:pt x="120000" y="78823"/>
                    <a:pt x="120000" y="78823"/>
                    <a:pt x="120000" y="78823"/>
                  </a:cubicBezTo>
                  <a:cubicBezTo>
                    <a:pt x="120000" y="72941"/>
                    <a:pt x="120000" y="72941"/>
                    <a:pt x="120000" y="72941"/>
                  </a:cubicBezTo>
                  <a:cubicBezTo>
                    <a:pt x="106285" y="57647"/>
                    <a:pt x="106285" y="57647"/>
                    <a:pt x="106285" y="57647"/>
                  </a:cubicBezTo>
                  <a:cubicBezTo>
                    <a:pt x="104000" y="38823"/>
                    <a:pt x="104000" y="38823"/>
                    <a:pt x="104000" y="38823"/>
                  </a:cubicBezTo>
                  <a:cubicBezTo>
                    <a:pt x="97142" y="38823"/>
                    <a:pt x="97142" y="38823"/>
                    <a:pt x="97142" y="38823"/>
                  </a:cubicBezTo>
                  <a:cubicBezTo>
                    <a:pt x="93714" y="48235"/>
                    <a:pt x="93714" y="48235"/>
                    <a:pt x="93714" y="48235"/>
                  </a:cubicBezTo>
                  <a:cubicBezTo>
                    <a:pt x="86857" y="47058"/>
                    <a:pt x="86857" y="47058"/>
                    <a:pt x="86857" y="47058"/>
                  </a:cubicBezTo>
                  <a:cubicBezTo>
                    <a:pt x="80000" y="40000"/>
                    <a:pt x="80000" y="40000"/>
                    <a:pt x="80000" y="40000"/>
                  </a:cubicBezTo>
                  <a:cubicBezTo>
                    <a:pt x="83428" y="36470"/>
                    <a:pt x="83428" y="36470"/>
                    <a:pt x="83428" y="36470"/>
                  </a:cubicBezTo>
                  <a:cubicBezTo>
                    <a:pt x="83428" y="28235"/>
                    <a:pt x="83428" y="28235"/>
                    <a:pt x="83428" y="28235"/>
                  </a:cubicBezTo>
                  <a:cubicBezTo>
                    <a:pt x="92571" y="16470"/>
                    <a:pt x="92571" y="16470"/>
                    <a:pt x="92571" y="16470"/>
                  </a:cubicBezTo>
                  <a:cubicBezTo>
                    <a:pt x="92571" y="10588"/>
                    <a:pt x="92571" y="10588"/>
                    <a:pt x="92571" y="10588"/>
                  </a:cubicBezTo>
                  <a:cubicBezTo>
                    <a:pt x="86857" y="9411"/>
                    <a:pt x="86857" y="9411"/>
                    <a:pt x="86857" y="9411"/>
                  </a:cubicBezTo>
                  <a:cubicBezTo>
                    <a:pt x="78857" y="4705"/>
                    <a:pt x="78857" y="4705"/>
                    <a:pt x="78857" y="4705"/>
                  </a:cubicBezTo>
                  <a:cubicBezTo>
                    <a:pt x="72000" y="5882"/>
                    <a:pt x="72000" y="5882"/>
                    <a:pt x="72000" y="5882"/>
                  </a:cubicBezTo>
                  <a:cubicBezTo>
                    <a:pt x="65142" y="0"/>
                    <a:pt x="65142" y="0"/>
                    <a:pt x="65142" y="0"/>
                  </a:cubicBezTo>
                  <a:cubicBezTo>
                    <a:pt x="57142" y="5882"/>
                    <a:pt x="57142" y="5882"/>
                    <a:pt x="57142" y="5882"/>
                  </a:cubicBezTo>
                  <a:cubicBezTo>
                    <a:pt x="61714" y="12941"/>
                    <a:pt x="61714" y="12941"/>
                    <a:pt x="61714" y="12941"/>
                  </a:cubicBezTo>
                  <a:cubicBezTo>
                    <a:pt x="54857" y="21176"/>
                    <a:pt x="54857" y="21176"/>
                    <a:pt x="54857" y="21176"/>
                  </a:cubicBezTo>
                  <a:cubicBezTo>
                    <a:pt x="49142" y="23529"/>
                    <a:pt x="49142" y="23529"/>
                    <a:pt x="49142" y="23529"/>
                  </a:cubicBezTo>
                  <a:cubicBezTo>
                    <a:pt x="43428" y="18823"/>
                    <a:pt x="43428" y="18823"/>
                    <a:pt x="43428" y="18823"/>
                  </a:cubicBezTo>
                  <a:cubicBezTo>
                    <a:pt x="38857" y="22352"/>
                    <a:pt x="38857" y="22352"/>
                    <a:pt x="38857" y="22352"/>
                  </a:cubicBezTo>
                  <a:cubicBezTo>
                    <a:pt x="37714" y="30588"/>
                    <a:pt x="37714" y="30588"/>
                    <a:pt x="37714" y="30588"/>
                  </a:cubicBezTo>
                  <a:cubicBezTo>
                    <a:pt x="27428" y="40000"/>
                    <a:pt x="27428" y="40000"/>
                    <a:pt x="27428" y="40000"/>
                  </a:cubicBezTo>
                  <a:cubicBezTo>
                    <a:pt x="19428" y="40000"/>
                    <a:pt x="19428" y="40000"/>
                    <a:pt x="19428" y="40000"/>
                  </a:cubicBezTo>
                  <a:cubicBezTo>
                    <a:pt x="0" y="48235"/>
                    <a:pt x="0" y="48235"/>
                    <a:pt x="0" y="48235"/>
                  </a:cubicBezTo>
                  <a:cubicBezTo>
                    <a:pt x="8000" y="57647"/>
                    <a:pt x="8000" y="57647"/>
                    <a:pt x="8000" y="57647"/>
                  </a:cubicBezTo>
                  <a:cubicBezTo>
                    <a:pt x="10285" y="65882"/>
                    <a:pt x="10285" y="65882"/>
                    <a:pt x="10285" y="65882"/>
                  </a:cubicBezTo>
                  <a:lnTo>
                    <a:pt x="1142" y="67058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3" name="Shape 2107"/>
            <p:cNvSpPr/>
            <p:nvPr/>
          </p:nvSpPr>
          <p:spPr>
            <a:xfrm>
              <a:off x="2792" y="3940"/>
              <a:ext cx="151" cy="2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157" y="0"/>
                  </a:moveTo>
                  <a:lnTo>
                    <a:pt x="45789" y="13700"/>
                  </a:lnTo>
                  <a:lnTo>
                    <a:pt x="56052" y="13700"/>
                  </a:lnTo>
                  <a:lnTo>
                    <a:pt x="62368" y="10866"/>
                  </a:lnTo>
                  <a:lnTo>
                    <a:pt x="83684" y="13700"/>
                  </a:lnTo>
                  <a:lnTo>
                    <a:pt x="90789" y="11811"/>
                  </a:lnTo>
                  <a:lnTo>
                    <a:pt x="95526" y="16535"/>
                  </a:lnTo>
                  <a:lnTo>
                    <a:pt x="90789" y="22677"/>
                  </a:lnTo>
                  <a:lnTo>
                    <a:pt x="101842" y="29291"/>
                  </a:lnTo>
                  <a:lnTo>
                    <a:pt x="101842" y="38267"/>
                  </a:lnTo>
                  <a:lnTo>
                    <a:pt x="116842" y="45354"/>
                  </a:lnTo>
                  <a:lnTo>
                    <a:pt x="115263" y="53858"/>
                  </a:lnTo>
                  <a:lnTo>
                    <a:pt x="120000" y="60000"/>
                  </a:lnTo>
                  <a:lnTo>
                    <a:pt x="105000" y="68031"/>
                  </a:lnTo>
                  <a:lnTo>
                    <a:pt x="106578" y="72755"/>
                  </a:lnTo>
                  <a:lnTo>
                    <a:pt x="86842" y="83622"/>
                  </a:lnTo>
                  <a:lnTo>
                    <a:pt x="78947" y="97322"/>
                  </a:lnTo>
                  <a:lnTo>
                    <a:pt x="68684" y="98267"/>
                  </a:lnTo>
                  <a:lnTo>
                    <a:pt x="68684" y="107244"/>
                  </a:lnTo>
                  <a:lnTo>
                    <a:pt x="56052" y="112913"/>
                  </a:lnTo>
                  <a:lnTo>
                    <a:pt x="34736" y="111968"/>
                  </a:lnTo>
                  <a:lnTo>
                    <a:pt x="24473" y="111968"/>
                  </a:lnTo>
                  <a:lnTo>
                    <a:pt x="19736" y="120000"/>
                  </a:lnTo>
                  <a:lnTo>
                    <a:pt x="9473" y="119055"/>
                  </a:lnTo>
                  <a:lnTo>
                    <a:pt x="0" y="112913"/>
                  </a:lnTo>
                  <a:lnTo>
                    <a:pt x="4736" y="110078"/>
                  </a:lnTo>
                  <a:lnTo>
                    <a:pt x="4736" y="103464"/>
                  </a:lnTo>
                  <a:lnTo>
                    <a:pt x="18157" y="93543"/>
                  </a:lnTo>
                  <a:lnTo>
                    <a:pt x="26052" y="95433"/>
                  </a:lnTo>
                  <a:lnTo>
                    <a:pt x="26052" y="87401"/>
                  </a:lnTo>
                  <a:lnTo>
                    <a:pt x="42631" y="79842"/>
                  </a:lnTo>
                  <a:lnTo>
                    <a:pt x="34736" y="71811"/>
                  </a:lnTo>
                  <a:lnTo>
                    <a:pt x="39473" y="64724"/>
                  </a:lnTo>
                  <a:lnTo>
                    <a:pt x="27631" y="58110"/>
                  </a:lnTo>
                  <a:lnTo>
                    <a:pt x="39473" y="49133"/>
                  </a:lnTo>
                  <a:lnTo>
                    <a:pt x="39473" y="38267"/>
                  </a:lnTo>
                  <a:lnTo>
                    <a:pt x="45789" y="33543"/>
                  </a:lnTo>
                  <a:lnTo>
                    <a:pt x="33157" y="32598"/>
                  </a:lnTo>
                  <a:lnTo>
                    <a:pt x="22894" y="34488"/>
                  </a:lnTo>
                  <a:lnTo>
                    <a:pt x="18157" y="32598"/>
                  </a:lnTo>
                  <a:lnTo>
                    <a:pt x="29210" y="27401"/>
                  </a:lnTo>
                  <a:lnTo>
                    <a:pt x="29210" y="15590"/>
                  </a:lnTo>
                  <a:lnTo>
                    <a:pt x="22894" y="3779"/>
                  </a:lnTo>
                  <a:lnTo>
                    <a:pt x="33157" y="0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4" name="Shape 2108"/>
            <p:cNvSpPr/>
            <p:nvPr/>
          </p:nvSpPr>
          <p:spPr>
            <a:xfrm>
              <a:off x="4202" y="1754"/>
              <a:ext cx="597" cy="7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7272"/>
                  </a:moveTo>
                  <a:cubicBezTo>
                    <a:pt x="0" y="86942"/>
                    <a:pt x="418" y="86942"/>
                    <a:pt x="418" y="86611"/>
                  </a:cubicBezTo>
                  <a:cubicBezTo>
                    <a:pt x="1672" y="84297"/>
                    <a:pt x="2090" y="82644"/>
                    <a:pt x="2926" y="81652"/>
                  </a:cubicBezTo>
                  <a:cubicBezTo>
                    <a:pt x="3763" y="80991"/>
                    <a:pt x="5853" y="80661"/>
                    <a:pt x="7108" y="79338"/>
                  </a:cubicBezTo>
                  <a:cubicBezTo>
                    <a:pt x="8780" y="77685"/>
                    <a:pt x="10871" y="76363"/>
                    <a:pt x="10871" y="75041"/>
                  </a:cubicBezTo>
                  <a:cubicBezTo>
                    <a:pt x="11289" y="73719"/>
                    <a:pt x="10452" y="71404"/>
                    <a:pt x="9616" y="70743"/>
                  </a:cubicBezTo>
                  <a:cubicBezTo>
                    <a:pt x="8362" y="70082"/>
                    <a:pt x="8362" y="68429"/>
                    <a:pt x="8362" y="68099"/>
                  </a:cubicBezTo>
                  <a:cubicBezTo>
                    <a:pt x="8780" y="67438"/>
                    <a:pt x="11707" y="65123"/>
                    <a:pt x="12543" y="65123"/>
                  </a:cubicBezTo>
                  <a:cubicBezTo>
                    <a:pt x="12961" y="64793"/>
                    <a:pt x="15888" y="66776"/>
                    <a:pt x="15888" y="67107"/>
                  </a:cubicBezTo>
                  <a:cubicBezTo>
                    <a:pt x="15470" y="67768"/>
                    <a:pt x="13379" y="68760"/>
                    <a:pt x="12961" y="69752"/>
                  </a:cubicBezTo>
                  <a:cubicBezTo>
                    <a:pt x="12125" y="70413"/>
                    <a:pt x="14216" y="70413"/>
                    <a:pt x="15052" y="70743"/>
                  </a:cubicBezTo>
                  <a:cubicBezTo>
                    <a:pt x="15888" y="71074"/>
                    <a:pt x="16306" y="71074"/>
                    <a:pt x="17560" y="70413"/>
                  </a:cubicBezTo>
                  <a:cubicBezTo>
                    <a:pt x="19233" y="69421"/>
                    <a:pt x="20069" y="68099"/>
                    <a:pt x="21324" y="68429"/>
                  </a:cubicBezTo>
                  <a:cubicBezTo>
                    <a:pt x="22578" y="68760"/>
                    <a:pt x="24668" y="68429"/>
                    <a:pt x="25505" y="67107"/>
                  </a:cubicBezTo>
                  <a:cubicBezTo>
                    <a:pt x="25923" y="66115"/>
                    <a:pt x="25505" y="63471"/>
                    <a:pt x="22578" y="63140"/>
                  </a:cubicBezTo>
                  <a:cubicBezTo>
                    <a:pt x="19651" y="62479"/>
                    <a:pt x="17560" y="63140"/>
                    <a:pt x="16724" y="63471"/>
                  </a:cubicBezTo>
                  <a:cubicBezTo>
                    <a:pt x="16306" y="63801"/>
                    <a:pt x="15470" y="63140"/>
                    <a:pt x="14634" y="62148"/>
                  </a:cubicBezTo>
                  <a:cubicBezTo>
                    <a:pt x="13379" y="61157"/>
                    <a:pt x="11289" y="60165"/>
                    <a:pt x="11289" y="59834"/>
                  </a:cubicBezTo>
                  <a:cubicBezTo>
                    <a:pt x="11289" y="59504"/>
                    <a:pt x="12125" y="58512"/>
                    <a:pt x="13797" y="57520"/>
                  </a:cubicBezTo>
                  <a:cubicBezTo>
                    <a:pt x="15470" y="56198"/>
                    <a:pt x="17560" y="53553"/>
                    <a:pt x="18397" y="53223"/>
                  </a:cubicBezTo>
                  <a:cubicBezTo>
                    <a:pt x="19651" y="53223"/>
                    <a:pt x="19233" y="51570"/>
                    <a:pt x="19651" y="50578"/>
                  </a:cubicBezTo>
                  <a:cubicBezTo>
                    <a:pt x="20487" y="49917"/>
                    <a:pt x="22578" y="47272"/>
                    <a:pt x="22578" y="45950"/>
                  </a:cubicBezTo>
                  <a:cubicBezTo>
                    <a:pt x="22160" y="44628"/>
                    <a:pt x="22160" y="44297"/>
                    <a:pt x="25087" y="42975"/>
                  </a:cubicBezTo>
                  <a:cubicBezTo>
                    <a:pt x="27595" y="41322"/>
                    <a:pt x="31358" y="39008"/>
                    <a:pt x="31777" y="37685"/>
                  </a:cubicBezTo>
                  <a:cubicBezTo>
                    <a:pt x="32195" y="36694"/>
                    <a:pt x="35121" y="34710"/>
                    <a:pt x="37212" y="33388"/>
                  </a:cubicBezTo>
                  <a:cubicBezTo>
                    <a:pt x="39721" y="32396"/>
                    <a:pt x="40975" y="32727"/>
                    <a:pt x="42648" y="31074"/>
                  </a:cubicBezTo>
                  <a:cubicBezTo>
                    <a:pt x="44320" y="29421"/>
                    <a:pt x="48083" y="28760"/>
                    <a:pt x="48919" y="28099"/>
                  </a:cubicBezTo>
                  <a:cubicBezTo>
                    <a:pt x="50174" y="27438"/>
                    <a:pt x="53937" y="25123"/>
                    <a:pt x="54773" y="24132"/>
                  </a:cubicBezTo>
                  <a:cubicBezTo>
                    <a:pt x="55609" y="23471"/>
                    <a:pt x="59790" y="21157"/>
                    <a:pt x="61045" y="20165"/>
                  </a:cubicBezTo>
                  <a:cubicBezTo>
                    <a:pt x="61881" y="19504"/>
                    <a:pt x="63554" y="19834"/>
                    <a:pt x="64808" y="19173"/>
                  </a:cubicBezTo>
                  <a:cubicBezTo>
                    <a:pt x="65644" y="18512"/>
                    <a:pt x="66898" y="18512"/>
                    <a:pt x="67317" y="18842"/>
                  </a:cubicBezTo>
                  <a:cubicBezTo>
                    <a:pt x="67735" y="19504"/>
                    <a:pt x="69825" y="19834"/>
                    <a:pt x="71080" y="19504"/>
                  </a:cubicBezTo>
                  <a:cubicBezTo>
                    <a:pt x="72334" y="19173"/>
                    <a:pt x="74425" y="20165"/>
                    <a:pt x="74843" y="20165"/>
                  </a:cubicBezTo>
                  <a:cubicBezTo>
                    <a:pt x="75261" y="19834"/>
                    <a:pt x="78606" y="18181"/>
                    <a:pt x="76933" y="17851"/>
                  </a:cubicBezTo>
                  <a:cubicBezTo>
                    <a:pt x="75679" y="17520"/>
                    <a:pt x="75261" y="16859"/>
                    <a:pt x="73588" y="17520"/>
                  </a:cubicBezTo>
                  <a:cubicBezTo>
                    <a:pt x="71916" y="17851"/>
                    <a:pt x="71080" y="17190"/>
                    <a:pt x="70243" y="17520"/>
                  </a:cubicBezTo>
                  <a:cubicBezTo>
                    <a:pt x="68989" y="17520"/>
                    <a:pt x="69407" y="16198"/>
                    <a:pt x="70243" y="15206"/>
                  </a:cubicBezTo>
                  <a:cubicBezTo>
                    <a:pt x="71080" y="14214"/>
                    <a:pt x="71916" y="14876"/>
                    <a:pt x="72334" y="13553"/>
                  </a:cubicBezTo>
                  <a:cubicBezTo>
                    <a:pt x="72752" y="12561"/>
                    <a:pt x="72334" y="11900"/>
                    <a:pt x="71916" y="11239"/>
                  </a:cubicBezTo>
                  <a:cubicBezTo>
                    <a:pt x="71498" y="10909"/>
                    <a:pt x="72334" y="9256"/>
                    <a:pt x="73170" y="8264"/>
                  </a:cubicBezTo>
                  <a:cubicBezTo>
                    <a:pt x="74006" y="7272"/>
                    <a:pt x="75679" y="7603"/>
                    <a:pt x="76933" y="6942"/>
                  </a:cubicBezTo>
                  <a:cubicBezTo>
                    <a:pt x="78188" y="5950"/>
                    <a:pt x="84878" y="1322"/>
                    <a:pt x="85714" y="661"/>
                  </a:cubicBezTo>
                  <a:cubicBezTo>
                    <a:pt x="86550" y="0"/>
                    <a:pt x="87386" y="1322"/>
                    <a:pt x="86968" y="2314"/>
                  </a:cubicBezTo>
                  <a:cubicBezTo>
                    <a:pt x="86968" y="2975"/>
                    <a:pt x="87804" y="4297"/>
                    <a:pt x="88641" y="4297"/>
                  </a:cubicBezTo>
                  <a:cubicBezTo>
                    <a:pt x="89895" y="4628"/>
                    <a:pt x="91149" y="5289"/>
                    <a:pt x="91149" y="5950"/>
                  </a:cubicBezTo>
                  <a:cubicBezTo>
                    <a:pt x="91149" y="6611"/>
                    <a:pt x="90313" y="7933"/>
                    <a:pt x="91149" y="8595"/>
                  </a:cubicBezTo>
                  <a:cubicBezTo>
                    <a:pt x="91567" y="9256"/>
                    <a:pt x="91986" y="11239"/>
                    <a:pt x="91567" y="11570"/>
                  </a:cubicBezTo>
                  <a:cubicBezTo>
                    <a:pt x="90731" y="12231"/>
                    <a:pt x="91567" y="13553"/>
                    <a:pt x="93658" y="12892"/>
                  </a:cubicBezTo>
                  <a:cubicBezTo>
                    <a:pt x="95749" y="12231"/>
                    <a:pt x="98675" y="13884"/>
                    <a:pt x="98675" y="14876"/>
                  </a:cubicBezTo>
                  <a:cubicBezTo>
                    <a:pt x="98675" y="15867"/>
                    <a:pt x="99512" y="16859"/>
                    <a:pt x="100766" y="15867"/>
                  </a:cubicBezTo>
                  <a:cubicBezTo>
                    <a:pt x="102020" y="15206"/>
                    <a:pt x="102857" y="14545"/>
                    <a:pt x="103275" y="14876"/>
                  </a:cubicBezTo>
                  <a:cubicBezTo>
                    <a:pt x="103693" y="15537"/>
                    <a:pt x="103275" y="16528"/>
                    <a:pt x="103693" y="17190"/>
                  </a:cubicBezTo>
                  <a:cubicBezTo>
                    <a:pt x="103693" y="17851"/>
                    <a:pt x="105365" y="18512"/>
                    <a:pt x="104947" y="19173"/>
                  </a:cubicBezTo>
                  <a:cubicBezTo>
                    <a:pt x="104529" y="19834"/>
                    <a:pt x="104529" y="20165"/>
                    <a:pt x="102857" y="21157"/>
                  </a:cubicBezTo>
                  <a:cubicBezTo>
                    <a:pt x="101184" y="22148"/>
                    <a:pt x="100348" y="22148"/>
                    <a:pt x="99512" y="23140"/>
                  </a:cubicBezTo>
                  <a:cubicBezTo>
                    <a:pt x="98257" y="24132"/>
                    <a:pt x="97003" y="25123"/>
                    <a:pt x="96167" y="26115"/>
                  </a:cubicBezTo>
                  <a:cubicBezTo>
                    <a:pt x="95749" y="27107"/>
                    <a:pt x="95749" y="27768"/>
                    <a:pt x="94494" y="27768"/>
                  </a:cubicBezTo>
                  <a:cubicBezTo>
                    <a:pt x="93658" y="28099"/>
                    <a:pt x="88222" y="26776"/>
                    <a:pt x="87386" y="28099"/>
                  </a:cubicBezTo>
                  <a:cubicBezTo>
                    <a:pt x="86132" y="29421"/>
                    <a:pt x="84041" y="31074"/>
                    <a:pt x="84878" y="32396"/>
                  </a:cubicBezTo>
                  <a:cubicBezTo>
                    <a:pt x="85296" y="33719"/>
                    <a:pt x="85296" y="34380"/>
                    <a:pt x="85296" y="35371"/>
                  </a:cubicBezTo>
                  <a:cubicBezTo>
                    <a:pt x="84878" y="36694"/>
                    <a:pt x="84041" y="37685"/>
                    <a:pt x="82787" y="37355"/>
                  </a:cubicBezTo>
                  <a:cubicBezTo>
                    <a:pt x="81951" y="37024"/>
                    <a:pt x="80696" y="37355"/>
                    <a:pt x="80278" y="37685"/>
                  </a:cubicBezTo>
                  <a:cubicBezTo>
                    <a:pt x="79442" y="37685"/>
                    <a:pt x="77351" y="38016"/>
                    <a:pt x="76933" y="37355"/>
                  </a:cubicBezTo>
                  <a:cubicBezTo>
                    <a:pt x="76097" y="37024"/>
                    <a:pt x="74843" y="36694"/>
                    <a:pt x="74425" y="37355"/>
                  </a:cubicBezTo>
                  <a:cubicBezTo>
                    <a:pt x="74006" y="37685"/>
                    <a:pt x="75261" y="39008"/>
                    <a:pt x="75261" y="40000"/>
                  </a:cubicBezTo>
                  <a:cubicBezTo>
                    <a:pt x="75261" y="40991"/>
                    <a:pt x="76515" y="41322"/>
                    <a:pt x="78188" y="40991"/>
                  </a:cubicBezTo>
                  <a:cubicBezTo>
                    <a:pt x="79860" y="40661"/>
                    <a:pt x="79860" y="39669"/>
                    <a:pt x="81533" y="40330"/>
                  </a:cubicBezTo>
                  <a:cubicBezTo>
                    <a:pt x="82787" y="40991"/>
                    <a:pt x="83623" y="40991"/>
                    <a:pt x="85296" y="41983"/>
                  </a:cubicBezTo>
                  <a:cubicBezTo>
                    <a:pt x="86550" y="42975"/>
                    <a:pt x="86968" y="42644"/>
                    <a:pt x="87386" y="44628"/>
                  </a:cubicBezTo>
                  <a:cubicBezTo>
                    <a:pt x="87804" y="46611"/>
                    <a:pt x="89059" y="45950"/>
                    <a:pt x="89477" y="47933"/>
                  </a:cubicBezTo>
                  <a:cubicBezTo>
                    <a:pt x="90313" y="49917"/>
                    <a:pt x="90313" y="49586"/>
                    <a:pt x="90313" y="50909"/>
                  </a:cubicBezTo>
                  <a:cubicBezTo>
                    <a:pt x="90313" y="52231"/>
                    <a:pt x="89477" y="52561"/>
                    <a:pt x="88641" y="53223"/>
                  </a:cubicBezTo>
                  <a:cubicBezTo>
                    <a:pt x="87804" y="53884"/>
                    <a:pt x="87804" y="54545"/>
                    <a:pt x="86550" y="55206"/>
                  </a:cubicBezTo>
                  <a:cubicBezTo>
                    <a:pt x="84878" y="55867"/>
                    <a:pt x="83205" y="56528"/>
                    <a:pt x="83205" y="57520"/>
                  </a:cubicBezTo>
                  <a:cubicBezTo>
                    <a:pt x="82787" y="58512"/>
                    <a:pt x="84878" y="58842"/>
                    <a:pt x="84459" y="59173"/>
                  </a:cubicBezTo>
                  <a:cubicBezTo>
                    <a:pt x="83623" y="59834"/>
                    <a:pt x="86550" y="59173"/>
                    <a:pt x="85714" y="58181"/>
                  </a:cubicBezTo>
                  <a:cubicBezTo>
                    <a:pt x="84878" y="56859"/>
                    <a:pt x="86550" y="55867"/>
                    <a:pt x="86968" y="55867"/>
                  </a:cubicBezTo>
                  <a:cubicBezTo>
                    <a:pt x="87386" y="55867"/>
                    <a:pt x="91567" y="56528"/>
                    <a:pt x="91986" y="55537"/>
                  </a:cubicBezTo>
                  <a:cubicBezTo>
                    <a:pt x="92822" y="54214"/>
                    <a:pt x="92404" y="52561"/>
                    <a:pt x="94912" y="53223"/>
                  </a:cubicBezTo>
                  <a:cubicBezTo>
                    <a:pt x="97421" y="53553"/>
                    <a:pt x="96167" y="53223"/>
                    <a:pt x="97839" y="52892"/>
                  </a:cubicBezTo>
                  <a:cubicBezTo>
                    <a:pt x="99512" y="52892"/>
                    <a:pt x="101602" y="53223"/>
                    <a:pt x="102857" y="53884"/>
                  </a:cubicBezTo>
                  <a:cubicBezTo>
                    <a:pt x="103693" y="54545"/>
                    <a:pt x="106620" y="53223"/>
                    <a:pt x="107456" y="52561"/>
                  </a:cubicBezTo>
                  <a:cubicBezTo>
                    <a:pt x="107874" y="52231"/>
                    <a:pt x="109965" y="52231"/>
                    <a:pt x="110383" y="52892"/>
                  </a:cubicBezTo>
                  <a:cubicBezTo>
                    <a:pt x="110801" y="53223"/>
                    <a:pt x="113310" y="52892"/>
                    <a:pt x="113728" y="52561"/>
                  </a:cubicBezTo>
                  <a:cubicBezTo>
                    <a:pt x="114564" y="52231"/>
                    <a:pt x="120000" y="55537"/>
                    <a:pt x="119163" y="56528"/>
                  </a:cubicBezTo>
                  <a:cubicBezTo>
                    <a:pt x="118327" y="57520"/>
                    <a:pt x="114982" y="59504"/>
                    <a:pt x="113728" y="60826"/>
                  </a:cubicBezTo>
                  <a:cubicBezTo>
                    <a:pt x="112055" y="61818"/>
                    <a:pt x="109965" y="62148"/>
                    <a:pt x="110383" y="63140"/>
                  </a:cubicBezTo>
                  <a:cubicBezTo>
                    <a:pt x="111219" y="64462"/>
                    <a:pt x="112055" y="66115"/>
                    <a:pt x="112473" y="67107"/>
                  </a:cubicBezTo>
                  <a:cubicBezTo>
                    <a:pt x="113310" y="67768"/>
                    <a:pt x="114564" y="70082"/>
                    <a:pt x="114146" y="71735"/>
                  </a:cubicBezTo>
                  <a:cubicBezTo>
                    <a:pt x="113310" y="73388"/>
                    <a:pt x="114564" y="73719"/>
                    <a:pt x="114982" y="75371"/>
                  </a:cubicBezTo>
                  <a:cubicBezTo>
                    <a:pt x="114982" y="76033"/>
                    <a:pt x="114982" y="76363"/>
                    <a:pt x="114982" y="76694"/>
                  </a:cubicBezTo>
                  <a:cubicBezTo>
                    <a:pt x="113310" y="78347"/>
                    <a:pt x="113310" y="78347"/>
                    <a:pt x="113310" y="78347"/>
                  </a:cubicBezTo>
                  <a:cubicBezTo>
                    <a:pt x="110383" y="79008"/>
                    <a:pt x="110383" y="79008"/>
                    <a:pt x="110383" y="79008"/>
                  </a:cubicBezTo>
                  <a:cubicBezTo>
                    <a:pt x="108710" y="77685"/>
                    <a:pt x="108710" y="77685"/>
                    <a:pt x="108710" y="77685"/>
                  </a:cubicBezTo>
                  <a:cubicBezTo>
                    <a:pt x="106202" y="78016"/>
                    <a:pt x="106202" y="78016"/>
                    <a:pt x="106202" y="78016"/>
                  </a:cubicBezTo>
                  <a:cubicBezTo>
                    <a:pt x="104947" y="83966"/>
                    <a:pt x="104947" y="83966"/>
                    <a:pt x="104947" y="83966"/>
                  </a:cubicBezTo>
                  <a:cubicBezTo>
                    <a:pt x="102439" y="86611"/>
                    <a:pt x="102439" y="86611"/>
                    <a:pt x="102439" y="86611"/>
                  </a:cubicBezTo>
                  <a:cubicBezTo>
                    <a:pt x="104111" y="88264"/>
                    <a:pt x="104111" y="88264"/>
                    <a:pt x="104111" y="88264"/>
                  </a:cubicBezTo>
                  <a:cubicBezTo>
                    <a:pt x="100766" y="93884"/>
                    <a:pt x="100766" y="93884"/>
                    <a:pt x="100766" y="93884"/>
                  </a:cubicBezTo>
                  <a:cubicBezTo>
                    <a:pt x="98675" y="94545"/>
                    <a:pt x="98675" y="94545"/>
                    <a:pt x="98675" y="94545"/>
                  </a:cubicBezTo>
                  <a:cubicBezTo>
                    <a:pt x="97421" y="93553"/>
                    <a:pt x="97421" y="93553"/>
                    <a:pt x="97421" y="93553"/>
                  </a:cubicBezTo>
                  <a:cubicBezTo>
                    <a:pt x="93658" y="95537"/>
                    <a:pt x="93658" y="95537"/>
                    <a:pt x="93658" y="95537"/>
                  </a:cubicBezTo>
                  <a:cubicBezTo>
                    <a:pt x="91986" y="95867"/>
                    <a:pt x="91986" y="95867"/>
                    <a:pt x="91986" y="95867"/>
                  </a:cubicBezTo>
                  <a:cubicBezTo>
                    <a:pt x="89059" y="98181"/>
                    <a:pt x="89059" y="98181"/>
                    <a:pt x="89059" y="98181"/>
                  </a:cubicBezTo>
                  <a:cubicBezTo>
                    <a:pt x="86550" y="95537"/>
                    <a:pt x="86550" y="95537"/>
                    <a:pt x="86550" y="95537"/>
                  </a:cubicBezTo>
                  <a:cubicBezTo>
                    <a:pt x="84459" y="91570"/>
                    <a:pt x="84459" y="91570"/>
                    <a:pt x="84459" y="91570"/>
                  </a:cubicBezTo>
                  <a:cubicBezTo>
                    <a:pt x="79442" y="92892"/>
                    <a:pt x="79442" y="92892"/>
                    <a:pt x="79442" y="92892"/>
                  </a:cubicBezTo>
                  <a:cubicBezTo>
                    <a:pt x="74425" y="92561"/>
                    <a:pt x="74425" y="92561"/>
                    <a:pt x="74425" y="92561"/>
                  </a:cubicBezTo>
                  <a:cubicBezTo>
                    <a:pt x="73170" y="95206"/>
                    <a:pt x="73170" y="95206"/>
                    <a:pt x="73170" y="95206"/>
                  </a:cubicBezTo>
                  <a:cubicBezTo>
                    <a:pt x="67735" y="96198"/>
                    <a:pt x="67735" y="96198"/>
                    <a:pt x="67735" y="96198"/>
                  </a:cubicBezTo>
                  <a:cubicBezTo>
                    <a:pt x="67317" y="98512"/>
                    <a:pt x="67317" y="98512"/>
                    <a:pt x="67317" y="98512"/>
                  </a:cubicBezTo>
                  <a:cubicBezTo>
                    <a:pt x="66062" y="101487"/>
                    <a:pt x="66062" y="101487"/>
                    <a:pt x="66062" y="101487"/>
                  </a:cubicBezTo>
                  <a:cubicBezTo>
                    <a:pt x="62299" y="101818"/>
                    <a:pt x="62299" y="101818"/>
                    <a:pt x="62299" y="101818"/>
                  </a:cubicBezTo>
                  <a:cubicBezTo>
                    <a:pt x="60209" y="103140"/>
                    <a:pt x="60209" y="103140"/>
                    <a:pt x="60209" y="103140"/>
                  </a:cubicBezTo>
                  <a:cubicBezTo>
                    <a:pt x="62299" y="103801"/>
                    <a:pt x="62299" y="103801"/>
                    <a:pt x="62299" y="103801"/>
                  </a:cubicBezTo>
                  <a:cubicBezTo>
                    <a:pt x="58536" y="106115"/>
                    <a:pt x="58536" y="106115"/>
                    <a:pt x="58536" y="106115"/>
                  </a:cubicBezTo>
                  <a:cubicBezTo>
                    <a:pt x="56864" y="107768"/>
                    <a:pt x="56864" y="107768"/>
                    <a:pt x="56864" y="107768"/>
                  </a:cubicBezTo>
                  <a:cubicBezTo>
                    <a:pt x="56445" y="111074"/>
                    <a:pt x="56445" y="111074"/>
                    <a:pt x="56445" y="111074"/>
                  </a:cubicBezTo>
                  <a:cubicBezTo>
                    <a:pt x="56445" y="110743"/>
                    <a:pt x="56445" y="110743"/>
                    <a:pt x="56445" y="110743"/>
                  </a:cubicBezTo>
                  <a:cubicBezTo>
                    <a:pt x="51846" y="115371"/>
                    <a:pt x="51846" y="115371"/>
                    <a:pt x="51846" y="115371"/>
                  </a:cubicBezTo>
                  <a:cubicBezTo>
                    <a:pt x="47247" y="114710"/>
                    <a:pt x="47247" y="114710"/>
                    <a:pt x="47247" y="114710"/>
                  </a:cubicBezTo>
                  <a:cubicBezTo>
                    <a:pt x="45574" y="118677"/>
                    <a:pt x="45574" y="118677"/>
                    <a:pt x="45574" y="118677"/>
                  </a:cubicBezTo>
                  <a:cubicBezTo>
                    <a:pt x="38048" y="118016"/>
                    <a:pt x="38048" y="118016"/>
                    <a:pt x="38048" y="118016"/>
                  </a:cubicBezTo>
                  <a:cubicBezTo>
                    <a:pt x="36376" y="119669"/>
                    <a:pt x="36376" y="119669"/>
                    <a:pt x="36376" y="119669"/>
                  </a:cubicBezTo>
                  <a:cubicBezTo>
                    <a:pt x="33449" y="120000"/>
                    <a:pt x="33449" y="120000"/>
                    <a:pt x="33449" y="120000"/>
                  </a:cubicBezTo>
                  <a:cubicBezTo>
                    <a:pt x="29268" y="116363"/>
                    <a:pt x="29268" y="116363"/>
                    <a:pt x="29268" y="116363"/>
                  </a:cubicBezTo>
                  <a:cubicBezTo>
                    <a:pt x="25505" y="117685"/>
                    <a:pt x="25505" y="117685"/>
                    <a:pt x="25505" y="117685"/>
                  </a:cubicBezTo>
                  <a:cubicBezTo>
                    <a:pt x="27177" y="119338"/>
                    <a:pt x="27177" y="119338"/>
                    <a:pt x="27177" y="119338"/>
                  </a:cubicBezTo>
                  <a:cubicBezTo>
                    <a:pt x="24668" y="117024"/>
                    <a:pt x="24668" y="117024"/>
                    <a:pt x="24668" y="117024"/>
                  </a:cubicBezTo>
                  <a:cubicBezTo>
                    <a:pt x="20487" y="114049"/>
                    <a:pt x="20487" y="114049"/>
                    <a:pt x="20487" y="114049"/>
                  </a:cubicBezTo>
                  <a:cubicBezTo>
                    <a:pt x="16306" y="114380"/>
                    <a:pt x="16306" y="114380"/>
                    <a:pt x="16306" y="114380"/>
                  </a:cubicBezTo>
                  <a:cubicBezTo>
                    <a:pt x="10871" y="114380"/>
                    <a:pt x="10871" y="114380"/>
                    <a:pt x="10871" y="114380"/>
                  </a:cubicBezTo>
                  <a:cubicBezTo>
                    <a:pt x="10871" y="111735"/>
                    <a:pt x="10871" y="111735"/>
                    <a:pt x="10871" y="111735"/>
                  </a:cubicBezTo>
                  <a:cubicBezTo>
                    <a:pt x="7944" y="109090"/>
                    <a:pt x="7944" y="109090"/>
                    <a:pt x="7944" y="109090"/>
                  </a:cubicBezTo>
                  <a:cubicBezTo>
                    <a:pt x="8362" y="106446"/>
                    <a:pt x="8362" y="106446"/>
                    <a:pt x="8362" y="106446"/>
                  </a:cubicBezTo>
                  <a:cubicBezTo>
                    <a:pt x="9198" y="104793"/>
                    <a:pt x="9198" y="104793"/>
                    <a:pt x="9198" y="104793"/>
                  </a:cubicBezTo>
                  <a:cubicBezTo>
                    <a:pt x="10871" y="101818"/>
                    <a:pt x="10871" y="101818"/>
                    <a:pt x="10871" y="101818"/>
                  </a:cubicBezTo>
                  <a:cubicBezTo>
                    <a:pt x="10871" y="99504"/>
                    <a:pt x="10871" y="99504"/>
                    <a:pt x="10871" y="99504"/>
                  </a:cubicBezTo>
                  <a:cubicBezTo>
                    <a:pt x="15470" y="96198"/>
                    <a:pt x="15470" y="96198"/>
                    <a:pt x="15470" y="96198"/>
                  </a:cubicBezTo>
                  <a:cubicBezTo>
                    <a:pt x="12543" y="93223"/>
                    <a:pt x="12543" y="93223"/>
                    <a:pt x="12543" y="93223"/>
                  </a:cubicBezTo>
                  <a:cubicBezTo>
                    <a:pt x="10452" y="91900"/>
                    <a:pt x="10452" y="91900"/>
                    <a:pt x="10452" y="91900"/>
                  </a:cubicBezTo>
                  <a:cubicBezTo>
                    <a:pt x="5017" y="89586"/>
                    <a:pt x="5017" y="89586"/>
                    <a:pt x="5017" y="89586"/>
                  </a:cubicBezTo>
                  <a:cubicBezTo>
                    <a:pt x="0" y="87272"/>
                    <a:pt x="0" y="87272"/>
                    <a:pt x="0" y="87272"/>
                  </a:cubicBezTo>
                  <a:close/>
                  <a:moveTo>
                    <a:pt x="12543" y="19834"/>
                  </a:moveTo>
                  <a:cubicBezTo>
                    <a:pt x="12543" y="19834"/>
                    <a:pt x="9198" y="21487"/>
                    <a:pt x="8780" y="23140"/>
                  </a:cubicBezTo>
                  <a:cubicBezTo>
                    <a:pt x="8362" y="24793"/>
                    <a:pt x="7944" y="25785"/>
                    <a:pt x="8780" y="27768"/>
                  </a:cubicBezTo>
                  <a:cubicBezTo>
                    <a:pt x="9198" y="29421"/>
                    <a:pt x="10034" y="30743"/>
                    <a:pt x="12543" y="31404"/>
                  </a:cubicBezTo>
                  <a:cubicBezTo>
                    <a:pt x="15052" y="32396"/>
                    <a:pt x="16306" y="30743"/>
                    <a:pt x="15470" y="29090"/>
                  </a:cubicBezTo>
                  <a:cubicBezTo>
                    <a:pt x="14634" y="27438"/>
                    <a:pt x="15470" y="27107"/>
                    <a:pt x="15888" y="26115"/>
                  </a:cubicBezTo>
                  <a:cubicBezTo>
                    <a:pt x="16306" y="25454"/>
                    <a:pt x="17979" y="23471"/>
                    <a:pt x="16724" y="21157"/>
                  </a:cubicBezTo>
                  <a:cubicBezTo>
                    <a:pt x="15888" y="18842"/>
                    <a:pt x="14634" y="19173"/>
                    <a:pt x="12543" y="19834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5" name="Shape 2109"/>
            <p:cNvSpPr/>
            <p:nvPr/>
          </p:nvSpPr>
          <p:spPr>
            <a:xfrm>
              <a:off x="1805" y="2771"/>
              <a:ext cx="518" cy="3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8774"/>
                  </a:moveTo>
                  <a:cubicBezTo>
                    <a:pt x="0" y="48774"/>
                    <a:pt x="0" y="48774"/>
                    <a:pt x="0" y="48774"/>
                  </a:cubicBezTo>
                  <a:cubicBezTo>
                    <a:pt x="1927" y="45677"/>
                    <a:pt x="5301" y="42580"/>
                    <a:pt x="4819" y="38709"/>
                  </a:cubicBezTo>
                  <a:cubicBezTo>
                    <a:pt x="4819" y="35612"/>
                    <a:pt x="3855" y="33290"/>
                    <a:pt x="5783" y="29419"/>
                  </a:cubicBezTo>
                  <a:cubicBezTo>
                    <a:pt x="7710" y="26322"/>
                    <a:pt x="14939" y="20129"/>
                    <a:pt x="15421" y="17806"/>
                  </a:cubicBezTo>
                  <a:cubicBezTo>
                    <a:pt x="16385" y="14709"/>
                    <a:pt x="15421" y="3870"/>
                    <a:pt x="14939" y="3096"/>
                  </a:cubicBezTo>
                  <a:cubicBezTo>
                    <a:pt x="14457" y="3096"/>
                    <a:pt x="16385" y="0"/>
                    <a:pt x="18795" y="6193"/>
                  </a:cubicBezTo>
                  <a:cubicBezTo>
                    <a:pt x="20722" y="12387"/>
                    <a:pt x="23132" y="13935"/>
                    <a:pt x="25542" y="16258"/>
                  </a:cubicBezTo>
                  <a:cubicBezTo>
                    <a:pt x="27951" y="17806"/>
                    <a:pt x="26506" y="24774"/>
                    <a:pt x="25060" y="29419"/>
                  </a:cubicBezTo>
                  <a:cubicBezTo>
                    <a:pt x="24096" y="34838"/>
                    <a:pt x="24096" y="37161"/>
                    <a:pt x="22168" y="35612"/>
                  </a:cubicBezTo>
                  <a:cubicBezTo>
                    <a:pt x="19759" y="33290"/>
                    <a:pt x="15903" y="32516"/>
                    <a:pt x="14457" y="33290"/>
                  </a:cubicBezTo>
                  <a:cubicBezTo>
                    <a:pt x="12530" y="34838"/>
                    <a:pt x="11084" y="35612"/>
                    <a:pt x="12048" y="38709"/>
                  </a:cubicBezTo>
                  <a:cubicBezTo>
                    <a:pt x="12530" y="41032"/>
                    <a:pt x="13012" y="43354"/>
                    <a:pt x="12048" y="45677"/>
                  </a:cubicBezTo>
                  <a:cubicBezTo>
                    <a:pt x="11084" y="48774"/>
                    <a:pt x="12530" y="52645"/>
                    <a:pt x="14457" y="54193"/>
                  </a:cubicBezTo>
                  <a:cubicBezTo>
                    <a:pt x="15903" y="55741"/>
                    <a:pt x="21204" y="56516"/>
                    <a:pt x="22168" y="54193"/>
                  </a:cubicBezTo>
                  <a:cubicBezTo>
                    <a:pt x="23132" y="51870"/>
                    <a:pt x="25542" y="43354"/>
                    <a:pt x="27469" y="45677"/>
                  </a:cubicBezTo>
                  <a:cubicBezTo>
                    <a:pt x="29397" y="48000"/>
                    <a:pt x="31325" y="50322"/>
                    <a:pt x="32771" y="48000"/>
                  </a:cubicBezTo>
                  <a:cubicBezTo>
                    <a:pt x="34216" y="45677"/>
                    <a:pt x="37590" y="49548"/>
                    <a:pt x="40000" y="47225"/>
                  </a:cubicBezTo>
                  <a:cubicBezTo>
                    <a:pt x="42891" y="44903"/>
                    <a:pt x="46746" y="43354"/>
                    <a:pt x="50120" y="47225"/>
                  </a:cubicBezTo>
                  <a:cubicBezTo>
                    <a:pt x="53012" y="50322"/>
                    <a:pt x="54457" y="55741"/>
                    <a:pt x="55903" y="51870"/>
                  </a:cubicBezTo>
                  <a:cubicBezTo>
                    <a:pt x="56867" y="47225"/>
                    <a:pt x="57831" y="46451"/>
                    <a:pt x="59277" y="45677"/>
                  </a:cubicBezTo>
                  <a:cubicBezTo>
                    <a:pt x="60240" y="44903"/>
                    <a:pt x="65060" y="45677"/>
                    <a:pt x="65542" y="47225"/>
                  </a:cubicBezTo>
                  <a:cubicBezTo>
                    <a:pt x="66024" y="48774"/>
                    <a:pt x="64578" y="50322"/>
                    <a:pt x="63614" y="51870"/>
                  </a:cubicBezTo>
                  <a:cubicBezTo>
                    <a:pt x="62650" y="54193"/>
                    <a:pt x="61686" y="55741"/>
                    <a:pt x="61204" y="57290"/>
                  </a:cubicBezTo>
                  <a:cubicBezTo>
                    <a:pt x="61204" y="58838"/>
                    <a:pt x="58795" y="57290"/>
                    <a:pt x="59277" y="58838"/>
                  </a:cubicBezTo>
                  <a:cubicBezTo>
                    <a:pt x="59759" y="60387"/>
                    <a:pt x="62168" y="67354"/>
                    <a:pt x="64096" y="65032"/>
                  </a:cubicBezTo>
                  <a:cubicBezTo>
                    <a:pt x="66506" y="62709"/>
                    <a:pt x="66506" y="61161"/>
                    <a:pt x="69397" y="61161"/>
                  </a:cubicBezTo>
                  <a:cubicBezTo>
                    <a:pt x="72771" y="61161"/>
                    <a:pt x="74216" y="61935"/>
                    <a:pt x="75180" y="64258"/>
                  </a:cubicBezTo>
                  <a:cubicBezTo>
                    <a:pt x="75662" y="66580"/>
                    <a:pt x="76626" y="69677"/>
                    <a:pt x="78554" y="68129"/>
                  </a:cubicBezTo>
                  <a:cubicBezTo>
                    <a:pt x="80481" y="66580"/>
                    <a:pt x="82891" y="66580"/>
                    <a:pt x="84337" y="65806"/>
                  </a:cubicBezTo>
                  <a:cubicBezTo>
                    <a:pt x="85301" y="65032"/>
                    <a:pt x="85783" y="62709"/>
                    <a:pt x="88192" y="65032"/>
                  </a:cubicBezTo>
                  <a:cubicBezTo>
                    <a:pt x="90602" y="68129"/>
                    <a:pt x="89156" y="70451"/>
                    <a:pt x="87710" y="73548"/>
                  </a:cubicBezTo>
                  <a:cubicBezTo>
                    <a:pt x="85783" y="75870"/>
                    <a:pt x="86746" y="78967"/>
                    <a:pt x="87710" y="80516"/>
                  </a:cubicBezTo>
                  <a:cubicBezTo>
                    <a:pt x="88674" y="81290"/>
                    <a:pt x="90602" y="77419"/>
                    <a:pt x="90602" y="75096"/>
                  </a:cubicBezTo>
                  <a:cubicBezTo>
                    <a:pt x="90120" y="72774"/>
                    <a:pt x="93975" y="74322"/>
                    <a:pt x="94939" y="75870"/>
                  </a:cubicBezTo>
                  <a:cubicBezTo>
                    <a:pt x="96385" y="77419"/>
                    <a:pt x="98313" y="71225"/>
                    <a:pt x="97349" y="68129"/>
                  </a:cubicBezTo>
                  <a:cubicBezTo>
                    <a:pt x="96385" y="64258"/>
                    <a:pt x="97349" y="60387"/>
                    <a:pt x="97831" y="58064"/>
                  </a:cubicBezTo>
                  <a:cubicBezTo>
                    <a:pt x="98313" y="54967"/>
                    <a:pt x="97349" y="52645"/>
                    <a:pt x="95421" y="49548"/>
                  </a:cubicBezTo>
                  <a:cubicBezTo>
                    <a:pt x="93975" y="47225"/>
                    <a:pt x="92048" y="44903"/>
                    <a:pt x="93012" y="40258"/>
                  </a:cubicBezTo>
                  <a:cubicBezTo>
                    <a:pt x="93975" y="36387"/>
                    <a:pt x="96385" y="30967"/>
                    <a:pt x="97831" y="34838"/>
                  </a:cubicBezTo>
                  <a:cubicBezTo>
                    <a:pt x="99277" y="38709"/>
                    <a:pt x="101204" y="47225"/>
                    <a:pt x="101204" y="49548"/>
                  </a:cubicBezTo>
                  <a:cubicBezTo>
                    <a:pt x="100722" y="52645"/>
                    <a:pt x="101204" y="55741"/>
                    <a:pt x="102650" y="54967"/>
                  </a:cubicBezTo>
                  <a:cubicBezTo>
                    <a:pt x="104096" y="54967"/>
                    <a:pt x="106024" y="57290"/>
                    <a:pt x="107469" y="59612"/>
                  </a:cubicBezTo>
                  <a:cubicBezTo>
                    <a:pt x="108433" y="61935"/>
                    <a:pt x="111807" y="61161"/>
                    <a:pt x="114698" y="67354"/>
                  </a:cubicBezTo>
                  <a:cubicBezTo>
                    <a:pt x="117590" y="72774"/>
                    <a:pt x="117108" y="74322"/>
                    <a:pt x="119036" y="78967"/>
                  </a:cubicBezTo>
                  <a:cubicBezTo>
                    <a:pt x="119036" y="79741"/>
                    <a:pt x="119518" y="80516"/>
                    <a:pt x="120000" y="81290"/>
                  </a:cubicBezTo>
                  <a:cubicBezTo>
                    <a:pt x="116144" y="89806"/>
                    <a:pt x="116144" y="89806"/>
                    <a:pt x="116144" y="89806"/>
                  </a:cubicBezTo>
                  <a:cubicBezTo>
                    <a:pt x="119518" y="93677"/>
                    <a:pt x="119518" y="93677"/>
                    <a:pt x="119518" y="93677"/>
                  </a:cubicBezTo>
                  <a:cubicBezTo>
                    <a:pt x="119036" y="101419"/>
                    <a:pt x="119036" y="101419"/>
                    <a:pt x="119036" y="101419"/>
                  </a:cubicBezTo>
                  <a:cubicBezTo>
                    <a:pt x="118554" y="102193"/>
                    <a:pt x="118554" y="102193"/>
                    <a:pt x="118554" y="102193"/>
                  </a:cubicBezTo>
                  <a:cubicBezTo>
                    <a:pt x="114698" y="99096"/>
                    <a:pt x="114698" y="99096"/>
                    <a:pt x="114698" y="99096"/>
                  </a:cubicBezTo>
                  <a:cubicBezTo>
                    <a:pt x="110843" y="103741"/>
                    <a:pt x="110843" y="103741"/>
                    <a:pt x="110843" y="103741"/>
                  </a:cubicBezTo>
                  <a:cubicBezTo>
                    <a:pt x="107469" y="104516"/>
                    <a:pt x="107469" y="104516"/>
                    <a:pt x="107469" y="104516"/>
                  </a:cubicBezTo>
                  <a:cubicBezTo>
                    <a:pt x="106024" y="109935"/>
                    <a:pt x="106024" y="109935"/>
                    <a:pt x="106024" y="109935"/>
                  </a:cubicBezTo>
                  <a:cubicBezTo>
                    <a:pt x="101204" y="108387"/>
                    <a:pt x="101204" y="108387"/>
                    <a:pt x="101204" y="108387"/>
                  </a:cubicBezTo>
                  <a:cubicBezTo>
                    <a:pt x="96867" y="116903"/>
                    <a:pt x="96867" y="116903"/>
                    <a:pt x="96867" y="116903"/>
                  </a:cubicBezTo>
                  <a:cubicBezTo>
                    <a:pt x="89156" y="120000"/>
                    <a:pt x="89156" y="120000"/>
                    <a:pt x="89156" y="120000"/>
                  </a:cubicBezTo>
                  <a:cubicBezTo>
                    <a:pt x="87228" y="117677"/>
                    <a:pt x="87228" y="117677"/>
                    <a:pt x="87228" y="117677"/>
                  </a:cubicBezTo>
                  <a:cubicBezTo>
                    <a:pt x="82891" y="117677"/>
                    <a:pt x="82891" y="117677"/>
                    <a:pt x="82891" y="117677"/>
                  </a:cubicBezTo>
                  <a:cubicBezTo>
                    <a:pt x="71807" y="105290"/>
                    <a:pt x="71807" y="105290"/>
                    <a:pt x="71807" y="105290"/>
                  </a:cubicBezTo>
                  <a:cubicBezTo>
                    <a:pt x="65542" y="103741"/>
                    <a:pt x="65542" y="103741"/>
                    <a:pt x="65542" y="103741"/>
                  </a:cubicBezTo>
                  <a:cubicBezTo>
                    <a:pt x="62650" y="98322"/>
                    <a:pt x="62650" y="98322"/>
                    <a:pt x="62650" y="98322"/>
                  </a:cubicBezTo>
                  <a:cubicBezTo>
                    <a:pt x="58795" y="96000"/>
                    <a:pt x="58795" y="96000"/>
                    <a:pt x="58795" y="96000"/>
                  </a:cubicBezTo>
                  <a:cubicBezTo>
                    <a:pt x="51566" y="87483"/>
                    <a:pt x="51566" y="87483"/>
                    <a:pt x="51566" y="87483"/>
                  </a:cubicBezTo>
                  <a:cubicBezTo>
                    <a:pt x="47710" y="85935"/>
                    <a:pt x="47710" y="85935"/>
                    <a:pt x="47710" y="85935"/>
                  </a:cubicBezTo>
                  <a:cubicBezTo>
                    <a:pt x="44819" y="80516"/>
                    <a:pt x="44819" y="80516"/>
                    <a:pt x="44819" y="80516"/>
                  </a:cubicBezTo>
                  <a:cubicBezTo>
                    <a:pt x="38554" y="79741"/>
                    <a:pt x="38554" y="79741"/>
                    <a:pt x="38554" y="79741"/>
                  </a:cubicBezTo>
                  <a:cubicBezTo>
                    <a:pt x="37108" y="82838"/>
                    <a:pt x="37108" y="82838"/>
                    <a:pt x="37108" y="82838"/>
                  </a:cubicBezTo>
                  <a:cubicBezTo>
                    <a:pt x="19759" y="82064"/>
                    <a:pt x="19759" y="82064"/>
                    <a:pt x="19759" y="82064"/>
                  </a:cubicBezTo>
                  <a:cubicBezTo>
                    <a:pt x="15421" y="77419"/>
                    <a:pt x="15421" y="77419"/>
                    <a:pt x="15421" y="77419"/>
                  </a:cubicBezTo>
                  <a:cubicBezTo>
                    <a:pt x="14457" y="81290"/>
                    <a:pt x="14457" y="81290"/>
                    <a:pt x="14457" y="81290"/>
                  </a:cubicBezTo>
                  <a:cubicBezTo>
                    <a:pt x="11566" y="81290"/>
                    <a:pt x="11566" y="81290"/>
                    <a:pt x="11566" y="81290"/>
                  </a:cubicBezTo>
                  <a:cubicBezTo>
                    <a:pt x="7710" y="75870"/>
                    <a:pt x="7710" y="75870"/>
                    <a:pt x="7710" y="75870"/>
                  </a:cubicBezTo>
                  <a:cubicBezTo>
                    <a:pt x="7228" y="71225"/>
                    <a:pt x="7228" y="71225"/>
                    <a:pt x="7228" y="71225"/>
                  </a:cubicBezTo>
                  <a:cubicBezTo>
                    <a:pt x="2891" y="64258"/>
                    <a:pt x="2891" y="64258"/>
                    <a:pt x="2891" y="64258"/>
                  </a:cubicBezTo>
                  <a:cubicBezTo>
                    <a:pt x="2409" y="59612"/>
                    <a:pt x="2409" y="59612"/>
                    <a:pt x="2409" y="59612"/>
                  </a:cubicBezTo>
                  <a:cubicBezTo>
                    <a:pt x="0" y="48774"/>
                    <a:pt x="0" y="48774"/>
                    <a:pt x="0" y="48774"/>
                  </a:cubicBezTo>
                  <a:close/>
                  <a:moveTo>
                    <a:pt x="42891" y="17032"/>
                  </a:moveTo>
                  <a:cubicBezTo>
                    <a:pt x="39518" y="20903"/>
                    <a:pt x="39518" y="20903"/>
                    <a:pt x="39518" y="25548"/>
                  </a:cubicBezTo>
                  <a:cubicBezTo>
                    <a:pt x="39518" y="30193"/>
                    <a:pt x="42891" y="29419"/>
                    <a:pt x="46746" y="28645"/>
                  </a:cubicBezTo>
                  <a:cubicBezTo>
                    <a:pt x="50120" y="27870"/>
                    <a:pt x="51084" y="24000"/>
                    <a:pt x="50602" y="21677"/>
                  </a:cubicBezTo>
                  <a:cubicBezTo>
                    <a:pt x="50120" y="18580"/>
                    <a:pt x="48192" y="14709"/>
                    <a:pt x="45783" y="14709"/>
                  </a:cubicBezTo>
                  <a:cubicBezTo>
                    <a:pt x="43855" y="14709"/>
                    <a:pt x="42891" y="17032"/>
                    <a:pt x="42891" y="17032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6" name="Shape 2110"/>
            <p:cNvSpPr/>
            <p:nvPr/>
          </p:nvSpPr>
          <p:spPr>
            <a:xfrm>
              <a:off x="2157" y="2756"/>
              <a:ext cx="611" cy="7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2764" y="36721"/>
                  </a:moveTo>
                  <a:cubicBezTo>
                    <a:pt x="33993" y="38032"/>
                    <a:pt x="35631" y="38360"/>
                    <a:pt x="36860" y="40000"/>
                  </a:cubicBezTo>
                  <a:cubicBezTo>
                    <a:pt x="38498" y="41967"/>
                    <a:pt x="39726" y="42950"/>
                    <a:pt x="40136" y="45245"/>
                  </a:cubicBezTo>
                  <a:cubicBezTo>
                    <a:pt x="40955" y="47540"/>
                    <a:pt x="41774" y="49836"/>
                    <a:pt x="42593" y="48524"/>
                  </a:cubicBezTo>
                  <a:cubicBezTo>
                    <a:pt x="43822" y="47213"/>
                    <a:pt x="46279" y="46229"/>
                    <a:pt x="45870" y="44262"/>
                  </a:cubicBezTo>
                  <a:cubicBezTo>
                    <a:pt x="45460" y="42622"/>
                    <a:pt x="45460" y="39016"/>
                    <a:pt x="45460" y="37704"/>
                  </a:cubicBezTo>
                  <a:cubicBezTo>
                    <a:pt x="45870" y="36393"/>
                    <a:pt x="44232" y="34426"/>
                    <a:pt x="42593" y="34754"/>
                  </a:cubicBezTo>
                  <a:cubicBezTo>
                    <a:pt x="41365" y="35081"/>
                    <a:pt x="39726" y="34098"/>
                    <a:pt x="41365" y="32786"/>
                  </a:cubicBezTo>
                  <a:cubicBezTo>
                    <a:pt x="43003" y="31475"/>
                    <a:pt x="45051" y="31475"/>
                    <a:pt x="45051" y="30163"/>
                  </a:cubicBezTo>
                  <a:cubicBezTo>
                    <a:pt x="45460" y="28524"/>
                    <a:pt x="45870" y="26885"/>
                    <a:pt x="46689" y="25901"/>
                  </a:cubicBezTo>
                  <a:cubicBezTo>
                    <a:pt x="47508" y="25245"/>
                    <a:pt x="44641" y="25245"/>
                    <a:pt x="45051" y="22950"/>
                  </a:cubicBezTo>
                  <a:cubicBezTo>
                    <a:pt x="45460" y="20655"/>
                    <a:pt x="46279" y="19344"/>
                    <a:pt x="48737" y="19016"/>
                  </a:cubicBezTo>
                  <a:cubicBezTo>
                    <a:pt x="51604" y="18688"/>
                    <a:pt x="53242" y="18032"/>
                    <a:pt x="54470" y="16721"/>
                  </a:cubicBezTo>
                  <a:cubicBezTo>
                    <a:pt x="55290" y="15409"/>
                    <a:pt x="61023" y="10163"/>
                    <a:pt x="61843" y="7868"/>
                  </a:cubicBezTo>
                  <a:cubicBezTo>
                    <a:pt x="62662" y="5901"/>
                    <a:pt x="63481" y="4262"/>
                    <a:pt x="64709" y="5573"/>
                  </a:cubicBezTo>
                  <a:cubicBezTo>
                    <a:pt x="66348" y="6885"/>
                    <a:pt x="68395" y="7213"/>
                    <a:pt x="70443" y="7213"/>
                  </a:cubicBezTo>
                  <a:cubicBezTo>
                    <a:pt x="72491" y="7213"/>
                    <a:pt x="74948" y="9508"/>
                    <a:pt x="75358" y="10819"/>
                  </a:cubicBezTo>
                  <a:cubicBezTo>
                    <a:pt x="75358" y="12459"/>
                    <a:pt x="74539" y="14754"/>
                    <a:pt x="73310" y="16393"/>
                  </a:cubicBezTo>
                  <a:cubicBezTo>
                    <a:pt x="72081" y="18032"/>
                    <a:pt x="67576" y="20983"/>
                    <a:pt x="67986" y="22295"/>
                  </a:cubicBezTo>
                  <a:cubicBezTo>
                    <a:pt x="67986" y="23934"/>
                    <a:pt x="70034" y="24590"/>
                    <a:pt x="70034" y="26229"/>
                  </a:cubicBezTo>
                  <a:cubicBezTo>
                    <a:pt x="70034" y="27868"/>
                    <a:pt x="68395" y="32459"/>
                    <a:pt x="67167" y="33770"/>
                  </a:cubicBezTo>
                  <a:cubicBezTo>
                    <a:pt x="65529" y="35081"/>
                    <a:pt x="65938" y="37377"/>
                    <a:pt x="65529" y="39344"/>
                  </a:cubicBezTo>
                  <a:cubicBezTo>
                    <a:pt x="65119" y="40983"/>
                    <a:pt x="62662" y="43934"/>
                    <a:pt x="62662" y="44262"/>
                  </a:cubicBezTo>
                  <a:cubicBezTo>
                    <a:pt x="62662" y="44918"/>
                    <a:pt x="63890" y="48196"/>
                    <a:pt x="64709" y="49180"/>
                  </a:cubicBezTo>
                  <a:cubicBezTo>
                    <a:pt x="65119" y="49836"/>
                    <a:pt x="65938" y="52786"/>
                    <a:pt x="64709" y="53114"/>
                  </a:cubicBezTo>
                  <a:cubicBezTo>
                    <a:pt x="63071" y="53770"/>
                    <a:pt x="63071" y="55081"/>
                    <a:pt x="62662" y="57049"/>
                  </a:cubicBezTo>
                  <a:cubicBezTo>
                    <a:pt x="62662" y="59344"/>
                    <a:pt x="59795" y="59672"/>
                    <a:pt x="58976" y="60327"/>
                  </a:cubicBezTo>
                  <a:cubicBezTo>
                    <a:pt x="57747" y="60983"/>
                    <a:pt x="56928" y="61311"/>
                    <a:pt x="55290" y="62950"/>
                  </a:cubicBezTo>
                  <a:cubicBezTo>
                    <a:pt x="53242" y="64590"/>
                    <a:pt x="49556" y="65901"/>
                    <a:pt x="47918" y="65901"/>
                  </a:cubicBezTo>
                  <a:cubicBezTo>
                    <a:pt x="45870" y="65901"/>
                    <a:pt x="45460" y="66229"/>
                    <a:pt x="43412" y="64918"/>
                  </a:cubicBezTo>
                  <a:cubicBezTo>
                    <a:pt x="41365" y="63934"/>
                    <a:pt x="40546" y="63278"/>
                    <a:pt x="39317" y="65245"/>
                  </a:cubicBezTo>
                  <a:cubicBezTo>
                    <a:pt x="38498" y="67213"/>
                    <a:pt x="40546" y="67213"/>
                    <a:pt x="41774" y="68196"/>
                  </a:cubicBezTo>
                  <a:cubicBezTo>
                    <a:pt x="42593" y="69508"/>
                    <a:pt x="44641" y="69508"/>
                    <a:pt x="45051" y="70163"/>
                  </a:cubicBezTo>
                  <a:cubicBezTo>
                    <a:pt x="45460" y="71147"/>
                    <a:pt x="47918" y="69836"/>
                    <a:pt x="48737" y="70819"/>
                  </a:cubicBezTo>
                  <a:cubicBezTo>
                    <a:pt x="49556" y="72131"/>
                    <a:pt x="51194" y="73114"/>
                    <a:pt x="52832" y="71803"/>
                  </a:cubicBezTo>
                  <a:cubicBezTo>
                    <a:pt x="54470" y="70819"/>
                    <a:pt x="54470" y="69508"/>
                    <a:pt x="56109" y="69508"/>
                  </a:cubicBezTo>
                  <a:cubicBezTo>
                    <a:pt x="57747" y="69508"/>
                    <a:pt x="63481" y="67540"/>
                    <a:pt x="63890" y="65901"/>
                  </a:cubicBezTo>
                  <a:cubicBezTo>
                    <a:pt x="63890" y="64262"/>
                    <a:pt x="65529" y="63278"/>
                    <a:pt x="67167" y="62295"/>
                  </a:cubicBezTo>
                  <a:cubicBezTo>
                    <a:pt x="68805" y="61311"/>
                    <a:pt x="68805" y="60000"/>
                    <a:pt x="69624" y="58360"/>
                  </a:cubicBezTo>
                  <a:cubicBezTo>
                    <a:pt x="70443" y="56721"/>
                    <a:pt x="70443" y="53442"/>
                    <a:pt x="70443" y="52131"/>
                  </a:cubicBezTo>
                  <a:cubicBezTo>
                    <a:pt x="70853" y="50819"/>
                    <a:pt x="73720" y="50163"/>
                    <a:pt x="74948" y="50163"/>
                  </a:cubicBezTo>
                  <a:cubicBezTo>
                    <a:pt x="75767" y="50163"/>
                    <a:pt x="79453" y="49180"/>
                    <a:pt x="79863" y="50491"/>
                  </a:cubicBezTo>
                  <a:cubicBezTo>
                    <a:pt x="80682" y="51803"/>
                    <a:pt x="81092" y="52786"/>
                    <a:pt x="81501" y="53770"/>
                  </a:cubicBezTo>
                  <a:cubicBezTo>
                    <a:pt x="82320" y="54426"/>
                    <a:pt x="83139" y="55409"/>
                    <a:pt x="82320" y="56721"/>
                  </a:cubicBezTo>
                  <a:cubicBezTo>
                    <a:pt x="81911" y="57704"/>
                    <a:pt x="80273" y="59672"/>
                    <a:pt x="80273" y="61311"/>
                  </a:cubicBezTo>
                  <a:cubicBezTo>
                    <a:pt x="80273" y="63278"/>
                    <a:pt x="80273" y="64590"/>
                    <a:pt x="83549" y="64918"/>
                  </a:cubicBezTo>
                  <a:cubicBezTo>
                    <a:pt x="86825" y="65573"/>
                    <a:pt x="88464" y="64918"/>
                    <a:pt x="87645" y="63934"/>
                  </a:cubicBezTo>
                  <a:cubicBezTo>
                    <a:pt x="86416" y="63278"/>
                    <a:pt x="81092" y="63606"/>
                    <a:pt x="81501" y="61639"/>
                  </a:cubicBezTo>
                  <a:cubicBezTo>
                    <a:pt x="82320" y="59344"/>
                    <a:pt x="82730" y="59016"/>
                    <a:pt x="84368" y="58688"/>
                  </a:cubicBezTo>
                  <a:cubicBezTo>
                    <a:pt x="86416" y="58360"/>
                    <a:pt x="86006" y="57049"/>
                    <a:pt x="85597" y="55737"/>
                  </a:cubicBezTo>
                  <a:cubicBezTo>
                    <a:pt x="85597" y="54426"/>
                    <a:pt x="85187" y="52131"/>
                    <a:pt x="85597" y="51475"/>
                  </a:cubicBezTo>
                  <a:cubicBezTo>
                    <a:pt x="86006" y="50491"/>
                    <a:pt x="81501" y="49180"/>
                    <a:pt x="79863" y="47868"/>
                  </a:cubicBezTo>
                  <a:cubicBezTo>
                    <a:pt x="78225" y="46229"/>
                    <a:pt x="75767" y="46557"/>
                    <a:pt x="74948" y="47213"/>
                  </a:cubicBezTo>
                  <a:cubicBezTo>
                    <a:pt x="73720" y="48196"/>
                    <a:pt x="73720" y="46229"/>
                    <a:pt x="70443" y="46557"/>
                  </a:cubicBezTo>
                  <a:cubicBezTo>
                    <a:pt x="67576" y="46885"/>
                    <a:pt x="69215" y="45573"/>
                    <a:pt x="70034" y="44262"/>
                  </a:cubicBezTo>
                  <a:cubicBezTo>
                    <a:pt x="70853" y="42950"/>
                    <a:pt x="67986" y="41311"/>
                    <a:pt x="68395" y="40327"/>
                  </a:cubicBezTo>
                  <a:cubicBezTo>
                    <a:pt x="68805" y="39344"/>
                    <a:pt x="71262" y="36393"/>
                    <a:pt x="72491" y="35081"/>
                  </a:cubicBezTo>
                  <a:cubicBezTo>
                    <a:pt x="73720" y="33770"/>
                    <a:pt x="74539" y="31147"/>
                    <a:pt x="74129" y="29508"/>
                  </a:cubicBezTo>
                  <a:cubicBezTo>
                    <a:pt x="73720" y="27540"/>
                    <a:pt x="73720" y="24918"/>
                    <a:pt x="72901" y="23934"/>
                  </a:cubicBezTo>
                  <a:cubicBezTo>
                    <a:pt x="72081" y="23278"/>
                    <a:pt x="73310" y="22295"/>
                    <a:pt x="74129" y="21311"/>
                  </a:cubicBezTo>
                  <a:cubicBezTo>
                    <a:pt x="75358" y="20655"/>
                    <a:pt x="78225" y="19016"/>
                    <a:pt x="79863" y="18360"/>
                  </a:cubicBezTo>
                  <a:cubicBezTo>
                    <a:pt x="81501" y="17377"/>
                    <a:pt x="82730" y="17049"/>
                    <a:pt x="82730" y="15737"/>
                  </a:cubicBezTo>
                  <a:cubicBezTo>
                    <a:pt x="82730" y="14426"/>
                    <a:pt x="81911" y="11475"/>
                    <a:pt x="83139" y="10819"/>
                  </a:cubicBezTo>
                  <a:cubicBezTo>
                    <a:pt x="84368" y="10163"/>
                    <a:pt x="85187" y="11147"/>
                    <a:pt x="85187" y="13442"/>
                  </a:cubicBezTo>
                  <a:cubicBezTo>
                    <a:pt x="84778" y="15737"/>
                    <a:pt x="84778" y="17704"/>
                    <a:pt x="83549" y="19016"/>
                  </a:cubicBezTo>
                  <a:cubicBezTo>
                    <a:pt x="81911" y="20327"/>
                    <a:pt x="82320" y="22622"/>
                    <a:pt x="81911" y="23934"/>
                  </a:cubicBezTo>
                  <a:cubicBezTo>
                    <a:pt x="81092" y="25245"/>
                    <a:pt x="81911" y="25901"/>
                    <a:pt x="83139" y="26885"/>
                  </a:cubicBezTo>
                  <a:cubicBezTo>
                    <a:pt x="83959" y="27540"/>
                    <a:pt x="86416" y="28196"/>
                    <a:pt x="88464" y="28524"/>
                  </a:cubicBezTo>
                  <a:cubicBezTo>
                    <a:pt x="90102" y="29180"/>
                    <a:pt x="90102" y="29836"/>
                    <a:pt x="90921" y="31147"/>
                  </a:cubicBezTo>
                  <a:cubicBezTo>
                    <a:pt x="92150" y="32131"/>
                    <a:pt x="94607" y="30819"/>
                    <a:pt x="92150" y="29180"/>
                  </a:cubicBezTo>
                  <a:cubicBezTo>
                    <a:pt x="90102" y="27213"/>
                    <a:pt x="88054" y="26885"/>
                    <a:pt x="86416" y="25573"/>
                  </a:cubicBezTo>
                  <a:cubicBezTo>
                    <a:pt x="84778" y="23934"/>
                    <a:pt x="84368" y="21311"/>
                    <a:pt x="85597" y="20327"/>
                  </a:cubicBezTo>
                  <a:cubicBezTo>
                    <a:pt x="87235" y="19016"/>
                    <a:pt x="89692" y="20000"/>
                    <a:pt x="90102" y="21639"/>
                  </a:cubicBezTo>
                  <a:cubicBezTo>
                    <a:pt x="90102" y="23278"/>
                    <a:pt x="94197" y="23606"/>
                    <a:pt x="93378" y="21639"/>
                  </a:cubicBezTo>
                  <a:cubicBezTo>
                    <a:pt x="92559" y="20000"/>
                    <a:pt x="89692" y="19016"/>
                    <a:pt x="92559" y="18360"/>
                  </a:cubicBezTo>
                  <a:cubicBezTo>
                    <a:pt x="93378" y="18032"/>
                    <a:pt x="94607" y="17704"/>
                    <a:pt x="95426" y="17704"/>
                  </a:cubicBezTo>
                  <a:cubicBezTo>
                    <a:pt x="95017" y="20327"/>
                    <a:pt x="95017" y="20327"/>
                    <a:pt x="95017" y="20327"/>
                  </a:cubicBezTo>
                  <a:cubicBezTo>
                    <a:pt x="99112" y="21967"/>
                    <a:pt x="99112" y="21967"/>
                    <a:pt x="99112" y="21967"/>
                  </a:cubicBezTo>
                  <a:cubicBezTo>
                    <a:pt x="101979" y="23934"/>
                    <a:pt x="101979" y="23934"/>
                    <a:pt x="101979" y="23934"/>
                  </a:cubicBezTo>
                  <a:cubicBezTo>
                    <a:pt x="100750" y="26557"/>
                    <a:pt x="100750" y="26557"/>
                    <a:pt x="100750" y="26557"/>
                  </a:cubicBezTo>
                  <a:cubicBezTo>
                    <a:pt x="99112" y="26229"/>
                    <a:pt x="99112" y="26229"/>
                    <a:pt x="99112" y="26229"/>
                  </a:cubicBezTo>
                  <a:cubicBezTo>
                    <a:pt x="96655" y="28852"/>
                    <a:pt x="96655" y="28852"/>
                    <a:pt x="96655" y="28852"/>
                  </a:cubicBezTo>
                  <a:cubicBezTo>
                    <a:pt x="98293" y="30491"/>
                    <a:pt x="98293" y="30491"/>
                    <a:pt x="98293" y="30491"/>
                  </a:cubicBezTo>
                  <a:cubicBezTo>
                    <a:pt x="101569" y="32131"/>
                    <a:pt x="101569" y="32131"/>
                    <a:pt x="101569" y="32131"/>
                  </a:cubicBezTo>
                  <a:cubicBezTo>
                    <a:pt x="101569" y="38360"/>
                    <a:pt x="101569" y="38360"/>
                    <a:pt x="101569" y="38360"/>
                  </a:cubicBezTo>
                  <a:cubicBezTo>
                    <a:pt x="98703" y="38688"/>
                    <a:pt x="98703" y="38688"/>
                    <a:pt x="98703" y="38688"/>
                  </a:cubicBezTo>
                  <a:cubicBezTo>
                    <a:pt x="92969" y="43606"/>
                    <a:pt x="92969" y="43606"/>
                    <a:pt x="92969" y="43606"/>
                  </a:cubicBezTo>
                  <a:cubicBezTo>
                    <a:pt x="92969" y="45245"/>
                    <a:pt x="92969" y="45245"/>
                    <a:pt x="92969" y="45245"/>
                  </a:cubicBezTo>
                  <a:cubicBezTo>
                    <a:pt x="96245" y="48852"/>
                    <a:pt x="96245" y="48852"/>
                    <a:pt x="96245" y="48852"/>
                  </a:cubicBezTo>
                  <a:cubicBezTo>
                    <a:pt x="98703" y="48852"/>
                    <a:pt x="98703" y="48852"/>
                    <a:pt x="98703" y="48852"/>
                  </a:cubicBezTo>
                  <a:cubicBezTo>
                    <a:pt x="99112" y="49508"/>
                    <a:pt x="99112" y="49508"/>
                    <a:pt x="99112" y="49508"/>
                  </a:cubicBezTo>
                  <a:cubicBezTo>
                    <a:pt x="100341" y="51147"/>
                    <a:pt x="100341" y="51147"/>
                    <a:pt x="100341" y="51147"/>
                  </a:cubicBezTo>
                  <a:cubicBezTo>
                    <a:pt x="101569" y="49836"/>
                    <a:pt x="101569" y="49836"/>
                    <a:pt x="101569" y="49836"/>
                  </a:cubicBezTo>
                  <a:cubicBezTo>
                    <a:pt x="103617" y="50163"/>
                    <a:pt x="103617" y="50163"/>
                    <a:pt x="103617" y="50163"/>
                  </a:cubicBezTo>
                  <a:cubicBezTo>
                    <a:pt x="105665" y="49180"/>
                    <a:pt x="105665" y="49180"/>
                    <a:pt x="105665" y="49180"/>
                  </a:cubicBezTo>
                  <a:cubicBezTo>
                    <a:pt x="105665" y="49180"/>
                    <a:pt x="105665" y="50819"/>
                    <a:pt x="105665" y="51147"/>
                  </a:cubicBezTo>
                  <a:cubicBezTo>
                    <a:pt x="105665" y="51475"/>
                    <a:pt x="106484" y="51475"/>
                    <a:pt x="106484" y="51475"/>
                  </a:cubicBezTo>
                  <a:cubicBezTo>
                    <a:pt x="106894" y="53114"/>
                    <a:pt x="106894" y="53114"/>
                    <a:pt x="106894" y="53114"/>
                  </a:cubicBezTo>
                  <a:cubicBezTo>
                    <a:pt x="108122" y="56393"/>
                    <a:pt x="108122" y="56393"/>
                    <a:pt x="108122" y="56393"/>
                  </a:cubicBezTo>
                  <a:cubicBezTo>
                    <a:pt x="106484" y="57704"/>
                    <a:pt x="106484" y="57704"/>
                    <a:pt x="106484" y="57704"/>
                  </a:cubicBezTo>
                  <a:cubicBezTo>
                    <a:pt x="107303" y="60655"/>
                    <a:pt x="107303" y="60655"/>
                    <a:pt x="107303" y="60655"/>
                  </a:cubicBezTo>
                  <a:cubicBezTo>
                    <a:pt x="104846" y="63934"/>
                    <a:pt x="104846" y="63934"/>
                    <a:pt x="104846" y="63934"/>
                  </a:cubicBezTo>
                  <a:cubicBezTo>
                    <a:pt x="102798" y="63934"/>
                    <a:pt x="102798" y="63934"/>
                    <a:pt x="102798" y="63934"/>
                  </a:cubicBezTo>
                  <a:cubicBezTo>
                    <a:pt x="102798" y="66557"/>
                    <a:pt x="102798" y="66557"/>
                    <a:pt x="102798" y="66557"/>
                  </a:cubicBezTo>
                  <a:cubicBezTo>
                    <a:pt x="105255" y="68196"/>
                    <a:pt x="105255" y="68196"/>
                    <a:pt x="105255" y="68196"/>
                  </a:cubicBezTo>
                  <a:cubicBezTo>
                    <a:pt x="102798" y="70491"/>
                    <a:pt x="102798" y="70491"/>
                    <a:pt x="102798" y="70491"/>
                  </a:cubicBezTo>
                  <a:cubicBezTo>
                    <a:pt x="104027" y="71475"/>
                    <a:pt x="104027" y="71475"/>
                    <a:pt x="104027" y="71475"/>
                  </a:cubicBezTo>
                  <a:cubicBezTo>
                    <a:pt x="104436" y="73442"/>
                    <a:pt x="104436" y="73442"/>
                    <a:pt x="104436" y="73442"/>
                  </a:cubicBezTo>
                  <a:cubicBezTo>
                    <a:pt x="106894" y="74426"/>
                    <a:pt x="106894" y="74426"/>
                    <a:pt x="106894" y="74426"/>
                  </a:cubicBezTo>
                  <a:cubicBezTo>
                    <a:pt x="108532" y="76065"/>
                    <a:pt x="108532" y="76065"/>
                    <a:pt x="108532" y="76065"/>
                  </a:cubicBezTo>
                  <a:cubicBezTo>
                    <a:pt x="106484" y="78360"/>
                    <a:pt x="106484" y="78360"/>
                    <a:pt x="106484" y="78360"/>
                  </a:cubicBezTo>
                  <a:cubicBezTo>
                    <a:pt x="107713" y="79672"/>
                    <a:pt x="107713" y="79672"/>
                    <a:pt x="107713" y="79672"/>
                  </a:cubicBezTo>
                  <a:cubicBezTo>
                    <a:pt x="108122" y="82295"/>
                    <a:pt x="108122" y="82295"/>
                    <a:pt x="108122" y="82295"/>
                  </a:cubicBezTo>
                  <a:cubicBezTo>
                    <a:pt x="106075" y="82950"/>
                    <a:pt x="106075" y="82950"/>
                    <a:pt x="106075" y="82950"/>
                  </a:cubicBezTo>
                  <a:cubicBezTo>
                    <a:pt x="107303" y="85573"/>
                    <a:pt x="107303" y="85573"/>
                    <a:pt x="107303" y="85573"/>
                  </a:cubicBezTo>
                  <a:cubicBezTo>
                    <a:pt x="109761" y="85245"/>
                    <a:pt x="109761" y="85245"/>
                    <a:pt x="109761" y="85245"/>
                  </a:cubicBezTo>
                  <a:cubicBezTo>
                    <a:pt x="112218" y="87213"/>
                    <a:pt x="112218" y="87213"/>
                    <a:pt x="112218" y="87213"/>
                  </a:cubicBezTo>
                  <a:cubicBezTo>
                    <a:pt x="113447" y="90819"/>
                    <a:pt x="113447" y="90819"/>
                    <a:pt x="113447" y="90819"/>
                  </a:cubicBezTo>
                  <a:cubicBezTo>
                    <a:pt x="110989" y="92786"/>
                    <a:pt x="110989" y="92786"/>
                    <a:pt x="110989" y="92786"/>
                  </a:cubicBezTo>
                  <a:cubicBezTo>
                    <a:pt x="112218" y="94754"/>
                    <a:pt x="112218" y="94754"/>
                    <a:pt x="112218" y="94754"/>
                  </a:cubicBezTo>
                  <a:cubicBezTo>
                    <a:pt x="114675" y="94754"/>
                    <a:pt x="114675" y="94754"/>
                    <a:pt x="114675" y="94754"/>
                  </a:cubicBezTo>
                  <a:cubicBezTo>
                    <a:pt x="117133" y="96393"/>
                    <a:pt x="117133" y="96393"/>
                    <a:pt x="117133" y="96393"/>
                  </a:cubicBezTo>
                  <a:cubicBezTo>
                    <a:pt x="118771" y="95081"/>
                    <a:pt x="118771" y="95081"/>
                    <a:pt x="118771" y="95081"/>
                  </a:cubicBezTo>
                  <a:cubicBezTo>
                    <a:pt x="118771" y="100000"/>
                    <a:pt x="118771" y="100000"/>
                    <a:pt x="118771" y="100000"/>
                  </a:cubicBezTo>
                  <a:cubicBezTo>
                    <a:pt x="120000" y="101967"/>
                    <a:pt x="120000" y="101967"/>
                    <a:pt x="120000" y="101967"/>
                  </a:cubicBezTo>
                  <a:cubicBezTo>
                    <a:pt x="116313" y="104590"/>
                    <a:pt x="116313" y="104590"/>
                    <a:pt x="116313" y="104590"/>
                  </a:cubicBezTo>
                  <a:cubicBezTo>
                    <a:pt x="113856" y="107540"/>
                    <a:pt x="113856" y="107540"/>
                    <a:pt x="113856" y="107540"/>
                  </a:cubicBezTo>
                  <a:cubicBezTo>
                    <a:pt x="116313" y="109836"/>
                    <a:pt x="116313" y="109836"/>
                    <a:pt x="116313" y="109836"/>
                  </a:cubicBezTo>
                  <a:cubicBezTo>
                    <a:pt x="116723" y="112786"/>
                    <a:pt x="116723" y="112786"/>
                    <a:pt x="116723" y="112786"/>
                  </a:cubicBezTo>
                  <a:cubicBezTo>
                    <a:pt x="114266" y="114098"/>
                    <a:pt x="114266" y="114098"/>
                    <a:pt x="114266" y="114098"/>
                  </a:cubicBezTo>
                  <a:cubicBezTo>
                    <a:pt x="113856" y="116721"/>
                    <a:pt x="113856" y="116721"/>
                    <a:pt x="113856" y="116721"/>
                  </a:cubicBezTo>
                  <a:cubicBezTo>
                    <a:pt x="109761" y="120000"/>
                    <a:pt x="109761" y="120000"/>
                    <a:pt x="109761" y="120000"/>
                  </a:cubicBezTo>
                  <a:cubicBezTo>
                    <a:pt x="108122" y="118360"/>
                    <a:pt x="108122" y="118360"/>
                    <a:pt x="108122" y="118360"/>
                  </a:cubicBezTo>
                  <a:cubicBezTo>
                    <a:pt x="105255" y="117377"/>
                    <a:pt x="105255" y="117377"/>
                    <a:pt x="105255" y="117377"/>
                  </a:cubicBezTo>
                  <a:cubicBezTo>
                    <a:pt x="102798" y="118360"/>
                    <a:pt x="102798" y="118360"/>
                    <a:pt x="102798" y="118360"/>
                  </a:cubicBezTo>
                  <a:cubicBezTo>
                    <a:pt x="100341" y="115409"/>
                    <a:pt x="100341" y="115409"/>
                    <a:pt x="100341" y="115409"/>
                  </a:cubicBezTo>
                  <a:cubicBezTo>
                    <a:pt x="97474" y="114098"/>
                    <a:pt x="97474" y="114098"/>
                    <a:pt x="97474" y="114098"/>
                  </a:cubicBezTo>
                  <a:cubicBezTo>
                    <a:pt x="95426" y="115409"/>
                    <a:pt x="95426" y="115409"/>
                    <a:pt x="95426" y="115409"/>
                  </a:cubicBezTo>
                  <a:cubicBezTo>
                    <a:pt x="92559" y="112459"/>
                    <a:pt x="92559" y="112459"/>
                    <a:pt x="92559" y="112459"/>
                  </a:cubicBezTo>
                  <a:cubicBezTo>
                    <a:pt x="91740" y="110163"/>
                    <a:pt x="91740" y="110163"/>
                    <a:pt x="91740" y="110163"/>
                  </a:cubicBezTo>
                  <a:cubicBezTo>
                    <a:pt x="86825" y="112459"/>
                    <a:pt x="86825" y="112459"/>
                    <a:pt x="86825" y="112459"/>
                  </a:cubicBezTo>
                  <a:cubicBezTo>
                    <a:pt x="85597" y="114098"/>
                    <a:pt x="85597" y="114098"/>
                    <a:pt x="85597" y="114098"/>
                  </a:cubicBezTo>
                  <a:cubicBezTo>
                    <a:pt x="74948" y="114426"/>
                    <a:pt x="74948" y="114426"/>
                    <a:pt x="74948" y="114426"/>
                  </a:cubicBezTo>
                  <a:cubicBezTo>
                    <a:pt x="70034" y="111475"/>
                    <a:pt x="70034" y="111475"/>
                    <a:pt x="70034" y="111475"/>
                  </a:cubicBezTo>
                  <a:cubicBezTo>
                    <a:pt x="70443" y="109508"/>
                    <a:pt x="70443" y="109508"/>
                    <a:pt x="70443" y="109508"/>
                  </a:cubicBezTo>
                  <a:cubicBezTo>
                    <a:pt x="66348" y="108196"/>
                    <a:pt x="66348" y="108196"/>
                    <a:pt x="66348" y="108196"/>
                  </a:cubicBezTo>
                  <a:cubicBezTo>
                    <a:pt x="65529" y="109180"/>
                    <a:pt x="65529" y="109180"/>
                    <a:pt x="65529" y="109180"/>
                  </a:cubicBezTo>
                  <a:cubicBezTo>
                    <a:pt x="61433" y="106885"/>
                    <a:pt x="61433" y="106885"/>
                    <a:pt x="61433" y="106885"/>
                  </a:cubicBezTo>
                  <a:cubicBezTo>
                    <a:pt x="59795" y="106229"/>
                    <a:pt x="59795" y="106229"/>
                    <a:pt x="59795" y="106229"/>
                  </a:cubicBezTo>
                  <a:cubicBezTo>
                    <a:pt x="57747" y="107213"/>
                    <a:pt x="57747" y="107213"/>
                    <a:pt x="57747" y="107213"/>
                  </a:cubicBezTo>
                  <a:cubicBezTo>
                    <a:pt x="54061" y="104590"/>
                    <a:pt x="54061" y="104590"/>
                    <a:pt x="54061" y="104590"/>
                  </a:cubicBezTo>
                  <a:cubicBezTo>
                    <a:pt x="52013" y="104590"/>
                    <a:pt x="52013" y="104590"/>
                    <a:pt x="52013" y="104590"/>
                  </a:cubicBezTo>
                  <a:cubicBezTo>
                    <a:pt x="50375" y="101967"/>
                    <a:pt x="50375" y="101967"/>
                    <a:pt x="50375" y="101967"/>
                  </a:cubicBezTo>
                  <a:cubicBezTo>
                    <a:pt x="43412" y="102622"/>
                    <a:pt x="43412" y="102622"/>
                    <a:pt x="43412" y="102622"/>
                  </a:cubicBezTo>
                  <a:cubicBezTo>
                    <a:pt x="41774" y="99344"/>
                    <a:pt x="41774" y="99344"/>
                    <a:pt x="41774" y="99344"/>
                  </a:cubicBezTo>
                  <a:cubicBezTo>
                    <a:pt x="42593" y="97704"/>
                    <a:pt x="42593" y="97704"/>
                    <a:pt x="42593" y="97704"/>
                  </a:cubicBezTo>
                  <a:cubicBezTo>
                    <a:pt x="39726" y="95409"/>
                    <a:pt x="39726" y="95409"/>
                    <a:pt x="39726" y="95409"/>
                  </a:cubicBezTo>
                  <a:cubicBezTo>
                    <a:pt x="38907" y="90819"/>
                    <a:pt x="38907" y="90819"/>
                    <a:pt x="38907" y="90819"/>
                  </a:cubicBezTo>
                  <a:cubicBezTo>
                    <a:pt x="36040" y="87868"/>
                    <a:pt x="36040" y="87868"/>
                    <a:pt x="36040" y="87868"/>
                  </a:cubicBezTo>
                  <a:cubicBezTo>
                    <a:pt x="32354" y="87540"/>
                    <a:pt x="32354" y="87540"/>
                    <a:pt x="32354" y="87540"/>
                  </a:cubicBezTo>
                  <a:cubicBezTo>
                    <a:pt x="29897" y="89180"/>
                    <a:pt x="29897" y="89180"/>
                    <a:pt x="29897" y="89180"/>
                  </a:cubicBezTo>
                  <a:cubicBezTo>
                    <a:pt x="27849" y="87213"/>
                    <a:pt x="27849" y="87213"/>
                    <a:pt x="27849" y="87213"/>
                  </a:cubicBezTo>
                  <a:cubicBezTo>
                    <a:pt x="26211" y="89180"/>
                    <a:pt x="26211" y="89180"/>
                    <a:pt x="26211" y="89180"/>
                  </a:cubicBezTo>
                  <a:cubicBezTo>
                    <a:pt x="22935" y="89180"/>
                    <a:pt x="22935" y="89180"/>
                    <a:pt x="22935" y="89180"/>
                  </a:cubicBezTo>
                  <a:cubicBezTo>
                    <a:pt x="20477" y="86229"/>
                    <a:pt x="20477" y="86229"/>
                    <a:pt x="20477" y="86229"/>
                  </a:cubicBezTo>
                  <a:cubicBezTo>
                    <a:pt x="22116" y="83934"/>
                    <a:pt x="22116" y="83934"/>
                    <a:pt x="22116" y="83934"/>
                  </a:cubicBezTo>
                  <a:cubicBezTo>
                    <a:pt x="18020" y="80655"/>
                    <a:pt x="18020" y="80655"/>
                    <a:pt x="18020" y="80655"/>
                  </a:cubicBezTo>
                  <a:cubicBezTo>
                    <a:pt x="12696" y="82295"/>
                    <a:pt x="12696" y="82295"/>
                    <a:pt x="12696" y="82295"/>
                  </a:cubicBezTo>
                  <a:cubicBezTo>
                    <a:pt x="10238" y="80983"/>
                    <a:pt x="10238" y="80983"/>
                    <a:pt x="10238" y="80983"/>
                  </a:cubicBezTo>
                  <a:cubicBezTo>
                    <a:pt x="4914" y="80655"/>
                    <a:pt x="4914" y="80655"/>
                    <a:pt x="4914" y="80655"/>
                  </a:cubicBezTo>
                  <a:cubicBezTo>
                    <a:pt x="0" y="75737"/>
                    <a:pt x="0" y="75737"/>
                    <a:pt x="0" y="75737"/>
                  </a:cubicBezTo>
                  <a:cubicBezTo>
                    <a:pt x="3686" y="70819"/>
                    <a:pt x="3686" y="70819"/>
                    <a:pt x="3686" y="70819"/>
                  </a:cubicBezTo>
                  <a:cubicBezTo>
                    <a:pt x="4095" y="64918"/>
                    <a:pt x="4095" y="64918"/>
                    <a:pt x="4095" y="64918"/>
                  </a:cubicBezTo>
                  <a:cubicBezTo>
                    <a:pt x="7372" y="64918"/>
                    <a:pt x="7372" y="64918"/>
                    <a:pt x="7372" y="64918"/>
                  </a:cubicBezTo>
                  <a:cubicBezTo>
                    <a:pt x="7781" y="62622"/>
                    <a:pt x="7781" y="62622"/>
                    <a:pt x="7781" y="62622"/>
                  </a:cubicBezTo>
                  <a:cubicBezTo>
                    <a:pt x="14334" y="60000"/>
                    <a:pt x="14334" y="60000"/>
                    <a:pt x="14334" y="60000"/>
                  </a:cubicBezTo>
                  <a:cubicBezTo>
                    <a:pt x="21706" y="60000"/>
                    <a:pt x="21706" y="60000"/>
                    <a:pt x="21706" y="60000"/>
                  </a:cubicBezTo>
                  <a:cubicBezTo>
                    <a:pt x="22525" y="57377"/>
                    <a:pt x="22525" y="57377"/>
                    <a:pt x="22525" y="57377"/>
                  </a:cubicBezTo>
                  <a:cubicBezTo>
                    <a:pt x="24573" y="57377"/>
                    <a:pt x="24573" y="57377"/>
                    <a:pt x="24573" y="57377"/>
                  </a:cubicBezTo>
                  <a:cubicBezTo>
                    <a:pt x="27440" y="55409"/>
                    <a:pt x="27440" y="55409"/>
                    <a:pt x="27440" y="55409"/>
                  </a:cubicBezTo>
                  <a:cubicBezTo>
                    <a:pt x="30716" y="54098"/>
                    <a:pt x="30716" y="54098"/>
                    <a:pt x="30716" y="54098"/>
                  </a:cubicBezTo>
                  <a:cubicBezTo>
                    <a:pt x="28259" y="52786"/>
                    <a:pt x="28259" y="52786"/>
                    <a:pt x="28259" y="52786"/>
                  </a:cubicBezTo>
                  <a:cubicBezTo>
                    <a:pt x="31126" y="51147"/>
                    <a:pt x="31126" y="51147"/>
                    <a:pt x="31126" y="51147"/>
                  </a:cubicBezTo>
                  <a:cubicBezTo>
                    <a:pt x="28668" y="49180"/>
                    <a:pt x="28668" y="49180"/>
                    <a:pt x="28668" y="49180"/>
                  </a:cubicBezTo>
                  <a:cubicBezTo>
                    <a:pt x="29488" y="46557"/>
                    <a:pt x="29488" y="46557"/>
                    <a:pt x="29488" y="46557"/>
                  </a:cubicBezTo>
                  <a:cubicBezTo>
                    <a:pt x="31945" y="45245"/>
                    <a:pt x="31945" y="45245"/>
                    <a:pt x="31945" y="45245"/>
                  </a:cubicBezTo>
                  <a:cubicBezTo>
                    <a:pt x="32354" y="41967"/>
                    <a:pt x="32354" y="41967"/>
                    <a:pt x="32354" y="41967"/>
                  </a:cubicBezTo>
                  <a:cubicBezTo>
                    <a:pt x="29488" y="40327"/>
                    <a:pt x="29488" y="40327"/>
                    <a:pt x="29488" y="40327"/>
                  </a:cubicBezTo>
                  <a:cubicBezTo>
                    <a:pt x="32764" y="36721"/>
                    <a:pt x="32764" y="36721"/>
                    <a:pt x="32764" y="36721"/>
                  </a:cubicBezTo>
                  <a:close/>
                  <a:moveTo>
                    <a:pt x="66757" y="3934"/>
                  </a:moveTo>
                  <a:cubicBezTo>
                    <a:pt x="66757" y="3934"/>
                    <a:pt x="67167" y="4918"/>
                    <a:pt x="69215" y="5573"/>
                  </a:cubicBezTo>
                  <a:cubicBezTo>
                    <a:pt x="70853" y="6557"/>
                    <a:pt x="72901" y="5245"/>
                    <a:pt x="72901" y="3934"/>
                  </a:cubicBezTo>
                  <a:cubicBezTo>
                    <a:pt x="72491" y="2622"/>
                    <a:pt x="71672" y="3278"/>
                    <a:pt x="72081" y="2295"/>
                  </a:cubicBezTo>
                  <a:cubicBezTo>
                    <a:pt x="72491" y="983"/>
                    <a:pt x="69215" y="0"/>
                    <a:pt x="68395" y="655"/>
                  </a:cubicBezTo>
                  <a:cubicBezTo>
                    <a:pt x="67576" y="1311"/>
                    <a:pt x="66757" y="3606"/>
                    <a:pt x="66757" y="3934"/>
                  </a:cubicBez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7" name="Shape 2111"/>
            <p:cNvSpPr/>
            <p:nvPr/>
          </p:nvSpPr>
          <p:spPr>
            <a:xfrm>
              <a:off x="2014" y="3170"/>
              <a:ext cx="736" cy="5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301" y="79096"/>
                  </a:moveTo>
                  <a:lnTo>
                    <a:pt x="114301" y="84293"/>
                  </a:lnTo>
                  <a:lnTo>
                    <a:pt x="120000" y="89491"/>
                  </a:lnTo>
                  <a:lnTo>
                    <a:pt x="117720" y="94237"/>
                  </a:lnTo>
                  <a:lnTo>
                    <a:pt x="115278" y="95141"/>
                  </a:lnTo>
                  <a:lnTo>
                    <a:pt x="111858" y="98757"/>
                  </a:lnTo>
                  <a:lnTo>
                    <a:pt x="107137" y="95141"/>
                  </a:lnTo>
                  <a:lnTo>
                    <a:pt x="102740" y="98305"/>
                  </a:lnTo>
                  <a:lnTo>
                    <a:pt x="102089" y="101694"/>
                  </a:lnTo>
                  <a:lnTo>
                    <a:pt x="98995" y="98757"/>
                  </a:lnTo>
                  <a:lnTo>
                    <a:pt x="97042" y="99887"/>
                  </a:lnTo>
                  <a:lnTo>
                    <a:pt x="94274" y="96045"/>
                  </a:lnTo>
                  <a:lnTo>
                    <a:pt x="91831" y="97401"/>
                  </a:lnTo>
                  <a:lnTo>
                    <a:pt x="87761" y="96949"/>
                  </a:lnTo>
                  <a:lnTo>
                    <a:pt x="86784" y="95141"/>
                  </a:lnTo>
                  <a:lnTo>
                    <a:pt x="82713" y="95141"/>
                  </a:lnTo>
                  <a:lnTo>
                    <a:pt x="80759" y="93559"/>
                  </a:lnTo>
                  <a:lnTo>
                    <a:pt x="76363" y="94689"/>
                  </a:lnTo>
                  <a:lnTo>
                    <a:pt x="73921" y="102598"/>
                  </a:lnTo>
                  <a:lnTo>
                    <a:pt x="73921" y="107796"/>
                  </a:lnTo>
                  <a:lnTo>
                    <a:pt x="70827" y="108700"/>
                  </a:lnTo>
                  <a:lnTo>
                    <a:pt x="67082" y="112542"/>
                  </a:lnTo>
                  <a:lnTo>
                    <a:pt x="66757" y="115254"/>
                  </a:lnTo>
                  <a:lnTo>
                    <a:pt x="63337" y="119096"/>
                  </a:lnTo>
                  <a:lnTo>
                    <a:pt x="62360" y="120000"/>
                  </a:lnTo>
                  <a:lnTo>
                    <a:pt x="62360" y="118644"/>
                  </a:lnTo>
                  <a:lnTo>
                    <a:pt x="60081" y="116836"/>
                  </a:lnTo>
                  <a:lnTo>
                    <a:pt x="57639" y="115706"/>
                  </a:lnTo>
                  <a:lnTo>
                    <a:pt x="53894" y="112994"/>
                  </a:lnTo>
                  <a:lnTo>
                    <a:pt x="53894" y="109604"/>
                  </a:lnTo>
                  <a:lnTo>
                    <a:pt x="51126" y="109604"/>
                  </a:lnTo>
                  <a:lnTo>
                    <a:pt x="51126" y="106440"/>
                  </a:lnTo>
                  <a:lnTo>
                    <a:pt x="49823" y="101694"/>
                  </a:lnTo>
                  <a:lnTo>
                    <a:pt x="45753" y="96497"/>
                  </a:lnTo>
                  <a:lnTo>
                    <a:pt x="42008" y="95593"/>
                  </a:lnTo>
                  <a:lnTo>
                    <a:pt x="38914" y="91751"/>
                  </a:lnTo>
                  <a:lnTo>
                    <a:pt x="36960" y="91299"/>
                  </a:lnTo>
                  <a:lnTo>
                    <a:pt x="36960" y="95141"/>
                  </a:lnTo>
                  <a:lnTo>
                    <a:pt x="33867" y="96045"/>
                  </a:lnTo>
                  <a:lnTo>
                    <a:pt x="31913" y="98305"/>
                  </a:lnTo>
                  <a:lnTo>
                    <a:pt x="28168" y="98305"/>
                  </a:lnTo>
                  <a:lnTo>
                    <a:pt x="26377" y="100338"/>
                  </a:lnTo>
                  <a:lnTo>
                    <a:pt x="24097" y="98757"/>
                  </a:lnTo>
                  <a:lnTo>
                    <a:pt x="22957" y="99209"/>
                  </a:lnTo>
                  <a:lnTo>
                    <a:pt x="22632" y="102598"/>
                  </a:lnTo>
                  <a:lnTo>
                    <a:pt x="18561" y="102598"/>
                  </a:lnTo>
                  <a:lnTo>
                    <a:pt x="16607" y="101694"/>
                  </a:lnTo>
                  <a:lnTo>
                    <a:pt x="15630" y="100338"/>
                  </a:lnTo>
                  <a:lnTo>
                    <a:pt x="15142" y="96497"/>
                  </a:lnTo>
                  <a:lnTo>
                    <a:pt x="15630" y="93107"/>
                  </a:lnTo>
                  <a:lnTo>
                    <a:pt x="13514" y="92203"/>
                  </a:lnTo>
                  <a:lnTo>
                    <a:pt x="12862" y="87457"/>
                  </a:lnTo>
                  <a:lnTo>
                    <a:pt x="10094" y="86101"/>
                  </a:lnTo>
                  <a:lnTo>
                    <a:pt x="9443" y="82937"/>
                  </a:lnTo>
                  <a:lnTo>
                    <a:pt x="10746" y="80451"/>
                  </a:lnTo>
                  <a:lnTo>
                    <a:pt x="11071" y="78192"/>
                  </a:lnTo>
                  <a:lnTo>
                    <a:pt x="9443" y="74802"/>
                  </a:lnTo>
                  <a:lnTo>
                    <a:pt x="9769" y="70960"/>
                  </a:lnTo>
                  <a:lnTo>
                    <a:pt x="9769" y="66440"/>
                  </a:lnTo>
                  <a:lnTo>
                    <a:pt x="10746" y="63954"/>
                  </a:lnTo>
                  <a:lnTo>
                    <a:pt x="10746" y="59209"/>
                  </a:lnTo>
                  <a:lnTo>
                    <a:pt x="8792" y="56949"/>
                  </a:lnTo>
                  <a:lnTo>
                    <a:pt x="7815" y="53107"/>
                  </a:lnTo>
                  <a:lnTo>
                    <a:pt x="1628" y="46101"/>
                  </a:lnTo>
                  <a:lnTo>
                    <a:pt x="1953" y="43841"/>
                  </a:lnTo>
                  <a:lnTo>
                    <a:pt x="0" y="41807"/>
                  </a:lnTo>
                  <a:lnTo>
                    <a:pt x="325" y="41807"/>
                  </a:lnTo>
                  <a:lnTo>
                    <a:pt x="0" y="39548"/>
                  </a:lnTo>
                  <a:lnTo>
                    <a:pt x="2930" y="35254"/>
                  </a:lnTo>
                  <a:lnTo>
                    <a:pt x="3744" y="31864"/>
                  </a:lnTo>
                  <a:lnTo>
                    <a:pt x="4070" y="30960"/>
                  </a:lnTo>
                  <a:lnTo>
                    <a:pt x="3744" y="27796"/>
                  </a:lnTo>
                  <a:lnTo>
                    <a:pt x="4721" y="23502"/>
                  </a:lnTo>
                  <a:lnTo>
                    <a:pt x="8141" y="21694"/>
                  </a:lnTo>
                  <a:lnTo>
                    <a:pt x="8141" y="17401"/>
                  </a:lnTo>
                  <a:lnTo>
                    <a:pt x="10746" y="16045"/>
                  </a:lnTo>
                  <a:lnTo>
                    <a:pt x="10420" y="11751"/>
                  </a:lnTo>
                  <a:lnTo>
                    <a:pt x="15630" y="4745"/>
                  </a:lnTo>
                  <a:lnTo>
                    <a:pt x="17584" y="5649"/>
                  </a:lnTo>
                  <a:lnTo>
                    <a:pt x="16933" y="7457"/>
                  </a:lnTo>
                  <a:lnTo>
                    <a:pt x="19213" y="7005"/>
                  </a:lnTo>
                  <a:lnTo>
                    <a:pt x="24748" y="0"/>
                  </a:lnTo>
                  <a:lnTo>
                    <a:pt x="26702" y="0"/>
                  </a:lnTo>
                  <a:lnTo>
                    <a:pt x="26377" y="8361"/>
                  </a:lnTo>
                  <a:lnTo>
                    <a:pt x="23283" y="15593"/>
                  </a:lnTo>
                  <a:lnTo>
                    <a:pt x="27354" y="22598"/>
                  </a:lnTo>
                  <a:lnTo>
                    <a:pt x="31913" y="23050"/>
                  </a:lnTo>
                  <a:lnTo>
                    <a:pt x="33867" y="24858"/>
                  </a:lnTo>
                  <a:lnTo>
                    <a:pt x="38263" y="22598"/>
                  </a:lnTo>
                  <a:lnTo>
                    <a:pt x="41682" y="27344"/>
                  </a:lnTo>
                  <a:lnTo>
                    <a:pt x="40379" y="30508"/>
                  </a:lnTo>
                  <a:lnTo>
                    <a:pt x="42333" y="34802"/>
                  </a:lnTo>
                  <a:lnTo>
                    <a:pt x="45101" y="34802"/>
                  </a:lnTo>
                  <a:lnTo>
                    <a:pt x="46404" y="31864"/>
                  </a:lnTo>
                  <a:lnTo>
                    <a:pt x="48195" y="34802"/>
                  </a:lnTo>
                  <a:lnTo>
                    <a:pt x="50149" y="32542"/>
                  </a:lnTo>
                  <a:lnTo>
                    <a:pt x="53242" y="32994"/>
                  </a:lnTo>
                  <a:lnTo>
                    <a:pt x="55522" y="37062"/>
                  </a:lnTo>
                  <a:lnTo>
                    <a:pt x="56336" y="43841"/>
                  </a:lnTo>
                  <a:lnTo>
                    <a:pt x="58616" y="47005"/>
                  </a:lnTo>
                  <a:lnTo>
                    <a:pt x="57964" y="49491"/>
                  </a:lnTo>
                  <a:lnTo>
                    <a:pt x="59267" y="54011"/>
                  </a:lnTo>
                  <a:lnTo>
                    <a:pt x="65128" y="53107"/>
                  </a:lnTo>
                  <a:lnTo>
                    <a:pt x="66431" y="56949"/>
                  </a:lnTo>
                  <a:lnTo>
                    <a:pt x="68222" y="56949"/>
                  </a:lnTo>
                  <a:lnTo>
                    <a:pt x="71153" y="60790"/>
                  </a:lnTo>
                  <a:lnTo>
                    <a:pt x="72944" y="59209"/>
                  </a:lnTo>
                  <a:lnTo>
                    <a:pt x="74246" y="60338"/>
                  </a:lnTo>
                  <a:lnTo>
                    <a:pt x="77666" y="63502"/>
                  </a:lnTo>
                  <a:lnTo>
                    <a:pt x="78317" y="62146"/>
                  </a:lnTo>
                  <a:lnTo>
                    <a:pt x="81736" y="63954"/>
                  </a:lnTo>
                  <a:lnTo>
                    <a:pt x="81411" y="66892"/>
                  </a:lnTo>
                  <a:lnTo>
                    <a:pt x="85481" y="70960"/>
                  </a:lnTo>
                  <a:lnTo>
                    <a:pt x="94274" y="70508"/>
                  </a:lnTo>
                  <a:lnTo>
                    <a:pt x="95251" y="68248"/>
                  </a:lnTo>
                  <a:lnTo>
                    <a:pt x="99321" y="64858"/>
                  </a:lnTo>
                  <a:lnTo>
                    <a:pt x="99972" y="68248"/>
                  </a:lnTo>
                  <a:lnTo>
                    <a:pt x="102415" y="72542"/>
                  </a:lnTo>
                  <a:lnTo>
                    <a:pt x="104043" y="70508"/>
                  </a:lnTo>
                  <a:lnTo>
                    <a:pt x="106485" y="72542"/>
                  </a:lnTo>
                  <a:lnTo>
                    <a:pt x="108602" y="76610"/>
                  </a:lnTo>
                  <a:lnTo>
                    <a:pt x="110556" y="75254"/>
                  </a:lnTo>
                  <a:lnTo>
                    <a:pt x="112998" y="76610"/>
                  </a:lnTo>
                  <a:lnTo>
                    <a:pt x="114301" y="79096"/>
                  </a:lnTo>
                  <a:close/>
                </a:path>
              </a:pathLst>
            </a:custGeom>
            <a:solidFill>
              <a:srgbClr val="D8D8D8"/>
            </a:solidFill>
            <a:ln w="38100" cap="rnd" cmpd="sng">
              <a:solidFill>
                <a:srgbClr val="E7E6E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13" tIns="45700" rIns="91413" bIns="4570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4" name="Shape 1534"/>
          <p:cNvSpPr/>
          <p:nvPr/>
        </p:nvSpPr>
        <p:spPr>
          <a:xfrm>
            <a:off x="1723075" y="2033488"/>
            <a:ext cx="3340950" cy="3340950"/>
          </a:xfrm>
          <a:prstGeom prst="pie">
            <a:avLst>
              <a:gd name="adj1" fmla="val 15835664"/>
              <a:gd name="adj2" fmla="val 8625628"/>
            </a:avLst>
          </a:prstGeom>
          <a:solidFill>
            <a:srgbClr val="000000"/>
          </a:solidFill>
          <a:ln>
            <a:noFill/>
          </a:ln>
        </p:spPr>
        <p:txBody>
          <a:bodyPr lIns="45713" tIns="45713" rIns="45713" bIns="45713" anchor="ctr" anchorCtr="0">
            <a:noAutofit/>
          </a:bodyPr>
          <a:lstStyle/>
          <a:p>
            <a:endParaRPr sz="350" kern="0">
              <a:solidFill>
                <a:srgbClr val="000000"/>
              </a:solidFill>
              <a:latin typeface="Arial" panose="020B0604020202020204"/>
              <a:ea typeface="微软雅黑 Light" panose="020B0502040204020203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Shape 1535"/>
          <p:cNvSpPr/>
          <p:nvPr/>
        </p:nvSpPr>
        <p:spPr>
          <a:xfrm>
            <a:off x="1209638" y="1758525"/>
            <a:ext cx="3340950" cy="3340950"/>
          </a:xfrm>
          <a:prstGeom prst="pie">
            <a:avLst>
              <a:gd name="adj1" fmla="val 9043918"/>
              <a:gd name="adj2" fmla="val 15728894"/>
            </a:avLst>
          </a:prstGeom>
          <a:solidFill>
            <a:srgbClr val="999999"/>
          </a:solidFill>
          <a:ln>
            <a:noFill/>
          </a:ln>
        </p:spPr>
        <p:txBody>
          <a:bodyPr lIns="45713" tIns="45713" rIns="45713" bIns="45713" anchor="ctr" anchorCtr="0">
            <a:noAutofit/>
          </a:bodyPr>
          <a:lstStyle/>
          <a:p>
            <a:endParaRPr sz="350" kern="0">
              <a:solidFill>
                <a:srgbClr val="000000"/>
              </a:solidFill>
              <a:latin typeface="Arial" panose="020B0604020202020204"/>
              <a:ea typeface="微软雅黑 Light" panose="020B0502040204020203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hape 1536"/>
          <p:cNvSpPr txBox="1"/>
          <p:nvPr/>
        </p:nvSpPr>
        <p:spPr>
          <a:xfrm>
            <a:off x="1444279" y="2708257"/>
            <a:ext cx="1348500" cy="4155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2400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30%</a:t>
            </a:r>
          </a:p>
        </p:txBody>
      </p:sp>
      <p:sp>
        <p:nvSpPr>
          <p:cNvPr id="7" name="Shape 1537"/>
          <p:cNvSpPr txBox="1"/>
          <p:nvPr/>
        </p:nvSpPr>
        <p:spPr>
          <a:xfrm>
            <a:off x="3442412" y="3671245"/>
            <a:ext cx="1348500" cy="4155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2400" ker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70%</a:t>
            </a:r>
          </a:p>
        </p:txBody>
      </p:sp>
      <p:sp>
        <p:nvSpPr>
          <p:cNvPr id="8" name="Shape 1540"/>
          <p:cNvSpPr txBox="1"/>
          <p:nvPr/>
        </p:nvSpPr>
        <p:spPr>
          <a:xfrm>
            <a:off x="6278306" y="3479511"/>
            <a:ext cx="1876950" cy="7059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9" name="Shape 1541"/>
          <p:cNvSpPr txBox="1"/>
          <p:nvPr/>
        </p:nvSpPr>
        <p:spPr>
          <a:xfrm>
            <a:off x="6292173" y="3187124"/>
            <a:ext cx="18024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>
              <a:buSzPct val="25000"/>
            </a:pPr>
            <a:r>
              <a:rPr lang="zh-CN" altLang="en-US" sz="1600" b="1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sz="1600" b="1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0" name="Shape 1542"/>
          <p:cNvSpPr txBox="1"/>
          <p:nvPr/>
        </p:nvSpPr>
        <p:spPr>
          <a:xfrm>
            <a:off x="9141415" y="3479511"/>
            <a:ext cx="1886550" cy="7386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1" name="Shape 1543"/>
          <p:cNvSpPr txBox="1"/>
          <p:nvPr/>
        </p:nvSpPr>
        <p:spPr>
          <a:xfrm>
            <a:off x="9144095" y="3187124"/>
            <a:ext cx="18024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>
              <a:buSzPct val="25000"/>
            </a:pPr>
            <a:r>
              <a:rPr lang="zh-CN" altLang="en-US" sz="1600" b="1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600" b="1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2" name="Shape 1544"/>
          <p:cNvSpPr/>
          <p:nvPr/>
        </p:nvSpPr>
        <p:spPr>
          <a:xfrm flipH="1">
            <a:off x="5647872" y="3217662"/>
            <a:ext cx="425250" cy="42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98183"/>
                </a:moveTo>
                <a:cubicBezTo>
                  <a:pt x="114544" y="101194"/>
                  <a:pt x="112100" y="103638"/>
                  <a:pt x="109088" y="103638"/>
                </a:cubicBezTo>
                <a:lnTo>
                  <a:pt x="10911" y="103638"/>
                </a:lnTo>
                <a:cubicBezTo>
                  <a:pt x="7900" y="103638"/>
                  <a:pt x="5455" y="101194"/>
                  <a:pt x="5455" y="98183"/>
                </a:cubicBez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109088" y="27272"/>
                </a:lnTo>
                <a:cubicBezTo>
                  <a:pt x="112100" y="27272"/>
                  <a:pt x="114544" y="29716"/>
                  <a:pt x="114544" y="32727"/>
                </a:cubicBezTo>
                <a:cubicBezTo>
                  <a:pt x="114544" y="32727"/>
                  <a:pt x="114544" y="98183"/>
                  <a:pt x="114544" y="98183"/>
                </a:cubicBezTo>
                <a:close/>
                <a:moveTo>
                  <a:pt x="109088" y="21816"/>
                </a:moveTo>
                <a:lnTo>
                  <a:pt x="69311" y="21816"/>
                </a:lnTo>
                <a:lnTo>
                  <a:pt x="80422" y="10705"/>
                </a:lnTo>
                <a:cubicBezTo>
                  <a:pt x="80872" y="10827"/>
                  <a:pt x="81333" y="10911"/>
                  <a:pt x="81816" y="10911"/>
                </a:cubicBezTo>
                <a:cubicBezTo>
                  <a:pt x="84827" y="10911"/>
                  <a:pt x="87272" y="8466"/>
                  <a:pt x="87272" y="5455"/>
                </a:cubicBezTo>
                <a:cubicBezTo>
                  <a:pt x="87272" y="2444"/>
                  <a:pt x="84827" y="0"/>
                  <a:pt x="81816" y="0"/>
                </a:cubicBezTo>
                <a:cubicBezTo>
                  <a:pt x="78805" y="0"/>
                  <a:pt x="76361" y="2444"/>
                  <a:pt x="76361" y="5455"/>
                </a:cubicBezTo>
                <a:cubicBezTo>
                  <a:pt x="76361" y="5938"/>
                  <a:pt x="76450" y="6405"/>
                  <a:pt x="76566" y="6850"/>
                </a:cubicBezTo>
                <a:lnTo>
                  <a:pt x="61600" y="21816"/>
                </a:lnTo>
                <a:lnTo>
                  <a:pt x="58405" y="21816"/>
                </a:lnTo>
                <a:lnTo>
                  <a:pt x="43433" y="6850"/>
                </a:lnTo>
                <a:cubicBezTo>
                  <a:pt x="43550" y="6405"/>
                  <a:pt x="43638" y="5938"/>
                  <a:pt x="43638" y="5455"/>
                </a:cubicBezTo>
                <a:cubicBezTo>
                  <a:pt x="43638" y="2444"/>
                  <a:pt x="41194" y="0"/>
                  <a:pt x="38183" y="0"/>
                </a:cubicBezTo>
                <a:cubicBezTo>
                  <a:pt x="35172" y="0"/>
                  <a:pt x="32727" y="2444"/>
                  <a:pt x="32727" y="5455"/>
                </a:cubicBezTo>
                <a:cubicBezTo>
                  <a:pt x="32727" y="8466"/>
                  <a:pt x="35172" y="10911"/>
                  <a:pt x="38183" y="10911"/>
                </a:cubicBezTo>
                <a:cubicBezTo>
                  <a:pt x="38666" y="10911"/>
                  <a:pt x="39127" y="10827"/>
                  <a:pt x="39577" y="10705"/>
                </a:cubicBezTo>
                <a:lnTo>
                  <a:pt x="50688" y="21816"/>
                </a:ln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98183"/>
                </a:lnTo>
                <a:cubicBezTo>
                  <a:pt x="0" y="104205"/>
                  <a:pt x="4883" y="109094"/>
                  <a:pt x="10911" y="109094"/>
                </a:cubicBezTo>
                <a:lnTo>
                  <a:pt x="21816" y="109094"/>
                </a:lnTo>
                <a:lnTo>
                  <a:pt x="21816" y="117272"/>
                </a:lnTo>
                <a:cubicBezTo>
                  <a:pt x="21816" y="118783"/>
                  <a:pt x="23038" y="120000"/>
                  <a:pt x="24544" y="120000"/>
                </a:cubicBezTo>
                <a:cubicBezTo>
                  <a:pt x="26050" y="120000"/>
                  <a:pt x="27272" y="118783"/>
                  <a:pt x="27272" y="117272"/>
                </a:cubicBezTo>
                <a:lnTo>
                  <a:pt x="27272" y="114544"/>
                </a:lnTo>
                <a:lnTo>
                  <a:pt x="92727" y="114544"/>
                </a:lnTo>
                <a:lnTo>
                  <a:pt x="92727" y="117272"/>
                </a:lnTo>
                <a:cubicBezTo>
                  <a:pt x="92727" y="118783"/>
                  <a:pt x="93950" y="120000"/>
                  <a:pt x="95455" y="120000"/>
                </a:cubicBezTo>
                <a:cubicBezTo>
                  <a:pt x="96961" y="120000"/>
                  <a:pt x="98183" y="118783"/>
                  <a:pt x="98183" y="117272"/>
                </a:cubicBezTo>
                <a:lnTo>
                  <a:pt x="98183" y="109094"/>
                </a:lnTo>
                <a:lnTo>
                  <a:pt x="109088" y="109094"/>
                </a:lnTo>
                <a:cubicBezTo>
                  <a:pt x="115116" y="109094"/>
                  <a:pt x="120000" y="104205"/>
                  <a:pt x="120000" y="98183"/>
                </a:cubicBezTo>
                <a:lnTo>
                  <a:pt x="120000" y="32727"/>
                </a:lnTo>
                <a:cubicBezTo>
                  <a:pt x="120000" y="26700"/>
                  <a:pt x="115116" y="21816"/>
                  <a:pt x="109088" y="21816"/>
                </a:cubicBezTo>
              </a:path>
            </a:pathLst>
          </a:custGeom>
          <a:solidFill>
            <a:srgbClr val="262626"/>
          </a:solidFill>
          <a:ln>
            <a:solidFill>
              <a:srgbClr val="262626"/>
            </a:solidFill>
          </a:ln>
        </p:spPr>
        <p:txBody>
          <a:bodyPr lIns="19038" tIns="19038" rIns="19038" bIns="19038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13" name="Shape 1545"/>
          <p:cNvSpPr/>
          <p:nvPr/>
        </p:nvSpPr>
        <p:spPr>
          <a:xfrm flipH="1">
            <a:off x="8530895" y="3263958"/>
            <a:ext cx="347850" cy="4252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66" y="103638"/>
                </a:moveTo>
                <a:cubicBezTo>
                  <a:pt x="74822" y="103638"/>
                  <a:pt x="73333" y="104855"/>
                  <a:pt x="73333" y="106361"/>
                </a:cubicBezTo>
                <a:cubicBezTo>
                  <a:pt x="73333" y="107872"/>
                  <a:pt x="74822" y="109088"/>
                  <a:pt x="76666" y="109088"/>
                </a:cubicBezTo>
                <a:cubicBezTo>
                  <a:pt x="78511" y="109088"/>
                  <a:pt x="80000" y="107872"/>
                  <a:pt x="80000" y="106361"/>
                </a:cubicBezTo>
                <a:cubicBezTo>
                  <a:pt x="80000" y="104855"/>
                  <a:pt x="78511" y="103638"/>
                  <a:pt x="76666" y="103638"/>
                </a:cubicBezTo>
                <a:moveTo>
                  <a:pt x="56666" y="87272"/>
                </a:moveTo>
                <a:cubicBezTo>
                  <a:pt x="54822" y="87272"/>
                  <a:pt x="53333" y="86055"/>
                  <a:pt x="53333" y="84544"/>
                </a:cubicBezTo>
                <a:cubicBezTo>
                  <a:pt x="53333" y="83038"/>
                  <a:pt x="54822" y="81816"/>
                  <a:pt x="56666" y="81816"/>
                </a:cubicBezTo>
                <a:cubicBezTo>
                  <a:pt x="58511" y="81816"/>
                  <a:pt x="60000" y="83038"/>
                  <a:pt x="60000" y="84544"/>
                </a:cubicBezTo>
                <a:cubicBezTo>
                  <a:pt x="60000" y="86055"/>
                  <a:pt x="58511" y="87272"/>
                  <a:pt x="56666" y="87272"/>
                </a:cubicBezTo>
                <a:moveTo>
                  <a:pt x="56666" y="76361"/>
                </a:moveTo>
                <a:cubicBezTo>
                  <a:pt x="51144" y="76361"/>
                  <a:pt x="46666" y="80027"/>
                  <a:pt x="46666" y="84544"/>
                </a:cubicBezTo>
                <a:cubicBezTo>
                  <a:pt x="46666" y="89061"/>
                  <a:pt x="51144" y="92727"/>
                  <a:pt x="56666" y="92727"/>
                </a:cubicBezTo>
                <a:cubicBezTo>
                  <a:pt x="62188" y="92727"/>
                  <a:pt x="66666" y="89061"/>
                  <a:pt x="66666" y="84544"/>
                </a:cubicBezTo>
                <a:cubicBezTo>
                  <a:pt x="66666" y="80027"/>
                  <a:pt x="62188" y="76361"/>
                  <a:pt x="56666" y="76361"/>
                </a:cubicBezTo>
                <a:moveTo>
                  <a:pt x="86666" y="76361"/>
                </a:moveTo>
                <a:cubicBezTo>
                  <a:pt x="82988" y="76361"/>
                  <a:pt x="80000" y="78811"/>
                  <a:pt x="80000" y="81816"/>
                </a:cubicBezTo>
                <a:cubicBezTo>
                  <a:pt x="80000" y="84827"/>
                  <a:pt x="82988" y="87272"/>
                  <a:pt x="86666" y="87272"/>
                </a:cubicBezTo>
                <a:cubicBezTo>
                  <a:pt x="90344" y="87272"/>
                  <a:pt x="93333" y="84827"/>
                  <a:pt x="93333" y="81816"/>
                </a:cubicBezTo>
                <a:cubicBezTo>
                  <a:pt x="93333" y="78811"/>
                  <a:pt x="90344" y="76361"/>
                  <a:pt x="86666" y="76361"/>
                </a:cubicBezTo>
                <a:moveTo>
                  <a:pt x="80000" y="114544"/>
                </a:moveTo>
                <a:lnTo>
                  <a:pt x="40000" y="114544"/>
                </a:lnTo>
                <a:cubicBezTo>
                  <a:pt x="21622" y="114544"/>
                  <a:pt x="6666" y="102311"/>
                  <a:pt x="6666" y="87272"/>
                </a:cubicBezTo>
                <a:cubicBezTo>
                  <a:pt x="6666" y="72905"/>
                  <a:pt x="12122" y="64555"/>
                  <a:pt x="18444" y="54888"/>
                </a:cubicBezTo>
                <a:cubicBezTo>
                  <a:pt x="19316" y="53550"/>
                  <a:pt x="20200" y="52177"/>
                  <a:pt x="21094" y="50777"/>
                </a:cubicBezTo>
                <a:cubicBezTo>
                  <a:pt x="21694" y="50516"/>
                  <a:pt x="35666" y="44655"/>
                  <a:pt x="54522" y="53472"/>
                </a:cubicBezTo>
                <a:cubicBezTo>
                  <a:pt x="60883" y="56444"/>
                  <a:pt x="67022" y="57555"/>
                  <a:pt x="72661" y="57555"/>
                </a:cubicBezTo>
                <a:cubicBezTo>
                  <a:pt x="84177" y="57555"/>
                  <a:pt x="93588" y="52905"/>
                  <a:pt x="98394" y="49950"/>
                </a:cubicBezTo>
                <a:cubicBezTo>
                  <a:pt x="99455" y="51638"/>
                  <a:pt x="100516" y="53288"/>
                  <a:pt x="101555" y="54888"/>
                </a:cubicBezTo>
                <a:cubicBezTo>
                  <a:pt x="107877" y="64555"/>
                  <a:pt x="113333" y="72905"/>
                  <a:pt x="113333" y="87272"/>
                </a:cubicBezTo>
                <a:cubicBezTo>
                  <a:pt x="113333" y="102311"/>
                  <a:pt x="98377" y="114544"/>
                  <a:pt x="80000" y="114544"/>
                </a:cubicBezTo>
                <a:moveTo>
                  <a:pt x="33150" y="16361"/>
                </a:moveTo>
                <a:lnTo>
                  <a:pt x="86850" y="16361"/>
                </a:lnTo>
                <a:cubicBezTo>
                  <a:pt x="87677" y="28516"/>
                  <a:pt x="91250" y="37416"/>
                  <a:pt x="95444" y="44944"/>
                </a:cubicBezTo>
                <a:cubicBezTo>
                  <a:pt x="90450" y="48277"/>
                  <a:pt x="75050" y="56777"/>
                  <a:pt x="57833" y="48733"/>
                </a:cubicBezTo>
                <a:cubicBezTo>
                  <a:pt x="44005" y="42272"/>
                  <a:pt x="32222" y="42661"/>
                  <a:pt x="25111" y="43955"/>
                </a:cubicBezTo>
                <a:cubicBezTo>
                  <a:pt x="29061" y="36633"/>
                  <a:pt x="32355" y="27983"/>
                  <a:pt x="33150" y="16361"/>
                </a:cubicBezTo>
                <a:moveTo>
                  <a:pt x="20000" y="5455"/>
                </a:moveTo>
                <a:lnTo>
                  <a:pt x="100000" y="5455"/>
                </a:lnTo>
                <a:lnTo>
                  <a:pt x="100000" y="10911"/>
                </a:lnTo>
                <a:lnTo>
                  <a:pt x="20000" y="10911"/>
                </a:lnTo>
                <a:cubicBezTo>
                  <a:pt x="20000" y="10911"/>
                  <a:pt x="20000" y="5455"/>
                  <a:pt x="20000" y="5455"/>
                </a:cubicBezTo>
                <a:close/>
                <a:moveTo>
                  <a:pt x="93572" y="16361"/>
                </a:moveTo>
                <a:lnTo>
                  <a:pt x="100000" y="16361"/>
                </a:lnTo>
                <a:cubicBezTo>
                  <a:pt x="103677" y="16361"/>
                  <a:pt x="106666" y="13916"/>
                  <a:pt x="106666" y="10911"/>
                </a:cubicBezTo>
                <a:lnTo>
                  <a:pt x="106666" y="5455"/>
                </a:lnTo>
                <a:cubicBezTo>
                  <a:pt x="106666" y="2444"/>
                  <a:pt x="103677" y="0"/>
                  <a:pt x="100000" y="0"/>
                </a:cubicBezTo>
                <a:lnTo>
                  <a:pt x="20000" y="0"/>
                </a:lnTo>
                <a:cubicBezTo>
                  <a:pt x="16322" y="0"/>
                  <a:pt x="13333" y="2444"/>
                  <a:pt x="13333" y="5455"/>
                </a:cubicBezTo>
                <a:lnTo>
                  <a:pt x="13333" y="10911"/>
                </a:lnTo>
                <a:cubicBezTo>
                  <a:pt x="13333" y="13916"/>
                  <a:pt x="16322" y="16361"/>
                  <a:pt x="20000" y="16361"/>
                </a:cubicBezTo>
                <a:lnTo>
                  <a:pt x="26427" y="16361"/>
                </a:lnTo>
                <a:cubicBezTo>
                  <a:pt x="24011" y="49650"/>
                  <a:pt x="0" y="56188"/>
                  <a:pt x="0" y="87272"/>
                </a:cubicBezTo>
                <a:cubicBezTo>
                  <a:pt x="0" y="105344"/>
                  <a:pt x="17911" y="120000"/>
                  <a:pt x="40000" y="120000"/>
                </a:cubicBezTo>
                <a:lnTo>
                  <a:pt x="80000" y="120000"/>
                </a:lnTo>
                <a:cubicBezTo>
                  <a:pt x="102088" y="120000"/>
                  <a:pt x="120000" y="105344"/>
                  <a:pt x="120000" y="87272"/>
                </a:cubicBezTo>
                <a:cubicBezTo>
                  <a:pt x="120000" y="56188"/>
                  <a:pt x="95988" y="49650"/>
                  <a:pt x="93572" y="16361"/>
                </a:cubicBezTo>
                <a:moveTo>
                  <a:pt x="96666" y="65455"/>
                </a:moveTo>
                <a:cubicBezTo>
                  <a:pt x="94822" y="65455"/>
                  <a:pt x="93333" y="66672"/>
                  <a:pt x="93333" y="68183"/>
                </a:cubicBezTo>
                <a:cubicBezTo>
                  <a:pt x="93333" y="69688"/>
                  <a:pt x="94822" y="70911"/>
                  <a:pt x="96666" y="70911"/>
                </a:cubicBezTo>
                <a:cubicBezTo>
                  <a:pt x="98511" y="70911"/>
                  <a:pt x="100000" y="69688"/>
                  <a:pt x="100000" y="68183"/>
                </a:cubicBezTo>
                <a:cubicBezTo>
                  <a:pt x="100000" y="66672"/>
                  <a:pt x="98511" y="65455"/>
                  <a:pt x="96666" y="65455"/>
                </a:cubicBezTo>
                <a:moveTo>
                  <a:pt x="33333" y="60000"/>
                </a:moveTo>
                <a:cubicBezTo>
                  <a:pt x="29655" y="60000"/>
                  <a:pt x="26666" y="62444"/>
                  <a:pt x="26666" y="65455"/>
                </a:cubicBezTo>
                <a:cubicBezTo>
                  <a:pt x="26666" y="68466"/>
                  <a:pt x="29655" y="70911"/>
                  <a:pt x="33333" y="70911"/>
                </a:cubicBezTo>
                <a:cubicBezTo>
                  <a:pt x="37011" y="70911"/>
                  <a:pt x="40000" y="68466"/>
                  <a:pt x="40000" y="65455"/>
                </a:cubicBezTo>
                <a:cubicBezTo>
                  <a:pt x="40000" y="62444"/>
                  <a:pt x="37011" y="60000"/>
                  <a:pt x="33333" y="60000"/>
                </a:cubicBezTo>
                <a:moveTo>
                  <a:pt x="30000" y="92727"/>
                </a:moveTo>
                <a:cubicBezTo>
                  <a:pt x="28155" y="92727"/>
                  <a:pt x="26666" y="93944"/>
                  <a:pt x="26666" y="95455"/>
                </a:cubicBezTo>
                <a:cubicBezTo>
                  <a:pt x="26666" y="96961"/>
                  <a:pt x="28155" y="98183"/>
                  <a:pt x="30000" y="98183"/>
                </a:cubicBezTo>
                <a:cubicBezTo>
                  <a:pt x="31844" y="98183"/>
                  <a:pt x="33333" y="96961"/>
                  <a:pt x="33333" y="95455"/>
                </a:cubicBezTo>
                <a:cubicBezTo>
                  <a:pt x="33333" y="93944"/>
                  <a:pt x="31844" y="92727"/>
                  <a:pt x="30000" y="92727"/>
                </a:cubicBezTo>
              </a:path>
            </a:pathLst>
          </a:custGeom>
          <a:solidFill>
            <a:srgbClr val="262626"/>
          </a:solidFill>
          <a:ln>
            <a:solidFill>
              <a:srgbClr val="262626"/>
            </a:solidFill>
          </a:ln>
        </p:spPr>
        <p:txBody>
          <a:bodyPr lIns="19038" tIns="19038" rIns="19038" bIns="19038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70471" y="2484703"/>
            <a:ext cx="3496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70470" y="3308517"/>
            <a:ext cx="497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24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28707" y="2269168"/>
            <a:ext cx="30005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13800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8" name="等腰三角形 6"/>
          <p:cNvSpPr/>
          <p:nvPr/>
        </p:nvSpPr>
        <p:spPr>
          <a:xfrm>
            <a:off x="4924368" y="2003568"/>
            <a:ext cx="2343263" cy="1920759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noFill/>
          <a:ln w="3175">
            <a:solidFill>
              <a:srgbClr val="26262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anchor="ctr"/>
          <a:lstStyle/>
          <a:p>
            <a:pPr algn="ctr">
              <a:defRPr/>
            </a:pPr>
            <a:r>
              <a:rPr lang="en-US" altLang="zh-CN" sz="5335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5335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等腰三角形 7"/>
          <p:cNvSpPr/>
          <p:nvPr/>
        </p:nvSpPr>
        <p:spPr>
          <a:xfrm>
            <a:off x="6220200" y="4175582"/>
            <a:ext cx="2301861" cy="1962288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noFill/>
          <a:ln w="3175">
            <a:solidFill>
              <a:srgbClr val="26262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816000" rIns="0" anchor="ctr"/>
          <a:lstStyle/>
          <a:p>
            <a:pPr algn="ctr">
              <a:defRPr/>
            </a:pPr>
            <a:r>
              <a:rPr lang="en-US" altLang="zh-CN" sz="5335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5335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等腰三角形 11"/>
          <p:cNvSpPr/>
          <p:nvPr/>
        </p:nvSpPr>
        <p:spPr>
          <a:xfrm>
            <a:off x="3661656" y="4175582"/>
            <a:ext cx="2301861" cy="1962288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noFill/>
          <a:ln w="3175">
            <a:solidFill>
              <a:srgbClr val="26262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16000" rIns="240000" anchor="ctr"/>
          <a:lstStyle/>
          <a:p>
            <a:pPr algn="ctr">
              <a:defRPr/>
            </a:pPr>
            <a:r>
              <a:rPr lang="en-US" altLang="zh-CN" sz="5335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5335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4878828" y="4040611"/>
            <a:ext cx="2376383" cy="2028737"/>
          </a:xfrm>
          <a:custGeom>
            <a:avLst/>
            <a:gdLst>
              <a:gd name="connsiteX0" fmla="*/ 0 w 1822450"/>
              <a:gd name="connsiteY0" fmla="*/ 0 h 1551623"/>
              <a:gd name="connsiteX1" fmla="*/ 1822450 w 1822450"/>
              <a:gd name="connsiteY1" fmla="*/ 0 h 1551623"/>
              <a:gd name="connsiteX2" fmla="*/ 911225 w 1822450"/>
              <a:gd name="connsiteY2" fmla="*/ 1551623 h 155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50" h="1551623">
                <a:moveTo>
                  <a:pt x="0" y="0"/>
                </a:moveTo>
                <a:lnTo>
                  <a:pt x="1822450" y="0"/>
                </a:lnTo>
                <a:lnTo>
                  <a:pt x="911225" y="1551623"/>
                </a:lnTo>
                <a:close/>
              </a:path>
            </a:pathLst>
          </a:custGeom>
          <a:noFill/>
          <a:ln w="3175">
            <a:solidFill>
              <a:srgbClr val="26262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tIns="0" rIns="576000" bIns="528000" anchor="ctr"/>
          <a:lstStyle/>
          <a:p>
            <a:pPr algn="ctr"/>
            <a:r>
              <a:rPr lang="zh-CN" altLang="en-US" sz="3600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55211" y="2285723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55211" y="2915864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16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515441" y="5023061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15441" y="5653202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16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18724" y="3832710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18724" y="4462851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16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4" name="Shape 1459"/>
          <p:cNvSpPr txBox="1"/>
          <p:nvPr/>
        </p:nvSpPr>
        <p:spPr>
          <a:xfrm>
            <a:off x="2969088" y="5088570"/>
            <a:ext cx="1907700" cy="3021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44546A"/>
              </a:buClr>
              <a:buSzPct val="25000"/>
            </a:pPr>
            <a:r>
              <a:rPr lang="zh-CN" altLang="en-US" sz="14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sz="14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5" name="Shape 1460"/>
          <p:cNvSpPr txBox="1"/>
          <p:nvPr/>
        </p:nvSpPr>
        <p:spPr>
          <a:xfrm>
            <a:off x="5504788" y="5085081"/>
            <a:ext cx="1907700" cy="3021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44546A"/>
              </a:buClr>
              <a:buSzPct val="25000"/>
            </a:pPr>
            <a:r>
              <a:rPr lang="zh-CN" altLang="en-US" sz="14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4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6" name="Shape 1461"/>
          <p:cNvSpPr txBox="1"/>
          <p:nvPr/>
        </p:nvSpPr>
        <p:spPr>
          <a:xfrm>
            <a:off x="8185024" y="5087129"/>
            <a:ext cx="1907700" cy="3021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>
              <a:lnSpc>
                <a:spcPct val="150000"/>
              </a:lnSpc>
              <a:buClr>
                <a:srgbClr val="44546A"/>
              </a:buClr>
              <a:buSzPct val="25000"/>
            </a:pPr>
            <a:r>
              <a:rPr lang="zh-CN" altLang="en-US" sz="14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4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7" name="Shape 1462"/>
          <p:cNvSpPr/>
          <p:nvPr/>
        </p:nvSpPr>
        <p:spPr>
          <a:xfrm>
            <a:off x="2805509" y="5132640"/>
            <a:ext cx="130350" cy="1303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8" name="Shape 1463"/>
          <p:cNvSpPr/>
          <p:nvPr/>
        </p:nvSpPr>
        <p:spPr>
          <a:xfrm>
            <a:off x="5343561" y="5128447"/>
            <a:ext cx="130350" cy="1303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9" name="Shape 1464"/>
          <p:cNvSpPr/>
          <p:nvPr/>
        </p:nvSpPr>
        <p:spPr>
          <a:xfrm>
            <a:off x="8011663" y="5128447"/>
            <a:ext cx="130350" cy="1303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0" name="Shape 1468"/>
          <p:cNvSpPr/>
          <p:nvPr/>
        </p:nvSpPr>
        <p:spPr>
          <a:xfrm>
            <a:off x="3321038" y="2029871"/>
            <a:ext cx="195750" cy="236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Shape 1469"/>
          <p:cNvSpPr/>
          <p:nvPr/>
        </p:nvSpPr>
        <p:spPr>
          <a:xfrm>
            <a:off x="3800263" y="2634672"/>
            <a:ext cx="195750" cy="176385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cxnSp>
        <p:nvCxnSpPr>
          <p:cNvPr id="12" name="Shape 1470"/>
          <p:cNvCxnSpPr/>
          <p:nvPr/>
        </p:nvCxnSpPr>
        <p:spPr>
          <a:xfrm rot="10800000">
            <a:off x="3012811" y="1683781"/>
            <a:ext cx="0" cy="2714700"/>
          </a:xfrm>
          <a:prstGeom prst="straightConnector1">
            <a:avLst/>
          </a:prstGeom>
          <a:noFill/>
          <a:ln w="127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471"/>
          <p:cNvSpPr txBox="1"/>
          <p:nvPr/>
        </p:nvSpPr>
        <p:spPr>
          <a:xfrm>
            <a:off x="3629275" y="4535890"/>
            <a:ext cx="587100" cy="207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808080"/>
              </a:buClr>
              <a:buSzPct val="25000"/>
            </a:pPr>
            <a:r>
              <a:rPr lang="en-US" sz="350" kern="0">
                <a:solidFill>
                  <a:srgbClr val="80808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Category 1</a:t>
            </a:r>
          </a:p>
        </p:txBody>
      </p:sp>
      <p:cxnSp>
        <p:nvCxnSpPr>
          <p:cNvPr id="14" name="Shape 1472"/>
          <p:cNvCxnSpPr/>
          <p:nvPr/>
        </p:nvCxnSpPr>
        <p:spPr>
          <a:xfrm>
            <a:off x="3012811" y="4398481"/>
            <a:ext cx="6789900" cy="0"/>
          </a:xfrm>
          <a:prstGeom prst="straightConnector1">
            <a:avLst/>
          </a:prstGeom>
          <a:noFill/>
          <a:ln w="127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473"/>
          <p:cNvCxnSpPr/>
          <p:nvPr/>
        </p:nvCxnSpPr>
        <p:spPr>
          <a:xfrm rot="10800000">
            <a:off x="4733948" y="1646644"/>
            <a:ext cx="0" cy="2714700"/>
          </a:xfrm>
          <a:prstGeom prst="straightConnector1">
            <a:avLst/>
          </a:prstGeom>
          <a:noFill/>
          <a:ln w="127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474"/>
          <p:cNvSpPr/>
          <p:nvPr/>
        </p:nvSpPr>
        <p:spPr>
          <a:xfrm>
            <a:off x="4254730" y="3486463"/>
            <a:ext cx="195750" cy="91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Shape 1475"/>
          <p:cNvSpPr txBox="1"/>
          <p:nvPr/>
        </p:nvSpPr>
        <p:spPr>
          <a:xfrm>
            <a:off x="5251750" y="4535890"/>
            <a:ext cx="587100" cy="207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808080"/>
              </a:buClr>
              <a:buSzPct val="25000"/>
            </a:pPr>
            <a:r>
              <a:rPr lang="en-US" sz="350" kern="0">
                <a:solidFill>
                  <a:srgbClr val="80808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Category 2</a:t>
            </a:r>
          </a:p>
        </p:txBody>
      </p:sp>
      <p:cxnSp>
        <p:nvCxnSpPr>
          <p:cNvPr id="18" name="Shape 1476"/>
          <p:cNvCxnSpPr/>
          <p:nvPr/>
        </p:nvCxnSpPr>
        <p:spPr>
          <a:xfrm rot="10800000">
            <a:off x="6356648" y="1683788"/>
            <a:ext cx="0" cy="2714700"/>
          </a:xfrm>
          <a:prstGeom prst="straightConnector1">
            <a:avLst/>
          </a:prstGeom>
          <a:noFill/>
          <a:ln w="127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hape 1477"/>
          <p:cNvCxnSpPr/>
          <p:nvPr/>
        </p:nvCxnSpPr>
        <p:spPr>
          <a:xfrm rot="10800000">
            <a:off x="6356648" y="1646644"/>
            <a:ext cx="0" cy="2714700"/>
          </a:xfrm>
          <a:prstGeom prst="straightConnector1">
            <a:avLst/>
          </a:prstGeom>
          <a:noFill/>
          <a:ln w="127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1478"/>
          <p:cNvSpPr txBox="1"/>
          <p:nvPr/>
        </p:nvSpPr>
        <p:spPr>
          <a:xfrm>
            <a:off x="6874451" y="4535890"/>
            <a:ext cx="587100" cy="207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808080"/>
              </a:buClr>
              <a:buSzPct val="25000"/>
            </a:pPr>
            <a:r>
              <a:rPr lang="en-US" sz="350" kern="0">
                <a:solidFill>
                  <a:srgbClr val="80808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Category 3</a:t>
            </a:r>
          </a:p>
        </p:txBody>
      </p:sp>
      <p:cxnSp>
        <p:nvCxnSpPr>
          <p:cNvPr id="21" name="Shape 1479"/>
          <p:cNvCxnSpPr/>
          <p:nvPr/>
        </p:nvCxnSpPr>
        <p:spPr>
          <a:xfrm rot="10800000">
            <a:off x="7979348" y="1683788"/>
            <a:ext cx="0" cy="2714700"/>
          </a:xfrm>
          <a:prstGeom prst="straightConnector1">
            <a:avLst/>
          </a:prstGeom>
          <a:noFill/>
          <a:ln w="127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Shape 1480"/>
          <p:cNvCxnSpPr/>
          <p:nvPr/>
        </p:nvCxnSpPr>
        <p:spPr>
          <a:xfrm rot="10800000">
            <a:off x="7979348" y="1646644"/>
            <a:ext cx="0" cy="2714700"/>
          </a:xfrm>
          <a:prstGeom prst="straightConnector1">
            <a:avLst/>
          </a:prstGeom>
          <a:noFill/>
          <a:ln w="127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1481"/>
          <p:cNvSpPr txBox="1"/>
          <p:nvPr/>
        </p:nvSpPr>
        <p:spPr>
          <a:xfrm>
            <a:off x="8497151" y="4535890"/>
            <a:ext cx="587100" cy="207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808080"/>
              </a:buClr>
              <a:buSzPct val="25000"/>
            </a:pPr>
            <a:r>
              <a:rPr lang="en-US" sz="350" kern="0">
                <a:solidFill>
                  <a:srgbClr val="80808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Category 4</a:t>
            </a:r>
          </a:p>
        </p:txBody>
      </p:sp>
      <p:cxnSp>
        <p:nvCxnSpPr>
          <p:cNvPr id="24" name="Shape 1482"/>
          <p:cNvCxnSpPr/>
          <p:nvPr/>
        </p:nvCxnSpPr>
        <p:spPr>
          <a:xfrm rot="10800000">
            <a:off x="9602048" y="1683788"/>
            <a:ext cx="0" cy="2714700"/>
          </a:xfrm>
          <a:prstGeom prst="straightConnector1">
            <a:avLst/>
          </a:prstGeom>
          <a:noFill/>
          <a:ln w="127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1483"/>
          <p:cNvSpPr/>
          <p:nvPr/>
        </p:nvSpPr>
        <p:spPr>
          <a:xfrm>
            <a:off x="4980588" y="2745683"/>
            <a:ext cx="195750" cy="16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Shape 1484"/>
          <p:cNvSpPr/>
          <p:nvPr/>
        </p:nvSpPr>
        <p:spPr>
          <a:xfrm>
            <a:off x="5459813" y="2086708"/>
            <a:ext cx="195750" cy="2311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7" name="Shape 1485"/>
          <p:cNvSpPr/>
          <p:nvPr/>
        </p:nvSpPr>
        <p:spPr>
          <a:xfrm>
            <a:off x="5914275" y="3115718"/>
            <a:ext cx="195750" cy="128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8" name="Shape 1486"/>
          <p:cNvSpPr/>
          <p:nvPr/>
        </p:nvSpPr>
        <p:spPr>
          <a:xfrm>
            <a:off x="6603269" y="2029871"/>
            <a:ext cx="195750" cy="2368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Shape 1487"/>
          <p:cNvSpPr/>
          <p:nvPr/>
        </p:nvSpPr>
        <p:spPr>
          <a:xfrm>
            <a:off x="7082494" y="2634672"/>
            <a:ext cx="195750" cy="176385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0" name="Shape 1488"/>
          <p:cNvSpPr/>
          <p:nvPr/>
        </p:nvSpPr>
        <p:spPr>
          <a:xfrm>
            <a:off x="7536962" y="3486463"/>
            <a:ext cx="195750" cy="912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1" name="Shape 1489"/>
          <p:cNvSpPr/>
          <p:nvPr/>
        </p:nvSpPr>
        <p:spPr>
          <a:xfrm>
            <a:off x="8262819" y="2745683"/>
            <a:ext cx="195750" cy="165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Shape 1490"/>
          <p:cNvSpPr/>
          <p:nvPr/>
        </p:nvSpPr>
        <p:spPr>
          <a:xfrm>
            <a:off x="8742044" y="2086708"/>
            <a:ext cx="195750" cy="2311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3" name="Shape 1491"/>
          <p:cNvSpPr/>
          <p:nvPr/>
        </p:nvSpPr>
        <p:spPr>
          <a:xfrm>
            <a:off x="9196506" y="3115718"/>
            <a:ext cx="195750" cy="1282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6" grpId="0" animBg="1"/>
      <p:bldP spid="17" grpId="0"/>
      <p:bldP spid="20" grpId="0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4" name="Shape 1434"/>
          <p:cNvSpPr txBox="1"/>
          <p:nvPr/>
        </p:nvSpPr>
        <p:spPr>
          <a:xfrm>
            <a:off x="1217480" y="4572009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5" name="Shape 1435"/>
          <p:cNvSpPr txBox="1"/>
          <p:nvPr/>
        </p:nvSpPr>
        <p:spPr>
          <a:xfrm>
            <a:off x="1302963" y="4158582"/>
            <a:ext cx="18099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44546A"/>
              </a:buClr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6" name="Shape 1436"/>
          <p:cNvSpPr txBox="1"/>
          <p:nvPr/>
        </p:nvSpPr>
        <p:spPr>
          <a:xfrm>
            <a:off x="3940209" y="4572009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7" name="Shape 1437"/>
          <p:cNvSpPr txBox="1"/>
          <p:nvPr/>
        </p:nvSpPr>
        <p:spPr>
          <a:xfrm>
            <a:off x="4025691" y="4158582"/>
            <a:ext cx="18099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44546A"/>
              </a:buClr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8" name="Shape 1438"/>
          <p:cNvSpPr txBox="1"/>
          <p:nvPr/>
        </p:nvSpPr>
        <p:spPr>
          <a:xfrm>
            <a:off x="6534294" y="4572009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9" name="Shape 1439"/>
          <p:cNvSpPr txBox="1"/>
          <p:nvPr/>
        </p:nvSpPr>
        <p:spPr>
          <a:xfrm>
            <a:off x="6619776" y="4158582"/>
            <a:ext cx="18099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44546A"/>
              </a:buClr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0" name="Shape 1440"/>
          <p:cNvSpPr txBox="1"/>
          <p:nvPr/>
        </p:nvSpPr>
        <p:spPr>
          <a:xfrm>
            <a:off x="9257022" y="4572009"/>
            <a:ext cx="1981950" cy="9694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1" name="Shape 1441"/>
          <p:cNvSpPr txBox="1"/>
          <p:nvPr/>
        </p:nvSpPr>
        <p:spPr>
          <a:xfrm>
            <a:off x="9342503" y="4158582"/>
            <a:ext cx="1809900" cy="29235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44546A"/>
              </a:buClr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2" name="Shape 1443"/>
          <p:cNvSpPr/>
          <p:nvPr/>
        </p:nvSpPr>
        <p:spPr>
          <a:xfrm>
            <a:off x="1430059" y="1994454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" name="Shape 1444"/>
          <p:cNvSpPr/>
          <p:nvPr/>
        </p:nvSpPr>
        <p:spPr>
          <a:xfrm>
            <a:off x="3959067" y="1994454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" name="Shape 1445"/>
          <p:cNvSpPr/>
          <p:nvPr/>
        </p:nvSpPr>
        <p:spPr>
          <a:xfrm>
            <a:off x="6493480" y="1994454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" name="Shape 1446"/>
          <p:cNvSpPr/>
          <p:nvPr/>
        </p:nvSpPr>
        <p:spPr>
          <a:xfrm>
            <a:off x="9030135" y="1994454"/>
            <a:ext cx="1701000" cy="1701000"/>
          </a:xfrm>
          <a:prstGeom prst="ellipse">
            <a:avLst/>
          </a:prstGeom>
          <a:noFill/>
          <a:ln w="76200" cap="flat" cmpd="sng">
            <a:solidFill>
              <a:srgbClr val="DCDC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Shape 1447"/>
          <p:cNvSpPr txBox="1"/>
          <p:nvPr/>
        </p:nvSpPr>
        <p:spPr>
          <a:xfrm>
            <a:off x="1841903" y="2661308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F0821E"/>
              </a:buClr>
              <a:buSzPct val="25000"/>
            </a:pPr>
            <a:r>
              <a:rPr lang="en-US" sz="2400" b="1" kern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60%</a:t>
            </a:r>
          </a:p>
        </p:txBody>
      </p:sp>
      <p:sp>
        <p:nvSpPr>
          <p:cNvPr id="17" name="Shape 1448"/>
          <p:cNvSpPr txBox="1"/>
          <p:nvPr/>
        </p:nvSpPr>
        <p:spPr>
          <a:xfrm>
            <a:off x="4377168" y="2661308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F0821E"/>
              </a:buClr>
              <a:buSzPct val="25000"/>
            </a:pPr>
            <a:r>
              <a:rPr lang="en-US" sz="2400" b="1" kern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35%</a:t>
            </a:r>
          </a:p>
        </p:txBody>
      </p:sp>
      <p:sp>
        <p:nvSpPr>
          <p:cNvPr id="18" name="Shape 1449"/>
          <p:cNvSpPr txBox="1"/>
          <p:nvPr/>
        </p:nvSpPr>
        <p:spPr>
          <a:xfrm>
            <a:off x="6912430" y="2661308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F0821E"/>
              </a:buClr>
              <a:buSzPct val="25000"/>
            </a:pPr>
            <a:r>
              <a:rPr lang="en-US" sz="2400" b="1" kern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70%</a:t>
            </a:r>
          </a:p>
        </p:txBody>
      </p:sp>
      <p:sp>
        <p:nvSpPr>
          <p:cNvPr id="19" name="Shape 1450"/>
          <p:cNvSpPr txBox="1"/>
          <p:nvPr/>
        </p:nvSpPr>
        <p:spPr>
          <a:xfrm>
            <a:off x="9447694" y="2661308"/>
            <a:ext cx="887850" cy="4363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Clr>
                <a:srgbClr val="F0821E"/>
              </a:buClr>
              <a:buSzPct val="25000"/>
            </a:pPr>
            <a:r>
              <a:rPr lang="en-US" sz="2400" b="1" kern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90%</a:t>
            </a:r>
          </a:p>
        </p:txBody>
      </p:sp>
      <p:sp>
        <p:nvSpPr>
          <p:cNvPr id="20" name="Shape 1451"/>
          <p:cNvSpPr/>
          <p:nvPr/>
        </p:nvSpPr>
        <p:spPr>
          <a:xfrm>
            <a:off x="1430059" y="1994454"/>
            <a:ext cx="1701000" cy="1701000"/>
          </a:xfrm>
          <a:prstGeom prst="arc">
            <a:avLst>
              <a:gd name="adj1" fmla="val 16170307"/>
              <a:gd name="adj2" fmla="val 7170684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1" name="Shape 1452"/>
          <p:cNvSpPr/>
          <p:nvPr/>
        </p:nvSpPr>
        <p:spPr>
          <a:xfrm>
            <a:off x="3959067" y="1994454"/>
            <a:ext cx="1701000" cy="1701000"/>
          </a:xfrm>
          <a:prstGeom prst="arc">
            <a:avLst>
              <a:gd name="adj1" fmla="val 16278115"/>
              <a:gd name="adj2" fmla="val 1051318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Shape 1453"/>
          <p:cNvSpPr/>
          <p:nvPr/>
        </p:nvSpPr>
        <p:spPr>
          <a:xfrm>
            <a:off x="6493480" y="1994454"/>
            <a:ext cx="1701000" cy="1701000"/>
          </a:xfrm>
          <a:prstGeom prst="arc">
            <a:avLst>
              <a:gd name="adj1" fmla="val 16319724"/>
              <a:gd name="adj2" fmla="val 9208582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3" name="Shape 1454"/>
          <p:cNvSpPr/>
          <p:nvPr/>
        </p:nvSpPr>
        <p:spPr>
          <a:xfrm>
            <a:off x="9030135" y="1994454"/>
            <a:ext cx="1701000" cy="1701000"/>
          </a:xfrm>
          <a:prstGeom prst="arc">
            <a:avLst>
              <a:gd name="adj1" fmla="val 16260653"/>
              <a:gd name="adj2" fmla="val 12897115"/>
            </a:avLst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675" kern="0">
              <a:solidFill>
                <a:srgbClr val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4" name="Shape 711"/>
          <p:cNvSpPr/>
          <p:nvPr/>
        </p:nvSpPr>
        <p:spPr>
          <a:xfrm rot="-5400000">
            <a:off x="1272540" y="2085920"/>
            <a:ext cx="1828800" cy="1636657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5" name="Shape 712"/>
          <p:cNvSpPr/>
          <p:nvPr/>
        </p:nvSpPr>
        <p:spPr>
          <a:xfrm rot="-5400000">
            <a:off x="3234340" y="2085921"/>
            <a:ext cx="1828800" cy="1636657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6" name="Shape 713"/>
          <p:cNvSpPr/>
          <p:nvPr/>
        </p:nvSpPr>
        <p:spPr>
          <a:xfrm rot="-5400000">
            <a:off x="5196140" y="2085921"/>
            <a:ext cx="1828800" cy="1636657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7" name="Shape 714"/>
          <p:cNvSpPr/>
          <p:nvPr/>
        </p:nvSpPr>
        <p:spPr>
          <a:xfrm rot="-5400000">
            <a:off x="7157940" y="2085921"/>
            <a:ext cx="1828800" cy="1636657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8" name="Shape 715"/>
          <p:cNvSpPr/>
          <p:nvPr/>
        </p:nvSpPr>
        <p:spPr>
          <a:xfrm rot="-5400000">
            <a:off x="9119739" y="2085921"/>
            <a:ext cx="1828800" cy="1636657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9" name="Shape 719"/>
          <p:cNvSpPr txBox="1"/>
          <p:nvPr/>
        </p:nvSpPr>
        <p:spPr>
          <a:xfrm>
            <a:off x="1675461" y="4114397"/>
            <a:ext cx="1018868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2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01</a:t>
            </a:r>
          </a:p>
        </p:txBody>
      </p:sp>
      <p:sp>
        <p:nvSpPr>
          <p:cNvPr id="10" name="Shape 720"/>
          <p:cNvSpPr txBox="1"/>
          <p:nvPr/>
        </p:nvSpPr>
        <p:spPr>
          <a:xfrm>
            <a:off x="1272965" y="4486652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1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1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1" name="Shape 721"/>
          <p:cNvSpPr txBox="1"/>
          <p:nvPr/>
        </p:nvSpPr>
        <p:spPr>
          <a:xfrm>
            <a:off x="3638739" y="4114397"/>
            <a:ext cx="1048524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2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02</a:t>
            </a:r>
          </a:p>
        </p:txBody>
      </p:sp>
      <p:sp>
        <p:nvSpPr>
          <p:cNvPr id="12" name="Shape 722"/>
          <p:cNvSpPr txBox="1"/>
          <p:nvPr/>
        </p:nvSpPr>
        <p:spPr>
          <a:xfrm>
            <a:off x="3251072" y="4486652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1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1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3" name="Shape 723"/>
          <p:cNvSpPr txBox="1"/>
          <p:nvPr/>
        </p:nvSpPr>
        <p:spPr>
          <a:xfrm>
            <a:off x="5526676" y="4114397"/>
            <a:ext cx="1228862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altLang="zh-CN" sz="12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03</a:t>
            </a:r>
          </a:p>
        </p:txBody>
      </p:sp>
      <p:sp>
        <p:nvSpPr>
          <p:cNvPr id="14" name="Shape 724"/>
          <p:cNvSpPr txBox="1"/>
          <p:nvPr/>
        </p:nvSpPr>
        <p:spPr>
          <a:xfrm>
            <a:off x="5229177" y="4486652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1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1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5" name="Shape 725"/>
          <p:cNvSpPr txBox="1"/>
          <p:nvPr/>
        </p:nvSpPr>
        <p:spPr>
          <a:xfrm>
            <a:off x="7553671" y="4114397"/>
            <a:ext cx="1131079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2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04</a:t>
            </a:r>
          </a:p>
        </p:txBody>
      </p:sp>
      <p:sp>
        <p:nvSpPr>
          <p:cNvPr id="16" name="Shape 726"/>
          <p:cNvSpPr txBox="1"/>
          <p:nvPr/>
        </p:nvSpPr>
        <p:spPr>
          <a:xfrm>
            <a:off x="7207282" y="4486652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1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1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7" name="Shape 727"/>
          <p:cNvSpPr txBox="1"/>
          <p:nvPr/>
        </p:nvSpPr>
        <p:spPr>
          <a:xfrm>
            <a:off x="9579467" y="4114397"/>
            <a:ext cx="1035701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2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05</a:t>
            </a:r>
          </a:p>
        </p:txBody>
      </p:sp>
      <p:sp>
        <p:nvSpPr>
          <p:cNvPr id="18" name="Shape 728"/>
          <p:cNvSpPr txBox="1"/>
          <p:nvPr/>
        </p:nvSpPr>
        <p:spPr>
          <a:xfrm>
            <a:off x="9185387" y="4486652"/>
            <a:ext cx="1828375" cy="1232388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1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1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9" name="Shape 729"/>
          <p:cNvSpPr/>
          <p:nvPr/>
        </p:nvSpPr>
        <p:spPr>
          <a:xfrm>
            <a:off x="1974547" y="2664967"/>
            <a:ext cx="462149" cy="4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98183"/>
                </a:moveTo>
                <a:cubicBezTo>
                  <a:pt x="114544" y="101194"/>
                  <a:pt x="112100" y="103638"/>
                  <a:pt x="109088" y="103638"/>
                </a:cubicBezTo>
                <a:lnTo>
                  <a:pt x="10911" y="103638"/>
                </a:lnTo>
                <a:cubicBezTo>
                  <a:pt x="7900" y="103638"/>
                  <a:pt x="5455" y="101194"/>
                  <a:pt x="5455" y="98183"/>
                </a:cubicBez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109088" y="27272"/>
                </a:lnTo>
                <a:cubicBezTo>
                  <a:pt x="112100" y="27272"/>
                  <a:pt x="114544" y="29716"/>
                  <a:pt x="114544" y="32727"/>
                </a:cubicBezTo>
                <a:cubicBezTo>
                  <a:pt x="114544" y="32727"/>
                  <a:pt x="114544" y="98183"/>
                  <a:pt x="114544" y="98183"/>
                </a:cubicBezTo>
                <a:close/>
                <a:moveTo>
                  <a:pt x="109088" y="21816"/>
                </a:moveTo>
                <a:lnTo>
                  <a:pt x="69311" y="21816"/>
                </a:lnTo>
                <a:lnTo>
                  <a:pt x="80422" y="10705"/>
                </a:lnTo>
                <a:cubicBezTo>
                  <a:pt x="80872" y="10827"/>
                  <a:pt x="81333" y="10911"/>
                  <a:pt x="81816" y="10911"/>
                </a:cubicBezTo>
                <a:cubicBezTo>
                  <a:pt x="84827" y="10911"/>
                  <a:pt x="87272" y="8466"/>
                  <a:pt x="87272" y="5455"/>
                </a:cubicBezTo>
                <a:cubicBezTo>
                  <a:pt x="87272" y="2444"/>
                  <a:pt x="84827" y="0"/>
                  <a:pt x="81816" y="0"/>
                </a:cubicBezTo>
                <a:cubicBezTo>
                  <a:pt x="78805" y="0"/>
                  <a:pt x="76361" y="2444"/>
                  <a:pt x="76361" y="5455"/>
                </a:cubicBezTo>
                <a:cubicBezTo>
                  <a:pt x="76361" y="5938"/>
                  <a:pt x="76450" y="6405"/>
                  <a:pt x="76566" y="6850"/>
                </a:cubicBezTo>
                <a:lnTo>
                  <a:pt x="61600" y="21816"/>
                </a:lnTo>
                <a:lnTo>
                  <a:pt x="58405" y="21816"/>
                </a:lnTo>
                <a:lnTo>
                  <a:pt x="43433" y="6850"/>
                </a:lnTo>
                <a:cubicBezTo>
                  <a:pt x="43550" y="6405"/>
                  <a:pt x="43638" y="5938"/>
                  <a:pt x="43638" y="5455"/>
                </a:cubicBezTo>
                <a:cubicBezTo>
                  <a:pt x="43638" y="2444"/>
                  <a:pt x="41194" y="0"/>
                  <a:pt x="38183" y="0"/>
                </a:cubicBezTo>
                <a:cubicBezTo>
                  <a:pt x="35172" y="0"/>
                  <a:pt x="32727" y="2444"/>
                  <a:pt x="32727" y="5455"/>
                </a:cubicBezTo>
                <a:cubicBezTo>
                  <a:pt x="32727" y="8466"/>
                  <a:pt x="35172" y="10911"/>
                  <a:pt x="38183" y="10911"/>
                </a:cubicBezTo>
                <a:cubicBezTo>
                  <a:pt x="38666" y="10911"/>
                  <a:pt x="39127" y="10827"/>
                  <a:pt x="39577" y="10705"/>
                </a:cubicBezTo>
                <a:lnTo>
                  <a:pt x="50688" y="21816"/>
                </a:ln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98183"/>
                </a:lnTo>
                <a:cubicBezTo>
                  <a:pt x="0" y="104205"/>
                  <a:pt x="4883" y="109094"/>
                  <a:pt x="10911" y="109094"/>
                </a:cubicBezTo>
                <a:lnTo>
                  <a:pt x="21816" y="109094"/>
                </a:lnTo>
                <a:lnTo>
                  <a:pt x="21816" y="117272"/>
                </a:lnTo>
                <a:cubicBezTo>
                  <a:pt x="21816" y="118783"/>
                  <a:pt x="23038" y="120000"/>
                  <a:pt x="24544" y="120000"/>
                </a:cubicBezTo>
                <a:cubicBezTo>
                  <a:pt x="26050" y="120000"/>
                  <a:pt x="27272" y="118783"/>
                  <a:pt x="27272" y="117272"/>
                </a:cubicBezTo>
                <a:lnTo>
                  <a:pt x="27272" y="114544"/>
                </a:lnTo>
                <a:lnTo>
                  <a:pt x="92727" y="114544"/>
                </a:lnTo>
                <a:lnTo>
                  <a:pt x="92727" y="117272"/>
                </a:lnTo>
                <a:cubicBezTo>
                  <a:pt x="92727" y="118783"/>
                  <a:pt x="93950" y="120000"/>
                  <a:pt x="95455" y="120000"/>
                </a:cubicBezTo>
                <a:cubicBezTo>
                  <a:pt x="96961" y="120000"/>
                  <a:pt x="98183" y="118783"/>
                  <a:pt x="98183" y="117272"/>
                </a:cubicBezTo>
                <a:lnTo>
                  <a:pt x="98183" y="109094"/>
                </a:lnTo>
                <a:lnTo>
                  <a:pt x="109088" y="109094"/>
                </a:lnTo>
                <a:cubicBezTo>
                  <a:pt x="115116" y="109094"/>
                  <a:pt x="120000" y="104205"/>
                  <a:pt x="120000" y="98183"/>
                </a:cubicBezTo>
                <a:lnTo>
                  <a:pt x="120000" y="32727"/>
                </a:lnTo>
                <a:cubicBezTo>
                  <a:pt x="120000" y="26700"/>
                  <a:pt x="115116" y="21816"/>
                  <a:pt x="109088" y="21816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0" name="Shape 730"/>
          <p:cNvSpPr/>
          <p:nvPr/>
        </p:nvSpPr>
        <p:spPr>
          <a:xfrm>
            <a:off x="3920532" y="2750304"/>
            <a:ext cx="462149" cy="2520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88" y="100000"/>
                </a:moveTo>
                <a:cubicBezTo>
                  <a:pt x="109088" y="105527"/>
                  <a:pt x="106644" y="110000"/>
                  <a:pt x="103638" y="110000"/>
                </a:cubicBezTo>
                <a:lnTo>
                  <a:pt x="10911" y="110000"/>
                </a:lnTo>
                <a:cubicBezTo>
                  <a:pt x="7900" y="110000"/>
                  <a:pt x="5455" y="105527"/>
                  <a:pt x="5455" y="100000"/>
                </a:cubicBezTo>
                <a:lnTo>
                  <a:pt x="5455" y="20000"/>
                </a:lnTo>
                <a:cubicBezTo>
                  <a:pt x="5455" y="14483"/>
                  <a:pt x="7900" y="10000"/>
                  <a:pt x="10911" y="10000"/>
                </a:cubicBezTo>
                <a:lnTo>
                  <a:pt x="103638" y="10000"/>
                </a:lnTo>
                <a:cubicBezTo>
                  <a:pt x="106644" y="10000"/>
                  <a:pt x="109088" y="14483"/>
                  <a:pt x="109088" y="20000"/>
                </a:cubicBezTo>
                <a:cubicBezTo>
                  <a:pt x="109088" y="20000"/>
                  <a:pt x="109088" y="100000"/>
                  <a:pt x="109088" y="100000"/>
                </a:cubicBezTo>
                <a:close/>
                <a:moveTo>
                  <a:pt x="114544" y="40000"/>
                </a:moveTo>
                <a:lnTo>
                  <a:pt x="114544" y="20000"/>
                </a:lnTo>
                <a:cubicBezTo>
                  <a:pt x="114544" y="8955"/>
                  <a:pt x="109661" y="0"/>
                  <a:pt x="103638" y="0"/>
                </a:cubicBezTo>
                <a:lnTo>
                  <a:pt x="10911" y="0"/>
                </a:lnTo>
                <a:cubicBezTo>
                  <a:pt x="4883" y="0"/>
                  <a:pt x="0" y="8955"/>
                  <a:pt x="0" y="20000"/>
                </a:cubicBezTo>
                <a:lnTo>
                  <a:pt x="0" y="100000"/>
                </a:lnTo>
                <a:cubicBezTo>
                  <a:pt x="0" y="111050"/>
                  <a:pt x="4883" y="120000"/>
                  <a:pt x="10911" y="120000"/>
                </a:cubicBezTo>
                <a:lnTo>
                  <a:pt x="103638" y="120000"/>
                </a:lnTo>
                <a:cubicBezTo>
                  <a:pt x="109661" y="120000"/>
                  <a:pt x="114544" y="111050"/>
                  <a:pt x="114544" y="100000"/>
                </a:cubicBezTo>
                <a:lnTo>
                  <a:pt x="114544" y="80000"/>
                </a:lnTo>
                <a:cubicBezTo>
                  <a:pt x="117555" y="80000"/>
                  <a:pt x="120000" y="75527"/>
                  <a:pt x="120000" y="70000"/>
                </a:cubicBezTo>
                <a:lnTo>
                  <a:pt x="120000" y="50000"/>
                </a:lnTo>
                <a:cubicBezTo>
                  <a:pt x="120000" y="44483"/>
                  <a:pt x="117555" y="40000"/>
                  <a:pt x="114544" y="40000"/>
                </a:cubicBezTo>
                <a:moveTo>
                  <a:pt x="10911" y="100000"/>
                </a:moveTo>
                <a:lnTo>
                  <a:pt x="38183" y="100000"/>
                </a:lnTo>
                <a:lnTo>
                  <a:pt x="38183" y="20000"/>
                </a:lnTo>
                <a:lnTo>
                  <a:pt x="10911" y="20000"/>
                </a:lnTo>
                <a:cubicBezTo>
                  <a:pt x="10911" y="20000"/>
                  <a:pt x="10911" y="100000"/>
                  <a:pt x="10911" y="100000"/>
                </a:cubicBezTo>
                <a:close/>
              </a:path>
            </a:pathLst>
          </a:custGeom>
          <a:solidFill>
            <a:srgbClr val="0E0E0E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1" name="Shape 731"/>
          <p:cNvSpPr/>
          <p:nvPr/>
        </p:nvSpPr>
        <p:spPr>
          <a:xfrm>
            <a:off x="5921146" y="2646282"/>
            <a:ext cx="336109" cy="4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500" y="111783"/>
                </a:moveTo>
                <a:cubicBezTo>
                  <a:pt x="82500" y="113294"/>
                  <a:pt x="80811" y="114511"/>
                  <a:pt x="78727" y="114511"/>
                </a:cubicBezTo>
                <a:cubicBezTo>
                  <a:pt x="77650" y="114511"/>
                  <a:pt x="76688" y="114177"/>
                  <a:pt x="76000" y="113650"/>
                </a:cubicBezTo>
                <a:lnTo>
                  <a:pt x="75983" y="113661"/>
                </a:lnTo>
                <a:lnTo>
                  <a:pt x="75000" y="113011"/>
                </a:lnTo>
                <a:lnTo>
                  <a:pt x="75000" y="6977"/>
                </a:lnTo>
                <a:lnTo>
                  <a:pt x="76100" y="6255"/>
                </a:lnTo>
                <a:lnTo>
                  <a:pt x="76111" y="6261"/>
                </a:lnTo>
                <a:cubicBezTo>
                  <a:pt x="76788" y="5788"/>
                  <a:pt x="77711" y="5483"/>
                  <a:pt x="78727" y="5483"/>
                </a:cubicBezTo>
                <a:cubicBezTo>
                  <a:pt x="80811" y="5483"/>
                  <a:pt x="82500" y="6711"/>
                  <a:pt x="82500" y="8216"/>
                </a:cubicBezTo>
                <a:cubicBezTo>
                  <a:pt x="82500" y="8216"/>
                  <a:pt x="82500" y="111783"/>
                  <a:pt x="82500" y="111783"/>
                </a:cubicBezTo>
                <a:close/>
                <a:moveTo>
                  <a:pt x="67500" y="108044"/>
                </a:moveTo>
                <a:lnTo>
                  <a:pt x="30000" y="83211"/>
                </a:lnTo>
                <a:lnTo>
                  <a:pt x="30000" y="36705"/>
                </a:lnTo>
                <a:lnTo>
                  <a:pt x="31677" y="35594"/>
                </a:lnTo>
                <a:lnTo>
                  <a:pt x="31661" y="35588"/>
                </a:lnTo>
                <a:lnTo>
                  <a:pt x="67500" y="11927"/>
                </a:lnTo>
                <a:cubicBezTo>
                  <a:pt x="67500" y="11927"/>
                  <a:pt x="67500" y="108044"/>
                  <a:pt x="67500" y="108044"/>
                </a:cubicBezTo>
                <a:close/>
                <a:moveTo>
                  <a:pt x="22500" y="81377"/>
                </a:moveTo>
                <a:cubicBezTo>
                  <a:pt x="13938" y="79355"/>
                  <a:pt x="7500" y="70555"/>
                  <a:pt x="7500" y="60000"/>
                </a:cubicBezTo>
                <a:cubicBezTo>
                  <a:pt x="7500" y="49444"/>
                  <a:pt x="13938" y="40638"/>
                  <a:pt x="22500" y="38622"/>
                </a:cubicBezTo>
                <a:cubicBezTo>
                  <a:pt x="22500" y="38622"/>
                  <a:pt x="22500" y="81377"/>
                  <a:pt x="22500" y="81377"/>
                </a:cubicBezTo>
                <a:close/>
                <a:moveTo>
                  <a:pt x="90044" y="8177"/>
                </a:moveTo>
                <a:cubicBezTo>
                  <a:pt x="90044" y="3655"/>
                  <a:pt x="84983" y="0"/>
                  <a:pt x="78744" y="0"/>
                </a:cubicBezTo>
                <a:cubicBezTo>
                  <a:pt x="75550" y="0"/>
                  <a:pt x="72683" y="966"/>
                  <a:pt x="70627" y="2505"/>
                </a:cubicBezTo>
                <a:lnTo>
                  <a:pt x="24755" y="32805"/>
                </a:lnTo>
                <a:cubicBezTo>
                  <a:pt x="10955" y="33611"/>
                  <a:pt x="0" y="45461"/>
                  <a:pt x="0" y="60000"/>
                </a:cubicBezTo>
                <a:cubicBezTo>
                  <a:pt x="0" y="74583"/>
                  <a:pt x="11027" y="86461"/>
                  <a:pt x="24894" y="87200"/>
                </a:cubicBezTo>
                <a:lnTo>
                  <a:pt x="70627" y="117488"/>
                </a:lnTo>
                <a:cubicBezTo>
                  <a:pt x="72683" y="119033"/>
                  <a:pt x="75550" y="120000"/>
                  <a:pt x="78744" y="120000"/>
                </a:cubicBezTo>
                <a:cubicBezTo>
                  <a:pt x="84983" y="120000"/>
                  <a:pt x="90044" y="116338"/>
                  <a:pt x="90044" y="111827"/>
                </a:cubicBezTo>
                <a:cubicBezTo>
                  <a:pt x="90044" y="111722"/>
                  <a:pt x="90005" y="111622"/>
                  <a:pt x="90000" y="111516"/>
                </a:cubicBezTo>
                <a:lnTo>
                  <a:pt x="90000" y="8483"/>
                </a:lnTo>
                <a:cubicBezTo>
                  <a:pt x="90005" y="8377"/>
                  <a:pt x="90044" y="8277"/>
                  <a:pt x="90044" y="8177"/>
                </a:cubicBezTo>
                <a:moveTo>
                  <a:pt x="101250" y="43638"/>
                </a:moveTo>
                <a:cubicBezTo>
                  <a:pt x="99177" y="43638"/>
                  <a:pt x="97500" y="44855"/>
                  <a:pt x="97500" y="46361"/>
                </a:cubicBezTo>
                <a:cubicBezTo>
                  <a:pt x="97500" y="47872"/>
                  <a:pt x="99177" y="49088"/>
                  <a:pt x="101250" y="49088"/>
                </a:cubicBezTo>
                <a:cubicBezTo>
                  <a:pt x="107466" y="49088"/>
                  <a:pt x="112500" y="53977"/>
                  <a:pt x="112500" y="60000"/>
                </a:cubicBezTo>
                <a:cubicBezTo>
                  <a:pt x="112500" y="66022"/>
                  <a:pt x="107466" y="70911"/>
                  <a:pt x="101250" y="70911"/>
                </a:cubicBezTo>
                <a:cubicBezTo>
                  <a:pt x="99177" y="70911"/>
                  <a:pt x="97500" y="72127"/>
                  <a:pt x="97500" y="73638"/>
                </a:cubicBezTo>
                <a:cubicBezTo>
                  <a:pt x="97500" y="75144"/>
                  <a:pt x="99177" y="76361"/>
                  <a:pt x="101250" y="76361"/>
                </a:cubicBezTo>
                <a:cubicBezTo>
                  <a:pt x="111605" y="76361"/>
                  <a:pt x="120000" y="69033"/>
                  <a:pt x="120000" y="60000"/>
                </a:cubicBezTo>
                <a:cubicBezTo>
                  <a:pt x="120000" y="50961"/>
                  <a:pt x="111605" y="43638"/>
                  <a:pt x="101250" y="43638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2" name="Shape 732"/>
          <p:cNvSpPr/>
          <p:nvPr/>
        </p:nvSpPr>
        <p:spPr>
          <a:xfrm>
            <a:off x="7824514" y="2691241"/>
            <a:ext cx="462149" cy="37812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200" y="113333"/>
                </a:moveTo>
                <a:lnTo>
                  <a:pt x="60000" y="75122"/>
                </a:lnTo>
                <a:lnTo>
                  <a:pt x="86794" y="113333"/>
                </a:lnTo>
                <a:cubicBezTo>
                  <a:pt x="86794" y="113333"/>
                  <a:pt x="33200" y="113333"/>
                  <a:pt x="33200" y="113333"/>
                </a:cubicBezTo>
                <a:close/>
                <a:moveTo>
                  <a:pt x="94794" y="114500"/>
                </a:moveTo>
                <a:lnTo>
                  <a:pt x="62066" y="67833"/>
                </a:lnTo>
                <a:lnTo>
                  <a:pt x="62044" y="67855"/>
                </a:lnTo>
                <a:cubicBezTo>
                  <a:pt x="61544" y="67144"/>
                  <a:pt x="60827" y="66666"/>
                  <a:pt x="60000" y="66666"/>
                </a:cubicBezTo>
                <a:cubicBezTo>
                  <a:pt x="59172" y="66666"/>
                  <a:pt x="58450" y="67144"/>
                  <a:pt x="57955" y="67855"/>
                </a:cubicBezTo>
                <a:lnTo>
                  <a:pt x="57927" y="67833"/>
                </a:lnTo>
                <a:lnTo>
                  <a:pt x="25200" y="114500"/>
                </a:lnTo>
                <a:lnTo>
                  <a:pt x="25222" y="114522"/>
                </a:lnTo>
                <a:cubicBezTo>
                  <a:pt x="24816" y="115105"/>
                  <a:pt x="24544" y="115838"/>
                  <a:pt x="24544" y="116666"/>
                </a:cubicBezTo>
                <a:cubicBezTo>
                  <a:pt x="24544" y="118511"/>
                  <a:pt x="25766" y="120000"/>
                  <a:pt x="27272" y="120000"/>
                </a:cubicBezTo>
                <a:lnTo>
                  <a:pt x="92727" y="120000"/>
                </a:lnTo>
                <a:cubicBezTo>
                  <a:pt x="94233" y="120000"/>
                  <a:pt x="95455" y="118511"/>
                  <a:pt x="95455" y="116666"/>
                </a:cubicBezTo>
                <a:cubicBezTo>
                  <a:pt x="95455" y="115838"/>
                  <a:pt x="95183" y="115105"/>
                  <a:pt x="94772" y="114522"/>
                </a:cubicBezTo>
                <a:cubicBezTo>
                  <a:pt x="94772" y="114522"/>
                  <a:pt x="94794" y="114500"/>
                  <a:pt x="94794" y="114500"/>
                </a:cubicBezTo>
                <a:close/>
                <a:moveTo>
                  <a:pt x="117272" y="0"/>
                </a:moveTo>
                <a:lnTo>
                  <a:pt x="2727" y="0"/>
                </a:lnTo>
                <a:cubicBezTo>
                  <a:pt x="1222" y="0"/>
                  <a:pt x="0" y="1494"/>
                  <a:pt x="0" y="3333"/>
                </a:cubicBezTo>
                <a:lnTo>
                  <a:pt x="0" y="96666"/>
                </a:lnTo>
                <a:cubicBezTo>
                  <a:pt x="0" y="98511"/>
                  <a:pt x="1222" y="100000"/>
                  <a:pt x="2727" y="100000"/>
                </a:cubicBezTo>
                <a:lnTo>
                  <a:pt x="24544" y="100000"/>
                </a:lnTo>
                <a:cubicBezTo>
                  <a:pt x="26050" y="100000"/>
                  <a:pt x="27272" y="98511"/>
                  <a:pt x="27272" y="96666"/>
                </a:cubicBezTo>
                <a:cubicBezTo>
                  <a:pt x="27272" y="94822"/>
                  <a:pt x="26050" y="93333"/>
                  <a:pt x="24544" y="93333"/>
                </a:cubicBezTo>
                <a:lnTo>
                  <a:pt x="5455" y="93333"/>
                </a:lnTo>
                <a:lnTo>
                  <a:pt x="5455" y="6666"/>
                </a:lnTo>
                <a:lnTo>
                  <a:pt x="114544" y="6666"/>
                </a:lnTo>
                <a:lnTo>
                  <a:pt x="114544" y="93333"/>
                </a:lnTo>
                <a:lnTo>
                  <a:pt x="95455" y="93333"/>
                </a:lnTo>
                <a:cubicBezTo>
                  <a:pt x="93950" y="93333"/>
                  <a:pt x="92727" y="94822"/>
                  <a:pt x="92727" y="96666"/>
                </a:cubicBezTo>
                <a:cubicBezTo>
                  <a:pt x="92727" y="98511"/>
                  <a:pt x="93950" y="100000"/>
                  <a:pt x="95455" y="100000"/>
                </a:cubicBezTo>
                <a:lnTo>
                  <a:pt x="117272" y="100000"/>
                </a:lnTo>
                <a:cubicBezTo>
                  <a:pt x="118777" y="100000"/>
                  <a:pt x="120000" y="98511"/>
                  <a:pt x="120000" y="96666"/>
                </a:cubicBezTo>
                <a:lnTo>
                  <a:pt x="120000" y="3333"/>
                </a:lnTo>
                <a:cubicBezTo>
                  <a:pt x="120000" y="1494"/>
                  <a:pt x="118777" y="0"/>
                  <a:pt x="117272" y="0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23" name="Shape 733"/>
          <p:cNvSpPr/>
          <p:nvPr/>
        </p:nvSpPr>
        <p:spPr>
          <a:xfrm>
            <a:off x="9845078" y="2651910"/>
            <a:ext cx="378123" cy="4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66" y="103638"/>
                </a:moveTo>
                <a:cubicBezTo>
                  <a:pt x="74822" y="103638"/>
                  <a:pt x="73333" y="104855"/>
                  <a:pt x="73333" y="106361"/>
                </a:cubicBezTo>
                <a:cubicBezTo>
                  <a:pt x="73333" y="107872"/>
                  <a:pt x="74822" y="109088"/>
                  <a:pt x="76666" y="109088"/>
                </a:cubicBezTo>
                <a:cubicBezTo>
                  <a:pt x="78511" y="109088"/>
                  <a:pt x="80000" y="107872"/>
                  <a:pt x="80000" y="106361"/>
                </a:cubicBezTo>
                <a:cubicBezTo>
                  <a:pt x="80000" y="104855"/>
                  <a:pt x="78511" y="103638"/>
                  <a:pt x="76666" y="103638"/>
                </a:cubicBezTo>
                <a:moveTo>
                  <a:pt x="56666" y="87272"/>
                </a:moveTo>
                <a:cubicBezTo>
                  <a:pt x="54822" y="87272"/>
                  <a:pt x="53333" y="86055"/>
                  <a:pt x="53333" y="84544"/>
                </a:cubicBezTo>
                <a:cubicBezTo>
                  <a:pt x="53333" y="83038"/>
                  <a:pt x="54822" y="81816"/>
                  <a:pt x="56666" y="81816"/>
                </a:cubicBezTo>
                <a:cubicBezTo>
                  <a:pt x="58511" y="81816"/>
                  <a:pt x="60000" y="83038"/>
                  <a:pt x="60000" y="84544"/>
                </a:cubicBezTo>
                <a:cubicBezTo>
                  <a:pt x="60000" y="86055"/>
                  <a:pt x="58511" y="87272"/>
                  <a:pt x="56666" y="87272"/>
                </a:cubicBezTo>
                <a:moveTo>
                  <a:pt x="56666" y="76361"/>
                </a:moveTo>
                <a:cubicBezTo>
                  <a:pt x="51144" y="76361"/>
                  <a:pt x="46666" y="80027"/>
                  <a:pt x="46666" y="84544"/>
                </a:cubicBezTo>
                <a:cubicBezTo>
                  <a:pt x="46666" y="89061"/>
                  <a:pt x="51144" y="92727"/>
                  <a:pt x="56666" y="92727"/>
                </a:cubicBezTo>
                <a:cubicBezTo>
                  <a:pt x="62188" y="92727"/>
                  <a:pt x="66666" y="89061"/>
                  <a:pt x="66666" y="84544"/>
                </a:cubicBezTo>
                <a:cubicBezTo>
                  <a:pt x="66666" y="80027"/>
                  <a:pt x="62188" y="76361"/>
                  <a:pt x="56666" y="76361"/>
                </a:cubicBezTo>
                <a:moveTo>
                  <a:pt x="86666" y="76361"/>
                </a:moveTo>
                <a:cubicBezTo>
                  <a:pt x="82988" y="76361"/>
                  <a:pt x="80000" y="78811"/>
                  <a:pt x="80000" y="81816"/>
                </a:cubicBezTo>
                <a:cubicBezTo>
                  <a:pt x="80000" y="84827"/>
                  <a:pt x="82988" y="87272"/>
                  <a:pt x="86666" y="87272"/>
                </a:cubicBezTo>
                <a:cubicBezTo>
                  <a:pt x="90344" y="87272"/>
                  <a:pt x="93333" y="84827"/>
                  <a:pt x="93333" y="81816"/>
                </a:cubicBezTo>
                <a:cubicBezTo>
                  <a:pt x="93333" y="78811"/>
                  <a:pt x="90344" y="76361"/>
                  <a:pt x="86666" y="76361"/>
                </a:cubicBezTo>
                <a:moveTo>
                  <a:pt x="80000" y="114544"/>
                </a:moveTo>
                <a:lnTo>
                  <a:pt x="40000" y="114544"/>
                </a:lnTo>
                <a:cubicBezTo>
                  <a:pt x="21622" y="114544"/>
                  <a:pt x="6666" y="102311"/>
                  <a:pt x="6666" y="87272"/>
                </a:cubicBezTo>
                <a:cubicBezTo>
                  <a:pt x="6666" y="72905"/>
                  <a:pt x="12122" y="64555"/>
                  <a:pt x="18444" y="54888"/>
                </a:cubicBezTo>
                <a:cubicBezTo>
                  <a:pt x="19316" y="53550"/>
                  <a:pt x="20200" y="52177"/>
                  <a:pt x="21094" y="50777"/>
                </a:cubicBezTo>
                <a:cubicBezTo>
                  <a:pt x="21694" y="50516"/>
                  <a:pt x="35666" y="44655"/>
                  <a:pt x="54522" y="53472"/>
                </a:cubicBezTo>
                <a:cubicBezTo>
                  <a:pt x="60883" y="56444"/>
                  <a:pt x="67022" y="57555"/>
                  <a:pt x="72661" y="57555"/>
                </a:cubicBezTo>
                <a:cubicBezTo>
                  <a:pt x="84177" y="57555"/>
                  <a:pt x="93588" y="52905"/>
                  <a:pt x="98394" y="49950"/>
                </a:cubicBezTo>
                <a:cubicBezTo>
                  <a:pt x="99455" y="51638"/>
                  <a:pt x="100516" y="53288"/>
                  <a:pt x="101555" y="54888"/>
                </a:cubicBezTo>
                <a:cubicBezTo>
                  <a:pt x="107877" y="64555"/>
                  <a:pt x="113333" y="72905"/>
                  <a:pt x="113333" y="87272"/>
                </a:cubicBezTo>
                <a:cubicBezTo>
                  <a:pt x="113333" y="102311"/>
                  <a:pt x="98377" y="114544"/>
                  <a:pt x="80000" y="114544"/>
                </a:cubicBezTo>
                <a:moveTo>
                  <a:pt x="33150" y="16361"/>
                </a:moveTo>
                <a:lnTo>
                  <a:pt x="86850" y="16361"/>
                </a:lnTo>
                <a:cubicBezTo>
                  <a:pt x="87677" y="28516"/>
                  <a:pt x="91250" y="37416"/>
                  <a:pt x="95444" y="44944"/>
                </a:cubicBezTo>
                <a:cubicBezTo>
                  <a:pt x="90450" y="48277"/>
                  <a:pt x="75050" y="56777"/>
                  <a:pt x="57833" y="48733"/>
                </a:cubicBezTo>
                <a:cubicBezTo>
                  <a:pt x="44005" y="42272"/>
                  <a:pt x="32222" y="42661"/>
                  <a:pt x="25111" y="43955"/>
                </a:cubicBezTo>
                <a:cubicBezTo>
                  <a:pt x="29061" y="36633"/>
                  <a:pt x="32355" y="27983"/>
                  <a:pt x="33150" y="16361"/>
                </a:cubicBezTo>
                <a:moveTo>
                  <a:pt x="20000" y="5455"/>
                </a:moveTo>
                <a:lnTo>
                  <a:pt x="100000" y="5455"/>
                </a:lnTo>
                <a:lnTo>
                  <a:pt x="100000" y="10911"/>
                </a:lnTo>
                <a:lnTo>
                  <a:pt x="20000" y="10911"/>
                </a:lnTo>
                <a:cubicBezTo>
                  <a:pt x="20000" y="10911"/>
                  <a:pt x="20000" y="5455"/>
                  <a:pt x="20000" y="5455"/>
                </a:cubicBezTo>
                <a:close/>
                <a:moveTo>
                  <a:pt x="93572" y="16361"/>
                </a:moveTo>
                <a:lnTo>
                  <a:pt x="100000" y="16361"/>
                </a:lnTo>
                <a:cubicBezTo>
                  <a:pt x="103677" y="16361"/>
                  <a:pt x="106666" y="13916"/>
                  <a:pt x="106666" y="10911"/>
                </a:cubicBezTo>
                <a:lnTo>
                  <a:pt x="106666" y="5455"/>
                </a:lnTo>
                <a:cubicBezTo>
                  <a:pt x="106666" y="2444"/>
                  <a:pt x="103677" y="0"/>
                  <a:pt x="100000" y="0"/>
                </a:cubicBezTo>
                <a:lnTo>
                  <a:pt x="20000" y="0"/>
                </a:lnTo>
                <a:cubicBezTo>
                  <a:pt x="16322" y="0"/>
                  <a:pt x="13333" y="2444"/>
                  <a:pt x="13333" y="5455"/>
                </a:cubicBezTo>
                <a:lnTo>
                  <a:pt x="13333" y="10911"/>
                </a:lnTo>
                <a:cubicBezTo>
                  <a:pt x="13333" y="13916"/>
                  <a:pt x="16322" y="16361"/>
                  <a:pt x="20000" y="16361"/>
                </a:cubicBezTo>
                <a:lnTo>
                  <a:pt x="26427" y="16361"/>
                </a:lnTo>
                <a:cubicBezTo>
                  <a:pt x="24011" y="49650"/>
                  <a:pt x="0" y="56188"/>
                  <a:pt x="0" y="87272"/>
                </a:cubicBezTo>
                <a:cubicBezTo>
                  <a:pt x="0" y="105344"/>
                  <a:pt x="17911" y="120000"/>
                  <a:pt x="40000" y="120000"/>
                </a:cubicBezTo>
                <a:lnTo>
                  <a:pt x="80000" y="120000"/>
                </a:lnTo>
                <a:cubicBezTo>
                  <a:pt x="102088" y="120000"/>
                  <a:pt x="120000" y="105344"/>
                  <a:pt x="120000" y="87272"/>
                </a:cubicBezTo>
                <a:cubicBezTo>
                  <a:pt x="120000" y="56188"/>
                  <a:pt x="95988" y="49650"/>
                  <a:pt x="93572" y="16361"/>
                </a:cubicBezTo>
                <a:moveTo>
                  <a:pt x="96666" y="65455"/>
                </a:moveTo>
                <a:cubicBezTo>
                  <a:pt x="94822" y="65455"/>
                  <a:pt x="93333" y="66672"/>
                  <a:pt x="93333" y="68183"/>
                </a:cubicBezTo>
                <a:cubicBezTo>
                  <a:pt x="93333" y="69688"/>
                  <a:pt x="94822" y="70911"/>
                  <a:pt x="96666" y="70911"/>
                </a:cubicBezTo>
                <a:cubicBezTo>
                  <a:pt x="98511" y="70911"/>
                  <a:pt x="100000" y="69688"/>
                  <a:pt x="100000" y="68183"/>
                </a:cubicBezTo>
                <a:cubicBezTo>
                  <a:pt x="100000" y="66672"/>
                  <a:pt x="98511" y="65455"/>
                  <a:pt x="96666" y="65455"/>
                </a:cubicBezTo>
                <a:moveTo>
                  <a:pt x="33333" y="60000"/>
                </a:moveTo>
                <a:cubicBezTo>
                  <a:pt x="29655" y="60000"/>
                  <a:pt x="26666" y="62444"/>
                  <a:pt x="26666" y="65455"/>
                </a:cubicBezTo>
                <a:cubicBezTo>
                  <a:pt x="26666" y="68466"/>
                  <a:pt x="29655" y="70911"/>
                  <a:pt x="33333" y="70911"/>
                </a:cubicBezTo>
                <a:cubicBezTo>
                  <a:pt x="37011" y="70911"/>
                  <a:pt x="40000" y="68466"/>
                  <a:pt x="40000" y="65455"/>
                </a:cubicBezTo>
                <a:cubicBezTo>
                  <a:pt x="40000" y="62444"/>
                  <a:pt x="37011" y="60000"/>
                  <a:pt x="33333" y="60000"/>
                </a:cubicBezTo>
                <a:moveTo>
                  <a:pt x="30000" y="92727"/>
                </a:moveTo>
                <a:cubicBezTo>
                  <a:pt x="28155" y="92727"/>
                  <a:pt x="26666" y="93944"/>
                  <a:pt x="26666" y="95455"/>
                </a:cubicBezTo>
                <a:cubicBezTo>
                  <a:pt x="26666" y="96961"/>
                  <a:pt x="28155" y="98183"/>
                  <a:pt x="30000" y="98183"/>
                </a:cubicBezTo>
                <a:cubicBezTo>
                  <a:pt x="31844" y="98183"/>
                  <a:pt x="33333" y="96961"/>
                  <a:pt x="33333" y="95455"/>
                </a:cubicBezTo>
                <a:cubicBezTo>
                  <a:pt x="33333" y="93944"/>
                  <a:pt x="31844" y="92727"/>
                  <a:pt x="30000" y="92727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70471" y="2484703"/>
            <a:ext cx="3496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70470" y="3308517"/>
            <a:ext cx="497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24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28707" y="2269168"/>
            <a:ext cx="30005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13800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29218" y="1134886"/>
            <a:ext cx="1723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682767" y="1614084"/>
            <a:ext cx="7319530" cy="0"/>
          </a:xfrm>
          <a:prstGeom prst="line">
            <a:avLst/>
          </a:prstGeom>
          <a:ln>
            <a:solidFill>
              <a:srgbClr val="26262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318285" y="2675360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18285" y="3305501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00048" y="2675360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0048" y="3305501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18285" y="4281120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18285" y="4911261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00048" y="4281120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00048" y="4911261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5" name="椭圆 4"/>
          <p:cNvSpPr/>
          <p:nvPr/>
        </p:nvSpPr>
        <p:spPr>
          <a:xfrm>
            <a:off x="3523549" y="2334618"/>
            <a:ext cx="766036" cy="766036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539658" y="3366729"/>
            <a:ext cx="556342" cy="556342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00830" y="5150031"/>
            <a:ext cx="292826" cy="292826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34472" y="3366729"/>
            <a:ext cx="556342" cy="556342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875314" y="2670629"/>
            <a:ext cx="1930400" cy="957942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138057" y="3614057"/>
            <a:ext cx="682172" cy="1669143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9" idx="2"/>
          </p:cNvCxnSpPr>
          <p:nvPr/>
        </p:nvCxnSpPr>
        <p:spPr>
          <a:xfrm flipV="1">
            <a:off x="5000830" y="3614057"/>
            <a:ext cx="4476999" cy="1682387"/>
          </a:xfrm>
          <a:prstGeom prst="line">
            <a:avLst/>
          </a:prstGeom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12572" y="2409019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2572" y="3039160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919541" y="2285985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919541" y="2916126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20028" y="4036227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820028" y="4666368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623028" y="5251143"/>
            <a:ext cx="29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3.</a:t>
            </a:r>
            <a:r>
              <a:rPr lang="zh-CN" altLang="en-US" sz="28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623028" y="5881284"/>
            <a:ext cx="3496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4" name="Shape 658"/>
          <p:cNvSpPr/>
          <p:nvPr/>
        </p:nvSpPr>
        <p:spPr>
          <a:xfrm>
            <a:off x="930734" y="1939764"/>
            <a:ext cx="3180969" cy="3797046"/>
          </a:xfrm>
          <a:prstGeom prst="rect">
            <a:avLst/>
          </a:prstGeom>
          <a:noFill/>
          <a:ln w="38100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5" name="Shape 659"/>
          <p:cNvSpPr/>
          <p:nvPr/>
        </p:nvSpPr>
        <p:spPr>
          <a:xfrm>
            <a:off x="4527313" y="1939765"/>
            <a:ext cx="3180969" cy="379704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6" name="Shape 660"/>
          <p:cNvSpPr/>
          <p:nvPr/>
        </p:nvSpPr>
        <p:spPr>
          <a:xfrm>
            <a:off x="8123891" y="1939765"/>
            <a:ext cx="3180969" cy="3797046"/>
          </a:xfrm>
          <a:prstGeom prst="rect">
            <a:avLst/>
          </a:prstGeom>
          <a:noFill/>
          <a:ln w="38100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7" name="Shape 662"/>
          <p:cNvSpPr txBox="1"/>
          <p:nvPr/>
        </p:nvSpPr>
        <p:spPr>
          <a:xfrm>
            <a:off x="1372491" y="2454137"/>
            <a:ext cx="2273934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SzPct val="25000"/>
            </a:pPr>
            <a:r>
              <a:rPr lang="zh-CN" altLang="en-US" sz="15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sz="1500" kern="0" dirty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8" name="Shape 663"/>
          <p:cNvSpPr txBox="1"/>
          <p:nvPr/>
        </p:nvSpPr>
        <p:spPr>
          <a:xfrm>
            <a:off x="8441864" y="2454138"/>
            <a:ext cx="2576770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SzPct val="25000"/>
            </a:pPr>
            <a:r>
              <a:rPr lang="zh-CN" altLang="en-US" sz="15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500" kern="0" dirty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9" name="Shape 664"/>
          <p:cNvSpPr txBox="1"/>
          <p:nvPr/>
        </p:nvSpPr>
        <p:spPr>
          <a:xfrm>
            <a:off x="1372491" y="2973483"/>
            <a:ext cx="2274000" cy="4617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27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01</a:t>
            </a:r>
          </a:p>
        </p:txBody>
      </p:sp>
      <p:sp>
        <p:nvSpPr>
          <p:cNvPr id="10" name="Shape 665"/>
          <p:cNvSpPr txBox="1"/>
          <p:nvPr/>
        </p:nvSpPr>
        <p:spPr>
          <a:xfrm>
            <a:off x="1294454" y="3690802"/>
            <a:ext cx="2430008" cy="87716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9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9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1" name="Shape 666"/>
          <p:cNvSpPr txBox="1"/>
          <p:nvPr/>
        </p:nvSpPr>
        <p:spPr>
          <a:xfrm>
            <a:off x="8613172" y="2973483"/>
            <a:ext cx="2274000" cy="4617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27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02</a:t>
            </a:r>
          </a:p>
        </p:txBody>
      </p:sp>
      <p:sp>
        <p:nvSpPr>
          <p:cNvPr id="12" name="Shape 667"/>
          <p:cNvSpPr txBox="1"/>
          <p:nvPr/>
        </p:nvSpPr>
        <p:spPr>
          <a:xfrm>
            <a:off x="8535135" y="3690803"/>
            <a:ext cx="2430008" cy="87716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9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9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3" name="Shape 668"/>
          <p:cNvSpPr/>
          <p:nvPr/>
        </p:nvSpPr>
        <p:spPr>
          <a:xfrm>
            <a:off x="1533653" y="4848695"/>
            <a:ext cx="1975132" cy="342628"/>
          </a:xfrm>
          <a:prstGeom prst="rect">
            <a:avLst/>
          </a:prstGeom>
          <a:noFill/>
          <a:ln w="12700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4" name="Shape 669"/>
          <p:cNvSpPr/>
          <p:nvPr/>
        </p:nvSpPr>
        <p:spPr>
          <a:xfrm>
            <a:off x="8762159" y="4848695"/>
            <a:ext cx="1975132" cy="342628"/>
          </a:xfrm>
          <a:prstGeom prst="rect">
            <a:avLst/>
          </a:prstGeom>
          <a:noFill/>
          <a:ln w="12700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5" name="Shape 670"/>
          <p:cNvSpPr txBox="1"/>
          <p:nvPr/>
        </p:nvSpPr>
        <p:spPr>
          <a:xfrm>
            <a:off x="1732894" y="4895722"/>
            <a:ext cx="1553128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2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200" kern="0" dirty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6" name="Shape 671"/>
          <p:cNvSpPr txBox="1"/>
          <p:nvPr/>
        </p:nvSpPr>
        <p:spPr>
          <a:xfrm>
            <a:off x="8894895" y="4895722"/>
            <a:ext cx="1708440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2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200" kern="0" dirty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7" name="Shape 672"/>
          <p:cNvSpPr txBox="1"/>
          <p:nvPr/>
        </p:nvSpPr>
        <p:spPr>
          <a:xfrm>
            <a:off x="4944285" y="2454138"/>
            <a:ext cx="2273934" cy="384721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SzPct val="25000"/>
            </a:pPr>
            <a:r>
              <a:rPr lang="zh-CN" altLang="en-US" sz="15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50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8" name="Shape 673"/>
          <p:cNvSpPr txBox="1"/>
          <p:nvPr/>
        </p:nvSpPr>
        <p:spPr>
          <a:xfrm>
            <a:off x="4944284" y="2973483"/>
            <a:ext cx="2274000" cy="4617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2700" kern="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03</a:t>
            </a:r>
          </a:p>
        </p:txBody>
      </p:sp>
      <p:sp>
        <p:nvSpPr>
          <p:cNvPr id="19" name="Shape 674"/>
          <p:cNvSpPr txBox="1"/>
          <p:nvPr/>
        </p:nvSpPr>
        <p:spPr>
          <a:xfrm>
            <a:off x="4866248" y="3690803"/>
            <a:ext cx="2430008" cy="87716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9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900" kern="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0" name="Shape 675"/>
          <p:cNvSpPr/>
          <p:nvPr/>
        </p:nvSpPr>
        <p:spPr>
          <a:xfrm>
            <a:off x="5091769" y="4848695"/>
            <a:ext cx="1975132" cy="342628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1" name="Shape 676"/>
          <p:cNvSpPr txBox="1"/>
          <p:nvPr/>
        </p:nvSpPr>
        <p:spPr>
          <a:xfrm>
            <a:off x="5224506" y="4895723"/>
            <a:ext cx="1708440" cy="23083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2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200" kern="0" dirty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4" name="Shape 613"/>
          <p:cNvSpPr/>
          <p:nvPr/>
        </p:nvSpPr>
        <p:spPr>
          <a:xfrm>
            <a:off x="1125891" y="2646933"/>
            <a:ext cx="2344615" cy="2344615"/>
          </a:xfrm>
          <a:prstGeom prst="rect">
            <a:avLst/>
          </a:prstGeom>
          <a:noFill/>
          <a:ln w="12700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5" name="Shape 614"/>
          <p:cNvSpPr/>
          <p:nvPr/>
        </p:nvSpPr>
        <p:spPr>
          <a:xfrm>
            <a:off x="3657759" y="2646933"/>
            <a:ext cx="2344615" cy="2344615"/>
          </a:xfrm>
          <a:prstGeom prst="rect">
            <a:avLst/>
          </a:prstGeom>
          <a:noFill/>
          <a:ln w="12700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6" name="Shape 615"/>
          <p:cNvSpPr/>
          <p:nvPr/>
        </p:nvSpPr>
        <p:spPr>
          <a:xfrm>
            <a:off x="6189626" y="2646933"/>
            <a:ext cx="2344615" cy="2344615"/>
          </a:xfrm>
          <a:prstGeom prst="rect">
            <a:avLst/>
          </a:prstGeom>
          <a:noFill/>
          <a:ln w="12700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7" name="Shape 616"/>
          <p:cNvSpPr/>
          <p:nvPr/>
        </p:nvSpPr>
        <p:spPr>
          <a:xfrm>
            <a:off x="8721494" y="2646933"/>
            <a:ext cx="2344615" cy="2344615"/>
          </a:xfrm>
          <a:prstGeom prst="rect">
            <a:avLst/>
          </a:prstGeom>
          <a:noFill/>
          <a:ln w="12700" cap="flat" cmpd="sng">
            <a:solidFill>
              <a:srgbClr val="0E0E0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8" name="Shape 617"/>
          <p:cNvSpPr txBox="1"/>
          <p:nvPr/>
        </p:nvSpPr>
        <p:spPr>
          <a:xfrm>
            <a:off x="1896690" y="3109896"/>
            <a:ext cx="777617" cy="66172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4000" kern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97</a:t>
            </a:r>
          </a:p>
        </p:txBody>
      </p:sp>
      <p:sp>
        <p:nvSpPr>
          <p:cNvPr id="9" name="Shape 618"/>
          <p:cNvSpPr txBox="1"/>
          <p:nvPr/>
        </p:nvSpPr>
        <p:spPr>
          <a:xfrm>
            <a:off x="1219882" y="4033226"/>
            <a:ext cx="2136776" cy="47500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0" name="Shape 619"/>
          <p:cNvSpPr txBox="1"/>
          <p:nvPr/>
        </p:nvSpPr>
        <p:spPr>
          <a:xfrm>
            <a:off x="1863829" y="3771615"/>
            <a:ext cx="843340" cy="26161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4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01</a:t>
            </a:r>
          </a:p>
        </p:txBody>
      </p:sp>
      <p:sp>
        <p:nvSpPr>
          <p:cNvPr id="11" name="Shape 620"/>
          <p:cNvSpPr txBox="1"/>
          <p:nvPr/>
        </p:nvSpPr>
        <p:spPr>
          <a:xfrm>
            <a:off x="4281985" y="3109897"/>
            <a:ext cx="1067760" cy="66172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4000" kern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104</a:t>
            </a:r>
          </a:p>
        </p:txBody>
      </p:sp>
      <p:sp>
        <p:nvSpPr>
          <p:cNvPr id="12" name="Shape 621"/>
          <p:cNvSpPr txBox="1"/>
          <p:nvPr/>
        </p:nvSpPr>
        <p:spPr>
          <a:xfrm>
            <a:off x="3750250" y="4033226"/>
            <a:ext cx="2136776" cy="47500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3" name="Shape 622"/>
          <p:cNvSpPr txBox="1"/>
          <p:nvPr/>
        </p:nvSpPr>
        <p:spPr>
          <a:xfrm>
            <a:off x="4297615" y="3771616"/>
            <a:ext cx="1036501" cy="26161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4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02</a:t>
            </a:r>
          </a:p>
        </p:txBody>
      </p:sp>
      <p:sp>
        <p:nvSpPr>
          <p:cNvPr id="14" name="Shape 623"/>
          <p:cNvSpPr txBox="1"/>
          <p:nvPr/>
        </p:nvSpPr>
        <p:spPr>
          <a:xfrm>
            <a:off x="6957311" y="3109897"/>
            <a:ext cx="786433" cy="66172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4000" kern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58</a:t>
            </a:r>
          </a:p>
        </p:txBody>
      </p:sp>
      <p:sp>
        <p:nvSpPr>
          <p:cNvPr id="15" name="Shape 624"/>
          <p:cNvSpPr txBox="1"/>
          <p:nvPr/>
        </p:nvSpPr>
        <p:spPr>
          <a:xfrm>
            <a:off x="6284912" y="4033226"/>
            <a:ext cx="2136776" cy="47500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6" name="Shape 625"/>
          <p:cNvSpPr txBox="1"/>
          <p:nvPr/>
        </p:nvSpPr>
        <p:spPr>
          <a:xfrm>
            <a:off x="7061505" y="3771616"/>
            <a:ext cx="578043" cy="26161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4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03</a:t>
            </a:r>
          </a:p>
        </p:txBody>
      </p:sp>
      <p:sp>
        <p:nvSpPr>
          <p:cNvPr id="17" name="Shape 626"/>
          <p:cNvSpPr txBox="1"/>
          <p:nvPr/>
        </p:nvSpPr>
        <p:spPr>
          <a:xfrm>
            <a:off x="9546187" y="3109896"/>
            <a:ext cx="669414" cy="66172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4000" kern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12</a:t>
            </a:r>
          </a:p>
        </p:txBody>
      </p:sp>
      <p:sp>
        <p:nvSpPr>
          <p:cNvPr id="18" name="Shape 627"/>
          <p:cNvSpPr txBox="1"/>
          <p:nvPr/>
        </p:nvSpPr>
        <p:spPr>
          <a:xfrm>
            <a:off x="8815278" y="4033226"/>
            <a:ext cx="2136776" cy="47500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9" name="Shape 628"/>
          <p:cNvSpPr txBox="1"/>
          <p:nvPr/>
        </p:nvSpPr>
        <p:spPr>
          <a:xfrm>
            <a:off x="9369857" y="3771615"/>
            <a:ext cx="1022075" cy="26161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1400" kern="0" dirty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4" name="Shape 592"/>
          <p:cNvSpPr txBox="1"/>
          <p:nvPr/>
        </p:nvSpPr>
        <p:spPr>
          <a:xfrm>
            <a:off x="1495718" y="4536930"/>
            <a:ext cx="2398070" cy="47500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5" name="Shape 593"/>
          <p:cNvSpPr txBox="1"/>
          <p:nvPr/>
        </p:nvSpPr>
        <p:spPr>
          <a:xfrm>
            <a:off x="1992468" y="3385836"/>
            <a:ext cx="1379545" cy="83099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5100" kern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229</a:t>
            </a:r>
          </a:p>
        </p:txBody>
      </p:sp>
      <p:sp>
        <p:nvSpPr>
          <p:cNvPr id="6" name="Shape 594"/>
          <p:cNvSpPr/>
          <p:nvPr/>
        </p:nvSpPr>
        <p:spPr>
          <a:xfrm>
            <a:off x="2266036" y="2260218"/>
            <a:ext cx="820211" cy="8202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7" name="Shape 595"/>
          <p:cNvSpPr/>
          <p:nvPr/>
        </p:nvSpPr>
        <p:spPr>
          <a:xfrm>
            <a:off x="5693956" y="2292469"/>
            <a:ext cx="820211" cy="7456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5455" y="69000"/>
                </a:moveTo>
                <a:cubicBezTo>
                  <a:pt x="90933" y="69000"/>
                  <a:pt x="87272" y="64966"/>
                  <a:pt x="87272" y="60000"/>
                </a:cubicBezTo>
                <a:cubicBezTo>
                  <a:pt x="87272" y="55033"/>
                  <a:pt x="90933" y="51000"/>
                  <a:pt x="95455" y="51000"/>
                </a:cubicBezTo>
                <a:cubicBezTo>
                  <a:pt x="99972" y="51000"/>
                  <a:pt x="103638" y="55033"/>
                  <a:pt x="103638" y="60000"/>
                </a:cubicBezTo>
                <a:cubicBezTo>
                  <a:pt x="103638" y="64966"/>
                  <a:pt x="99972" y="69000"/>
                  <a:pt x="95455" y="69000"/>
                </a:cubicBezTo>
                <a:moveTo>
                  <a:pt x="117272" y="57000"/>
                </a:moveTo>
                <a:lnTo>
                  <a:pt x="108816" y="57000"/>
                </a:lnTo>
                <a:cubicBezTo>
                  <a:pt x="107555" y="50155"/>
                  <a:pt x="102050" y="45000"/>
                  <a:pt x="95455" y="45000"/>
                </a:cubicBezTo>
                <a:cubicBezTo>
                  <a:pt x="88855" y="45000"/>
                  <a:pt x="83355" y="50155"/>
                  <a:pt x="82094" y="57000"/>
                </a:cubicBezTo>
                <a:lnTo>
                  <a:pt x="2727" y="57000"/>
                </a:lnTo>
                <a:cubicBezTo>
                  <a:pt x="1222" y="57000"/>
                  <a:pt x="0" y="58344"/>
                  <a:pt x="0" y="60000"/>
                </a:cubicBezTo>
                <a:cubicBezTo>
                  <a:pt x="0" y="61655"/>
                  <a:pt x="1222" y="63000"/>
                  <a:pt x="2727" y="63000"/>
                </a:cubicBezTo>
                <a:lnTo>
                  <a:pt x="82094" y="63000"/>
                </a:lnTo>
                <a:cubicBezTo>
                  <a:pt x="83355" y="69844"/>
                  <a:pt x="88855" y="75000"/>
                  <a:pt x="95455" y="75000"/>
                </a:cubicBezTo>
                <a:cubicBezTo>
                  <a:pt x="102050" y="75000"/>
                  <a:pt x="107555" y="69844"/>
                  <a:pt x="108816" y="63000"/>
                </a:cubicBezTo>
                <a:lnTo>
                  <a:pt x="117272" y="63000"/>
                </a:lnTo>
                <a:cubicBezTo>
                  <a:pt x="118777" y="63000"/>
                  <a:pt x="120000" y="61655"/>
                  <a:pt x="120000" y="60000"/>
                </a:cubicBezTo>
                <a:cubicBezTo>
                  <a:pt x="120000" y="58344"/>
                  <a:pt x="118777" y="57000"/>
                  <a:pt x="117272" y="57000"/>
                </a:cubicBezTo>
                <a:moveTo>
                  <a:pt x="30000" y="6000"/>
                </a:moveTo>
                <a:cubicBezTo>
                  <a:pt x="34522" y="6000"/>
                  <a:pt x="38183" y="10033"/>
                  <a:pt x="38183" y="15000"/>
                </a:cubicBezTo>
                <a:cubicBezTo>
                  <a:pt x="38183" y="19972"/>
                  <a:pt x="34522" y="24000"/>
                  <a:pt x="30000" y="24000"/>
                </a:cubicBezTo>
                <a:cubicBezTo>
                  <a:pt x="25477" y="24000"/>
                  <a:pt x="21816" y="19972"/>
                  <a:pt x="21816" y="15000"/>
                </a:cubicBezTo>
                <a:cubicBezTo>
                  <a:pt x="21816" y="10033"/>
                  <a:pt x="25477" y="6000"/>
                  <a:pt x="30000" y="6000"/>
                </a:cubicBezTo>
                <a:moveTo>
                  <a:pt x="2727" y="18000"/>
                </a:moveTo>
                <a:lnTo>
                  <a:pt x="16638" y="18000"/>
                </a:lnTo>
                <a:cubicBezTo>
                  <a:pt x="17900" y="24844"/>
                  <a:pt x="23405" y="30000"/>
                  <a:pt x="30000" y="30000"/>
                </a:cubicBezTo>
                <a:cubicBezTo>
                  <a:pt x="36594" y="30000"/>
                  <a:pt x="42100" y="24844"/>
                  <a:pt x="43361" y="18000"/>
                </a:cubicBezTo>
                <a:lnTo>
                  <a:pt x="117272" y="18000"/>
                </a:lnTo>
                <a:cubicBezTo>
                  <a:pt x="118777" y="18000"/>
                  <a:pt x="120000" y="16661"/>
                  <a:pt x="120000" y="15000"/>
                </a:cubicBezTo>
                <a:cubicBezTo>
                  <a:pt x="120000" y="13344"/>
                  <a:pt x="118777" y="12000"/>
                  <a:pt x="117272" y="12000"/>
                </a:cubicBezTo>
                <a:lnTo>
                  <a:pt x="43361" y="12000"/>
                </a:lnTo>
                <a:cubicBezTo>
                  <a:pt x="42100" y="5155"/>
                  <a:pt x="36594" y="0"/>
                  <a:pt x="30000" y="0"/>
                </a:cubicBezTo>
                <a:cubicBezTo>
                  <a:pt x="23405" y="0"/>
                  <a:pt x="17900" y="5155"/>
                  <a:pt x="16638" y="12000"/>
                </a:cubicBezTo>
                <a:lnTo>
                  <a:pt x="2727" y="12000"/>
                </a:lnTo>
                <a:cubicBezTo>
                  <a:pt x="1222" y="12000"/>
                  <a:pt x="0" y="13344"/>
                  <a:pt x="0" y="15000"/>
                </a:cubicBezTo>
                <a:cubicBezTo>
                  <a:pt x="0" y="16661"/>
                  <a:pt x="1222" y="18000"/>
                  <a:pt x="2727" y="18000"/>
                </a:cubicBezTo>
                <a:moveTo>
                  <a:pt x="51816" y="113994"/>
                </a:moveTo>
                <a:cubicBezTo>
                  <a:pt x="47300" y="113994"/>
                  <a:pt x="43638" y="109966"/>
                  <a:pt x="43638" y="104994"/>
                </a:cubicBezTo>
                <a:cubicBezTo>
                  <a:pt x="43638" y="100027"/>
                  <a:pt x="47300" y="95994"/>
                  <a:pt x="51816" y="95994"/>
                </a:cubicBezTo>
                <a:cubicBezTo>
                  <a:pt x="56338" y="95994"/>
                  <a:pt x="60000" y="100027"/>
                  <a:pt x="60000" y="104994"/>
                </a:cubicBezTo>
                <a:cubicBezTo>
                  <a:pt x="60000" y="109966"/>
                  <a:pt x="56338" y="113994"/>
                  <a:pt x="51816" y="113994"/>
                </a:cubicBezTo>
                <a:moveTo>
                  <a:pt x="117272" y="101994"/>
                </a:moveTo>
                <a:lnTo>
                  <a:pt x="65177" y="101994"/>
                </a:lnTo>
                <a:cubicBezTo>
                  <a:pt x="63916" y="95150"/>
                  <a:pt x="58416" y="89994"/>
                  <a:pt x="51816" y="89994"/>
                </a:cubicBezTo>
                <a:cubicBezTo>
                  <a:pt x="45222" y="89994"/>
                  <a:pt x="39722" y="95150"/>
                  <a:pt x="38455" y="101994"/>
                </a:cubicBezTo>
                <a:lnTo>
                  <a:pt x="2727" y="101994"/>
                </a:lnTo>
                <a:cubicBezTo>
                  <a:pt x="1222" y="101994"/>
                  <a:pt x="0" y="103338"/>
                  <a:pt x="0" y="104994"/>
                </a:cubicBezTo>
                <a:cubicBezTo>
                  <a:pt x="0" y="106655"/>
                  <a:pt x="1222" y="107994"/>
                  <a:pt x="2727" y="107994"/>
                </a:cubicBezTo>
                <a:lnTo>
                  <a:pt x="38455" y="107994"/>
                </a:lnTo>
                <a:cubicBezTo>
                  <a:pt x="39722" y="114844"/>
                  <a:pt x="45222" y="120000"/>
                  <a:pt x="51816" y="120000"/>
                </a:cubicBezTo>
                <a:cubicBezTo>
                  <a:pt x="58416" y="120000"/>
                  <a:pt x="63916" y="114844"/>
                  <a:pt x="65177" y="107994"/>
                </a:cubicBezTo>
                <a:lnTo>
                  <a:pt x="117272" y="107994"/>
                </a:lnTo>
                <a:cubicBezTo>
                  <a:pt x="118777" y="107994"/>
                  <a:pt x="120000" y="106655"/>
                  <a:pt x="120000" y="104994"/>
                </a:cubicBezTo>
                <a:cubicBezTo>
                  <a:pt x="120000" y="103338"/>
                  <a:pt x="118777" y="101994"/>
                  <a:pt x="117272" y="101994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8" name="Shape 596"/>
          <p:cNvSpPr/>
          <p:nvPr/>
        </p:nvSpPr>
        <p:spPr>
          <a:xfrm>
            <a:off x="9117238" y="2260949"/>
            <a:ext cx="820211" cy="8202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8688" y="66391"/>
                </a:moveTo>
                <a:lnTo>
                  <a:pt x="72566" y="78022"/>
                </a:lnTo>
                <a:lnTo>
                  <a:pt x="63138" y="71111"/>
                </a:lnTo>
                <a:lnTo>
                  <a:pt x="59916" y="68748"/>
                </a:lnTo>
                <a:lnTo>
                  <a:pt x="56694" y="71111"/>
                </a:lnTo>
                <a:lnTo>
                  <a:pt x="47266" y="78022"/>
                </a:lnTo>
                <a:lnTo>
                  <a:pt x="51144" y="66391"/>
                </a:lnTo>
                <a:lnTo>
                  <a:pt x="52366" y="62727"/>
                </a:lnTo>
                <a:lnTo>
                  <a:pt x="49316" y="60358"/>
                </a:lnTo>
                <a:lnTo>
                  <a:pt x="41727" y="54453"/>
                </a:lnTo>
                <a:lnTo>
                  <a:pt x="54388" y="54453"/>
                </a:lnTo>
                <a:lnTo>
                  <a:pt x="55722" y="50928"/>
                </a:lnTo>
                <a:lnTo>
                  <a:pt x="59916" y="39820"/>
                </a:lnTo>
                <a:lnTo>
                  <a:pt x="64111" y="50928"/>
                </a:lnTo>
                <a:lnTo>
                  <a:pt x="65438" y="54453"/>
                </a:lnTo>
                <a:lnTo>
                  <a:pt x="78105" y="54453"/>
                </a:lnTo>
                <a:lnTo>
                  <a:pt x="70511" y="60358"/>
                </a:lnTo>
                <a:lnTo>
                  <a:pt x="67466" y="62727"/>
                </a:lnTo>
                <a:cubicBezTo>
                  <a:pt x="67466" y="62727"/>
                  <a:pt x="68688" y="66391"/>
                  <a:pt x="68688" y="66391"/>
                </a:cubicBezTo>
                <a:close/>
                <a:moveTo>
                  <a:pt x="69211" y="48999"/>
                </a:moveTo>
                <a:lnTo>
                  <a:pt x="59916" y="24374"/>
                </a:lnTo>
                <a:lnTo>
                  <a:pt x="50616" y="48999"/>
                </a:lnTo>
                <a:lnTo>
                  <a:pt x="25827" y="48999"/>
                </a:lnTo>
                <a:lnTo>
                  <a:pt x="45972" y="64667"/>
                </a:lnTo>
                <a:lnTo>
                  <a:pt x="36672" y="92556"/>
                </a:lnTo>
                <a:lnTo>
                  <a:pt x="59916" y="75514"/>
                </a:lnTo>
                <a:lnTo>
                  <a:pt x="83161" y="92556"/>
                </a:lnTo>
                <a:lnTo>
                  <a:pt x="73861" y="64667"/>
                </a:lnTo>
                <a:lnTo>
                  <a:pt x="94005" y="48999"/>
                </a:lnTo>
                <a:cubicBezTo>
                  <a:pt x="94005" y="48999"/>
                  <a:pt x="69211" y="48999"/>
                  <a:pt x="69211" y="48999"/>
                </a:cubicBezTo>
                <a:close/>
                <a:moveTo>
                  <a:pt x="60000" y="114490"/>
                </a:moveTo>
                <a:cubicBezTo>
                  <a:pt x="54422" y="113316"/>
                  <a:pt x="5455" y="96737"/>
                  <a:pt x="5455" y="68181"/>
                </a:cubicBezTo>
                <a:cubicBezTo>
                  <a:pt x="5455" y="41527"/>
                  <a:pt x="12900" y="16229"/>
                  <a:pt x="15433" y="6555"/>
                </a:cubicBezTo>
                <a:cubicBezTo>
                  <a:pt x="22344" y="9557"/>
                  <a:pt x="40177" y="16362"/>
                  <a:pt x="60000" y="16362"/>
                </a:cubicBezTo>
                <a:cubicBezTo>
                  <a:pt x="79822" y="16362"/>
                  <a:pt x="97661" y="9557"/>
                  <a:pt x="104572" y="6555"/>
                </a:cubicBezTo>
                <a:cubicBezTo>
                  <a:pt x="107100" y="16223"/>
                  <a:pt x="114544" y="41510"/>
                  <a:pt x="114544" y="68181"/>
                </a:cubicBezTo>
                <a:cubicBezTo>
                  <a:pt x="114544" y="96703"/>
                  <a:pt x="65572" y="113316"/>
                  <a:pt x="60000" y="114490"/>
                </a:cubicBezTo>
                <a:moveTo>
                  <a:pt x="108988" y="1979"/>
                </a:moveTo>
                <a:cubicBezTo>
                  <a:pt x="108761" y="1200"/>
                  <a:pt x="108205" y="561"/>
                  <a:pt x="107461" y="233"/>
                </a:cubicBezTo>
                <a:cubicBezTo>
                  <a:pt x="106722" y="-94"/>
                  <a:pt x="105872" y="-72"/>
                  <a:pt x="105144" y="289"/>
                </a:cubicBezTo>
                <a:cubicBezTo>
                  <a:pt x="104933" y="394"/>
                  <a:pt x="83627" y="10908"/>
                  <a:pt x="60000" y="10908"/>
                </a:cubicBezTo>
                <a:cubicBezTo>
                  <a:pt x="36422" y="10908"/>
                  <a:pt x="15066" y="394"/>
                  <a:pt x="14855" y="289"/>
                </a:cubicBezTo>
                <a:cubicBezTo>
                  <a:pt x="14127" y="-72"/>
                  <a:pt x="13283" y="-94"/>
                  <a:pt x="12538" y="233"/>
                </a:cubicBezTo>
                <a:cubicBezTo>
                  <a:pt x="11800" y="561"/>
                  <a:pt x="11238" y="1200"/>
                  <a:pt x="11016" y="1979"/>
                </a:cubicBezTo>
                <a:cubicBezTo>
                  <a:pt x="10905" y="2368"/>
                  <a:pt x="0" y="35450"/>
                  <a:pt x="0" y="68181"/>
                </a:cubicBezTo>
                <a:cubicBezTo>
                  <a:pt x="0" y="102769"/>
                  <a:pt x="57061" y="119488"/>
                  <a:pt x="59488" y="119955"/>
                </a:cubicBezTo>
                <a:cubicBezTo>
                  <a:pt x="59661" y="119983"/>
                  <a:pt x="59833" y="120000"/>
                  <a:pt x="60000" y="120000"/>
                </a:cubicBezTo>
                <a:cubicBezTo>
                  <a:pt x="60172" y="120000"/>
                  <a:pt x="60344" y="119983"/>
                  <a:pt x="60511" y="119955"/>
                </a:cubicBezTo>
                <a:cubicBezTo>
                  <a:pt x="62938" y="119488"/>
                  <a:pt x="120000" y="102769"/>
                  <a:pt x="120000" y="68181"/>
                </a:cubicBezTo>
                <a:cubicBezTo>
                  <a:pt x="120000" y="35450"/>
                  <a:pt x="109094" y="2368"/>
                  <a:pt x="108988" y="1979"/>
                </a:cubicBezTo>
              </a:path>
            </a:pathLst>
          </a:custGeom>
          <a:solidFill>
            <a:srgbClr val="0E0E0E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kern="0">
              <a:solidFill>
                <a:srgbClr val="0E0E0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" panose="020F0502020204030203"/>
              <a:sym typeface="Lato" panose="020F0502020204030203"/>
            </a:endParaRPr>
          </a:p>
        </p:txBody>
      </p:sp>
      <p:sp>
        <p:nvSpPr>
          <p:cNvPr id="9" name="Shape 597"/>
          <p:cNvSpPr txBox="1"/>
          <p:nvPr/>
        </p:nvSpPr>
        <p:spPr>
          <a:xfrm>
            <a:off x="1539243" y="4175373"/>
            <a:ext cx="2335736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0" name="Shape 598"/>
          <p:cNvSpPr txBox="1"/>
          <p:nvPr/>
        </p:nvSpPr>
        <p:spPr>
          <a:xfrm>
            <a:off x="4935663" y="4536930"/>
            <a:ext cx="2398070" cy="47500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1" name="Shape 599"/>
          <p:cNvSpPr txBox="1"/>
          <p:nvPr/>
        </p:nvSpPr>
        <p:spPr>
          <a:xfrm>
            <a:off x="5308580" y="3385837"/>
            <a:ext cx="1627208" cy="83099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5100" kern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1575</a:t>
            </a:r>
          </a:p>
        </p:txBody>
      </p:sp>
      <p:sp>
        <p:nvSpPr>
          <p:cNvPr id="12" name="Shape 600"/>
          <p:cNvSpPr txBox="1"/>
          <p:nvPr/>
        </p:nvSpPr>
        <p:spPr>
          <a:xfrm>
            <a:off x="5407991" y="4175373"/>
            <a:ext cx="1478130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3" name="Shape 601"/>
          <p:cNvSpPr txBox="1"/>
          <p:nvPr/>
        </p:nvSpPr>
        <p:spPr>
          <a:xfrm>
            <a:off x="8341361" y="4536930"/>
            <a:ext cx="2398070" cy="475002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4" name="Shape 602"/>
          <p:cNvSpPr txBox="1"/>
          <p:nvPr/>
        </p:nvSpPr>
        <p:spPr>
          <a:xfrm>
            <a:off x="9130258" y="3385837"/>
            <a:ext cx="795250" cy="83099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en-US" sz="5100" kern="0">
                <a:solidFill>
                  <a:srgbClr val="0E0E0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71</a:t>
            </a:r>
          </a:p>
        </p:txBody>
      </p:sp>
      <p:sp>
        <p:nvSpPr>
          <p:cNvPr id="15" name="Shape 603"/>
          <p:cNvSpPr txBox="1"/>
          <p:nvPr/>
        </p:nvSpPr>
        <p:spPr>
          <a:xfrm>
            <a:off x="9073776" y="4175373"/>
            <a:ext cx="957955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标题</a:t>
            </a:r>
            <a:endParaRPr lang="en-US" altLang="zh-CN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cxnSp>
        <p:nvCxnSpPr>
          <p:cNvPr id="4" name="Shape 46"/>
          <p:cNvCxnSpPr/>
          <p:nvPr/>
        </p:nvCxnSpPr>
        <p:spPr>
          <a:xfrm>
            <a:off x="-141535" y="3429000"/>
            <a:ext cx="12332474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" name="Shape 47"/>
          <p:cNvGrpSpPr/>
          <p:nvPr/>
        </p:nvGrpSpPr>
        <p:grpSpPr>
          <a:xfrm>
            <a:off x="2972155" y="1246080"/>
            <a:ext cx="653856" cy="391696"/>
            <a:chOff x="1775548" y="1990598"/>
            <a:chExt cx="621122" cy="372086"/>
          </a:xfrm>
        </p:grpSpPr>
        <p:sp>
          <p:nvSpPr>
            <p:cNvPr id="6" name="Shape 48"/>
            <p:cNvSpPr/>
            <p:nvPr/>
          </p:nvSpPr>
          <p:spPr>
            <a:xfrm>
              <a:off x="1775548" y="1990598"/>
              <a:ext cx="621122" cy="372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" name="Shape 49"/>
            <p:cNvSpPr/>
            <p:nvPr/>
          </p:nvSpPr>
          <p:spPr>
            <a:xfrm>
              <a:off x="1775548" y="1990598"/>
              <a:ext cx="621122" cy="199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8" name="Shape 50"/>
          <p:cNvGrpSpPr/>
          <p:nvPr/>
        </p:nvGrpSpPr>
        <p:grpSpPr>
          <a:xfrm>
            <a:off x="8319946" y="1085899"/>
            <a:ext cx="527402" cy="675447"/>
            <a:chOff x="8218224" y="8245764"/>
            <a:chExt cx="500997" cy="641631"/>
          </a:xfrm>
        </p:grpSpPr>
        <p:cxnSp>
          <p:nvCxnSpPr>
            <p:cNvPr id="9" name="Shape 51"/>
            <p:cNvCxnSpPr/>
            <p:nvPr/>
          </p:nvCxnSpPr>
          <p:spPr>
            <a:xfrm>
              <a:off x="8218224" y="8245764"/>
              <a:ext cx="2929" cy="641631"/>
            </a:xfrm>
            <a:prstGeom prst="straightConnector1">
              <a:avLst/>
            </a:pr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" name="Shape 52"/>
            <p:cNvSpPr/>
            <p:nvPr/>
          </p:nvSpPr>
          <p:spPr>
            <a:xfrm>
              <a:off x="8411592" y="8310220"/>
              <a:ext cx="307629" cy="2871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17" y="0"/>
                  </a:moveTo>
                  <a:lnTo>
                    <a:pt x="0" y="20508"/>
                  </a:lnTo>
                  <a:lnTo>
                    <a:pt x="0" y="119722"/>
                  </a:lnTo>
                  <a:lnTo>
                    <a:pt x="119741" y="119722"/>
                  </a:lnTo>
                  <a:lnTo>
                    <a:pt x="96465" y="70115"/>
                  </a:lnTo>
                  <a:lnTo>
                    <a:pt x="119741" y="20508"/>
                  </a:lnTo>
                  <a:lnTo>
                    <a:pt x="0" y="20508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1" name="Shape 53"/>
            <p:cNvSpPr/>
            <p:nvPr/>
          </p:nvSpPr>
          <p:spPr>
            <a:xfrm>
              <a:off x="8218224" y="8310220"/>
              <a:ext cx="251964" cy="2373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653" y="119665"/>
                  </a:moveTo>
                  <a:lnTo>
                    <a:pt x="0" y="119665"/>
                  </a:lnTo>
                  <a:lnTo>
                    <a:pt x="0" y="0"/>
                  </a:lnTo>
                  <a:lnTo>
                    <a:pt x="119685" y="0"/>
                  </a:lnTo>
                  <a:lnTo>
                    <a:pt x="119685" y="24735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12" name="Shape 54"/>
          <p:cNvGrpSpPr/>
          <p:nvPr/>
        </p:nvGrpSpPr>
        <p:grpSpPr>
          <a:xfrm>
            <a:off x="2966276" y="4107388"/>
            <a:ext cx="653856" cy="444131"/>
            <a:chOff x="6188912" y="23939881"/>
            <a:chExt cx="1307712" cy="888261"/>
          </a:xfrm>
        </p:grpSpPr>
        <p:sp>
          <p:nvSpPr>
            <p:cNvPr id="13" name="Shape 55"/>
            <p:cNvSpPr/>
            <p:nvPr/>
          </p:nvSpPr>
          <p:spPr>
            <a:xfrm>
              <a:off x="6188912" y="23939881"/>
              <a:ext cx="1307712" cy="8882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37" y="28113"/>
                  </a:moveTo>
                  <a:lnTo>
                    <a:pt x="71948" y="0"/>
                  </a:lnTo>
                  <a:lnTo>
                    <a:pt x="48822" y="0"/>
                  </a:lnTo>
                  <a:lnTo>
                    <a:pt x="33533" y="28113"/>
                  </a:lnTo>
                  <a:lnTo>
                    <a:pt x="0" y="28113"/>
                  </a:lnTo>
                  <a:lnTo>
                    <a:pt x="0" y="119811"/>
                  </a:lnTo>
                  <a:lnTo>
                    <a:pt x="119871" y="119811"/>
                  </a:lnTo>
                  <a:lnTo>
                    <a:pt x="119871" y="28113"/>
                  </a:lnTo>
                  <a:lnTo>
                    <a:pt x="87237" y="28113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4" name="Shape 56"/>
            <p:cNvSpPr/>
            <p:nvPr/>
          </p:nvSpPr>
          <p:spPr>
            <a:xfrm>
              <a:off x="6682390" y="24316160"/>
              <a:ext cx="333096" cy="34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497" y="57813"/>
                  </a:moveTo>
                  <a:lnTo>
                    <a:pt x="119497" y="57813"/>
                  </a:lnTo>
                  <a:cubicBezTo>
                    <a:pt x="119497" y="29149"/>
                    <a:pt x="93389" y="0"/>
                    <a:pt x="59748" y="0"/>
                  </a:cubicBezTo>
                  <a:cubicBezTo>
                    <a:pt x="26108" y="0"/>
                    <a:pt x="0" y="29149"/>
                    <a:pt x="0" y="57813"/>
                  </a:cubicBezTo>
                  <a:cubicBezTo>
                    <a:pt x="0" y="90364"/>
                    <a:pt x="26108" y="119514"/>
                    <a:pt x="59748" y="119514"/>
                  </a:cubicBezTo>
                  <a:cubicBezTo>
                    <a:pt x="93389" y="119514"/>
                    <a:pt x="119497" y="90364"/>
                    <a:pt x="119497" y="57813"/>
                  </a:cubicBez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cxnSp>
          <p:nvCxnSpPr>
            <p:cNvPr id="15" name="Shape 57"/>
            <p:cNvCxnSpPr/>
            <p:nvPr/>
          </p:nvCxnSpPr>
          <p:spPr>
            <a:xfrm>
              <a:off x="6355458" y="24149610"/>
              <a:ext cx="6171" cy="678532"/>
            </a:xfrm>
            <a:prstGeom prst="straightConnector1">
              <a:avLst/>
            </a:pr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Shape 58"/>
            <p:cNvSpPr/>
            <p:nvPr/>
          </p:nvSpPr>
          <p:spPr>
            <a:xfrm>
              <a:off x="7305400" y="24316160"/>
              <a:ext cx="6171" cy="61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17" name="Shape 59"/>
          <p:cNvGrpSpPr/>
          <p:nvPr/>
        </p:nvGrpSpPr>
        <p:grpSpPr>
          <a:xfrm>
            <a:off x="8248017" y="4028738"/>
            <a:ext cx="641520" cy="601428"/>
            <a:chOff x="8168414" y="12118985"/>
            <a:chExt cx="609403" cy="571317"/>
          </a:xfrm>
        </p:grpSpPr>
        <p:cxnSp>
          <p:nvCxnSpPr>
            <p:cNvPr id="18" name="Shape 60"/>
            <p:cNvCxnSpPr/>
            <p:nvPr/>
          </p:nvCxnSpPr>
          <p:spPr>
            <a:xfrm>
              <a:off x="8511204" y="12414900"/>
              <a:ext cx="49806" cy="49806"/>
            </a:xfrm>
            <a:prstGeom prst="straightConnector1">
              <a:avLst/>
            </a:pr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Shape 61"/>
            <p:cNvSpPr/>
            <p:nvPr/>
          </p:nvSpPr>
          <p:spPr>
            <a:xfrm>
              <a:off x="8528785" y="12435407"/>
              <a:ext cx="249033" cy="2548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8272"/>
                  </a:moveTo>
                  <a:lnTo>
                    <a:pt x="28877" y="0"/>
                  </a:lnTo>
                  <a:lnTo>
                    <a:pt x="119679" y="91413"/>
                  </a:lnTo>
                  <a:lnTo>
                    <a:pt x="91122" y="119685"/>
                  </a:lnTo>
                  <a:lnTo>
                    <a:pt x="0" y="28272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20" name="Shape 62"/>
            <p:cNvSpPr/>
            <p:nvPr/>
          </p:nvSpPr>
          <p:spPr>
            <a:xfrm>
              <a:off x="8206503" y="12118985"/>
              <a:ext cx="123052" cy="1201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45" y="119333"/>
                  </a:moveTo>
                  <a:lnTo>
                    <a:pt x="119358" y="59333"/>
                  </a:lnTo>
                  <a:lnTo>
                    <a:pt x="23743" y="0"/>
                  </a:lnTo>
                  <a:lnTo>
                    <a:pt x="0" y="19333"/>
                  </a:lnTo>
                  <a:lnTo>
                    <a:pt x="62245" y="119333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cxnSp>
          <p:nvCxnSpPr>
            <p:cNvPr id="21" name="Shape 63"/>
            <p:cNvCxnSpPr/>
            <p:nvPr/>
          </p:nvCxnSpPr>
          <p:spPr>
            <a:xfrm rot="10800000">
              <a:off x="8300258" y="12203951"/>
              <a:ext cx="134771" cy="134771"/>
            </a:xfrm>
            <a:prstGeom prst="straightConnector1">
              <a:avLst/>
            </a:pr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" name="Shape 64"/>
            <p:cNvSpPr/>
            <p:nvPr/>
          </p:nvSpPr>
          <p:spPr>
            <a:xfrm>
              <a:off x="8168414" y="12118986"/>
              <a:ext cx="562524" cy="5595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7" y="17914"/>
                  </a:moveTo>
                  <a:lnTo>
                    <a:pt x="119857" y="17914"/>
                  </a:lnTo>
                  <a:cubicBezTo>
                    <a:pt x="102816" y="26445"/>
                    <a:pt x="102816" y="26445"/>
                    <a:pt x="102816" y="26445"/>
                  </a:cubicBezTo>
                  <a:cubicBezTo>
                    <a:pt x="94295" y="16919"/>
                    <a:pt x="94295" y="16919"/>
                    <a:pt x="94295" y="16919"/>
                  </a:cubicBezTo>
                  <a:cubicBezTo>
                    <a:pt x="101822" y="0"/>
                    <a:pt x="101822" y="0"/>
                    <a:pt x="101822" y="0"/>
                  </a:cubicBezTo>
                  <a:lnTo>
                    <a:pt x="101822" y="0"/>
                  </a:lnTo>
                  <a:cubicBezTo>
                    <a:pt x="80520" y="0"/>
                    <a:pt x="75266" y="10521"/>
                    <a:pt x="75266" y="21184"/>
                  </a:cubicBezTo>
                  <a:cubicBezTo>
                    <a:pt x="75266" y="29715"/>
                    <a:pt x="75266" y="29715"/>
                    <a:pt x="75266" y="29715"/>
                  </a:cubicBezTo>
                  <a:cubicBezTo>
                    <a:pt x="3266" y="102938"/>
                    <a:pt x="3266" y="102938"/>
                    <a:pt x="3266" y="102938"/>
                  </a:cubicBezTo>
                  <a:cubicBezTo>
                    <a:pt x="0" y="115592"/>
                    <a:pt x="0" y="115592"/>
                    <a:pt x="0" y="115592"/>
                  </a:cubicBezTo>
                  <a:cubicBezTo>
                    <a:pt x="4260" y="119857"/>
                    <a:pt x="4260" y="119857"/>
                    <a:pt x="4260" y="119857"/>
                  </a:cubicBezTo>
                  <a:cubicBezTo>
                    <a:pt x="17041" y="116729"/>
                    <a:pt x="17041" y="116729"/>
                    <a:pt x="17041" y="116729"/>
                  </a:cubicBezTo>
                  <a:cubicBezTo>
                    <a:pt x="90177" y="44502"/>
                    <a:pt x="90177" y="44502"/>
                    <a:pt x="90177" y="44502"/>
                  </a:cubicBezTo>
                  <a:cubicBezTo>
                    <a:pt x="98556" y="44502"/>
                    <a:pt x="98556" y="44502"/>
                    <a:pt x="98556" y="44502"/>
                  </a:cubicBezTo>
                  <a:cubicBezTo>
                    <a:pt x="109207" y="44502"/>
                    <a:pt x="119857" y="39241"/>
                    <a:pt x="119857" y="17914"/>
                  </a:cubicBez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sp>
        <p:nvSpPr>
          <p:cNvPr id="23" name="Shape 65"/>
          <p:cNvSpPr txBox="1"/>
          <p:nvPr/>
        </p:nvSpPr>
        <p:spPr>
          <a:xfrm>
            <a:off x="2100276" y="234313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4" name="Shape 66"/>
          <p:cNvSpPr txBox="1"/>
          <p:nvPr/>
        </p:nvSpPr>
        <p:spPr>
          <a:xfrm>
            <a:off x="2048808" y="197701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添加大标题</a:t>
            </a:r>
            <a:endParaRPr lang="en-US" sz="16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5" name="Shape 67"/>
          <p:cNvSpPr txBox="1"/>
          <p:nvPr/>
        </p:nvSpPr>
        <p:spPr>
          <a:xfrm>
            <a:off x="7388072" y="2343139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6" name="Shape 68"/>
          <p:cNvSpPr txBox="1"/>
          <p:nvPr/>
        </p:nvSpPr>
        <p:spPr>
          <a:xfrm>
            <a:off x="7336604" y="197701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添加大标题</a:t>
            </a:r>
            <a:endParaRPr lang="en-US" sz="16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7" name="Shape 69"/>
          <p:cNvSpPr txBox="1"/>
          <p:nvPr/>
        </p:nvSpPr>
        <p:spPr>
          <a:xfrm>
            <a:off x="2100276" y="5216043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8" name="Shape 70"/>
          <p:cNvSpPr txBox="1"/>
          <p:nvPr/>
        </p:nvSpPr>
        <p:spPr>
          <a:xfrm>
            <a:off x="2048808" y="4849913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添加大标题</a:t>
            </a:r>
            <a:endParaRPr lang="en-US" sz="16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9" name="Shape 71"/>
          <p:cNvSpPr txBox="1"/>
          <p:nvPr/>
        </p:nvSpPr>
        <p:spPr>
          <a:xfrm>
            <a:off x="7388071" y="5216043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altLang="zh-CN" sz="10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30" name="Shape 72"/>
          <p:cNvSpPr txBox="1"/>
          <p:nvPr/>
        </p:nvSpPr>
        <p:spPr>
          <a:xfrm>
            <a:off x="7336604" y="4849913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添加大标题</a:t>
            </a:r>
            <a:endParaRPr lang="en-US" sz="16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2606336" y="1416855"/>
            <a:ext cx="696857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</a:t>
            </a:r>
            <a:endParaRPr lang="zh-CN" altLang="en-US" sz="138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948625" y="3939532"/>
            <a:ext cx="8283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REPORT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948625" y="4848586"/>
            <a:ext cx="82839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xiazaii   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时间：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</a:t>
            </a: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70471" y="2484703"/>
            <a:ext cx="3496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70470" y="3308517"/>
            <a:ext cx="497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5" name="矩形 4"/>
          <p:cNvSpPr/>
          <p:nvPr/>
        </p:nvSpPr>
        <p:spPr>
          <a:xfrm>
            <a:off x="2828707" y="2269168"/>
            <a:ext cx="30005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13800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892081" y="1811104"/>
            <a:ext cx="4415697" cy="3858216"/>
            <a:chOff x="3843094" y="1811104"/>
            <a:chExt cx="4415697" cy="3858216"/>
          </a:xfrm>
        </p:grpSpPr>
        <p:sp>
          <p:nvSpPr>
            <p:cNvPr id="10" name="椭圆 9"/>
            <p:cNvSpPr/>
            <p:nvPr/>
          </p:nvSpPr>
          <p:spPr>
            <a:xfrm>
              <a:off x="4631108" y="2324480"/>
              <a:ext cx="2843175" cy="2843175"/>
            </a:xfrm>
            <a:prstGeom prst="ellipse">
              <a:avLst/>
            </a:prstGeom>
            <a:noFill/>
            <a:ln w="28575">
              <a:solidFill>
                <a:srgbClr val="26262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4400" b="1" dirty="0">
                  <a:solidFill>
                    <a:srgbClr val="26262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3843094" y="1811104"/>
              <a:ext cx="1199003" cy="1199003"/>
            </a:xfrm>
            <a:prstGeom prst="ellipse">
              <a:avLst/>
            </a:prstGeom>
            <a:noFill/>
            <a:ln w="28575">
              <a:solidFill>
                <a:srgbClr val="26262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rgbClr val="26262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7059788" y="1811104"/>
              <a:ext cx="1199003" cy="1199003"/>
            </a:xfrm>
            <a:prstGeom prst="ellipse">
              <a:avLst/>
            </a:prstGeom>
            <a:noFill/>
            <a:ln w="28575">
              <a:solidFill>
                <a:srgbClr val="26262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b="1" dirty="0">
                  <a:solidFill>
                    <a:srgbClr val="26262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7059788" y="4470317"/>
              <a:ext cx="1199003" cy="1199003"/>
            </a:xfrm>
            <a:prstGeom prst="ellipse">
              <a:avLst/>
            </a:prstGeom>
            <a:noFill/>
            <a:ln w="28575">
              <a:solidFill>
                <a:srgbClr val="26262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rgbClr val="26262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3843094" y="4470317"/>
              <a:ext cx="1199003" cy="1199003"/>
            </a:xfrm>
            <a:prstGeom prst="ellipse">
              <a:avLst/>
            </a:prstGeom>
            <a:noFill/>
            <a:ln w="28575">
              <a:solidFill>
                <a:srgbClr val="26262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rgbClr val="26262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</a:t>
              </a:r>
            </a:p>
          </p:txBody>
        </p:sp>
      </p:grpSp>
      <p:sp>
        <p:nvSpPr>
          <p:cNvPr id="23" name="TextBox 16"/>
          <p:cNvSpPr txBox="1"/>
          <p:nvPr/>
        </p:nvSpPr>
        <p:spPr>
          <a:xfrm>
            <a:off x="1017788" y="1917104"/>
            <a:ext cx="29829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1600" b="1">
                <a:solidFill>
                  <a:srgbClr val="26262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defRPr>
            </a:lvl1pPr>
          </a:lstStyle>
          <a:p>
            <a:r>
              <a:rPr lang="zh-CN" altLang="en-US" dirty="0"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24" name="TextBox 17"/>
          <p:cNvSpPr txBox="1"/>
          <p:nvPr/>
        </p:nvSpPr>
        <p:spPr>
          <a:xfrm>
            <a:off x="1017788" y="4777430"/>
            <a:ext cx="300969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1600" b="1">
                <a:solidFill>
                  <a:srgbClr val="26262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defRPr>
            </a:lvl1pPr>
          </a:lstStyle>
          <a:p>
            <a:r>
              <a:rPr lang="zh-CN" altLang="en-US" dirty="0"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8606447" y="1917104"/>
            <a:ext cx="29541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prstClr val="white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defRPr>
            </a:lvl1pPr>
          </a:lstStyle>
          <a:p>
            <a:pPr lvl="0" algn="l"/>
            <a:r>
              <a:rPr lang="zh-CN" altLang="en-US" sz="1600" b="1" dirty="0">
                <a:solidFill>
                  <a:srgbClr val="262626"/>
                </a:solidFill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8548668" y="4777430"/>
            <a:ext cx="30119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1600" b="1">
                <a:solidFill>
                  <a:srgbClr val="262626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defRPr>
            </a:lvl1pPr>
          </a:lstStyle>
          <a:p>
            <a:r>
              <a:rPr lang="zh-CN" altLang="en-US" dirty="0">
                <a:ea typeface="微软雅黑 Light" panose="020B0502040204020203" pitchFamily="34" charset="-122"/>
              </a:rPr>
              <a:t>添加文字添加文字添加文字添加文字添加文字添加文字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sp>
        <p:nvSpPr>
          <p:cNvPr id="4" name="Shape 325"/>
          <p:cNvSpPr/>
          <p:nvPr/>
        </p:nvSpPr>
        <p:spPr>
          <a:xfrm>
            <a:off x="2352523" y="1342711"/>
            <a:ext cx="1901952" cy="190195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5" name="Shape 326"/>
          <p:cNvSpPr/>
          <p:nvPr/>
        </p:nvSpPr>
        <p:spPr>
          <a:xfrm>
            <a:off x="8165662" y="1342711"/>
            <a:ext cx="1901952" cy="1901952"/>
          </a:xfrm>
          <a:prstGeom prst="ellipse">
            <a:avLst/>
          </a:prstGeom>
          <a:solidFill>
            <a:srgbClr val="D8D8D8"/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/>
            <a:endParaRPr kern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6" name="Shape 328"/>
          <p:cNvSpPr txBox="1"/>
          <p:nvPr/>
        </p:nvSpPr>
        <p:spPr>
          <a:xfrm>
            <a:off x="1756337" y="3603663"/>
            <a:ext cx="3060450" cy="4155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22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人名</a:t>
            </a:r>
            <a:endParaRPr lang="en-US" sz="22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7" name="Shape 329"/>
          <p:cNvSpPr txBox="1"/>
          <p:nvPr/>
        </p:nvSpPr>
        <p:spPr>
          <a:xfrm>
            <a:off x="1162412" y="4149056"/>
            <a:ext cx="4286904" cy="63985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zh-CN" altLang="en-US" dirty="0">
                <a:ea typeface="微软雅黑 Light" panose="020B0502040204020203" pitchFamily="34" charset="-122"/>
              </a:rPr>
              <a:t>想着要赢得比赛不会给你力量，在锻炼中挣扎力量才会增长，当你克服困难不想放弃时，这就是力量。</a:t>
            </a:r>
            <a:endParaRPr lang="en-US" sz="9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grpSp>
        <p:nvGrpSpPr>
          <p:cNvPr id="9" name="Shape 331"/>
          <p:cNvGrpSpPr/>
          <p:nvPr/>
        </p:nvGrpSpPr>
        <p:grpSpPr>
          <a:xfrm>
            <a:off x="2252657" y="5779980"/>
            <a:ext cx="2106412" cy="457200"/>
            <a:chOff x="14229248" y="11099163"/>
            <a:chExt cx="4212824" cy="914400"/>
          </a:xfrm>
        </p:grpSpPr>
        <p:sp>
          <p:nvSpPr>
            <p:cNvPr id="10" name="Shape 332"/>
            <p:cNvSpPr/>
            <p:nvPr/>
          </p:nvSpPr>
          <p:spPr>
            <a:xfrm>
              <a:off x="14229248" y="11099163"/>
              <a:ext cx="4212824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1" name="Shape 333"/>
            <p:cNvSpPr txBox="1"/>
            <p:nvPr/>
          </p:nvSpPr>
          <p:spPr>
            <a:xfrm>
              <a:off x="14247960" y="11290400"/>
              <a:ext cx="4099198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标题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sp>
        <p:nvSpPr>
          <p:cNvPr id="12" name="Shape 334"/>
          <p:cNvSpPr txBox="1"/>
          <p:nvPr/>
        </p:nvSpPr>
        <p:spPr>
          <a:xfrm>
            <a:off x="7919774" y="3603663"/>
            <a:ext cx="2373600" cy="415500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22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人名</a:t>
            </a:r>
            <a:endParaRPr lang="en-US" altLang="zh-CN" sz="22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3" name="Shape 335"/>
          <p:cNvSpPr txBox="1"/>
          <p:nvPr/>
        </p:nvSpPr>
        <p:spPr>
          <a:xfrm>
            <a:off x="6982442" y="4149057"/>
            <a:ext cx="4286904" cy="639855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zh-CN" altLang="en-US" dirty="0">
                <a:solidFill>
                  <a:prstClr val="black"/>
                </a:solidFill>
                <a:ea typeface="微软雅黑 Light" panose="020B0502040204020203" pitchFamily="34" charset="-122"/>
              </a:rPr>
              <a:t>想着要赢得比赛不会给你力量，在锻炼中挣扎力量才会增长，当你克服困难不想放弃时，这就是力量。</a:t>
            </a:r>
            <a:endParaRPr lang="en-US" altLang="zh-CN" sz="900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grpSp>
        <p:nvGrpSpPr>
          <p:cNvPr id="15" name="Shape 337"/>
          <p:cNvGrpSpPr/>
          <p:nvPr/>
        </p:nvGrpSpPr>
        <p:grpSpPr>
          <a:xfrm>
            <a:off x="8067308" y="5779980"/>
            <a:ext cx="2106412" cy="457200"/>
            <a:chOff x="14218490" y="11099163"/>
            <a:chExt cx="4212824" cy="914400"/>
          </a:xfrm>
        </p:grpSpPr>
        <p:sp>
          <p:nvSpPr>
            <p:cNvPr id="16" name="Shape 338"/>
            <p:cNvSpPr/>
            <p:nvPr/>
          </p:nvSpPr>
          <p:spPr>
            <a:xfrm>
              <a:off x="14218490" y="11099163"/>
              <a:ext cx="4212824" cy="91440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7" name="Shape 339"/>
            <p:cNvSpPr txBox="1"/>
            <p:nvPr/>
          </p:nvSpPr>
          <p:spPr>
            <a:xfrm>
              <a:off x="14757665" y="11301157"/>
              <a:ext cx="3079788" cy="46166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标题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pic>
        <p:nvPicPr>
          <p:cNvPr id="18" name="Shape 34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80" y="1342712"/>
            <a:ext cx="1901950" cy="19019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Shape 34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62" y="1342711"/>
            <a:ext cx="1902541" cy="190254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grpSp>
        <p:nvGrpSpPr>
          <p:cNvPr id="4" name="Shape 277"/>
          <p:cNvGrpSpPr/>
          <p:nvPr/>
        </p:nvGrpSpPr>
        <p:grpSpPr>
          <a:xfrm>
            <a:off x="1849534" y="2154699"/>
            <a:ext cx="8536361" cy="873962"/>
            <a:chOff x="3276791" y="4309396"/>
            <a:chExt cx="17072721" cy="1747923"/>
          </a:xfrm>
        </p:grpSpPr>
        <p:sp>
          <p:nvSpPr>
            <p:cNvPr id="5" name="Shape 278"/>
            <p:cNvSpPr txBox="1"/>
            <p:nvPr/>
          </p:nvSpPr>
          <p:spPr>
            <a:xfrm>
              <a:off x="4103021" y="5041657"/>
              <a:ext cx="16246491" cy="1015662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 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ls</a:t>
              </a:r>
            </a:p>
          </p:txBody>
        </p:sp>
        <p:sp>
          <p:nvSpPr>
            <p:cNvPr id="6" name="Shape 279"/>
            <p:cNvSpPr txBox="1"/>
            <p:nvPr/>
          </p:nvSpPr>
          <p:spPr>
            <a:xfrm>
              <a:off x="4103021" y="4309396"/>
              <a:ext cx="5000087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添加大标题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" name="Shape 280"/>
            <p:cNvSpPr/>
            <p:nvPr/>
          </p:nvSpPr>
          <p:spPr>
            <a:xfrm>
              <a:off x="3276791" y="4322455"/>
              <a:ext cx="558655" cy="558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3744" y="28072"/>
                  </a:moveTo>
                  <a:cubicBezTo>
                    <a:pt x="53250" y="27577"/>
                    <a:pt x="52572" y="27272"/>
                    <a:pt x="51816" y="27272"/>
                  </a:cubicBezTo>
                  <a:cubicBezTo>
                    <a:pt x="50311" y="27272"/>
                    <a:pt x="49088" y="28494"/>
                    <a:pt x="49088" y="30000"/>
                  </a:cubicBezTo>
                  <a:cubicBezTo>
                    <a:pt x="49088" y="30755"/>
                    <a:pt x="49394" y="31433"/>
                    <a:pt x="49888" y="31927"/>
                  </a:cubicBezTo>
                  <a:lnTo>
                    <a:pt x="75411" y="60000"/>
                  </a:lnTo>
                  <a:lnTo>
                    <a:pt x="49888" y="88072"/>
                  </a:lnTo>
                  <a:cubicBezTo>
                    <a:pt x="49394" y="88566"/>
                    <a:pt x="49088" y="89250"/>
                    <a:pt x="49088" y="90000"/>
                  </a:cubicBezTo>
                  <a:cubicBezTo>
                    <a:pt x="49088" y="91505"/>
                    <a:pt x="50311" y="92727"/>
                    <a:pt x="51816" y="92727"/>
                  </a:cubicBezTo>
                  <a:cubicBezTo>
                    <a:pt x="52572" y="92727"/>
                    <a:pt x="53250" y="92422"/>
                    <a:pt x="53744" y="91927"/>
                  </a:cubicBezTo>
                  <a:lnTo>
                    <a:pt x="81016" y="61927"/>
                  </a:lnTo>
                  <a:cubicBezTo>
                    <a:pt x="81511" y="61433"/>
                    <a:pt x="81816" y="60755"/>
                    <a:pt x="81816" y="60000"/>
                  </a:cubicBezTo>
                  <a:cubicBezTo>
                    <a:pt x="81816" y="59250"/>
                    <a:pt x="81511" y="58566"/>
                    <a:pt x="81016" y="58072"/>
                  </a:cubicBezTo>
                  <a:cubicBezTo>
                    <a:pt x="81016" y="58072"/>
                    <a:pt x="53744" y="28072"/>
                    <a:pt x="53744" y="2807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Lato" panose="020F0502020204030203"/>
                <a:sym typeface="Lato" panose="020F0502020204030203"/>
              </a:endParaRPr>
            </a:p>
          </p:txBody>
        </p:sp>
      </p:grpSp>
      <p:grpSp>
        <p:nvGrpSpPr>
          <p:cNvPr id="8" name="Shape 281"/>
          <p:cNvGrpSpPr/>
          <p:nvPr/>
        </p:nvGrpSpPr>
        <p:grpSpPr>
          <a:xfrm>
            <a:off x="1849534" y="3429001"/>
            <a:ext cx="8536361" cy="873962"/>
            <a:chOff x="3276791" y="4309396"/>
            <a:chExt cx="17072721" cy="1747923"/>
          </a:xfrm>
        </p:grpSpPr>
        <p:sp>
          <p:nvSpPr>
            <p:cNvPr id="9" name="Shape 282"/>
            <p:cNvSpPr txBox="1"/>
            <p:nvPr/>
          </p:nvSpPr>
          <p:spPr>
            <a:xfrm>
              <a:off x="4103021" y="5041657"/>
              <a:ext cx="16246491" cy="1015662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 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ls</a:t>
              </a:r>
            </a:p>
          </p:txBody>
        </p:sp>
        <p:sp>
          <p:nvSpPr>
            <p:cNvPr id="10" name="Shape 283"/>
            <p:cNvSpPr txBox="1"/>
            <p:nvPr/>
          </p:nvSpPr>
          <p:spPr>
            <a:xfrm>
              <a:off x="4103021" y="4309396"/>
              <a:ext cx="5000087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lvl="0">
                <a:buSzPct val="25000"/>
                <a:defRPr/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添加大标题</a:t>
              </a:r>
              <a:endParaRPr lang="en-US" altLang="zh-CN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1" name="Shape 284"/>
            <p:cNvSpPr/>
            <p:nvPr/>
          </p:nvSpPr>
          <p:spPr>
            <a:xfrm>
              <a:off x="3276791" y="4322455"/>
              <a:ext cx="558655" cy="558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3744" y="28072"/>
                  </a:moveTo>
                  <a:cubicBezTo>
                    <a:pt x="53250" y="27577"/>
                    <a:pt x="52572" y="27272"/>
                    <a:pt x="51816" y="27272"/>
                  </a:cubicBezTo>
                  <a:cubicBezTo>
                    <a:pt x="50311" y="27272"/>
                    <a:pt x="49088" y="28494"/>
                    <a:pt x="49088" y="30000"/>
                  </a:cubicBezTo>
                  <a:cubicBezTo>
                    <a:pt x="49088" y="30755"/>
                    <a:pt x="49394" y="31433"/>
                    <a:pt x="49888" y="31927"/>
                  </a:cubicBezTo>
                  <a:lnTo>
                    <a:pt x="75411" y="60000"/>
                  </a:lnTo>
                  <a:lnTo>
                    <a:pt x="49888" y="88072"/>
                  </a:lnTo>
                  <a:cubicBezTo>
                    <a:pt x="49394" y="88566"/>
                    <a:pt x="49088" y="89250"/>
                    <a:pt x="49088" y="90000"/>
                  </a:cubicBezTo>
                  <a:cubicBezTo>
                    <a:pt x="49088" y="91505"/>
                    <a:pt x="50311" y="92727"/>
                    <a:pt x="51816" y="92727"/>
                  </a:cubicBezTo>
                  <a:cubicBezTo>
                    <a:pt x="52572" y="92727"/>
                    <a:pt x="53250" y="92422"/>
                    <a:pt x="53744" y="91927"/>
                  </a:cubicBezTo>
                  <a:lnTo>
                    <a:pt x="81016" y="61927"/>
                  </a:lnTo>
                  <a:cubicBezTo>
                    <a:pt x="81511" y="61433"/>
                    <a:pt x="81816" y="60755"/>
                    <a:pt x="81816" y="60000"/>
                  </a:cubicBezTo>
                  <a:cubicBezTo>
                    <a:pt x="81816" y="59250"/>
                    <a:pt x="81511" y="58566"/>
                    <a:pt x="81016" y="58072"/>
                  </a:cubicBezTo>
                  <a:cubicBezTo>
                    <a:pt x="81016" y="58072"/>
                    <a:pt x="53744" y="28072"/>
                    <a:pt x="53744" y="2807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Lato" panose="020F0502020204030203"/>
                <a:sym typeface="Lato" panose="020F0502020204030203"/>
              </a:endParaRPr>
            </a:p>
          </p:txBody>
        </p:sp>
      </p:grpSp>
      <p:grpSp>
        <p:nvGrpSpPr>
          <p:cNvPr id="12" name="Shape 285"/>
          <p:cNvGrpSpPr/>
          <p:nvPr/>
        </p:nvGrpSpPr>
        <p:grpSpPr>
          <a:xfrm>
            <a:off x="1849534" y="4716363"/>
            <a:ext cx="8536361" cy="873962"/>
            <a:chOff x="3276791" y="4309396"/>
            <a:chExt cx="17072721" cy="1747923"/>
          </a:xfrm>
        </p:grpSpPr>
        <p:sp>
          <p:nvSpPr>
            <p:cNvPr id="13" name="Shape 286"/>
            <p:cNvSpPr txBox="1"/>
            <p:nvPr/>
          </p:nvSpPr>
          <p:spPr>
            <a:xfrm>
              <a:off x="4103021" y="5041657"/>
              <a:ext cx="16246491" cy="1015662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 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ls</a:t>
              </a:r>
            </a:p>
          </p:txBody>
        </p:sp>
        <p:sp>
          <p:nvSpPr>
            <p:cNvPr id="14" name="Shape 287"/>
            <p:cNvSpPr txBox="1"/>
            <p:nvPr/>
          </p:nvSpPr>
          <p:spPr>
            <a:xfrm>
              <a:off x="4103021" y="4309396"/>
              <a:ext cx="5000087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lvl="0">
                <a:buSzPct val="25000"/>
                <a:defRPr/>
              </a:pPr>
              <a:r>
                <a:rPr lang="zh-CN" altLang="en-US" sz="1600" kern="0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添加大标题</a:t>
              </a:r>
              <a:endParaRPr lang="en-US" altLang="zh-CN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5" name="Shape 288"/>
            <p:cNvSpPr/>
            <p:nvPr/>
          </p:nvSpPr>
          <p:spPr>
            <a:xfrm>
              <a:off x="3276791" y="4322455"/>
              <a:ext cx="558655" cy="5586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3744" y="28072"/>
                  </a:moveTo>
                  <a:cubicBezTo>
                    <a:pt x="53250" y="27577"/>
                    <a:pt x="52572" y="27272"/>
                    <a:pt x="51816" y="27272"/>
                  </a:cubicBezTo>
                  <a:cubicBezTo>
                    <a:pt x="50311" y="27272"/>
                    <a:pt x="49088" y="28494"/>
                    <a:pt x="49088" y="30000"/>
                  </a:cubicBezTo>
                  <a:cubicBezTo>
                    <a:pt x="49088" y="30755"/>
                    <a:pt x="49394" y="31433"/>
                    <a:pt x="49888" y="31927"/>
                  </a:cubicBezTo>
                  <a:lnTo>
                    <a:pt x="75411" y="60000"/>
                  </a:lnTo>
                  <a:lnTo>
                    <a:pt x="49888" y="88072"/>
                  </a:lnTo>
                  <a:cubicBezTo>
                    <a:pt x="49394" y="88566"/>
                    <a:pt x="49088" y="89250"/>
                    <a:pt x="49088" y="90000"/>
                  </a:cubicBezTo>
                  <a:cubicBezTo>
                    <a:pt x="49088" y="91505"/>
                    <a:pt x="50311" y="92727"/>
                    <a:pt x="51816" y="92727"/>
                  </a:cubicBezTo>
                  <a:cubicBezTo>
                    <a:pt x="52572" y="92727"/>
                    <a:pt x="53250" y="92422"/>
                    <a:pt x="53744" y="91927"/>
                  </a:cubicBezTo>
                  <a:lnTo>
                    <a:pt x="81016" y="61927"/>
                  </a:lnTo>
                  <a:cubicBezTo>
                    <a:pt x="81511" y="61433"/>
                    <a:pt x="81816" y="60755"/>
                    <a:pt x="81816" y="60000"/>
                  </a:cubicBezTo>
                  <a:cubicBezTo>
                    <a:pt x="81816" y="59250"/>
                    <a:pt x="81511" y="58566"/>
                    <a:pt x="81016" y="58072"/>
                  </a:cubicBezTo>
                  <a:cubicBezTo>
                    <a:pt x="81016" y="58072"/>
                    <a:pt x="53744" y="28072"/>
                    <a:pt x="53744" y="2807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Lato" panose="020F0502020204030203"/>
                <a:sym typeface="Lato" panose="020F0502020204030203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grpSp>
        <p:nvGrpSpPr>
          <p:cNvPr id="4" name="Shape 226"/>
          <p:cNvGrpSpPr/>
          <p:nvPr/>
        </p:nvGrpSpPr>
        <p:grpSpPr>
          <a:xfrm>
            <a:off x="1703830" y="4188651"/>
            <a:ext cx="653856" cy="391696"/>
            <a:chOff x="1775548" y="1990598"/>
            <a:chExt cx="621122" cy="372086"/>
          </a:xfrm>
        </p:grpSpPr>
        <p:sp>
          <p:nvSpPr>
            <p:cNvPr id="5" name="Shape 227"/>
            <p:cNvSpPr/>
            <p:nvPr/>
          </p:nvSpPr>
          <p:spPr>
            <a:xfrm>
              <a:off x="1775548" y="1990598"/>
              <a:ext cx="621122" cy="3720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71" y="119785"/>
                  </a:moveTo>
                  <a:lnTo>
                    <a:pt x="0" y="119785"/>
                  </a:lnTo>
                  <a:lnTo>
                    <a:pt x="0" y="0"/>
                  </a:lnTo>
                  <a:lnTo>
                    <a:pt x="119871" y="0"/>
                  </a:lnTo>
                  <a:lnTo>
                    <a:pt x="119871" y="119785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" name="Shape 228"/>
            <p:cNvSpPr/>
            <p:nvPr/>
          </p:nvSpPr>
          <p:spPr>
            <a:xfrm>
              <a:off x="1775548" y="1990598"/>
              <a:ext cx="621122" cy="199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9486" y="119598"/>
                  </a:lnTo>
                  <a:lnTo>
                    <a:pt x="119871" y="0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7" name="Shape 229"/>
          <p:cNvGrpSpPr/>
          <p:nvPr/>
        </p:nvGrpSpPr>
        <p:grpSpPr>
          <a:xfrm>
            <a:off x="5771372" y="4100925"/>
            <a:ext cx="653856" cy="570583"/>
            <a:chOff x="6885153" y="7021097"/>
            <a:chExt cx="621122" cy="542017"/>
          </a:xfrm>
        </p:grpSpPr>
        <p:cxnSp>
          <p:nvCxnSpPr>
            <p:cNvPr id="8" name="Shape 230"/>
            <p:cNvCxnSpPr/>
            <p:nvPr/>
          </p:nvCxnSpPr>
          <p:spPr>
            <a:xfrm>
              <a:off x="6973050" y="7129503"/>
              <a:ext cx="442403" cy="2929"/>
            </a:xfrm>
            <a:prstGeom prst="straightConnector1">
              <a:avLst/>
            </a:pr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231"/>
            <p:cNvCxnSpPr/>
            <p:nvPr/>
          </p:nvCxnSpPr>
          <p:spPr>
            <a:xfrm>
              <a:off x="6973050" y="7229115"/>
              <a:ext cx="442403" cy="2929"/>
            </a:xfrm>
            <a:prstGeom prst="straightConnector1">
              <a:avLst/>
            </a:pr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232"/>
            <p:cNvCxnSpPr/>
            <p:nvPr/>
          </p:nvCxnSpPr>
          <p:spPr>
            <a:xfrm>
              <a:off x="6973050" y="7328731"/>
              <a:ext cx="442403" cy="2929"/>
            </a:xfrm>
            <a:prstGeom prst="straightConnector1">
              <a:avLst/>
            </a:pr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" name="Shape 233"/>
            <p:cNvSpPr/>
            <p:nvPr/>
          </p:nvSpPr>
          <p:spPr>
            <a:xfrm>
              <a:off x="6885153" y="7021097"/>
              <a:ext cx="621122" cy="5420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486" y="93464"/>
                  </a:moveTo>
                  <a:lnTo>
                    <a:pt x="119871" y="93464"/>
                  </a:lnTo>
                  <a:lnTo>
                    <a:pt x="119871" y="0"/>
                  </a:lnTo>
                  <a:lnTo>
                    <a:pt x="0" y="0"/>
                  </a:lnTo>
                  <a:lnTo>
                    <a:pt x="0" y="93464"/>
                  </a:lnTo>
                  <a:lnTo>
                    <a:pt x="32633" y="93464"/>
                  </a:lnTo>
                  <a:lnTo>
                    <a:pt x="32633" y="119852"/>
                  </a:lnTo>
                  <a:lnTo>
                    <a:pt x="59486" y="93464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lIns="45713" tIns="22850" rIns="45713" bIns="2285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grpSp>
        <p:nvGrpSpPr>
          <p:cNvPr id="12" name="Shape 234"/>
          <p:cNvGrpSpPr/>
          <p:nvPr/>
        </p:nvGrpSpPr>
        <p:grpSpPr>
          <a:xfrm>
            <a:off x="9903877" y="4028469"/>
            <a:ext cx="527402" cy="675447"/>
            <a:chOff x="8218224" y="8245764"/>
            <a:chExt cx="500997" cy="641631"/>
          </a:xfrm>
        </p:grpSpPr>
        <p:cxnSp>
          <p:nvCxnSpPr>
            <p:cNvPr id="13" name="Shape 235"/>
            <p:cNvCxnSpPr/>
            <p:nvPr/>
          </p:nvCxnSpPr>
          <p:spPr>
            <a:xfrm>
              <a:off x="8218224" y="8245764"/>
              <a:ext cx="2929" cy="641631"/>
            </a:xfrm>
            <a:prstGeom prst="straightConnector1">
              <a:avLst/>
            </a:pr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Shape 236"/>
            <p:cNvSpPr/>
            <p:nvPr/>
          </p:nvSpPr>
          <p:spPr>
            <a:xfrm>
              <a:off x="8411592" y="8310220"/>
              <a:ext cx="307629" cy="2871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017" y="0"/>
                  </a:moveTo>
                  <a:lnTo>
                    <a:pt x="0" y="20508"/>
                  </a:lnTo>
                  <a:lnTo>
                    <a:pt x="0" y="119722"/>
                  </a:lnTo>
                  <a:lnTo>
                    <a:pt x="119741" y="119722"/>
                  </a:lnTo>
                  <a:lnTo>
                    <a:pt x="96465" y="70115"/>
                  </a:lnTo>
                  <a:lnTo>
                    <a:pt x="119741" y="20508"/>
                  </a:lnTo>
                  <a:lnTo>
                    <a:pt x="0" y="20508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5" name="Shape 237"/>
            <p:cNvSpPr/>
            <p:nvPr/>
          </p:nvSpPr>
          <p:spPr>
            <a:xfrm>
              <a:off x="8218224" y="8310220"/>
              <a:ext cx="251964" cy="2373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653" y="119665"/>
                  </a:moveTo>
                  <a:lnTo>
                    <a:pt x="0" y="119665"/>
                  </a:lnTo>
                  <a:lnTo>
                    <a:pt x="0" y="0"/>
                  </a:lnTo>
                  <a:lnTo>
                    <a:pt x="119685" y="0"/>
                  </a:lnTo>
                  <a:lnTo>
                    <a:pt x="119685" y="24735"/>
                  </a:lnTo>
                </a:path>
              </a:pathLst>
            </a:custGeom>
            <a:noFill/>
            <a:ln w="34275" cap="flat" cmpd="sng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</p:grpSp>
      <p:sp>
        <p:nvSpPr>
          <p:cNvPr id="16" name="Shape 238"/>
          <p:cNvSpPr txBox="1"/>
          <p:nvPr/>
        </p:nvSpPr>
        <p:spPr>
          <a:xfrm>
            <a:off x="831951" y="5285710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sz="10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7" name="Shape 239"/>
          <p:cNvSpPr txBox="1"/>
          <p:nvPr/>
        </p:nvSpPr>
        <p:spPr>
          <a:xfrm>
            <a:off x="780483" y="491958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添加大标题</a:t>
            </a:r>
            <a:endParaRPr lang="en-US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8" name="Shape 240"/>
          <p:cNvSpPr txBox="1"/>
          <p:nvPr/>
        </p:nvSpPr>
        <p:spPr>
          <a:xfrm>
            <a:off x="4919921" y="5285710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sz="10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9" name="Shape 241"/>
          <p:cNvSpPr txBox="1"/>
          <p:nvPr/>
        </p:nvSpPr>
        <p:spPr>
          <a:xfrm>
            <a:off x="4868454" y="491958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添加大标题</a:t>
            </a:r>
            <a:endParaRPr lang="en-US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0" name="Shape 242"/>
          <p:cNvSpPr txBox="1"/>
          <p:nvPr/>
        </p:nvSpPr>
        <p:spPr>
          <a:xfrm>
            <a:off x="8972002" y="5285710"/>
            <a:ext cx="2398070" cy="705834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zh-CN" altLang="en-US" sz="10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想着要赢得比赛不会给你力量，在锻炼中挣扎力量才会增长，当你克服困难不想放弃时，这就是力量。</a:t>
            </a:r>
            <a:endParaRPr lang="en-US" sz="10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1" name="Shape 243"/>
          <p:cNvSpPr txBox="1"/>
          <p:nvPr/>
        </p:nvSpPr>
        <p:spPr>
          <a:xfrm>
            <a:off x="8920535" y="4919580"/>
            <a:ext cx="2500044" cy="292387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1600" kern="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rPr>
              <a:t>添加大标题</a:t>
            </a:r>
            <a:endParaRPr lang="en-US" sz="1600" kern="0" dirty="0">
              <a:latin typeface="微软雅黑 Light" panose="020B0502040204020203" pitchFamily="34" charset="-122"/>
              <a:ea typeface="微软雅黑 Light" panose="020B0502040204020203" pitchFamily="34" charset="-122"/>
              <a:cs typeface="Montserrat" panose="02000505000000020004"/>
              <a:sym typeface="Montserrat" panose="02000505000000020004"/>
            </a:endParaRPr>
          </a:p>
        </p:txBody>
      </p:sp>
      <p:pic>
        <p:nvPicPr>
          <p:cNvPr id="22" name="Shape 24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-3401179"/>
            <a:ext cx="12188825" cy="6856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6071" y="669046"/>
            <a:ext cx="314570" cy="31457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60" y="472388"/>
            <a:ext cx="664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 </a:t>
            </a:r>
            <a:r>
              <a:rPr lang="zh-CN" altLang="en-US" sz="40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添加大标题</a:t>
            </a:r>
          </a:p>
        </p:txBody>
      </p:sp>
      <p:grpSp>
        <p:nvGrpSpPr>
          <p:cNvPr id="4" name="Shape 102"/>
          <p:cNvGrpSpPr/>
          <p:nvPr/>
        </p:nvGrpSpPr>
        <p:grpSpPr>
          <a:xfrm>
            <a:off x="1317841" y="1445040"/>
            <a:ext cx="9438871" cy="4175923"/>
            <a:chOff x="2749952" y="2130308"/>
            <a:chExt cx="18877742" cy="8351845"/>
          </a:xfrm>
        </p:grpSpPr>
        <p:sp>
          <p:nvSpPr>
            <p:cNvPr id="5" name="Shape 103"/>
            <p:cNvSpPr txBox="1"/>
            <p:nvPr/>
          </p:nvSpPr>
          <p:spPr>
            <a:xfrm>
              <a:off x="2876952" y="4027064"/>
              <a:ext cx="4796139" cy="1411668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SzPct val="25000"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6" name="Shape 104"/>
            <p:cNvSpPr txBox="1"/>
            <p:nvPr/>
          </p:nvSpPr>
          <p:spPr>
            <a:xfrm>
              <a:off x="2749952" y="3294803"/>
              <a:ext cx="5054588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添加大标题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7" name="Shape 105"/>
            <p:cNvSpPr txBox="1"/>
            <p:nvPr/>
          </p:nvSpPr>
          <p:spPr>
            <a:xfrm>
              <a:off x="9725029" y="4027064"/>
              <a:ext cx="4796139" cy="1411668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SzPct val="25000"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8" name="Shape 106"/>
            <p:cNvSpPr txBox="1"/>
            <p:nvPr/>
          </p:nvSpPr>
          <p:spPr>
            <a:xfrm>
              <a:off x="9623429" y="3294803"/>
              <a:ext cx="5054588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添加大标题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9" name="Shape 107"/>
            <p:cNvSpPr txBox="1"/>
            <p:nvPr/>
          </p:nvSpPr>
          <p:spPr>
            <a:xfrm>
              <a:off x="16674706" y="4027064"/>
              <a:ext cx="4796139" cy="1411668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SzPct val="25000"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0" name="Shape 108"/>
            <p:cNvSpPr txBox="1"/>
            <p:nvPr/>
          </p:nvSpPr>
          <p:spPr>
            <a:xfrm>
              <a:off x="16573106" y="3294803"/>
              <a:ext cx="5054588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添加大标题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1" name="Shape 109"/>
            <p:cNvSpPr txBox="1"/>
            <p:nvPr/>
          </p:nvSpPr>
          <p:spPr>
            <a:xfrm>
              <a:off x="2876952" y="9070485"/>
              <a:ext cx="4796139" cy="1411668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SzPct val="25000"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2" name="Shape 110"/>
            <p:cNvSpPr txBox="1"/>
            <p:nvPr/>
          </p:nvSpPr>
          <p:spPr>
            <a:xfrm>
              <a:off x="2749952" y="8338225"/>
              <a:ext cx="5054588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添加大标题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3" name="Shape 111"/>
            <p:cNvSpPr txBox="1"/>
            <p:nvPr/>
          </p:nvSpPr>
          <p:spPr>
            <a:xfrm>
              <a:off x="9725029" y="9070485"/>
              <a:ext cx="4796139" cy="1411668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SzPct val="25000"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4" name="Shape 112"/>
            <p:cNvSpPr txBox="1"/>
            <p:nvPr/>
          </p:nvSpPr>
          <p:spPr>
            <a:xfrm>
              <a:off x="9623429" y="8338225"/>
              <a:ext cx="5054588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添加大标题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5" name="Shape 113"/>
            <p:cNvSpPr txBox="1"/>
            <p:nvPr/>
          </p:nvSpPr>
          <p:spPr>
            <a:xfrm>
              <a:off x="16674706" y="9070485"/>
              <a:ext cx="4796139" cy="1411668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lvl="0" algn="ctr">
                <a:lnSpc>
                  <a:spcPct val="150000"/>
                </a:lnSpc>
                <a:buSzPct val="25000"/>
              </a:pPr>
              <a:r>
                <a:rPr lang="zh-CN" altLang="en-US" sz="1000" kern="0" dirty="0">
                  <a:solidFill>
                    <a:prstClr val="black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想着要赢得比赛不会给你力量，在锻炼中挣扎力量才会增长，当你克服困难不想放弃时，这就是力量。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6" name="Shape 114"/>
            <p:cNvSpPr txBox="1"/>
            <p:nvPr/>
          </p:nvSpPr>
          <p:spPr>
            <a:xfrm>
              <a:off x="16573106" y="8338225"/>
              <a:ext cx="5054588" cy="584774"/>
            </a:xfrm>
            <a:prstGeom prst="rect">
              <a:avLst/>
            </a:prstGeom>
            <a:noFill/>
            <a:ln>
              <a:noFill/>
            </a:ln>
          </p:spPr>
          <p:txBody>
            <a:bodyPr lIns="45713" tIns="22850" rIns="45713" bIns="2285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Montserrat" panose="02000505000000020004"/>
                  <a:sym typeface="Montserrat" panose="02000505000000020004"/>
                </a:rPr>
                <a:t>添加大标题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Montserrat" panose="02000505000000020004"/>
                <a:sym typeface="Montserrat" panose="02000505000000020004"/>
              </a:endParaRPr>
            </a:p>
          </p:txBody>
        </p:sp>
        <p:sp>
          <p:nvSpPr>
            <p:cNvPr id="17" name="Shape 115"/>
            <p:cNvSpPr/>
            <p:nvPr/>
          </p:nvSpPr>
          <p:spPr>
            <a:xfrm>
              <a:off x="4585585" y="2130308"/>
              <a:ext cx="1304541" cy="711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894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894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8" name="Shape 116"/>
            <p:cNvSpPr/>
            <p:nvPr/>
          </p:nvSpPr>
          <p:spPr>
            <a:xfrm>
              <a:off x="4644880" y="6588956"/>
              <a:ext cx="1185948" cy="1304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000" y="111783"/>
                  </a:moveTo>
                  <a:cubicBezTo>
                    <a:pt x="66000" y="113294"/>
                    <a:pt x="64650" y="114511"/>
                    <a:pt x="62983" y="114511"/>
                  </a:cubicBezTo>
                  <a:cubicBezTo>
                    <a:pt x="62116" y="114511"/>
                    <a:pt x="61350" y="114177"/>
                    <a:pt x="60800" y="113650"/>
                  </a:cubicBezTo>
                  <a:lnTo>
                    <a:pt x="60783" y="113661"/>
                  </a:lnTo>
                  <a:lnTo>
                    <a:pt x="60000" y="113011"/>
                  </a:lnTo>
                  <a:lnTo>
                    <a:pt x="60000" y="6977"/>
                  </a:lnTo>
                  <a:lnTo>
                    <a:pt x="60877" y="6255"/>
                  </a:lnTo>
                  <a:lnTo>
                    <a:pt x="60888" y="6261"/>
                  </a:lnTo>
                  <a:cubicBezTo>
                    <a:pt x="61427" y="5788"/>
                    <a:pt x="62166" y="5483"/>
                    <a:pt x="62983" y="5483"/>
                  </a:cubicBezTo>
                  <a:cubicBezTo>
                    <a:pt x="64650" y="5483"/>
                    <a:pt x="66000" y="6711"/>
                    <a:pt x="66000" y="8216"/>
                  </a:cubicBezTo>
                  <a:cubicBezTo>
                    <a:pt x="66000" y="8216"/>
                    <a:pt x="66000" y="111783"/>
                    <a:pt x="66000" y="111783"/>
                  </a:cubicBezTo>
                  <a:close/>
                  <a:moveTo>
                    <a:pt x="54000" y="108044"/>
                  </a:moveTo>
                  <a:lnTo>
                    <a:pt x="24000" y="83216"/>
                  </a:lnTo>
                  <a:lnTo>
                    <a:pt x="24000" y="36700"/>
                  </a:lnTo>
                  <a:lnTo>
                    <a:pt x="25344" y="35594"/>
                  </a:lnTo>
                  <a:lnTo>
                    <a:pt x="25327" y="35588"/>
                  </a:lnTo>
                  <a:lnTo>
                    <a:pt x="54000" y="11927"/>
                  </a:lnTo>
                  <a:cubicBezTo>
                    <a:pt x="54000" y="11927"/>
                    <a:pt x="54000" y="108044"/>
                    <a:pt x="54000" y="108044"/>
                  </a:cubicBezTo>
                  <a:close/>
                  <a:moveTo>
                    <a:pt x="18000" y="81383"/>
                  </a:moveTo>
                  <a:cubicBezTo>
                    <a:pt x="11155" y="79361"/>
                    <a:pt x="6000" y="70555"/>
                    <a:pt x="6000" y="60000"/>
                  </a:cubicBezTo>
                  <a:cubicBezTo>
                    <a:pt x="6000" y="49444"/>
                    <a:pt x="11155" y="40638"/>
                    <a:pt x="18000" y="38622"/>
                  </a:cubicBezTo>
                  <a:cubicBezTo>
                    <a:pt x="18000" y="38622"/>
                    <a:pt x="18000" y="81383"/>
                    <a:pt x="18000" y="81383"/>
                  </a:cubicBezTo>
                  <a:close/>
                  <a:moveTo>
                    <a:pt x="72033" y="8177"/>
                  </a:moveTo>
                  <a:cubicBezTo>
                    <a:pt x="72033" y="3655"/>
                    <a:pt x="67988" y="0"/>
                    <a:pt x="62994" y="0"/>
                  </a:cubicBezTo>
                  <a:cubicBezTo>
                    <a:pt x="60444" y="0"/>
                    <a:pt x="58150" y="966"/>
                    <a:pt x="56500" y="2505"/>
                  </a:cubicBezTo>
                  <a:lnTo>
                    <a:pt x="19805" y="32805"/>
                  </a:lnTo>
                  <a:cubicBezTo>
                    <a:pt x="8766" y="33611"/>
                    <a:pt x="0" y="45461"/>
                    <a:pt x="0" y="60000"/>
                  </a:cubicBezTo>
                  <a:cubicBezTo>
                    <a:pt x="0" y="74583"/>
                    <a:pt x="8822" y="86461"/>
                    <a:pt x="19916" y="87200"/>
                  </a:cubicBezTo>
                  <a:lnTo>
                    <a:pt x="56500" y="117494"/>
                  </a:lnTo>
                  <a:cubicBezTo>
                    <a:pt x="58144" y="119033"/>
                    <a:pt x="60438" y="120000"/>
                    <a:pt x="62994" y="120000"/>
                  </a:cubicBezTo>
                  <a:cubicBezTo>
                    <a:pt x="67988" y="120000"/>
                    <a:pt x="72033" y="116338"/>
                    <a:pt x="72033" y="111827"/>
                  </a:cubicBezTo>
                  <a:cubicBezTo>
                    <a:pt x="72033" y="111722"/>
                    <a:pt x="72005" y="111622"/>
                    <a:pt x="72000" y="111516"/>
                  </a:cubicBezTo>
                  <a:lnTo>
                    <a:pt x="72000" y="8483"/>
                  </a:lnTo>
                  <a:cubicBezTo>
                    <a:pt x="72005" y="8377"/>
                    <a:pt x="72033" y="8277"/>
                    <a:pt x="72033" y="8177"/>
                  </a:cubicBezTo>
                  <a:moveTo>
                    <a:pt x="106244" y="60000"/>
                  </a:moveTo>
                  <a:lnTo>
                    <a:pt x="119122" y="48294"/>
                  </a:lnTo>
                  <a:cubicBezTo>
                    <a:pt x="119666" y="47800"/>
                    <a:pt x="120000" y="47116"/>
                    <a:pt x="120000" y="46361"/>
                  </a:cubicBezTo>
                  <a:cubicBezTo>
                    <a:pt x="120000" y="44855"/>
                    <a:pt x="118655" y="43638"/>
                    <a:pt x="117000" y="43638"/>
                  </a:cubicBezTo>
                  <a:cubicBezTo>
                    <a:pt x="116172" y="43638"/>
                    <a:pt x="115422" y="43938"/>
                    <a:pt x="114877" y="44433"/>
                  </a:cubicBezTo>
                  <a:lnTo>
                    <a:pt x="102000" y="56144"/>
                  </a:lnTo>
                  <a:lnTo>
                    <a:pt x="89122" y="44433"/>
                  </a:lnTo>
                  <a:cubicBezTo>
                    <a:pt x="88577" y="43938"/>
                    <a:pt x="87827" y="43638"/>
                    <a:pt x="87000" y="43638"/>
                  </a:cubicBezTo>
                  <a:cubicBezTo>
                    <a:pt x="85344" y="43638"/>
                    <a:pt x="84000" y="44855"/>
                    <a:pt x="84000" y="46361"/>
                  </a:cubicBezTo>
                  <a:cubicBezTo>
                    <a:pt x="84000" y="47116"/>
                    <a:pt x="84333" y="47800"/>
                    <a:pt x="84877" y="48294"/>
                  </a:cubicBezTo>
                  <a:lnTo>
                    <a:pt x="97755" y="60000"/>
                  </a:lnTo>
                  <a:lnTo>
                    <a:pt x="84877" y="71705"/>
                  </a:lnTo>
                  <a:cubicBezTo>
                    <a:pt x="84333" y="72200"/>
                    <a:pt x="84000" y="72883"/>
                    <a:pt x="84000" y="73638"/>
                  </a:cubicBezTo>
                  <a:cubicBezTo>
                    <a:pt x="84000" y="75144"/>
                    <a:pt x="85344" y="76361"/>
                    <a:pt x="87000" y="76361"/>
                  </a:cubicBezTo>
                  <a:cubicBezTo>
                    <a:pt x="87827" y="76361"/>
                    <a:pt x="88577" y="76061"/>
                    <a:pt x="89122" y="75566"/>
                  </a:cubicBezTo>
                  <a:lnTo>
                    <a:pt x="102000" y="63855"/>
                  </a:lnTo>
                  <a:lnTo>
                    <a:pt x="114877" y="75566"/>
                  </a:lnTo>
                  <a:cubicBezTo>
                    <a:pt x="115422" y="76061"/>
                    <a:pt x="116172" y="76361"/>
                    <a:pt x="117000" y="76361"/>
                  </a:cubicBezTo>
                  <a:cubicBezTo>
                    <a:pt x="118655" y="76361"/>
                    <a:pt x="120000" y="75144"/>
                    <a:pt x="120000" y="73638"/>
                  </a:cubicBezTo>
                  <a:cubicBezTo>
                    <a:pt x="120000" y="72883"/>
                    <a:pt x="119666" y="72200"/>
                    <a:pt x="119122" y="71705"/>
                  </a:cubicBezTo>
                  <a:cubicBezTo>
                    <a:pt x="119122" y="71705"/>
                    <a:pt x="106244" y="60000"/>
                    <a:pt x="106244" y="6000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19" name="Shape 117"/>
            <p:cNvSpPr/>
            <p:nvPr/>
          </p:nvSpPr>
          <p:spPr>
            <a:xfrm>
              <a:off x="11560634" y="2130308"/>
              <a:ext cx="1304541" cy="711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900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900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  <a:moveTo>
                    <a:pt x="10911" y="100000"/>
                  </a:moveTo>
                  <a:lnTo>
                    <a:pt x="38183" y="100000"/>
                  </a:lnTo>
                  <a:lnTo>
                    <a:pt x="38183" y="20000"/>
                  </a:lnTo>
                  <a:lnTo>
                    <a:pt x="10911" y="20000"/>
                  </a:lnTo>
                  <a:cubicBezTo>
                    <a:pt x="10911" y="20000"/>
                    <a:pt x="10911" y="100000"/>
                    <a:pt x="10911" y="10000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0" name="Shape 118"/>
            <p:cNvSpPr/>
            <p:nvPr/>
          </p:nvSpPr>
          <p:spPr>
            <a:xfrm>
              <a:off x="18475020" y="2130308"/>
              <a:ext cx="1304541" cy="7115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88" y="100000"/>
                  </a:moveTo>
                  <a:cubicBezTo>
                    <a:pt x="109088" y="105527"/>
                    <a:pt x="106644" y="110000"/>
                    <a:pt x="103638" y="110000"/>
                  </a:cubicBezTo>
                  <a:lnTo>
                    <a:pt x="10911" y="110000"/>
                  </a:lnTo>
                  <a:cubicBezTo>
                    <a:pt x="7900" y="110000"/>
                    <a:pt x="5455" y="105527"/>
                    <a:pt x="5455" y="100000"/>
                  </a:cubicBezTo>
                  <a:lnTo>
                    <a:pt x="5455" y="20000"/>
                  </a:lnTo>
                  <a:cubicBezTo>
                    <a:pt x="5455" y="14483"/>
                    <a:pt x="7900" y="10000"/>
                    <a:pt x="10911" y="10000"/>
                  </a:cubicBezTo>
                  <a:lnTo>
                    <a:pt x="103638" y="10000"/>
                  </a:lnTo>
                  <a:cubicBezTo>
                    <a:pt x="106644" y="10000"/>
                    <a:pt x="109088" y="14483"/>
                    <a:pt x="109088" y="20000"/>
                  </a:cubicBezTo>
                  <a:cubicBezTo>
                    <a:pt x="109088" y="20000"/>
                    <a:pt x="109088" y="100000"/>
                    <a:pt x="109088" y="100000"/>
                  </a:cubicBezTo>
                  <a:close/>
                  <a:moveTo>
                    <a:pt x="114544" y="40000"/>
                  </a:moveTo>
                  <a:lnTo>
                    <a:pt x="114544" y="20000"/>
                  </a:lnTo>
                  <a:cubicBezTo>
                    <a:pt x="114544" y="8955"/>
                    <a:pt x="109661" y="0"/>
                    <a:pt x="103638" y="0"/>
                  </a:cubicBezTo>
                  <a:lnTo>
                    <a:pt x="10911" y="0"/>
                  </a:lnTo>
                  <a:cubicBezTo>
                    <a:pt x="4883" y="0"/>
                    <a:pt x="0" y="8955"/>
                    <a:pt x="0" y="20000"/>
                  </a:cubicBezTo>
                  <a:lnTo>
                    <a:pt x="0" y="100000"/>
                  </a:lnTo>
                  <a:cubicBezTo>
                    <a:pt x="0" y="111050"/>
                    <a:pt x="4883" y="120000"/>
                    <a:pt x="10911" y="120000"/>
                  </a:cubicBezTo>
                  <a:lnTo>
                    <a:pt x="103638" y="120000"/>
                  </a:lnTo>
                  <a:cubicBezTo>
                    <a:pt x="109661" y="120000"/>
                    <a:pt x="114544" y="111050"/>
                    <a:pt x="114544" y="100000"/>
                  </a:cubicBezTo>
                  <a:lnTo>
                    <a:pt x="114544" y="80000"/>
                  </a:lnTo>
                  <a:cubicBezTo>
                    <a:pt x="117555" y="80000"/>
                    <a:pt x="120000" y="75527"/>
                    <a:pt x="120000" y="70000"/>
                  </a:cubicBezTo>
                  <a:lnTo>
                    <a:pt x="120000" y="50000"/>
                  </a:lnTo>
                  <a:cubicBezTo>
                    <a:pt x="120000" y="44483"/>
                    <a:pt x="117555" y="40000"/>
                    <a:pt x="114544" y="40000"/>
                  </a:cubicBezTo>
                  <a:moveTo>
                    <a:pt x="10911" y="100000"/>
                  </a:moveTo>
                  <a:lnTo>
                    <a:pt x="60000" y="100000"/>
                  </a:lnTo>
                  <a:lnTo>
                    <a:pt x="60000" y="20000"/>
                  </a:lnTo>
                  <a:lnTo>
                    <a:pt x="10911" y="20000"/>
                  </a:lnTo>
                  <a:cubicBezTo>
                    <a:pt x="10911" y="20000"/>
                    <a:pt x="10911" y="100000"/>
                    <a:pt x="10911" y="10000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1" name="Shape 119"/>
            <p:cNvSpPr/>
            <p:nvPr/>
          </p:nvSpPr>
          <p:spPr>
            <a:xfrm>
              <a:off x="11857117" y="6588956"/>
              <a:ext cx="711918" cy="1304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944" y="111783"/>
                  </a:moveTo>
                  <a:cubicBezTo>
                    <a:pt x="109944" y="113294"/>
                    <a:pt x="107694" y="114511"/>
                    <a:pt x="104922" y="114511"/>
                  </a:cubicBezTo>
                  <a:cubicBezTo>
                    <a:pt x="103477" y="114511"/>
                    <a:pt x="102200" y="114177"/>
                    <a:pt x="101283" y="113650"/>
                  </a:cubicBezTo>
                  <a:lnTo>
                    <a:pt x="101261" y="113661"/>
                  </a:lnTo>
                  <a:lnTo>
                    <a:pt x="99950" y="113011"/>
                  </a:lnTo>
                  <a:lnTo>
                    <a:pt x="99950" y="6977"/>
                  </a:lnTo>
                  <a:lnTo>
                    <a:pt x="101416" y="6255"/>
                  </a:lnTo>
                  <a:lnTo>
                    <a:pt x="101433" y="6261"/>
                  </a:lnTo>
                  <a:cubicBezTo>
                    <a:pt x="102338" y="5788"/>
                    <a:pt x="103561" y="5483"/>
                    <a:pt x="104922" y="5483"/>
                  </a:cubicBezTo>
                  <a:cubicBezTo>
                    <a:pt x="107694" y="5483"/>
                    <a:pt x="109944" y="6711"/>
                    <a:pt x="109944" y="8216"/>
                  </a:cubicBezTo>
                  <a:cubicBezTo>
                    <a:pt x="109944" y="8216"/>
                    <a:pt x="109944" y="111783"/>
                    <a:pt x="109944" y="111783"/>
                  </a:cubicBezTo>
                  <a:close/>
                  <a:moveTo>
                    <a:pt x="89955" y="108044"/>
                  </a:moveTo>
                  <a:lnTo>
                    <a:pt x="39977" y="83211"/>
                  </a:lnTo>
                  <a:lnTo>
                    <a:pt x="39977" y="36705"/>
                  </a:lnTo>
                  <a:lnTo>
                    <a:pt x="42216" y="35594"/>
                  </a:lnTo>
                  <a:lnTo>
                    <a:pt x="42194" y="35588"/>
                  </a:lnTo>
                  <a:lnTo>
                    <a:pt x="89955" y="11927"/>
                  </a:lnTo>
                  <a:cubicBezTo>
                    <a:pt x="89955" y="11927"/>
                    <a:pt x="89955" y="108044"/>
                    <a:pt x="89955" y="108044"/>
                  </a:cubicBezTo>
                  <a:close/>
                  <a:moveTo>
                    <a:pt x="29983" y="81377"/>
                  </a:moveTo>
                  <a:cubicBezTo>
                    <a:pt x="18577" y="79355"/>
                    <a:pt x="9994" y="70555"/>
                    <a:pt x="9994" y="60000"/>
                  </a:cubicBezTo>
                  <a:cubicBezTo>
                    <a:pt x="9994" y="49444"/>
                    <a:pt x="18577" y="40638"/>
                    <a:pt x="29983" y="38622"/>
                  </a:cubicBezTo>
                  <a:cubicBezTo>
                    <a:pt x="29983" y="38622"/>
                    <a:pt x="29983" y="81377"/>
                    <a:pt x="29983" y="81377"/>
                  </a:cubicBezTo>
                  <a:close/>
                  <a:moveTo>
                    <a:pt x="119938" y="8483"/>
                  </a:moveTo>
                  <a:cubicBezTo>
                    <a:pt x="119950" y="8377"/>
                    <a:pt x="120000" y="8277"/>
                    <a:pt x="120000" y="8177"/>
                  </a:cubicBezTo>
                  <a:cubicBezTo>
                    <a:pt x="120000" y="3655"/>
                    <a:pt x="113255" y="0"/>
                    <a:pt x="104938" y="0"/>
                  </a:cubicBezTo>
                  <a:cubicBezTo>
                    <a:pt x="100683" y="0"/>
                    <a:pt x="96861" y="966"/>
                    <a:pt x="94122" y="2505"/>
                  </a:cubicBezTo>
                  <a:lnTo>
                    <a:pt x="32994" y="32805"/>
                  </a:lnTo>
                  <a:cubicBezTo>
                    <a:pt x="14600" y="33611"/>
                    <a:pt x="0" y="45461"/>
                    <a:pt x="0" y="60000"/>
                  </a:cubicBezTo>
                  <a:cubicBezTo>
                    <a:pt x="0" y="74583"/>
                    <a:pt x="14700" y="86461"/>
                    <a:pt x="33177" y="87200"/>
                  </a:cubicBezTo>
                  <a:lnTo>
                    <a:pt x="94122" y="117488"/>
                  </a:lnTo>
                  <a:cubicBezTo>
                    <a:pt x="96855" y="119033"/>
                    <a:pt x="100683" y="120000"/>
                    <a:pt x="104938" y="120000"/>
                  </a:cubicBezTo>
                  <a:cubicBezTo>
                    <a:pt x="113255" y="120000"/>
                    <a:pt x="120000" y="116338"/>
                    <a:pt x="120000" y="111827"/>
                  </a:cubicBezTo>
                  <a:cubicBezTo>
                    <a:pt x="120000" y="111722"/>
                    <a:pt x="119950" y="111622"/>
                    <a:pt x="119938" y="111516"/>
                  </a:cubicBezTo>
                  <a:cubicBezTo>
                    <a:pt x="119938" y="111516"/>
                    <a:pt x="119938" y="8483"/>
                    <a:pt x="119938" y="848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Lato" panose="020F0502020204030203"/>
                <a:sym typeface="Lato" panose="020F0502020204030203"/>
              </a:endParaRPr>
            </a:p>
          </p:txBody>
        </p:sp>
        <p:sp>
          <p:nvSpPr>
            <p:cNvPr id="22" name="Shape 120"/>
            <p:cNvSpPr/>
            <p:nvPr/>
          </p:nvSpPr>
          <p:spPr>
            <a:xfrm>
              <a:off x="18652912" y="6588956"/>
              <a:ext cx="948759" cy="1304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500" y="111783"/>
                  </a:moveTo>
                  <a:cubicBezTo>
                    <a:pt x="82500" y="113294"/>
                    <a:pt x="80811" y="114511"/>
                    <a:pt x="78727" y="114511"/>
                  </a:cubicBezTo>
                  <a:cubicBezTo>
                    <a:pt x="77650" y="114511"/>
                    <a:pt x="76688" y="114177"/>
                    <a:pt x="76000" y="113650"/>
                  </a:cubicBezTo>
                  <a:lnTo>
                    <a:pt x="75983" y="113661"/>
                  </a:lnTo>
                  <a:lnTo>
                    <a:pt x="75000" y="113011"/>
                  </a:lnTo>
                  <a:lnTo>
                    <a:pt x="75000" y="6977"/>
                  </a:lnTo>
                  <a:lnTo>
                    <a:pt x="76100" y="6255"/>
                  </a:lnTo>
                  <a:lnTo>
                    <a:pt x="76111" y="6261"/>
                  </a:lnTo>
                  <a:cubicBezTo>
                    <a:pt x="76788" y="5788"/>
                    <a:pt x="77711" y="5483"/>
                    <a:pt x="78727" y="5483"/>
                  </a:cubicBezTo>
                  <a:cubicBezTo>
                    <a:pt x="80811" y="5483"/>
                    <a:pt x="82500" y="6711"/>
                    <a:pt x="82500" y="8216"/>
                  </a:cubicBezTo>
                  <a:cubicBezTo>
                    <a:pt x="82500" y="8216"/>
                    <a:pt x="82500" y="111783"/>
                    <a:pt x="82500" y="111783"/>
                  </a:cubicBezTo>
                  <a:close/>
                  <a:moveTo>
                    <a:pt x="67500" y="108044"/>
                  </a:moveTo>
                  <a:lnTo>
                    <a:pt x="30000" y="83211"/>
                  </a:lnTo>
                  <a:lnTo>
                    <a:pt x="30000" y="36705"/>
                  </a:lnTo>
                  <a:lnTo>
                    <a:pt x="31677" y="35594"/>
                  </a:lnTo>
                  <a:lnTo>
                    <a:pt x="31661" y="35588"/>
                  </a:lnTo>
                  <a:lnTo>
                    <a:pt x="67500" y="11927"/>
                  </a:lnTo>
                  <a:cubicBezTo>
                    <a:pt x="67500" y="11927"/>
                    <a:pt x="67500" y="108044"/>
                    <a:pt x="67500" y="108044"/>
                  </a:cubicBezTo>
                  <a:close/>
                  <a:moveTo>
                    <a:pt x="22500" y="81377"/>
                  </a:moveTo>
                  <a:cubicBezTo>
                    <a:pt x="13938" y="79355"/>
                    <a:pt x="7500" y="70555"/>
                    <a:pt x="7500" y="60000"/>
                  </a:cubicBezTo>
                  <a:cubicBezTo>
                    <a:pt x="7500" y="49444"/>
                    <a:pt x="13938" y="40638"/>
                    <a:pt x="22500" y="38622"/>
                  </a:cubicBezTo>
                  <a:cubicBezTo>
                    <a:pt x="22500" y="38622"/>
                    <a:pt x="22500" y="81377"/>
                    <a:pt x="22500" y="81377"/>
                  </a:cubicBezTo>
                  <a:close/>
                  <a:moveTo>
                    <a:pt x="90044" y="8177"/>
                  </a:moveTo>
                  <a:cubicBezTo>
                    <a:pt x="90044" y="3655"/>
                    <a:pt x="84983" y="0"/>
                    <a:pt x="78744" y="0"/>
                  </a:cubicBezTo>
                  <a:cubicBezTo>
                    <a:pt x="75550" y="0"/>
                    <a:pt x="72683" y="966"/>
                    <a:pt x="70627" y="2505"/>
                  </a:cubicBezTo>
                  <a:lnTo>
                    <a:pt x="24755" y="32805"/>
                  </a:lnTo>
                  <a:cubicBezTo>
                    <a:pt x="10955" y="33611"/>
                    <a:pt x="0" y="45461"/>
                    <a:pt x="0" y="60000"/>
                  </a:cubicBezTo>
                  <a:cubicBezTo>
                    <a:pt x="0" y="74583"/>
                    <a:pt x="11027" y="86461"/>
                    <a:pt x="24894" y="87200"/>
                  </a:cubicBezTo>
                  <a:lnTo>
                    <a:pt x="70627" y="117488"/>
                  </a:lnTo>
                  <a:cubicBezTo>
                    <a:pt x="72683" y="119033"/>
                    <a:pt x="75550" y="120000"/>
                    <a:pt x="78744" y="120000"/>
                  </a:cubicBezTo>
                  <a:cubicBezTo>
                    <a:pt x="84983" y="120000"/>
                    <a:pt x="90044" y="116338"/>
                    <a:pt x="90044" y="111827"/>
                  </a:cubicBezTo>
                  <a:cubicBezTo>
                    <a:pt x="90044" y="111722"/>
                    <a:pt x="90005" y="111622"/>
                    <a:pt x="90000" y="111516"/>
                  </a:cubicBezTo>
                  <a:lnTo>
                    <a:pt x="90000" y="8483"/>
                  </a:lnTo>
                  <a:cubicBezTo>
                    <a:pt x="90005" y="8377"/>
                    <a:pt x="90044" y="8277"/>
                    <a:pt x="90044" y="8177"/>
                  </a:cubicBezTo>
                  <a:moveTo>
                    <a:pt x="101250" y="43638"/>
                  </a:moveTo>
                  <a:cubicBezTo>
                    <a:pt x="99177" y="43638"/>
                    <a:pt x="97500" y="44855"/>
                    <a:pt x="97500" y="46361"/>
                  </a:cubicBezTo>
                  <a:cubicBezTo>
                    <a:pt x="97500" y="47872"/>
                    <a:pt x="99177" y="49088"/>
                    <a:pt x="101250" y="49088"/>
                  </a:cubicBezTo>
                  <a:cubicBezTo>
                    <a:pt x="107466" y="49088"/>
                    <a:pt x="112500" y="53977"/>
                    <a:pt x="112500" y="60000"/>
                  </a:cubicBezTo>
                  <a:cubicBezTo>
                    <a:pt x="112500" y="66022"/>
                    <a:pt x="107466" y="70911"/>
                    <a:pt x="101250" y="70911"/>
                  </a:cubicBezTo>
                  <a:cubicBezTo>
                    <a:pt x="99177" y="70911"/>
                    <a:pt x="97500" y="72127"/>
                    <a:pt x="97500" y="73638"/>
                  </a:cubicBezTo>
                  <a:cubicBezTo>
                    <a:pt x="97500" y="75144"/>
                    <a:pt x="99177" y="76361"/>
                    <a:pt x="101250" y="76361"/>
                  </a:cubicBezTo>
                  <a:cubicBezTo>
                    <a:pt x="111605" y="76361"/>
                    <a:pt x="120000" y="69033"/>
                    <a:pt x="120000" y="60000"/>
                  </a:cubicBezTo>
                  <a:cubicBezTo>
                    <a:pt x="120000" y="50961"/>
                    <a:pt x="111605" y="43638"/>
                    <a:pt x="101250" y="43638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Lato" panose="020F0502020204030203"/>
                <a:sym typeface="Lato" panose="020F0502020204030203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70471" y="2484703"/>
            <a:ext cx="3496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70470" y="3308517"/>
            <a:ext cx="497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Enter your </a:t>
            </a:r>
            <a:r>
              <a:rPr lang="zh-CN" altLang="en-US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en-US" altLang="zh-CN" sz="2400" b="1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you can describe your content.</a:t>
            </a:r>
            <a:endParaRPr lang="zh-CN" altLang="en-US" sz="2400" b="1" dirty="0">
              <a:solidFill>
                <a:srgbClr val="262626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28707" y="2269168"/>
            <a:ext cx="30005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800" dirty="0">
                <a:solidFill>
                  <a:srgbClr val="26262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13800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2062</Words>
  <Application>Microsoft Office PowerPoint</Application>
  <PresentationFormat>宽屏</PresentationFormat>
  <Paragraphs>223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方正兰亭超细黑简体</vt:lpstr>
      <vt:lpstr>微软雅黑 Light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Roy Wang</dc:creator>
  <cp:lastModifiedBy>天 下</cp:lastModifiedBy>
  <cp:revision>39</cp:revision>
  <dcterms:created xsi:type="dcterms:W3CDTF">2015-12-23T13:23:00Z</dcterms:created>
  <dcterms:modified xsi:type="dcterms:W3CDTF">2021-01-06T01:52:17Z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