
<file path=[Content_Types].xml><?xml version="1.0" encoding="utf-8"?>
<Types xmlns="http://schemas.openxmlformats.org/package/2006/content-types">
  <Default Extension="emf" ContentType="image/x-emf"/>
  <Default Extension="fntdata" ContentType="application/x-fontdata"/>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2"/>
    <p:sldId id="1496" r:id="rId3"/>
    <p:sldId id="1497" r:id="rId4"/>
    <p:sldId id="536" r:id="rId5"/>
    <p:sldId id="2789" r:id="rId6"/>
    <p:sldId id="1116" r:id="rId7"/>
    <p:sldId id="2790" r:id="rId8"/>
    <p:sldId id="287" r:id="rId9"/>
    <p:sldId id="270" r:id="rId10"/>
    <p:sldId id="2201" r:id="rId11"/>
    <p:sldId id="2791" r:id="rId12"/>
    <p:sldId id="283" r:id="rId13"/>
    <p:sldId id="311" r:id="rId14"/>
    <p:sldId id="2764" r:id="rId15"/>
    <p:sldId id="2792" r:id="rId16"/>
    <p:sldId id="271" r:id="rId17"/>
    <p:sldId id="1139" r:id="rId18"/>
    <p:sldId id="2127" r:id="rId19"/>
    <p:sldId id="2793" r:id="rId20"/>
  </p:sldIdLst>
  <p:sldSz cx="12192000" cy="6858000"/>
  <p:notesSz cx="6858000" cy="9144000"/>
  <p:embeddedFontLst>
    <p:embeddedFont>
      <p:font typeface="等线" panose="02010600030101010101" pitchFamily="2" charset="-122"/>
      <p:regular r:id="rId22"/>
      <p:bold r:id="rId23"/>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8B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7" d="100"/>
          <a:sy n="57" d="100"/>
        </p:scale>
        <p:origin x="828" y="114"/>
      </p:cViewPr>
      <p:guideLst/>
    </p:cSldViewPr>
  </p:slideViewPr>
  <p:notesTextViewPr>
    <p:cViewPr>
      <p:scale>
        <a:sx n="1" d="1"/>
        <a:sy n="1" d="1"/>
      </p:scale>
      <p:origin x="0" y="0"/>
    </p:cViewPr>
  </p:notesTextViewPr>
  <p:sorterViewPr>
    <p:cViewPr>
      <p:scale>
        <a:sx n="66" d="100"/>
        <a:sy n="66" d="100"/>
      </p:scale>
      <p:origin x="0" y="-28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177CA7-18BC-4EB8-8DFA-2CA93059270E}"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AFC70-3EE0-4216-B433-08301826C50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8CA7E8-92C1-4564-8642-CE744917AFC2}" type="slidenum">
              <a:rPr lang="zh-CN" altLang="en-US" smtClean="0"/>
              <a:t>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Header Placeholder 3"/>
          <p:cNvSpPr>
            <a:spLocks noGrp="1"/>
          </p:cNvSpPr>
          <p:nvPr>
            <p:ph type="hdr" sz="quarter" idx="10"/>
          </p:nvPr>
        </p:nvSpPr>
        <p:spPr/>
        <p:txBody>
          <a:bodyPr/>
          <a:lstStyle/>
          <a:p>
            <a:r>
              <a:rPr lang="id-ID"/>
              <a:t>1</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40410B5-F400-40B4-9DD9-87917BF2E131}"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9D6A72-0902-4B46-A406-0AA61214F5A3}"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40410B5-F400-40B4-9DD9-87917BF2E131}"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9D6A72-0902-4B46-A406-0AA61214F5A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40410B5-F400-40B4-9DD9-87917BF2E131}"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9D6A72-0902-4B46-A406-0AA61214F5A3}"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iniM Master">
    <p:spTree>
      <p:nvGrpSpPr>
        <p:cNvPr id="1" name=""/>
        <p:cNvGrpSpPr/>
        <p:nvPr/>
      </p:nvGrpSpPr>
      <p:grpSpPr>
        <a:xfrm>
          <a:off x="0" y="0"/>
          <a:ext cx="0" cy="0"/>
          <a:chOff x="0" y="0"/>
          <a:chExt cx="0" cy="0"/>
        </a:xfrm>
      </p:grpSpPr>
      <p:grpSp>
        <p:nvGrpSpPr>
          <p:cNvPr id="2" name="组合 1"/>
          <p:cNvGrpSpPr/>
          <p:nvPr userDrawn="1"/>
        </p:nvGrpSpPr>
        <p:grpSpPr>
          <a:xfrm>
            <a:off x="0" y="0"/>
            <a:ext cx="12192000" cy="6858000"/>
            <a:chOff x="0" y="0"/>
            <a:chExt cx="12192000" cy="6858000"/>
          </a:xfrm>
        </p:grpSpPr>
        <p:grpSp>
          <p:nvGrpSpPr>
            <p:cNvPr id="3" name="组合 2"/>
            <p:cNvGrpSpPr/>
            <p:nvPr/>
          </p:nvGrpSpPr>
          <p:grpSpPr>
            <a:xfrm>
              <a:off x="342900" y="334537"/>
              <a:ext cx="11506200" cy="6188927"/>
              <a:chOff x="425605" y="334537"/>
              <a:chExt cx="11340790" cy="6188927"/>
            </a:xfrm>
          </p:grpSpPr>
          <p:sp>
            <p:nvSpPr>
              <p:cNvPr id="6" name="矩形 5"/>
              <p:cNvSpPr/>
              <p:nvPr/>
            </p:nvSpPr>
            <p:spPr>
              <a:xfrm>
                <a:off x="425605" y="334537"/>
                <a:ext cx="11340790" cy="6188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36653" y="429369"/>
                <a:ext cx="11118695" cy="5999263"/>
              </a:xfrm>
              <a:prstGeom prst="rect">
                <a:avLst/>
              </a:prstGeom>
              <a:solidFill>
                <a:schemeClr val="bg1"/>
              </a:solidFill>
              <a:ln>
                <a:solidFill>
                  <a:srgbClr val="448B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图片 3" descr="图片包含 植物, 鲜花, 婚礼, 餐桌&#10;&#10;自动生成的说明"/>
            <p:cNvPicPr>
              <a:picLocks noChangeAspect="1"/>
            </p:cNvPicPr>
            <p:nvPr/>
          </p:nvPicPr>
          <p:blipFill rotWithShape="1">
            <a:blip r:embed="rId2" cstate="print">
              <a:extLst>
                <a:ext uri="{28A0092B-C50C-407E-A947-70E740481C1C}">
                  <a14:useLocalDpi xmlns:a14="http://schemas.microsoft.com/office/drawing/2010/main" val="0"/>
                </a:ext>
              </a:extLst>
            </a:blip>
            <a:srcRect l="34334" t="22550"/>
            <a:stretch>
              <a:fillRect/>
            </a:stretch>
          </p:blipFill>
          <p:spPr>
            <a:xfrm>
              <a:off x="0" y="0"/>
              <a:ext cx="1307307" cy="2163337"/>
            </a:xfrm>
            <a:prstGeom prst="rect">
              <a:avLst/>
            </a:prstGeom>
          </p:spPr>
        </p:pic>
        <p:pic>
          <p:nvPicPr>
            <p:cNvPr id="5" name="图片 4" descr="图片包含 植物, 鲜花, 婚礼, 餐桌&#10;&#10;自动生成的说明"/>
            <p:cNvPicPr>
              <a:picLocks noChangeAspect="1"/>
            </p:cNvPicPr>
            <p:nvPr/>
          </p:nvPicPr>
          <p:blipFill rotWithShape="1">
            <a:blip r:embed="rId2" cstate="print">
              <a:extLst>
                <a:ext uri="{28A0092B-C50C-407E-A947-70E740481C1C}">
                  <a14:useLocalDpi xmlns:a14="http://schemas.microsoft.com/office/drawing/2010/main" val="0"/>
                </a:ext>
              </a:extLst>
            </a:blip>
            <a:srcRect l="34334" t="22550"/>
            <a:stretch>
              <a:fillRect/>
            </a:stretch>
          </p:blipFill>
          <p:spPr>
            <a:xfrm rot="10800000">
              <a:off x="10884693" y="4694663"/>
              <a:ext cx="1307307" cy="2163337"/>
            </a:xfrm>
            <a:prstGeom prst="rect">
              <a:avLst/>
            </a:prstGeom>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grpSp>
        <p:nvGrpSpPr>
          <p:cNvPr id="2" name="组合 1"/>
          <p:cNvGrpSpPr/>
          <p:nvPr userDrawn="1"/>
        </p:nvGrpSpPr>
        <p:grpSpPr>
          <a:xfrm>
            <a:off x="0" y="0"/>
            <a:ext cx="12192000" cy="6858000"/>
            <a:chOff x="0" y="0"/>
            <a:chExt cx="12192000" cy="6858000"/>
          </a:xfrm>
        </p:grpSpPr>
        <p:grpSp>
          <p:nvGrpSpPr>
            <p:cNvPr id="3" name="组合 2"/>
            <p:cNvGrpSpPr/>
            <p:nvPr/>
          </p:nvGrpSpPr>
          <p:grpSpPr>
            <a:xfrm>
              <a:off x="342900" y="334537"/>
              <a:ext cx="11506200" cy="6188927"/>
              <a:chOff x="425605" y="334537"/>
              <a:chExt cx="11340790" cy="6188927"/>
            </a:xfrm>
          </p:grpSpPr>
          <p:sp>
            <p:nvSpPr>
              <p:cNvPr id="6" name="矩形 5"/>
              <p:cNvSpPr/>
              <p:nvPr/>
            </p:nvSpPr>
            <p:spPr>
              <a:xfrm>
                <a:off x="425605" y="334537"/>
                <a:ext cx="11340790" cy="6188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36653" y="429369"/>
                <a:ext cx="11118695" cy="5999263"/>
              </a:xfrm>
              <a:prstGeom prst="rect">
                <a:avLst/>
              </a:prstGeom>
              <a:solidFill>
                <a:schemeClr val="bg1"/>
              </a:solidFill>
              <a:ln>
                <a:solidFill>
                  <a:srgbClr val="448B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图片 3" descr="图片包含 植物, 鲜花, 婚礼, 餐桌&#10;&#10;自动生成的说明"/>
            <p:cNvPicPr>
              <a:picLocks noChangeAspect="1"/>
            </p:cNvPicPr>
            <p:nvPr/>
          </p:nvPicPr>
          <p:blipFill rotWithShape="1">
            <a:blip r:embed="rId2" cstate="print">
              <a:extLst>
                <a:ext uri="{28A0092B-C50C-407E-A947-70E740481C1C}">
                  <a14:useLocalDpi xmlns:a14="http://schemas.microsoft.com/office/drawing/2010/main" val="0"/>
                </a:ext>
              </a:extLst>
            </a:blip>
            <a:srcRect l="34334" t="22550"/>
            <a:stretch>
              <a:fillRect/>
            </a:stretch>
          </p:blipFill>
          <p:spPr>
            <a:xfrm>
              <a:off x="0" y="0"/>
              <a:ext cx="1307307" cy="2163337"/>
            </a:xfrm>
            <a:prstGeom prst="rect">
              <a:avLst/>
            </a:prstGeom>
          </p:spPr>
        </p:pic>
        <p:pic>
          <p:nvPicPr>
            <p:cNvPr id="5" name="图片 4" descr="图片包含 植物, 鲜花, 婚礼, 餐桌&#10;&#10;自动生成的说明"/>
            <p:cNvPicPr>
              <a:picLocks noChangeAspect="1"/>
            </p:cNvPicPr>
            <p:nvPr/>
          </p:nvPicPr>
          <p:blipFill rotWithShape="1">
            <a:blip r:embed="rId2" cstate="print">
              <a:extLst>
                <a:ext uri="{28A0092B-C50C-407E-A947-70E740481C1C}">
                  <a14:useLocalDpi xmlns:a14="http://schemas.microsoft.com/office/drawing/2010/main" val="0"/>
                </a:ext>
              </a:extLst>
            </a:blip>
            <a:srcRect l="34334" t="22550"/>
            <a:stretch>
              <a:fillRect/>
            </a:stretch>
          </p:blipFill>
          <p:spPr>
            <a:xfrm rot="10800000">
              <a:off x="10884693" y="4694663"/>
              <a:ext cx="1307307" cy="2163337"/>
            </a:xfrm>
            <a:prstGeom prst="rect">
              <a:avLst/>
            </a:prstGeom>
          </p:spPr>
        </p:pic>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Normal Center">
    <p:spTree>
      <p:nvGrpSpPr>
        <p:cNvPr id="1" name=""/>
        <p:cNvGrpSpPr/>
        <p:nvPr/>
      </p:nvGrpSpPr>
      <p:grpSpPr>
        <a:xfrm>
          <a:off x="0" y="0"/>
          <a:ext cx="0" cy="0"/>
          <a:chOff x="0" y="0"/>
          <a:chExt cx="0" cy="0"/>
        </a:xfrm>
      </p:grpSpPr>
      <p:grpSp>
        <p:nvGrpSpPr>
          <p:cNvPr id="2" name="组合 1"/>
          <p:cNvGrpSpPr/>
          <p:nvPr userDrawn="1"/>
        </p:nvGrpSpPr>
        <p:grpSpPr>
          <a:xfrm>
            <a:off x="0" y="0"/>
            <a:ext cx="12192000" cy="6858000"/>
            <a:chOff x="0" y="0"/>
            <a:chExt cx="12192000" cy="6858000"/>
          </a:xfrm>
        </p:grpSpPr>
        <p:grpSp>
          <p:nvGrpSpPr>
            <p:cNvPr id="3" name="组合 2"/>
            <p:cNvGrpSpPr/>
            <p:nvPr/>
          </p:nvGrpSpPr>
          <p:grpSpPr>
            <a:xfrm>
              <a:off x="342900" y="334537"/>
              <a:ext cx="11506200" cy="6188927"/>
              <a:chOff x="425605" y="334537"/>
              <a:chExt cx="11340790" cy="6188927"/>
            </a:xfrm>
          </p:grpSpPr>
          <p:sp>
            <p:nvSpPr>
              <p:cNvPr id="6" name="矩形 5"/>
              <p:cNvSpPr/>
              <p:nvPr/>
            </p:nvSpPr>
            <p:spPr>
              <a:xfrm>
                <a:off x="425605" y="334537"/>
                <a:ext cx="11340790" cy="6188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36653" y="429369"/>
                <a:ext cx="11118695" cy="5999263"/>
              </a:xfrm>
              <a:prstGeom prst="rect">
                <a:avLst/>
              </a:prstGeom>
              <a:solidFill>
                <a:schemeClr val="bg1"/>
              </a:solidFill>
              <a:ln>
                <a:solidFill>
                  <a:srgbClr val="448B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图片 3" descr="图片包含 植物, 鲜花, 婚礼, 餐桌&#10;&#10;自动生成的说明"/>
            <p:cNvPicPr>
              <a:picLocks noChangeAspect="1"/>
            </p:cNvPicPr>
            <p:nvPr/>
          </p:nvPicPr>
          <p:blipFill rotWithShape="1">
            <a:blip r:embed="rId2" cstate="print">
              <a:extLst>
                <a:ext uri="{28A0092B-C50C-407E-A947-70E740481C1C}">
                  <a14:useLocalDpi xmlns:a14="http://schemas.microsoft.com/office/drawing/2010/main" val="0"/>
                </a:ext>
              </a:extLst>
            </a:blip>
            <a:srcRect l="34334" t="22550"/>
            <a:stretch>
              <a:fillRect/>
            </a:stretch>
          </p:blipFill>
          <p:spPr>
            <a:xfrm>
              <a:off x="0" y="0"/>
              <a:ext cx="1307307" cy="2163337"/>
            </a:xfrm>
            <a:prstGeom prst="rect">
              <a:avLst/>
            </a:prstGeom>
          </p:spPr>
        </p:pic>
        <p:pic>
          <p:nvPicPr>
            <p:cNvPr id="5" name="图片 4" descr="图片包含 植物, 鲜花, 婚礼, 餐桌&#10;&#10;自动生成的说明"/>
            <p:cNvPicPr>
              <a:picLocks noChangeAspect="1"/>
            </p:cNvPicPr>
            <p:nvPr/>
          </p:nvPicPr>
          <p:blipFill rotWithShape="1">
            <a:blip r:embed="rId2" cstate="print">
              <a:extLst>
                <a:ext uri="{28A0092B-C50C-407E-A947-70E740481C1C}">
                  <a14:useLocalDpi xmlns:a14="http://schemas.microsoft.com/office/drawing/2010/main" val="0"/>
                </a:ext>
              </a:extLst>
            </a:blip>
            <a:srcRect l="34334" t="22550"/>
            <a:stretch>
              <a:fillRect/>
            </a:stretch>
          </p:blipFill>
          <p:spPr>
            <a:xfrm rot="10800000">
              <a:off x="10884693" y="4694663"/>
              <a:ext cx="1307307" cy="2163337"/>
            </a:xfrm>
            <a:prstGeom prst="rect">
              <a:avLst/>
            </a:prstGeom>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White Slide">
    <p:spTree>
      <p:nvGrpSpPr>
        <p:cNvPr id="1" name=""/>
        <p:cNvGrpSpPr/>
        <p:nvPr/>
      </p:nvGrpSpPr>
      <p:grpSpPr>
        <a:xfrm>
          <a:off x="0" y="0"/>
          <a:ext cx="0" cy="0"/>
          <a:chOff x="0" y="0"/>
          <a:chExt cx="0" cy="0"/>
        </a:xfrm>
      </p:grpSpPr>
      <p:grpSp>
        <p:nvGrpSpPr>
          <p:cNvPr id="2" name="组合 1"/>
          <p:cNvGrpSpPr/>
          <p:nvPr userDrawn="1"/>
        </p:nvGrpSpPr>
        <p:grpSpPr>
          <a:xfrm>
            <a:off x="0" y="0"/>
            <a:ext cx="12192000" cy="6858000"/>
            <a:chOff x="0" y="0"/>
            <a:chExt cx="12192000" cy="6858000"/>
          </a:xfrm>
        </p:grpSpPr>
        <p:grpSp>
          <p:nvGrpSpPr>
            <p:cNvPr id="3" name="组合 2"/>
            <p:cNvGrpSpPr/>
            <p:nvPr/>
          </p:nvGrpSpPr>
          <p:grpSpPr>
            <a:xfrm>
              <a:off x="342900" y="334537"/>
              <a:ext cx="11506200" cy="6188927"/>
              <a:chOff x="425605" y="334537"/>
              <a:chExt cx="11340790" cy="6188927"/>
            </a:xfrm>
          </p:grpSpPr>
          <p:sp>
            <p:nvSpPr>
              <p:cNvPr id="6" name="矩形 5"/>
              <p:cNvSpPr/>
              <p:nvPr/>
            </p:nvSpPr>
            <p:spPr>
              <a:xfrm>
                <a:off x="425605" y="334537"/>
                <a:ext cx="11340790" cy="6188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36653" y="429369"/>
                <a:ext cx="11118695" cy="5999263"/>
              </a:xfrm>
              <a:prstGeom prst="rect">
                <a:avLst/>
              </a:prstGeom>
              <a:solidFill>
                <a:schemeClr val="bg1"/>
              </a:solidFill>
              <a:ln>
                <a:solidFill>
                  <a:srgbClr val="448B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图片 3" descr="图片包含 植物, 鲜花, 婚礼, 餐桌&#10;&#10;自动生成的说明"/>
            <p:cNvPicPr>
              <a:picLocks noChangeAspect="1"/>
            </p:cNvPicPr>
            <p:nvPr/>
          </p:nvPicPr>
          <p:blipFill rotWithShape="1">
            <a:blip r:embed="rId2" cstate="print">
              <a:extLst>
                <a:ext uri="{28A0092B-C50C-407E-A947-70E740481C1C}">
                  <a14:useLocalDpi xmlns:a14="http://schemas.microsoft.com/office/drawing/2010/main" val="0"/>
                </a:ext>
              </a:extLst>
            </a:blip>
            <a:srcRect l="34334" t="22550"/>
            <a:stretch>
              <a:fillRect/>
            </a:stretch>
          </p:blipFill>
          <p:spPr>
            <a:xfrm>
              <a:off x="0" y="0"/>
              <a:ext cx="1307307" cy="2163337"/>
            </a:xfrm>
            <a:prstGeom prst="rect">
              <a:avLst/>
            </a:prstGeom>
          </p:spPr>
        </p:pic>
        <p:pic>
          <p:nvPicPr>
            <p:cNvPr id="5" name="图片 4" descr="图片包含 植物, 鲜花, 婚礼, 餐桌&#10;&#10;自动生成的说明"/>
            <p:cNvPicPr>
              <a:picLocks noChangeAspect="1"/>
            </p:cNvPicPr>
            <p:nvPr/>
          </p:nvPicPr>
          <p:blipFill rotWithShape="1">
            <a:blip r:embed="rId2" cstate="print">
              <a:extLst>
                <a:ext uri="{28A0092B-C50C-407E-A947-70E740481C1C}">
                  <a14:useLocalDpi xmlns:a14="http://schemas.microsoft.com/office/drawing/2010/main" val="0"/>
                </a:ext>
              </a:extLst>
            </a:blip>
            <a:srcRect l="34334" t="22550"/>
            <a:stretch>
              <a:fillRect/>
            </a:stretch>
          </p:blipFill>
          <p:spPr>
            <a:xfrm rot="10800000">
              <a:off x="10884693" y="4694663"/>
              <a:ext cx="1307307" cy="2163337"/>
            </a:xfrm>
            <a:prstGeom prst="rect">
              <a:avLst/>
            </a:prstGeom>
          </p:spPr>
        </p:pic>
      </p:gr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grpSp>
        <p:nvGrpSpPr>
          <p:cNvPr id="2" name="组合 1"/>
          <p:cNvGrpSpPr/>
          <p:nvPr userDrawn="1"/>
        </p:nvGrpSpPr>
        <p:grpSpPr>
          <a:xfrm>
            <a:off x="0" y="0"/>
            <a:ext cx="12192000" cy="6858000"/>
            <a:chOff x="0" y="0"/>
            <a:chExt cx="12192000" cy="6858000"/>
          </a:xfrm>
        </p:grpSpPr>
        <p:grpSp>
          <p:nvGrpSpPr>
            <p:cNvPr id="3" name="组合 2"/>
            <p:cNvGrpSpPr/>
            <p:nvPr/>
          </p:nvGrpSpPr>
          <p:grpSpPr>
            <a:xfrm>
              <a:off x="342900" y="334537"/>
              <a:ext cx="11506200" cy="6188927"/>
              <a:chOff x="425605" y="334537"/>
              <a:chExt cx="11340790" cy="6188927"/>
            </a:xfrm>
          </p:grpSpPr>
          <p:sp>
            <p:nvSpPr>
              <p:cNvPr id="6" name="矩形 5"/>
              <p:cNvSpPr/>
              <p:nvPr/>
            </p:nvSpPr>
            <p:spPr>
              <a:xfrm>
                <a:off x="425605" y="334537"/>
                <a:ext cx="11340790" cy="6188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36653" y="429369"/>
                <a:ext cx="11118695" cy="5999263"/>
              </a:xfrm>
              <a:prstGeom prst="rect">
                <a:avLst/>
              </a:prstGeom>
              <a:solidFill>
                <a:schemeClr val="bg1"/>
              </a:solidFill>
              <a:ln>
                <a:solidFill>
                  <a:srgbClr val="448B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图片 3" descr="图片包含 植物, 鲜花, 婚礼, 餐桌&#10;&#10;自动生成的说明"/>
            <p:cNvPicPr>
              <a:picLocks noChangeAspect="1"/>
            </p:cNvPicPr>
            <p:nvPr/>
          </p:nvPicPr>
          <p:blipFill rotWithShape="1">
            <a:blip r:embed="rId2" cstate="print">
              <a:extLst>
                <a:ext uri="{28A0092B-C50C-407E-A947-70E740481C1C}">
                  <a14:useLocalDpi xmlns:a14="http://schemas.microsoft.com/office/drawing/2010/main" val="0"/>
                </a:ext>
              </a:extLst>
            </a:blip>
            <a:srcRect l="34334" t="22550"/>
            <a:stretch>
              <a:fillRect/>
            </a:stretch>
          </p:blipFill>
          <p:spPr>
            <a:xfrm>
              <a:off x="0" y="0"/>
              <a:ext cx="1307307" cy="2163337"/>
            </a:xfrm>
            <a:prstGeom prst="rect">
              <a:avLst/>
            </a:prstGeom>
          </p:spPr>
        </p:pic>
        <p:pic>
          <p:nvPicPr>
            <p:cNvPr id="5" name="图片 4" descr="图片包含 植物, 鲜花, 婚礼, 餐桌&#10;&#10;自动生成的说明"/>
            <p:cNvPicPr>
              <a:picLocks noChangeAspect="1"/>
            </p:cNvPicPr>
            <p:nvPr/>
          </p:nvPicPr>
          <p:blipFill rotWithShape="1">
            <a:blip r:embed="rId2" cstate="print">
              <a:extLst>
                <a:ext uri="{28A0092B-C50C-407E-A947-70E740481C1C}">
                  <a14:useLocalDpi xmlns:a14="http://schemas.microsoft.com/office/drawing/2010/main" val="0"/>
                </a:ext>
              </a:extLst>
            </a:blip>
            <a:srcRect l="34334" t="22550"/>
            <a:stretch>
              <a:fillRect/>
            </a:stretch>
          </p:blipFill>
          <p:spPr>
            <a:xfrm rot="10800000">
              <a:off x="10884693" y="4694663"/>
              <a:ext cx="1307307" cy="2163337"/>
            </a:xfrm>
            <a:prstGeom prst="rect">
              <a:avLst/>
            </a:prstGeom>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Basic 1.2">
    <p:spTree>
      <p:nvGrpSpPr>
        <p:cNvPr id="1" name=""/>
        <p:cNvGrpSpPr/>
        <p:nvPr/>
      </p:nvGrpSpPr>
      <p:grpSpPr>
        <a:xfrm>
          <a:off x="0" y="0"/>
          <a:ext cx="0" cy="0"/>
          <a:chOff x="0" y="0"/>
          <a:chExt cx="0" cy="0"/>
        </a:xfrm>
      </p:grpSpPr>
      <p:grpSp>
        <p:nvGrpSpPr>
          <p:cNvPr id="2" name="组合 1"/>
          <p:cNvGrpSpPr/>
          <p:nvPr userDrawn="1"/>
        </p:nvGrpSpPr>
        <p:grpSpPr>
          <a:xfrm>
            <a:off x="0" y="0"/>
            <a:ext cx="12192000" cy="6858000"/>
            <a:chOff x="0" y="0"/>
            <a:chExt cx="12192000" cy="6858000"/>
          </a:xfrm>
        </p:grpSpPr>
        <p:grpSp>
          <p:nvGrpSpPr>
            <p:cNvPr id="3" name="组合 2"/>
            <p:cNvGrpSpPr/>
            <p:nvPr/>
          </p:nvGrpSpPr>
          <p:grpSpPr>
            <a:xfrm>
              <a:off x="342900" y="334537"/>
              <a:ext cx="11506200" cy="6188927"/>
              <a:chOff x="425605" y="334537"/>
              <a:chExt cx="11340790" cy="6188927"/>
            </a:xfrm>
          </p:grpSpPr>
          <p:sp>
            <p:nvSpPr>
              <p:cNvPr id="6" name="矩形 5"/>
              <p:cNvSpPr/>
              <p:nvPr/>
            </p:nvSpPr>
            <p:spPr>
              <a:xfrm>
                <a:off x="425605" y="334537"/>
                <a:ext cx="11340790" cy="6188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36653" y="429369"/>
                <a:ext cx="11118695" cy="5999263"/>
              </a:xfrm>
              <a:prstGeom prst="rect">
                <a:avLst/>
              </a:prstGeom>
              <a:solidFill>
                <a:schemeClr val="bg1"/>
              </a:solidFill>
              <a:ln>
                <a:solidFill>
                  <a:srgbClr val="448B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图片 3" descr="图片包含 植物, 鲜花, 婚礼, 餐桌&#10;&#10;自动生成的说明"/>
            <p:cNvPicPr>
              <a:picLocks noChangeAspect="1"/>
            </p:cNvPicPr>
            <p:nvPr/>
          </p:nvPicPr>
          <p:blipFill rotWithShape="1">
            <a:blip r:embed="rId2" cstate="print">
              <a:extLst>
                <a:ext uri="{28A0092B-C50C-407E-A947-70E740481C1C}">
                  <a14:useLocalDpi xmlns:a14="http://schemas.microsoft.com/office/drawing/2010/main" val="0"/>
                </a:ext>
              </a:extLst>
            </a:blip>
            <a:srcRect l="34334" t="22550"/>
            <a:stretch>
              <a:fillRect/>
            </a:stretch>
          </p:blipFill>
          <p:spPr>
            <a:xfrm>
              <a:off x="0" y="0"/>
              <a:ext cx="1307307" cy="2163337"/>
            </a:xfrm>
            <a:prstGeom prst="rect">
              <a:avLst/>
            </a:prstGeom>
          </p:spPr>
        </p:pic>
        <p:pic>
          <p:nvPicPr>
            <p:cNvPr id="5" name="图片 4" descr="图片包含 植物, 鲜花, 婚礼, 餐桌&#10;&#10;自动生成的说明"/>
            <p:cNvPicPr>
              <a:picLocks noChangeAspect="1"/>
            </p:cNvPicPr>
            <p:nvPr/>
          </p:nvPicPr>
          <p:blipFill rotWithShape="1">
            <a:blip r:embed="rId2" cstate="print">
              <a:extLst>
                <a:ext uri="{28A0092B-C50C-407E-A947-70E740481C1C}">
                  <a14:useLocalDpi xmlns:a14="http://schemas.microsoft.com/office/drawing/2010/main" val="0"/>
                </a:ext>
              </a:extLst>
            </a:blip>
            <a:srcRect l="34334" t="22550"/>
            <a:stretch>
              <a:fillRect/>
            </a:stretch>
          </p:blipFill>
          <p:spPr>
            <a:xfrm rot="10800000">
              <a:off x="10884693" y="4694663"/>
              <a:ext cx="1307307" cy="2163337"/>
            </a:xfrm>
            <a:prstGeom prst="rect">
              <a:avLst/>
            </a:prstGeom>
          </p:spPr>
        </p:pic>
      </p:gr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grpSp>
        <p:nvGrpSpPr>
          <p:cNvPr id="2" name="组合 1"/>
          <p:cNvGrpSpPr/>
          <p:nvPr userDrawn="1"/>
        </p:nvGrpSpPr>
        <p:grpSpPr>
          <a:xfrm>
            <a:off x="0" y="0"/>
            <a:ext cx="12192000" cy="6858000"/>
            <a:chOff x="0" y="0"/>
            <a:chExt cx="12192000" cy="6858000"/>
          </a:xfrm>
        </p:grpSpPr>
        <p:grpSp>
          <p:nvGrpSpPr>
            <p:cNvPr id="3" name="组合 2"/>
            <p:cNvGrpSpPr/>
            <p:nvPr/>
          </p:nvGrpSpPr>
          <p:grpSpPr>
            <a:xfrm>
              <a:off x="342900" y="334537"/>
              <a:ext cx="11506200" cy="6188927"/>
              <a:chOff x="425605" y="334537"/>
              <a:chExt cx="11340790" cy="6188927"/>
            </a:xfrm>
          </p:grpSpPr>
          <p:sp>
            <p:nvSpPr>
              <p:cNvPr id="6" name="矩形 5"/>
              <p:cNvSpPr/>
              <p:nvPr/>
            </p:nvSpPr>
            <p:spPr>
              <a:xfrm>
                <a:off x="425605" y="334537"/>
                <a:ext cx="11340790" cy="6188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36653" y="429369"/>
                <a:ext cx="11118695" cy="5999263"/>
              </a:xfrm>
              <a:prstGeom prst="rect">
                <a:avLst/>
              </a:prstGeom>
              <a:solidFill>
                <a:schemeClr val="bg1"/>
              </a:solidFill>
              <a:ln>
                <a:solidFill>
                  <a:srgbClr val="448B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图片 3" descr="图片包含 植物, 鲜花, 婚礼, 餐桌&#10;&#10;自动生成的说明"/>
            <p:cNvPicPr>
              <a:picLocks noChangeAspect="1"/>
            </p:cNvPicPr>
            <p:nvPr/>
          </p:nvPicPr>
          <p:blipFill rotWithShape="1">
            <a:blip r:embed="rId2" cstate="print">
              <a:extLst>
                <a:ext uri="{28A0092B-C50C-407E-A947-70E740481C1C}">
                  <a14:useLocalDpi xmlns:a14="http://schemas.microsoft.com/office/drawing/2010/main" val="0"/>
                </a:ext>
              </a:extLst>
            </a:blip>
            <a:srcRect l="34334" t="22550"/>
            <a:stretch>
              <a:fillRect/>
            </a:stretch>
          </p:blipFill>
          <p:spPr>
            <a:xfrm>
              <a:off x="0" y="0"/>
              <a:ext cx="1307307" cy="2163337"/>
            </a:xfrm>
            <a:prstGeom prst="rect">
              <a:avLst/>
            </a:prstGeom>
          </p:spPr>
        </p:pic>
        <p:pic>
          <p:nvPicPr>
            <p:cNvPr id="5" name="图片 4" descr="图片包含 植物, 鲜花, 婚礼, 餐桌&#10;&#10;自动生成的说明"/>
            <p:cNvPicPr>
              <a:picLocks noChangeAspect="1"/>
            </p:cNvPicPr>
            <p:nvPr/>
          </p:nvPicPr>
          <p:blipFill rotWithShape="1">
            <a:blip r:embed="rId2" cstate="print">
              <a:extLst>
                <a:ext uri="{28A0092B-C50C-407E-A947-70E740481C1C}">
                  <a14:useLocalDpi xmlns:a14="http://schemas.microsoft.com/office/drawing/2010/main" val="0"/>
                </a:ext>
              </a:extLst>
            </a:blip>
            <a:srcRect l="34334" t="22550"/>
            <a:stretch>
              <a:fillRect/>
            </a:stretch>
          </p:blipFill>
          <p:spPr>
            <a:xfrm rot="10800000">
              <a:off x="10884693" y="4694663"/>
              <a:ext cx="1307307" cy="2163337"/>
            </a:xfrm>
            <a:prstGeom prst="rect">
              <a:avLst/>
            </a:prstGeom>
          </p:spPr>
        </p:pic>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grpSp>
        <p:nvGrpSpPr>
          <p:cNvPr id="2" name="组合 1"/>
          <p:cNvGrpSpPr/>
          <p:nvPr userDrawn="1"/>
        </p:nvGrpSpPr>
        <p:grpSpPr>
          <a:xfrm>
            <a:off x="0" y="0"/>
            <a:ext cx="12192000" cy="6858000"/>
            <a:chOff x="0" y="0"/>
            <a:chExt cx="12192000" cy="6858000"/>
          </a:xfrm>
        </p:grpSpPr>
        <p:grpSp>
          <p:nvGrpSpPr>
            <p:cNvPr id="3" name="组合 2"/>
            <p:cNvGrpSpPr/>
            <p:nvPr/>
          </p:nvGrpSpPr>
          <p:grpSpPr>
            <a:xfrm>
              <a:off x="342900" y="334537"/>
              <a:ext cx="11506200" cy="6188927"/>
              <a:chOff x="425605" y="334537"/>
              <a:chExt cx="11340790" cy="6188927"/>
            </a:xfrm>
          </p:grpSpPr>
          <p:sp>
            <p:nvSpPr>
              <p:cNvPr id="6" name="矩形 5"/>
              <p:cNvSpPr/>
              <p:nvPr/>
            </p:nvSpPr>
            <p:spPr>
              <a:xfrm>
                <a:off x="425605" y="334537"/>
                <a:ext cx="11340790" cy="6188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36653" y="429369"/>
                <a:ext cx="11118695" cy="5999263"/>
              </a:xfrm>
              <a:prstGeom prst="rect">
                <a:avLst/>
              </a:prstGeom>
              <a:solidFill>
                <a:schemeClr val="bg1"/>
              </a:solidFill>
              <a:ln>
                <a:solidFill>
                  <a:srgbClr val="448B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图片 3" descr="图片包含 植物, 鲜花, 婚礼, 餐桌&#10;&#10;自动生成的说明"/>
            <p:cNvPicPr>
              <a:picLocks noChangeAspect="1"/>
            </p:cNvPicPr>
            <p:nvPr/>
          </p:nvPicPr>
          <p:blipFill rotWithShape="1">
            <a:blip r:embed="rId2" cstate="print">
              <a:extLst>
                <a:ext uri="{28A0092B-C50C-407E-A947-70E740481C1C}">
                  <a14:useLocalDpi xmlns:a14="http://schemas.microsoft.com/office/drawing/2010/main" val="0"/>
                </a:ext>
              </a:extLst>
            </a:blip>
            <a:srcRect l="34334" t="22550"/>
            <a:stretch>
              <a:fillRect/>
            </a:stretch>
          </p:blipFill>
          <p:spPr>
            <a:xfrm>
              <a:off x="0" y="0"/>
              <a:ext cx="1307307" cy="2163337"/>
            </a:xfrm>
            <a:prstGeom prst="rect">
              <a:avLst/>
            </a:prstGeom>
          </p:spPr>
        </p:pic>
        <p:pic>
          <p:nvPicPr>
            <p:cNvPr id="5" name="图片 4" descr="图片包含 植物, 鲜花, 婚礼, 餐桌&#10;&#10;自动生成的说明"/>
            <p:cNvPicPr>
              <a:picLocks noChangeAspect="1"/>
            </p:cNvPicPr>
            <p:nvPr/>
          </p:nvPicPr>
          <p:blipFill rotWithShape="1">
            <a:blip r:embed="rId2" cstate="print">
              <a:extLst>
                <a:ext uri="{28A0092B-C50C-407E-A947-70E740481C1C}">
                  <a14:useLocalDpi xmlns:a14="http://schemas.microsoft.com/office/drawing/2010/main" val="0"/>
                </a:ext>
              </a:extLst>
            </a:blip>
            <a:srcRect l="34334" t="22550"/>
            <a:stretch>
              <a:fillRect/>
            </a:stretch>
          </p:blipFill>
          <p:spPr>
            <a:xfrm rot="10800000">
              <a:off x="10884693" y="4694663"/>
              <a:ext cx="1307307" cy="2163337"/>
            </a:xfrm>
            <a:prstGeom prst="rect">
              <a:avLst/>
            </a:prstGeom>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40410B5-F400-40B4-9DD9-87917BF2E131}"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9D6A72-0902-4B46-A406-0AA61214F5A3}"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grpSp>
          <p:nvGrpSpPr>
            <p:cNvPr id="8" name="组合 7"/>
            <p:cNvGrpSpPr/>
            <p:nvPr/>
          </p:nvGrpSpPr>
          <p:grpSpPr>
            <a:xfrm>
              <a:off x="342900" y="334537"/>
              <a:ext cx="11506200" cy="6188927"/>
              <a:chOff x="425605" y="334537"/>
              <a:chExt cx="11340790" cy="6188927"/>
            </a:xfrm>
          </p:grpSpPr>
          <p:sp>
            <p:nvSpPr>
              <p:cNvPr id="11" name="矩形 10"/>
              <p:cNvSpPr/>
              <p:nvPr/>
            </p:nvSpPr>
            <p:spPr>
              <a:xfrm>
                <a:off x="425605" y="334537"/>
                <a:ext cx="11340790" cy="6188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36653" y="429369"/>
                <a:ext cx="11118695" cy="5999263"/>
              </a:xfrm>
              <a:prstGeom prst="rect">
                <a:avLst/>
              </a:prstGeom>
              <a:solidFill>
                <a:schemeClr val="bg1"/>
              </a:solidFill>
              <a:ln>
                <a:solidFill>
                  <a:srgbClr val="448B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 name="图片 8" descr="图片包含 植物, 鲜花, 婚礼, 餐桌&#10;&#10;自动生成的说明"/>
            <p:cNvPicPr>
              <a:picLocks noChangeAspect="1"/>
            </p:cNvPicPr>
            <p:nvPr/>
          </p:nvPicPr>
          <p:blipFill rotWithShape="1">
            <a:blip r:embed="rId2" cstate="print">
              <a:extLst>
                <a:ext uri="{28A0092B-C50C-407E-A947-70E740481C1C}">
                  <a14:useLocalDpi xmlns:a14="http://schemas.microsoft.com/office/drawing/2010/main" val="0"/>
                </a:ext>
              </a:extLst>
            </a:blip>
            <a:srcRect l="34334" t="22550"/>
            <a:stretch>
              <a:fillRect/>
            </a:stretch>
          </p:blipFill>
          <p:spPr>
            <a:xfrm>
              <a:off x="0" y="0"/>
              <a:ext cx="1307307" cy="2163337"/>
            </a:xfrm>
            <a:prstGeom prst="rect">
              <a:avLst/>
            </a:prstGeom>
          </p:spPr>
        </p:pic>
        <p:pic>
          <p:nvPicPr>
            <p:cNvPr id="10" name="图片 9" descr="图片包含 植物, 鲜花, 婚礼, 餐桌&#10;&#10;自动生成的说明"/>
            <p:cNvPicPr>
              <a:picLocks noChangeAspect="1"/>
            </p:cNvPicPr>
            <p:nvPr/>
          </p:nvPicPr>
          <p:blipFill rotWithShape="1">
            <a:blip r:embed="rId2" cstate="print">
              <a:extLst>
                <a:ext uri="{28A0092B-C50C-407E-A947-70E740481C1C}">
                  <a14:useLocalDpi xmlns:a14="http://schemas.microsoft.com/office/drawing/2010/main" val="0"/>
                </a:ext>
              </a:extLst>
            </a:blip>
            <a:srcRect l="34334" t="22550"/>
            <a:stretch>
              <a:fillRect/>
            </a:stretch>
          </p:blipFill>
          <p:spPr>
            <a:xfrm rot="10800000">
              <a:off x="10884693" y="4694663"/>
              <a:ext cx="1307307" cy="2163337"/>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140410B5-F400-40B4-9DD9-87917BF2E131}"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9D6A72-0902-4B46-A406-0AA61214F5A3}"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40410B5-F400-40B4-9DD9-87917BF2E131}"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69D6A72-0902-4B46-A406-0AA61214F5A3}"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40410B5-F400-40B4-9DD9-87917BF2E131}"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69D6A72-0902-4B46-A406-0AA61214F5A3}"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40410B5-F400-40B4-9DD9-87917BF2E131}"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69D6A72-0902-4B46-A406-0AA61214F5A3}"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40410B5-F400-40B4-9DD9-87917BF2E131}"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69D6A72-0902-4B46-A406-0AA61214F5A3}" type="slidenum">
              <a:rPr lang="zh-CN" altLang="en-US" smtClean="0"/>
              <a:t>‹#›</a:t>
            </a:fld>
            <a:endParaRPr lang="zh-CN" altLang="en-US"/>
          </a:p>
        </p:txBody>
      </p:sp>
      <p:grpSp>
        <p:nvGrpSpPr>
          <p:cNvPr id="5" name="组合 4"/>
          <p:cNvGrpSpPr/>
          <p:nvPr userDrawn="1"/>
        </p:nvGrpSpPr>
        <p:grpSpPr>
          <a:xfrm>
            <a:off x="0" y="0"/>
            <a:ext cx="12192000" cy="6858000"/>
            <a:chOff x="0" y="0"/>
            <a:chExt cx="12192000" cy="6858000"/>
          </a:xfrm>
        </p:grpSpPr>
        <p:grpSp>
          <p:nvGrpSpPr>
            <p:cNvPr id="6" name="组合 5"/>
            <p:cNvGrpSpPr/>
            <p:nvPr/>
          </p:nvGrpSpPr>
          <p:grpSpPr>
            <a:xfrm>
              <a:off x="342900" y="334537"/>
              <a:ext cx="11506200" cy="6188927"/>
              <a:chOff x="425605" y="334537"/>
              <a:chExt cx="11340790" cy="6188927"/>
            </a:xfrm>
          </p:grpSpPr>
          <p:sp>
            <p:nvSpPr>
              <p:cNvPr id="9" name="矩形 8"/>
              <p:cNvSpPr/>
              <p:nvPr/>
            </p:nvSpPr>
            <p:spPr>
              <a:xfrm>
                <a:off x="425605" y="334537"/>
                <a:ext cx="11340790" cy="6188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36653" y="429369"/>
                <a:ext cx="11118695" cy="5999263"/>
              </a:xfrm>
              <a:prstGeom prst="rect">
                <a:avLst/>
              </a:prstGeom>
              <a:solidFill>
                <a:schemeClr val="bg1"/>
              </a:solidFill>
              <a:ln>
                <a:solidFill>
                  <a:srgbClr val="448B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descr="图片包含 植物, 鲜花, 婚礼, 餐桌&#10;&#10;自动生成的说明"/>
            <p:cNvPicPr>
              <a:picLocks noChangeAspect="1"/>
            </p:cNvPicPr>
            <p:nvPr/>
          </p:nvPicPr>
          <p:blipFill rotWithShape="1">
            <a:blip r:embed="rId2" cstate="print">
              <a:extLst>
                <a:ext uri="{28A0092B-C50C-407E-A947-70E740481C1C}">
                  <a14:useLocalDpi xmlns:a14="http://schemas.microsoft.com/office/drawing/2010/main" val="0"/>
                </a:ext>
              </a:extLst>
            </a:blip>
            <a:srcRect l="34334" t="22550"/>
            <a:stretch>
              <a:fillRect/>
            </a:stretch>
          </p:blipFill>
          <p:spPr>
            <a:xfrm>
              <a:off x="0" y="0"/>
              <a:ext cx="1307307" cy="2163337"/>
            </a:xfrm>
            <a:prstGeom prst="rect">
              <a:avLst/>
            </a:prstGeom>
          </p:spPr>
        </p:pic>
        <p:pic>
          <p:nvPicPr>
            <p:cNvPr id="8" name="图片 7" descr="图片包含 植物, 鲜花, 婚礼, 餐桌&#10;&#10;自动生成的说明"/>
            <p:cNvPicPr>
              <a:picLocks noChangeAspect="1"/>
            </p:cNvPicPr>
            <p:nvPr/>
          </p:nvPicPr>
          <p:blipFill rotWithShape="1">
            <a:blip r:embed="rId2" cstate="print">
              <a:extLst>
                <a:ext uri="{28A0092B-C50C-407E-A947-70E740481C1C}">
                  <a14:useLocalDpi xmlns:a14="http://schemas.microsoft.com/office/drawing/2010/main" val="0"/>
                </a:ext>
              </a:extLst>
            </a:blip>
            <a:srcRect l="34334" t="22550"/>
            <a:stretch>
              <a:fillRect/>
            </a:stretch>
          </p:blipFill>
          <p:spPr>
            <a:xfrm rot="10800000">
              <a:off x="10884693" y="4694663"/>
              <a:ext cx="1307307" cy="2163337"/>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40410B5-F400-40B4-9DD9-87917BF2E131}"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69D6A72-0902-4B46-A406-0AA61214F5A3}"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40410B5-F400-40B4-9DD9-87917BF2E131}"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69D6A72-0902-4B46-A406-0AA61214F5A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48BA4"/>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0410B5-F400-40B4-9DD9-87917BF2E131}"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9D6A72-0902-4B46-A406-0AA61214F5A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4.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包含 植物, 鲜花, 婚礼, 餐桌&#10;&#10;自动生成的说明"/>
          <p:cNvPicPr>
            <a:picLocks noChangeAspect="1"/>
          </p:cNvPicPr>
          <p:nvPr/>
        </p:nvPicPr>
        <p:blipFill rotWithShape="1">
          <a:blip r:embed="rId4">
            <a:extLst>
              <a:ext uri="{28A0092B-C50C-407E-A947-70E740481C1C}">
                <a14:useLocalDpi xmlns:a14="http://schemas.microsoft.com/office/drawing/2010/main" val="0"/>
              </a:ext>
            </a:extLst>
          </a:blip>
          <a:srcRect l="34334" t="22550"/>
          <a:stretch>
            <a:fillRect/>
          </a:stretch>
        </p:blipFill>
        <p:spPr>
          <a:xfrm>
            <a:off x="0" y="0"/>
            <a:ext cx="4144297" cy="6858000"/>
          </a:xfrm>
          <a:prstGeom prst="rect">
            <a:avLst/>
          </a:prstGeom>
        </p:spPr>
      </p:pic>
      <p:pic>
        <p:nvPicPr>
          <p:cNvPr id="6" name="图片 5" descr="图片包含 植物, 鲜花, 婚礼, 餐桌&#10;&#10;自动生成的说明"/>
          <p:cNvPicPr>
            <a:picLocks noChangeAspect="1"/>
          </p:cNvPicPr>
          <p:nvPr/>
        </p:nvPicPr>
        <p:blipFill rotWithShape="1">
          <a:blip r:embed="rId4">
            <a:extLst>
              <a:ext uri="{28A0092B-C50C-407E-A947-70E740481C1C}">
                <a14:useLocalDpi xmlns:a14="http://schemas.microsoft.com/office/drawing/2010/main" val="0"/>
              </a:ext>
            </a:extLst>
          </a:blip>
          <a:srcRect r="62239" b="50000"/>
          <a:stretch>
            <a:fillRect/>
          </a:stretch>
        </p:blipFill>
        <p:spPr>
          <a:xfrm>
            <a:off x="9808825" y="2430623"/>
            <a:ext cx="2383175" cy="4427377"/>
          </a:xfrm>
          <a:prstGeom prst="rect">
            <a:avLst/>
          </a:prstGeom>
        </p:spPr>
      </p:pic>
      <p:cxnSp>
        <p:nvCxnSpPr>
          <p:cNvPr id="7" name="直接连接符 6"/>
          <p:cNvCxnSpPr/>
          <p:nvPr/>
        </p:nvCxnSpPr>
        <p:spPr>
          <a:xfrm flipH="1">
            <a:off x="7342302" y="2272859"/>
            <a:ext cx="705403" cy="6008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6392026" y="2703257"/>
            <a:ext cx="1547248" cy="13180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20"/>
          <p:cNvSpPr txBox="1"/>
          <p:nvPr/>
        </p:nvSpPr>
        <p:spPr>
          <a:xfrm>
            <a:off x="6302877" y="1243276"/>
            <a:ext cx="1106129" cy="212365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6600" b="1" dirty="0">
                <a:solidFill>
                  <a:schemeClr val="bg1"/>
                </a:solidFill>
                <a:cs typeface="+mn-ea"/>
                <a:sym typeface="+mn-lt"/>
              </a:rPr>
              <a:t>日系</a:t>
            </a:r>
          </a:p>
        </p:txBody>
      </p:sp>
      <p:sp>
        <p:nvSpPr>
          <p:cNvPr id="10" name="文本框 24"/>
          <p:cNvSpPr txBox="1"/>
          <p:nvPr/>
        </p:nvSpPr>
        <p:spPr>
          <a:xfrm>
            <a:off x="7288954" y="3150514"/>
            <a:ext cx="505444" cy="2308324"/>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600" b="1" dirty="0">
                <a:solidFill>
                  <a:schemeClr val="bg1"/>
                </a:solidFill>
                <a:cs typeface="+mn-ea"/>
                <a:sym typeface="+mn-lt"/>
              </a:rPr>
              <a:t>工作总结</a:t>
            </a:r>
          </a:p>
        </p:txBody>
      </p:sp>
      <p:sp>
        <p:nvSpPr>
          <p:cNvPr id="11" name="矩形 10"/>
          <p:cNvSpPr/>
          <p:nvPr/>
        </p:nvSpPr>
        <p:spPr>
          <a:xfrm>
            <a:off x="5925168" y="1548844"/>
            <a:ext cx="507831" cy="3842659"/>
          </a:xfrm>
          <a:prstGeom prst="rect">
            <a:avLst/>
          </a:prstGeom>
        </p:spPr>
        <p:txBody>
          <a:bodyPr vert="eaVert"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050" b="0" i="0" dirty="0">
                <a:solidFill>
                  <a:schemeClr val="bg1"/>
                </a:solidFill>
                <a:effectLst/>
                <a:cs typeface="+mn-ea"/>
                <a:sym typeface="+mn-lt"/>
              </a:rPr>
              <a:t>只有勇敢跨出心门，才能体会到一个宽广的世界，才能得到一个充满希望的未来，也才会感受世界的那份温柔相待。</a:t>
            </a:r>
            <a:endParaRPr lang="zh-CN" altLang="en-US" sz="1050" dirty="0">
              <a:solidFill>
                <a:schemeClr val="bg1"/>
              </a:solidFill>
              <a:cs typeface="+mn-ea"/>
              <a:sym typeface="+mn-lt"/>
            </a:endParaRPr>
          </a:p>
        </p:txBody>
      </p:sp>
      <p:cxnSp>
        <p:nvCxnSpPr>
          <p:cNvPr id="12" name="直接连接符 11"/>
          <p:cNvCxnSpPr/>
          <p:nvPr/>
        </p:nvCxnSpPr>
        <p:spPr>
          <a:xfrm flipH="1">
            <a:off x="6113556" y="1166050"/>
            <a:ext cx="352700" cy="3004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7495689" y="5391503"/>
            <a:ext cx="352700" cy="3004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矩形: 圆角 13"/>
          <p:cNvSpPr/>
          <p:nvPr/>
        </p:nvSpPr>
        <p:spPr>
          <a:xfrm>
            <a:off x="6585545" y="3907757"/>
            <a:ext cx="505444" cy="1573508"/>
          </a:xfrm>
          <a:prstGeom prst="roundRect">
            <a:avLst/>
          </a:prstGeom>
          <a:solidFill>
            <a:schemeClr val="bg1"/>
          </a:solidFill>
          <a:ln>
            <a:noFill/>
          </a:ln>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rgbClr val="448BA4"/>
                </a:solidFill>
                <a:cs typeface="+mn-ea"/>
                <a:sym typeface="+mn-lt"/>
              </a:rPr>
              <a:t>文艺小清新</a:t>
            </a:r>
          </a:p>
        </p:txBody>
      </p:sp>
      <p:pic>
        <p:nvPicPr>
          <p:cNvPr id="2" name="工作汇报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900" y="-9017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flipH="1">
            <a:off x="8604194" y="3665875"/>
            <a:ext cx="3061625" cy="890437"/>
          </a:xfrm>
          <a:prstGeom prst="rect">
            <a:avLst/>
          </a:prstGeom>
          <a:noFill/>
          <a:ln>
            <a:noFill/>
          </a:ln>
        </p:spPr>
        <p:txBody>
          <a:bodyPr wrap="square" lIns="0" rIns="0" rtlCol="0" anchor="ctr">
            <a:spAutoFit/>
          </a:bodyPr>
          <a:lstStyle>
            <a:defPPr>
              <a:defRPr lang="zh-CN"/>
            </a:defPPr>
            <a:lvl1pPr>
              <a:lnSpc>
                <a:spcPct val="150000"/>
              </a:lnSpc>
              <a:defRPr sz="1200">
                <a:cs typeface="+mn-ea"/>
              </a:defRPr>
            </a:lvl1pPr>
          </a:lstStyle>
          <a:p>
            <a:r>
              <a:rPr lang="en-US" dirty="0">
                <a:sym typeface="+mn-lt"/>
              </a:rPr>
              <a:t>There are many variations of passages of lorem ipsum available, but the majority have suffered alteration in some form</a:t>
            </a:r>
          </a:p>
        </p:txBody>
      </p:sp>
      <p:grpSp>
        <p:nvGrpSpPr>
          <p:cNvPr id="12" name="Group 11"/>
          <p:cNvGrpSpPr/>
          <p:nvPr/>
        </p:nvGrpSpPr>
        <p:grpSpPr>
          <a:xfrm>
            <a:off x="5134362" y="3138885"/>
            <a:ext cx="1923279" cy="1917800"/>
            <a:chOff x="3850771" y="2354164"/>
            <a:chExt cx="1442459" cy="1438350"/>
          </a:xfrm>
        </p:grpSpPr>
        <p:sp>
          <p:nvSpPr>
            <p:cNvPr id="6" name="Oval 5"/>
            <p:cNvSpPr/>
            <p:nvPr/>
          </p:nvSpPr>
          <p:spPr>
            <a:xfrm rot="5400000">
              <a:off x="3852826" y="2352109"/>
              <a:ext cx="1438350" cy="1442459"/>
            </a:xfrm>
            <a:prstGeom prst="ellipse">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dirty="0">
                <a:solidFill>
                  <a:schemeClr val="tx1"/>
                </a:solidFill>
                <a:cs typeface="+mn-ea"/>
                <a:sym typeface="+mn-lt"/>
              </a:endParaRPr>
            </a:p>
          </p:txBody>
        </p:sp>
        <p:grpSp>
          <p:nvGrpSpPr>
            <p:cNvPr id="19" name="Group 18"/>
            <p:cNvGrpSpPr/>
            <p:nvPr/>
          </p:nvGrpSpPr>
          <p:grpSpPr>
            <a:xfrm>
              <a:off x="4139010" y="2640355"/>
              <a:ext cx="865976" cy="865970"/>
              <a:chOff x="4155627" y="3446335"/>
              <a:chExt cx="332551" cy="332551"/>
            </a:xfrm>
            <a:solidFill>
              <a:schemeClr val="bg1">
                <a:lumMod val="50000"/>
              </a:schemeClr>
            </a:solidFill>
          </p:grpSpPr>
          <p:sp>
            <p:nvSpPr>
              <p:cNvPr id="20" name="Freeform 33"/>
              <p:cNvSpPr>
                <a:spLocks noEditPoints="1"/>
              </p:cNvSpPr>
              <p:nvPr/>
            </p:nvSpPr>
            <p:spPr bwMode="auto">
              <a:xfrm>
                <a:off x="4249660" y="3540367"/>
                <a:ext cx="144487" cy="144487"/>
              </a:xfrm>
              <a:custGeom>
                <a:avLst/>
                <a:gdLst>
                  <a:gd name="T0" fmla="*/ 636 w 1510"/>
                  <a:gd name="T1" fmla="*/ 174 h 1510"/>
                  <a:gd name="T2" fmla="*/ 472 w 1510"/>
                  <a:gd name="T3" fmla="*/ 234 h 1510"/>
                  <a:gd name="T4" fmla="*/ 336 w 1510"/>
                  <a:gd name="T5" fmla="*/ 336 h 1510"/>
                  <a:gd name="T6" fmla="*/ 234 w 1510"/>
                  <a:gd name="T7" fmla="*/ 472 h 1510"/>
                  <a:gd name="T8" fmla="*/ 174 w 1510"/>
                  <a:gd name="T9" fmla="*/ 636 h 1510"/>
                  <a:gd name="T10" fmla="*/ 166 w 1510"/>
                  <a:gd name="T11" fmla="*/ 815 h 1510"/>
                  <a:gd name="T12" fmla="*/ 209 w 1510"/>
                  <a:gd name="T13" fmla="*/ 986 h 1510"/>
                  <a:gd name="T14" fmla="*/ 297 w 1510"/>
                  <a:gd name="T15" fmla="*/ 1131 h 1510"/>
                  <a:gd name="T16" fmla="*/ 424 w 1510"/>
                  <a:gd name="T17" fmla="*/ 1246 h 1510"/>
                  <a:gd name="T18" fmla="*/ 579 w 1510"/>
                  <a:gd name="T19" fmla="*/ 1321 h 1510"/>
                  <a:gd name="T20" fmla="*/ 755 w 1510"/>
                  <a:gd name="T21" fmla="*/ 1348 h 1510"/>
                  <a:gd name="T22" fmla="*/ 931 w 1510"/>
                  <a:gd name="T23" fmla="*/ 1321 h 1510"/>
                  <a:gd name="T24" fmla="*/ 1086 w 1510"/>
                  <a:gd name="T25" fmla="*/ 1246 h 1510"/>
                  <a:gd name="T26" fmla="*/ 1213 w 1510"/>
                  <a:gd name="T27" fmla="*/ 1131 h 1510"/>
                  <a:gd name="T28" fmla="*/ 1301 w 1510"/>
                  <a:gd name="T29" fmla="*/ 986 h 1510"/>
                  <a:gd name="T30" fmla="*/ 1344 w 1510"/>
                  <a:gd name="T31" fmla="*/ 815 h 1510"/>
                  <a:gd name="T32" fmla="*/ 1336 w 1510"/>
                  <a:gd name="T33" fmla="*/ 636 h 1510"/>
                  <a:gd name="T34" fmla="*/ 1276 w 1510"/>
                  <a:gd name="T35" fmla="*/ 472 h 1510"/>
                  <a:gd name="T36" fmla="*/ 1174 w 1510"/>
                  <a:gd name="T37" fmla="*/ 336 h 1510"/>
                  <a:gd name="T38" fmla="*/ 1038 w 1510"/>
                  <a:gd name="T39" fmla="*/ 234 h 1510"/>
                  <a:gd name="T40" fmla="*/ 874 w 1510"/>
                  <a:gd name="T41" fmla="*/ 174 h 1510"/>
                  <a:gd name="T42" fmla="*/ 755 w 1510"/>
                  <a:gd name="T43" fmla="*/ 0 h 1510"/>
                  <a:gd name="T44" fmla="*/ 955 w 1510"/>
                  <a:gd name="T45" fmla="*/ 26 h 1510"/>
                  <a:gd name="T46" fmla="*/ 1136 w 1510"/>
                  <a:gd name="T47" fmla="*/ 103 h 1510"/>
                  <a:gd name="T48" fmla="*/ 1289 w 1510"/>
                  <a:gd name="T49" fmla="*/ 221 h 1510"/>
                  <a:gd name="T50" fmla="*/ 1407 w 1510"/>
                  <a:gd name="T51" fmla="*/ 374 h 1510"/>
                  <a:gd name="T52" fmla="*/ 1484 w 1510"/>
                  <a:gd name="T53" fmla="*/ 555 h 1510"/>
                  <a:gd name="T54" fmla="*/ 1510 w 1510"/>
                  <a:gd name="T55" fmla="*/ 755 h 1510"/>
                  <a:gd name="T56" fmla="*/ 1484 w 1510"/>
                  <a:gd name="T57" fmla="*/ 955 h 1510"/>
                  <a:gd name="T58" fmla="*/ 1407 w 1510"/>
                  <a:gd name="T59" fmla="*/ 1136 h 1510"/>
                  <a:gd name="T60" fmla="*/ 1289 w 1510"/>
                  <a:gd name="T61" fmla="*/ 1289 h 1510"/>
                  <a:gd name="T62" fmla="*/ 1136 w 1510"/>
                  <a:gd name="T63" fmla="*/ 1407 h 1510"/>
                  <a:gd name="T64" fmla="*/ 955 w 1510"/>
                  <a:gd name="T65" fmla="*/ 1484 h 1510"/>
                  <a:gd name="T66" fmla="*/ 755 w 1510"/>
                  <a:gd name="T67" fmla="*/ 1510 h 1510"/>
                  <a:gd name="T68" fmla="*/ 555 w 1510"/>
                  <a:gd name="T69" fmla="*/ 1484 h 1510"/>
                  <a:gd name="T70" fmla="*/ 374 w 1510"/>
                  <a:gd name="T71" fmla="*/ 1407 h 1510"/>
                  <a:gd name="T72" fmla="*/ 221 w 1510"/>
                  <a:gd name="T73" fmla="*/ 1289 h 1510"/>
                  <a:gd name="T74" fmla="*/ 103 w 1510"/>
                  <a:gd name="T75" fmla="*/ 1136 h 1510"/>
                  <a:gd name="T76" fmla="*/ 26 w 1510"/>
                  <a:gd name="T77" fmla="*/ 955 h 1510"/>
                  <a:gd name="T78" fmla="*/ 0 w 1510"/>
                  <a:gd name="T79" fmla="*/ 755 h 1510"/>
                  <a:gd name="T80" fmla="*/ 26 w 1510"/>
                  <a:gd name="T81" fmla="*/ 555 h 1510"/>
                  <a:gd name="T82" fmla="*/ 103 w 1510"/>
                  <a:gd name="T83" fmla="*/ 374 h 1510"/>
                  <a:gd name="T84" fmla="*/ 221 w 1510"/>
                  <a:gd name="T85" fmla="*/ 221 h 1510"/>
                  <a:gd name="T86" fmla="*/ 374 w 1510"/>
                  <a:gd name="T87" fmla="*/ 103 h 1510"/>
                  <a:gd name="T88" fmla="*/ 555 w 1510"/>
                  <a:gd name="T89" fmla="*/ 26 h 1510"/>
                  <a:gd name="T90" fmla="*/ 755 w 1510"/>
                  <a:gd name="T91"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0" h="1510">
                    <a:moveTo>
                      <a:pt x="755" y="162"/>
                    </a:moveTo>
                    <a:lnTo>
                      <a:pt x="695" y="166"/>
                    </a:lnTo>
                    <a:lnTo>
                      <a:pt x="636" y="174"/>
                    </a:lnTo>
                    <a:lnTo>
                      <a:pt x="579" y="189"/>
                    </a:lnTo>
                    <a:lnTo>
                      <a:pt x="524" y="209"/>
                    </a:lnTo>
                    <a:lnTo>
                      <a:pt x="472" y="234"/>
                    </a:lnTo>
                    <a:lnTo>
                      <a:pt x="424" y="264"/>
                    </a:lnTo>
                    <a:lnTo>
                      <a:pt x="379" y="297"/>
                    </a:lnTo>
                    <a:lnTo>
                      <a:pt x="336" y="336"/>
                    </a:lnTo>
                    <a:lnTo>
                      <a:pt x="297" y="379"/>
                    </a:lnTo>
                    <a:lnTo>
                      <a:pt x="264" y="424"/>
                    </a:lnTo>
                    <a:lnTo>
                      <a:pt x="234" y="472"/>
                    </a:lnTo>
                    <a:lnTo>
                      <a:pt x="209" y="524"/>
                    </a:lnTo>
                    <a:lnTo>
                      <a:pt x="189" y="579"/>
                    </a:lnTo>
                    <a:lnTo>
                      <a:pt x="174" y="636"/>
                    </a:lnTo>
                    <a:lnTo>
                      <a:pt x="166" y="695"/>
                    </a:lnTo>
                    <a:lnTo>
                      <a:pt x="162" y="755"/>
                    </a:lnTo>
                    <a:lnTo>
                      <a:pt x="166" y="815"/>
                    </a:lnTo>
                    <a:lnTo>
                      <a:pt x="174" y="874"/>
                    </a:lnTo>
                    <a:lnTo>
                      <a:pt x="189" y="931"/>
                    </a:lnTo>
                    <a:lnTo>
                      <a:pt x="209" y="986"/>
                    </a:lnTo>
                    <a:lnTo>
                      <a:pt x="234" y="1038"/>
                    </a:lnTo>
                    <a:lnTo>
                      <a:pt x="264" y="1086"/>
                    </a:lnTo>
                    <a:lnTo>
                      <a:pt x="297" y="1131"/>
                    </a:lnTo>
                    <a:lnTo>
                      <a:pt x="336" y="1174"/>
                    </a:lnTo>
                    <a:lnTo>
                      <a:pt x="379" y="1213"/>
                    </a:lnTo>
                    <a:lnTo>
                      <a:pt x="424" y="1246"/>
                    </a:lnTo>
                    <a:lnTo>
                      <a:pt x="472" y="1276"/>
                    </a:lnTo>
                    <a:lnTo>
                      <a:pt x="524" y="1301"/>
                    </a:lnTo>
                    <a:lnTo>
                      <a:pt x="579" y="1321"/>
                    </a:lnTo>
                    <a:lnTo>
                      <a:pt x="636" y="1336"/>
                    </a:lnTo>
                    <a:lnTo>
                      <a:pt x="695" y="1344"/>
                    </a:lnTo>
                    <a:lnTo>
                      <a:pt x="755" y="1348"/>
                    </a:lnTo>
                    <a:lnTo>
                      <a:pt x="815" y="1344"/>
                    </a:lnTo>
                    <a:lnTo>
                      <a:pt x="874" y="1336"/>
                    </a:lnTo>
                    <a:lnTo>
                      <a:pt x="931" y="1321"/>
                    </a:lnTo>
                    <a:lnTo>
                      <a:pt x="986" y="1301"/>
                    </a:lnTo>
                    <a:lnTo>
                      <a:pt x="1038" y="1276"/>
                    </a:lnTo>
                    <a:lnTo>
                      <a:pt x="1086" y="1246"/>
                    </a:lnTo>
                    <a:lnTo>
                      <a:pt x="1131" y="1213"/>
                    </a:lnTo>
                    <a:lnTo>
                      <a:pt x="1174" y="1174"/>
                    </a:lnTo>
                    <a:lnTo>
                      <a:pt x="1213" y="1131"/>
                    </a:lnTo>
                    <a:lnTo>
                      <a:pt x="1246" y="1086"/>
                    </a:lnTo>
                    <a:lnTo>
                      <a:pt x="1276" y="1038"/>
                    </a:lnTo>
                    <a:lnTo>
                      <a:pt x="1301" y="986"/>
                    </a:lnTo>
                    <a:lnTo>
                      <a:pt x="1321" y="931"/>
                    </a:lnTo>
                    <a:lnTo>
                      <a:pt x="1336" y="874"/>
                    </a:lnTo>
                    <a:lnTo>
                      <a:pt x="1344" y="815"/>
                    </a:lnTo>
                    <a:lnTo>
                      <a:pt x="1348" y="755"/>
                    </a:lnTo>
                    <a:lnTo>
                      <a:pt x="1344" y="695"/>
                    </a:lnTo>
                    <a:lnTo>
                      <a:pt x="1336" y="636"/>
                    </a:lnTo>
                    <a:lnTo>
                      <a:pt x="1321" y="579"/>
                    </a:lnTo>
                    <a:lnTo>
                      <a:pt x="1301" y="524"/>
                    </a:lnTo>
                    <a:lnTo>
                      <a:pt x="1276" y="472"/>
                    </a:lnTo>
                    <a:lnTo>
                      <a:pt x="1246" y="424"/>
                    </a:lnTo>
                    <a:lnTo>
                      <a:pt x="1213" y="379"/>
                    </a:lnTo>
                    <a:lnTo>
                      <a:pt x="1174" y="336"/>
                    </a:lnTo>
                    <a:lnTo>
                      <a:pt x="1131" y="297"/>
                    </a:lnTo>
                    <a:lnTo>
                      <a:pt x="1086" y="264"/>
                    </a:lnTo>
                    <a:lnTo>
                      <a:pt x="1038" y="234"/>
                    </a:lnTo>
                    <a:lnTo>
                      <a:pt x="986" y="209"/>
                    </a:lnTo>
                    <a:lnTo>
                      <a:pt x="931" y="189"/>
                    </a:lnTo>
                    <a:lnTo>
                      <a:pt x="874" y="174"/>
                    </a:lnTo>
                    <a:lnTo>
                      <a:pt x="815" y="166"/>
                    </a:lnTo>
                    <a:lnTo>
                      <a:pt x="755" y="162"/>
                    </a:lnTo>
                    <a:close/>
                    <a:moveTo>
                      <a:pt x="755" y="0"/>
                    </a:moveTo>
                    <a:lnTo>
                      <a:pt x="824" y="3"/>
                    </a:lnTo>
                    <a:lnTo>
                      <a:pt x="891" y="12"/>
                    </a:lnTo>
                    <a:lnTo>
                      <a:pt x="955" y="26"/>
                    </a:lnTo>
                    <a:lnTo>
                      <a:pt x="1019" y="47"/>
                    </a:lnTo>
                    <a:lnTo>
                      <a:pt x="1079" y="73"/>
                    </a:lnTo>
                    <a:lnTo>
                      <a:pt x="1136" y="103"/>
                    </a:lnTo>
                    <a:lnTo>
                      <a:pt x="1191" y="138"/>
                    </a:lnTo>
                    <a:lnTo>
                      <a:pt x="1241" y="177"/>
                    </a:lnTo>
                    <a:lnTo>
                      <a:pt x="1289" y="221"/>
                    </a:lnTo>
                    <a:lnTo>
                      <a:pt x="1333" y="269"/>
                    </a:lnTo>
                    <a:lnTo>
                      <a:pt x="1372" y="319"/>
                    </a:lnTo>
                    <a:lnTo>
                      <a:pt x="1407" y="374"/>
                    </a:lnTo>
                    <a:lnTo>
                      <a:pt x="1437" y="431"/>
                    </a:lnTo>
                    <a:lnTo>
                      <a:pt x="1463" y="491"/>
                    </a:lnTo>
                    <a:lnTo>
                      <a:pt x="1484" y="555"/>
                    </a:lnTo>
                    <a:lnTo>
                      <a:pt x="1498" y="619"/>
                    </a:lnTo>
                    <a:lnTo>
                      <a:pt x="1507" y="686"/>
                    </a:lnTo>
                    <a:lnTo>
                      <a:pt x="1510" y="755"/>
                    </a:lnTo>
                    <a:lnTo>
                      <a:pt x="1507" y="824"/>
                    </a:lnTo>
                    <a:lnTo>
                      <a:pt x="1498" y="891"/>
                    </a:lnTo>
                    <a:lnTo>
                      <a:pt x="1484" y="955"/>
                    </a:lnTo>
                    <a:lnTo>
                      <a:pt x="1463" y="1019"/>
                    </a:lnTo>
                    <a:lnTo>
                      <a:pt x="1437" y="1079"/>
                    </a:lnTo>
                    <a:lnTo>
                      <a:pt x="1407" y="1136"/>
                    </a:lnTo>
                    <a:lnTo>
                      <a:pt x="1372" y="1191"/>
                    </a:lnTo>
                    <a:lnTo>
                      <a:pt x="1333" y="1241"/>
                    </a:lnTo>
                    <a:lnTo>
                      <a:pt x="1289" y="1289"/>
                    </a:lnTo>
                    <a:lnTo>
                      <a:pt x="1241" y="1333"/>
                    </a:lnTo>
                    <a:lnTo>
                      <a:pt x="1191" y="1372"/>
                    </a:lnTo>
                    <a:lnTo>
                      <a:pt x="1136" y="1407"/>
                    </a:lnTo>
                    <a:lnTo>
                      <a:pt x="1079" y="1437"/>
                    </a:lnTo>
                    <a:lnTo>
                      <a:pt x="1019" y="1463"/>
                    </a:lnTo>
                    <a:lnTo>
                      <a:pt x="955" y="1484"/>
                    </a:lnTo>
                    <a:lnTo>
                      <a:pt x="891" y="1498"/>
                    </a:lnTo>
                    <a:lnTo>
                      <a:pt x="824" y="1507"/>
                    </a:lnTo>
                    <a:lnTo>
                      <a:pt x="755" y="1510"/>
                    </a:lnTo>
                    <a:lnTo>
                      <a:pt x="686" y="1507"/>
                    </a:lnTo>
                    <a:lnTo>
                      <a:pt x="619" y="1498"/>
                    </a:lnTo>
                    <a:lnTo>
                      <a:pt x="555" y="1484"/>
                    </a:lnTo>
                    <a:lnTo>
                      <a:pt x="491" y="1463"/>
                    </a:lnTo>
                    <a:lnTo>
                      <a:pt x="431" y="1437"/>
                    </a:lnTo>
                    <a:lnTo>
                      <a:pt x="374" y="1407"/>
                    </a:lnTo>
                    <a:lnTo>
                      <a:pt x="319" y="1372"/>
                    </a:lnTo>
                    <a:lnTo>
                      <a:pt x="269" y="1333"/>
                    </a:lnTo>
                    <a:lnTo>
                      <a:pt x="221" y="1289"/>
                    </a:lnTo>
                    <a:lnTo>
                      <a:pt x="177" y="1241"/>
                    </a:lnTo>
                    <a:lnTo>
                      <a:pt x="138" y="1191"/>
                    </a:lnTo>
                    <a:lnTo>
                      <a:pt x="103" y="1136"/>
                    </a:lnTo>
                    <a:lnTo>
                      <a:pt x="73" y="1079"/>
                    </a:lnTo>
                    <a:lnTo>
                      <a:pt x="47" y="1019"/>
                    </a:lnTo>
                    <a:lnTo>
                      <a:pt x="26" y="955"/>
                    </a:lnTo>
                    <a:lnTo>
                      <a:pt x="12" y="891"/>
                    </a:lnTo>
                    <a:lnTo>
                      <a:pt x="3" y="824"/>
                    </a:lnTo>
                    <a:lnTo>
                      <a:pt x="0" y="755"/>
                    </a:lnTo>
                    <a:lnTo>
                      <a:pt x="3" y="686"/>
                    </a:lnTo>
                    <a:lnTo>
                      <a:pt x="12" y="619"/>
                    </a:lnTo>
                    <a:lnTo>
                      <a:pt x="26" y="555"/>
                    </a:lnTo>
                    <a:lnTo>
                      <a:pt x="47" y="491"/>
                    </a:lnTo>
                    <a:lnTo>
                      <a:pt x="73" y="431"/>
                    </a:lnTo>
                    <a:lnTo>
                      <a:pt x="103" y="374"/>
                    </a:lnTo>
                    <a:lnTo>
                      <a:pt x="138" y="319"/>
                    </a:lnTo>
                    <a:lnTo>
                      <a:pt x="177" y="269"/>
                    </a:lnTo>
                    <a:lnTo>
                      <a:pt x="221" y="221"/>
                    </a:lnTo>
                    <a:lnTo>
                      <a:pt x="269" y="177"/>
                    </a:lnTo>
                    <a:lnTo>
                      <a:pt x="319" y="138"/>
                    </a:lnTo>
                    <a:lnTo>
                      <a:pt x="374" y="103"/>
                    </a:lnTo>
                    <a:lnTo>
                      <a:pt x="431" y="73"/>
                    </a:lnTo>
                    <a:lnTo>
                      <a:pt x="491" y="47"/>
                    </a:lnTo>
                    <a:lnTo>
                      <a:pt x="555" y="26"/>
                    </a:lnTo>
                    <a:lnTo>
                      <a:pt x="619" y="12"/>
                    </a:lnTo>
                    <a:lnTo>
                      <a:pt x="686" y="3"/>
                    </a:lnTo>
                    <a:lnTo>
                      <a:pt x="755" y="0"/>
                    </a:lnTo>
                    <a:close/>
                  </a:path>
                </a:pathLst>
              </a:custGeom>
              <a:solidFill>
                <a:srgbClr val="448BA4"/>
              </a:solidFill>
              <a:ln w="0">
                <a:noFill/>
                <a:prstDash val="solid"/>
                <a:round/>
              </a:ln>
            </p:spPr>
            <p:txBody>
              <a:bodyPr vert="horz" wrap="square" lIns="121920" tIns="60960" rIns="121920" bIns="60960" numCol="1" anchor="t" anchorCtr="0" compatLnSpc="1"/>
              <a:lstStyle/>
              <a:p>
                <a:endParaRPr lang="en-US" sz="2400" dirty="0">
                  <a:cs typeface="+mn-ea"/>
                  <a:sym typeface="+mn-lt"/>
                </a:endParaRPr>
              </a:p>
            </p:txBody>
          </p:sp>
          <p:sp>
            <p:nvSpPr>
              <p:cNvPr id="21" name="Freeform 32"/>
              <p:cNvSpPr>
                <a:spLocks noEditPoints="1"/>
              </p:cNvSpPr>
              <p:nvPr/>
            </p:nvSpPr>
            <p:spPr bwMode="auto">
              <a:xfrm>
                <a:off x="4155627" y="3446335"/>
                <a:ext cx="332551" cy="332551"/>
              </a:xfrm>
              <a:custGeom>
                <a:avLst/>
                <a:gdLst>
                  <a:gd name="T0" fmla="*/ 1520 w 3480"/>
                  <a:gd name="T1" fmla="*/ 434 h 3480"/>
                  <a:gd name="T2" fmla="*/ 1188 w 3480"/>
                  <a:gd name="T3" fmla="*/ 611 h 3480"/>
                  <a:gd name="T4" fmla="*/ 919 w 3480"/>
                  <a:gd name="T5" fmla="*/ 632 h 3480"/>
                  <a:gd name="T6" fmla="*/ 509 w 3480"/>
                  <a:gd name="T7" fmla="*/ 752 h 3480"/>
                  <a:gd name="T8" fmla="*/ 668 w 3480"/>
                  <a:gd name="T9" fmla="*/ 1063 h 3480"/>
                  <a:gd name="T10" fmla="*/ 502 w 3480"/>
                  <a:gd name="T11" fmla="*/ 1461 h 3480"/>
                  <a:gd name="T12" fmla="*/ 171 w 3480"/>
                  <a:gd name="T13" fmla="*/ 1568 h 3480"/>
                  <a:gd name="T14" fmla="*/ 375 w 3480"/>
                  <a:gd name="T15" fmla="*/ 1942 h 3480"/>
                  <a:gd name="T16" fmla="*/ 552 w 3480"/>
                  <a:gd name="T17" fmla="*/ 2149 h 3480"/>
                  <a:gd name="T18" fmla="*/ 661 w 3480"/>
                  <a:gd name="T19" fmla="*/ 2507 h 3480"/>
                  <a:gd name="T20" fmla="*/ 735 w 3480"/>
                  <a:gd name="T21" fmla="*/ 2965 h 3480"/>
                  <a:gd name="T22" fmla="*/ 1001 w 3480"/>
                  <a:gd name="T23" fmla="*/ 2812 h 3480"/>
                  <a:gd name="T24" fmla="*/ 1405 w 3480"/>
                  <a:gd name="T25" fmla="*/ 2952 h 3480"/>
                  <a:gd name="T26" fmla="*/ 1550 w 3480"/>
                  <a:gd name="T27" fmla="*/ 3204 h 3480"/>
                  <a:gd name="T28" fmla="*/ 1915 w 3480"/>
                  <a:gd name="T29" fmla="*/ 3301 h 3480"/>
                  <a:gd name="T30" fmla="*/ 2046 w 3480"/>
                  <a:gd name="T31" fmla="*/ 2962 h 3480"/>
                  <a:gd name="T32" fmla="*/ 2448 w 3480"/>
                  <a:gd name="T33" fmla="*/ 2810 h 3480"/>
                  <a:gd name="T34" fmla="*/ 2738 w 3480"/>
                  <a:gd name="T35" fmla="*/ 2971 h 3480"/>
                  <a:gd name="T36" fmla="*/ 2831 w 3480"/>
                  <a:gd name="T37" fmla="*/ 2535 h 3480"/>
                  <a:gd name="T38" fmla="*/ 2901 w 3480"/>
                  <a:gd name="T39" fmla="*/ 2221 h 3480"/>
                  <a:gd name="T40" fmla="*/ 3074 w 3480"/>
                  <a:gd name="T41" fmla="*/ 1950 h 3480"/>
                  <a:gd name="T42" fmla="*/ 3315 w 3480"/>
                  <a:gd name="T43" fmla="*/ 1575 h 3480"/>
                  <a:gd name="T44" fmla="*/ 2997 w 3480"/>
                  <a:gd name="T45" fmla="*/ 1484 h 3480"/>
                  <a:gd name="T46" fmla="*/ 2821 w 3480"/>
                  <a:gd name="T47" fmla="*/ 1091 h 3480"/>
                  <a:gd name="T48" fmla="*/ 2967 w 3480"/>
                  <a:gd name="T49" fmla="*/ 760 h 3480"/>
                  <a:gd name="T50" fmla="*/ 2641 w 3480"/>
                  <a:gd name="T51" fmla="*/ 572 h 3480"/>
                  <a:gd name="T52" fmla="*/ 2360 w 3480"/>
                  <a:gd name="T53" fmla="*/ 646 h 3480"/>
                  <a:gd name="T54" fmla="*/ 1976 w 3480"/>
                  <a:gd name="T55" fmla="*/ 461 h 3480"/>
                  <a:gd name="T56" fmla="*/ 1896 w 3480"/>
                  <a:gd name="T57" fmla="*/ 162 h 3480"/>
                  <a:gd name="T58" fmla="*/ 2036 w 3480"/>
                  <a:gd name="T59" fmla="*/ 67 h 3480"/>
                  <a:gd name="T60" fmla="*/ 2110 w 3480"/>
                  <a:gd name="T61" fmla="*/ 367 h 3480"/>
                  <a:gd name="T62" fmla="*/ 2455 w 3480"/>
                  <a:gd name="T63" fmla="*/ 507 h 3480"/>
                  <a:gd name="T64" fmla="*/ 2759 w 3480"/>
                  <a:gd name="T65" fmla="*/ 349 h 3480"/>
                  <a:gd name="T66" fmla="*/ 3125 w 3480"/>
                  <a:gd name="T67" fmla="*/ 693 h 3480"/>
                  <a:gd name="T68" fmla="*/ 2977 w 3480"/>
                  <a:gd name="T69" fmla="*/ 1018 h 3480"/>
                  <a:gd name="T70" fmla="*/ 3110 w 3480"/>
                  <a:gd name="T71" fmla="*/ 1367 h 3480"/>
                  <a:gd name="T72" fmla="*/ 3386 w 3480"/>
                  <a:gd name="T73" fmla="*/ 1425 h 3480"/>
                  <a:gd name="T74" fmla="*/ 3477 w 3480"/>
                  <a:gd name="T75" fmla="*/ 1929 h 3480"/>
                  <a:gd name="T76" fmla="*/ 3226 w 3480"/>
                  <a:gd name="T77" fmla="*/ 2090 h 3480"/>
                  <a:gd name="T78" fmla="*/ 3052 w 3480"/>
                  <a:gd name="T79" fmla="*/ 2283 h 3480"/>
                  <a:gd name="T80" fmla="*/ 3114 w 3480"/>
                  <a:gd name="T81" fmla="*/ 2648 h 3480"/>
                  <a:gd name="T82" fmla="*/ 3080 w 3480"/>
                  <a:gd name="T83" fmla="*/ 2860 h 3480"/>
                  <a:gd name="T84" fmla="*/ 2674 w 3480"/>
                  <a:gd name="T85" fmla="*/ 3125 h 3480"/>
                  <a:gd name="T86" fmla="*/ 2363 w 3480"/>
                  <a:gd name="T87" fmla="*/ 3016 h 3480"/>
                  <a:gd name="T88" fmla="*/ 2104 w 3480"/>
                  <a:gd name="T89" fmla="*/ 3126 h 3480"/>
                  <a:gd name="T90" fmla="*/ 1959 w 3480"/>
                  <a:gd name="T91" fmla="*/ 3468 h 3480"/>
                  <a:gd name="T92" fmla="*/ 1444 w 3480"/>
                  <a:gd name="T93" fmla="*/ 3413 h 3480"/>
                  <a:gd name="T94" fmla="*/ 1370 w 3480"/>
                  <a:gd name="T95" fmla="*/ 3113 h 3480"/>
                  <a:gd name="T96" fmla="*/ 1025 w 3480"/>
                  <a:gd name="T97" fmla="*/ 2973 h 3480"/>
                  <a:gd name="T98" fmla="*/ 721 w 3480"/>
                  <a:gd name="T99" fmla="*/ 3131 h 3480"/>
                  <a:gd name="T100" fmla="*/ 355 w 3480"/>
                  <a:gd name="T101" fmla="*/ 2787 h 3480"/>
                  <a:gd name="T102" fmla="*/ 503 w 3480"/>
                  <a:gd name="T103" fmla="*/ 2462 h 3480"/>
                  <a:gd name="T104" fmla="*/ 370 w 3480"/>
                  <a:gd name="T105" fmla="*/ 2113 h 3480"/>
                  <a:gd name="T106" fmla="*/ 94 w 3480"/>
                  <a:gd name="T107" fmla="*/ 2055 h 3480"/>
                  <a:gd name="T108" fmla="*/ 3 w 3480"/>
                  <a:gd name="T109" fmla="*/ 1551 h 3480"/>
                  <a:gd name="T110" fmla="*/ 254 w 3480"/>
                  <a:gd name="T111" fmla="*/ 1390 h 3480"/>
                  <a:gd name="T112" fmla="*/ 428 w 3480"/>
                  <a:gd name="T113" fmla="*/ 1197 h 3480"/>
                  <a:gd name="T114" fmla="*/ 366 w 3480"/>
                  <a:gd name="T115" fmla="*/ 832 h 3480"/>
                  <a:gd name="T116" fmla="*/ 400 w 3480"/>
                  <a:gd name="T117" fmla="*/ 620 h 3480"/>
                  <a:gd name="T118" fmla="*/ 806 w 3480"/>
                  <a:gd name="T119" fmla="*/ 355 h 3480"/>
                  <a:gd name="T120" fmla="*/ 1117 w 3480"/>
                  <a:gd name="T121" fmla="*/ 464 h 3480"/>
                  <a:gd name="T122" fmla="*/ 1376 w 3480"/>
                  <a:gd name="T123" fmla="*/ 354 h 3480"/>
                  <a:gd name="T124" fmla="*/ 1521 w 3480"/>
                  <a:gd name="T125" fmla="*/ 12 h 3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80" h="3480">
                    <a:moveTo>
                      <a:pt x="1584" y="162"/>
                    </a:moveTo>
                    <a:lnTo>
                      <a:pt x="1575" y="165"/>
                    </a:lnTo>
                    <a:lnTo>
                      <a:pt x="1568" y="171"/>
                    </a:lnTo>
                    <a:lnTo>
                      <a:pt x="1565" y="179"/>
                    </a:lnTo>
                    <a:lnTo>
                      <a:pt x="1550" y="277"/>
                    </a:lnTo>
                    <a:lnTo>
                      <a:pt x="1538" y="375"/>
                    </a:lnTo>
                    <a:lnTo>
                      <a:pt x="1530" y="406"/>
                    </a:lnTo>
                    <a:lnTo>
                      <a:pt x="1520" y="434"/>
                    </a:lnTo>
                    <a:lnTo>
                      <a:pt x="1504" y="461"/>
                    </a:lnTo>
                    <a:lnTo>
                      <a:pt x="1484" y="483"/>
                    </a:lnTo>
                    <a:lnTo>
                      <a:pt x="1461" y="502"/>
                    </a:lnTo>
                    <a:lnTo>
                      <a:pt x="1434" y="518"/>
                    </a:lnTo>
                    <a:lnTo>
                      <a:pt x="1405" y="528"/>
                    </a:lnTo>
                    <a:lnTo>
                      <a:pt x="1331" y="552"/>
                    </a:lnTo>
                    <a:lnTo>
                      <a:pt x="1259" y="579"/>
                    </a:lnTo>
                    <a:lnTo>
                      <a:pt x="1188" y="611"/>
                    </a:lnTo>
                    <a:lnTo>
                      <a:pt x="1120" y="646"/>
                    </a:lnTo>
                    <a:lnTo>
                      <a:pt x="1091" y="659"/>
                    </a:lnTo>
                    <a:lnTo>
                      <a:pt x="1063" y="668"/>
                    </a:lnTo>
                    <a:lnTo>
                      <a:pt x="1032" y="670"/>
                    </a:lnTo>
                    <a:lnTo>
                      <a:pt x="1003" y="668"/>
                    </a:lnTo>
                    <a:lnTo>
                      <a:pt x="973" y="661"/>
                    </a:lnTo>
                    <a:lnTo>
                      <a:pt x="945" y="649"/>
                    </a:lnTo>
                    <a:lnTo>
                      <a:pt x="919" y="632"/>
                    </a:lnTo>
                    <a:lnTo>
                      <a:pt x="839" y="572"/>
                    </a:lnTo>
                    <a:lnTo>
                      <a:pt x="760" y="513"/>
                    </a:lnTo>
                    <a:lnTo>
                      <a:pt x="752" y="509"/>
                    </a:lnTo>
                    <a:lnTo>
                      <a:pt x="742" y="509"/>
                    </a:lnTo>
                    <a:lnTo>
                      <a:pt x="735" y="515"/>
                    </a:lnTo>
                    <a:lnTo>
                      <a:pt x="515" y="735"/>
                    </a:lnTo>
                    <a:lnTo>
                      <a:pt x="509" y="742"/>
                    </a:lnTo>
                    <a:lnTo>
                      <a:pt x="509" y="752"/>
                    </a:lnTo>
                    <a:lnTo>
                      <a:pt x="513" y="760"/>
                    </a:lnTo>
                    <a:lnTo>
                      <a:pt x="572" y="839"/>
                    </a:lnTo>
                    <a:lnTo>
                      <a:pt x="632" y="919"/>
                    </a:lnTo>
                    <a:lnTo>
                      <a:pt x="649" y="945"/>
                    </a:lnTo>
                    <a:lnTo>
                      <a:pt x="661" y="973"/>
                    </a:lnTo>
                    <a:lnTo>
                      <a:pt x="668" y="1003"/>
                    </a:lnTo>
                    <a:lnTo>
                      <a:pt x="670" y="1032"/>
                    </a:lnTo>
                    <a:lnTo>
                      <a:pt x="668" y="1063"/>
                    </a:lnTo>
                    <a:lnTo>
                      <a:pt x="659" y="1091"/>
                    </a:lnTo>
                    <a:lnTo>
                      <a:pt x="646" y="1120"/>
                    </a:lnTo>
                    <a:lnTo>
                      <a:pt x="611" y="1188"/>
                    </a:lnTo>
                    <a:lnTo>
                      <a:pt x="579" y="1259"/>
                    </a:lnTo>
                    <a:lnTo>
                      <a:pt x="552" y="1331"/>
                    </a:lnTo>
                    <a:lnTo>
                      <a:pt x="528" y="1405"/>
                    </a:lnTo>
                    <a:lnTo>
                      <a:pt x="518" y="1434"/>
                    </a:lnTo>
                    <a:lnTo>
                      <a:pt x="502" y="1461"/>
                    </a:lnTo>
                    <a:lnTo>
                      <a:pt x="483" y="1484"/>
                    </a:lnTo>
                    <a:lnTo>
                      <a:pt x="461" y="1504"/>
                    </a:lnTo>
                    <a:lnTo>
                      <a:pt x="434" y="1520"/>
                    </a:lnTo>
                    <a:lnTo>
                      <a:pt x="406" y="1530"/>
                    </a:lnTo>
                    <a:lnTo>
                      <a:pt x="375" y="1538"/>
                    </a:lnTo>
                    <a:lnTo>
                      <a:pt x="277" y="1550"/>
                    </a:lnTo>
                    <a:lnTo>
                      <a:pt x="179" y="1565"/>
                    </a:lnTo>
                    <a:lnTo>
                      <a:pt x="171" y="1568"/>
                    </a:lnTo>
                    <a:lnTo>
                      <a:pt x="165" y="1575"/>
                    </a:lnTo>
                    <a:lnTo>
                      <a:pt x="162" y="1585"/>
                    </a:lnTo>
                    <a:lnTo>
                      <a:pt x="162" y="1896"/>
                    </a:lnTo>
                    <a:lnTo>
                      <a:pt x="165" y="1905"/>
                    </a:lnTo>
                    <a:lnTo>
                      <a:pt x="171" y="1912"/>
                    </a:lnTo>
                    <a:lnTo>
                      <a:pt x="179" y="1915"/>
                    </a:lnTo>
                    <a:lnTo>
                      <a:pt x="277" y="1930"/>
                    </a:lnTo>
                    <a:lnTo>
                      <a:pt x="375" y="1942"/>
                    </a:lnTo>
                    <a:lnTo>
                      <a:pt x="406" y="1950"/>
                    </a:lnTo>
                    <a:lnTo>
                      <a:pt x="434" y="1960"/>
                    </a:lnTo>
                    <a:lnTo>
                      <a:pt x="461" y="1976"/>
                    </a:lnTo>
                    <a:lnTo>
                      <a:pt x="483" y="1996"/>
                    </a:lnTo>
                    <a:lnTo>
                      <a:pt x="502" y="2019"/>
                    </a:lnTo>
                    <a:lnTo>
                      <a:pt x="518" y="2046"/>
                    </a:lnTo>
                    <a:lnTo>
                      <a:pt x="528" y="2075"/>
                    </a:lnTo>
                    <a:lnTo>
                      <a:pt x="552" y="2149"/>
                    </a:lnTo>
                    <a:lnTo>
                      <a:pt x="579" y="2221"/>
                    </a:lnTo>
                    <a:lnTo>
                      <a:pt x="611" y="2292"/>
                    </a:lnTo>
                    <a:lnTo>
                      <a:pt x="646" y="2360"/>
                    </a:lnTo>
                    <a:lnTo>
                      <a:pt x="659" y="2389"/>
                    </a:lnTo>
                    <a:lnTo>
                      <a:pt x="668" y="2417"/>
                    </a:lnTo>
                    <a:lnTo>
                      <a:pt x="670" y="2448"/>
                    </a:lnTo>
                    <a:lnTo>
                      <a:pt x="668" y="2477"/>
                    </a:lnTo>
                    <a:lnTo>
                      <a:pt x="661" y="2507"/>
                    </a:lnTo>
                    <a:lnTo>
                      <a:pt x="649" y="2535"/>
                    </a:lnTo>
                    <a:lnTo>
                      <a:pt x="632" y="2561"/>
                    </a:lnTo>
                    <a:lnTo>
                      <a:pt x="572" y="2641"/>
                    </a:lnTo>
                    <a:lnTo>
                      <a:pt x="513" y="2720"/>
                    </a:lnTo>
                    <a:lnTo>
                      <a:pt x="509" y="2728"/>
                    </a:lnTo>
                    <a:lnTo>
                      <a:pt x="509" y="2738"/>
                    </a:lnTo>
                    <a:lnTo>
                      <a:pt x="515" y="2745"/>
                    </a:lnTo>
                    <a:lnTo>
                      <a:pt x="735" y="2965"/>
                    </a:lnTo>
                    <a:lnTo>
                      <a:pt x="742" y="2971"/>
                    </a:lnTo>
                    <a:lnTo>
                      <a:pt x="752" y="2972"/>
                    </a:lnTo>
                    <a:lnTo>
                      <a:pt x="760" y="2967"/>
                    </a:lnTo>
                    <a:lnTo>
                      <a:pt x="839" y="2908"/>
                    </a:lnTo>
                    <a:lnTo>
                      <a:pt x="919" y="2848"/>
                    </a:lnTo>
                    <a:lnTo>
                      <a:pt x="945" y="2831"/>
                    </a:lnTo>
                    <a:lnTo>
                      <a:pt x="972" y="2820"/>
                    </a:lnTo>
                    <a:lnTo>
                      <a:pt x="1001" y="2812"/>
                    </a:lnTo>
                    <a:lnTo>
                      <a:pt x="1030" y="2810"/>
                    </a:lnTo>
                    <a:lnTo>
                      <a:pt x="1061" y="2812"/>
                    </a:lnTo>
                    <a:lnTo>
                      <a:pt x="1091" y="2821"/>
                    </a:lnTo>
                    <a:lnTo>
                      <a:pt x="1120" y="2834"/>
                    </a:lnTo>
                    <a:lnTo>
                      <a:pt x="1188" y="2869"/>
                    </a:lnTo>
                    <a:lnTo>
                      <a:pt x="1259" y="2901"/>
                    </a:lnTo>
                    <a:lnTo>
                      <a:pt x="1331" y="2928"/>
                    </a:lnTo>
                    <a:lnTo>
                      <a:pt x="1405" y="2952"/>
                    </a:lnTo>
                    <a:lnTo>
                      <a:pt x="1434" y="2962"/>
                    </a:lnTo>
                    <a:lnTo>
                      <a:pt x="1461" y="2978"/>
                    </a:lnTo>
                    <a:lnTo>
                      <a:pt x="1484" y="2997"/>
                    </a:lnTo>
                    <a:lnTo>
                      <a:pt x="1504" y="3019"/>
                    </a:lnTo>
                    <a:lnTo>
                      <a:pt x="1520" y="3046"/>
                    </a:lnTo>
                    <a:lnTo>
                      <a:pt x="1530" y="3074"/>
                    </a:lnTo>
                    <a:lnTo>
                      <a:pt x="1538" y="3105"/>
                    </a:lnTo>
                    <a:lnTo>
                      <a:pt x="1550" y="3204"/>
                    </a:lnTo>
                    <a:lnTo>
                      <a:pt x="1565" y="3301"/>
                    </a:lnTo>
                    <a:lnTo>
                      <a:pt x="1568" y="3309"/>
                    </a:lnTo>
                    <a:lnTo>
                      <a:pt x="1575" y="3315"/>
                    </a:lnTo>
                    <a:lnTo>
                      <a:pt x="1584" y="3318"/>
                    </a:lnTo>
                    <a:lnTo>
                      <a:pt x="1896" y="3318"/>
                    </a:lnTo>
                    <a:lnTo>
                      <a:pt x="1905" y="3315"/>
                    </a:lnTo>
                    <a:lnTo>
                      <a:pt x="1912" y="3309"/>
                    </a:lnTo>
                    <a:lnTo>
                      <a:pt x="1915" y="3301"/>
                    </a:lnTo>
                    <a:lnTo>
                      <a:pt x="1930" y="3203"/>
                    </a:lnTo>
                    <a:lnTo>
                      <a:pt x="1942" y="3105"/>
                    </a:lnTo>
                    <a:lnTo>
                      <a:pt x="1950" y="3074"/>
                    </a:lnTo>
                    <a:lnTo>
                      <a:pt x="1960" y="3046"/>
                    </a:lnTo>
                    <a:lnTo>
                      <a:pt x="1976" y="3019"/>
                    </a:lnTo>
                    <a:lnTo>
                      <a:pt x="1996" y="2997"/>
                    </a:lnTo>
                    <a:lnTo>
                      <a:pt x="2019" y="2978"/>
                    </a:lnTo>
                    <a:lnTo>
                      <a:pt x="2046" y="2962"/>
                    </a:lnTo>
                    <a:lnTo>
                      <a:pt x="2075" y="2952"/>
                    </a:lnTo>
                    <a:lnTo>
                      <a:pt x="2149" y="2928"/>
                    </a:lnTo>
                    <a:lnTo>
                      <a:pt x="2221" y="2901"/>
                    </a:lnTo>
                    <a:lnTo>
                      <a:pt x="2292" y="2869"/>
                    </a:lnTo>
                    <a:lnTo>
                      <a:pt x="2360" y="2834"/>
                    </a:lnTo>
                    <a:lnTo>
                      <a:pt x="2389" y="2821"/>
                    </a:lnTo>
                    <a:lnTo>
                      <a:pt x="2417" y="2812"/>
                    </a:lnTo>
                    <a:lnTo>
                      <a:pt x="2448" y="2810"/>
                    </a:lnTo>
                    <a:lnTo>
                      <a:pt x="2477" y="2812"/>
                    </a:lnTo>
                    <a:lnTo>
                      <a:pt x="2507" y="2819"/>
                    </a:lnTo>
                    <a:lnTo>
                      <a:pt x="2535" y="2831"/>
                    </a:lnTo>
                    <a:lnTo>
                      <a:pt x="2561" y="2848"/>
                    </a:lnTo>
                    <a:lnTo>
                      <a:pt x="2641" y="2908"/>
                    </a:lnTo>
                    <a:lnTo>
                      <a:pt x="2720" y="2967"/>
                    </a:lnTo>
                    <a:lnTo>
                      <a:pt x="2728" y="2972"/>
                    </a:lnTo>
                    <a:lnTo>
                      <a:pt x="2738" y="2971"/>
                    </a:lnTo>
                    <a:lnTo>
                      <a:pt x="2745" y="2965"/>
                    </a:lnTo>
                    <a:lnTo>
                      <a:pt x="2965" y="2745"/>
                    </a:lnTo>
                    <a:lnTo>
                      <a:pt x="2971" y="2738"/>
                    </a:lnTo>
                    <a:lnTo>
                      <a:pt x="2971" y="2728"/>
                    </a:lnTo>
                    <a:lnTo>
                      <a:pt x="2967" y="2720"/>
                    </a:lnTo>
                    <a:lnTo>
                      <a:pt x="2908" y="2641"/>
                    </a:lnTo>
                    <a:lnTo>
                      <a:pt x="2848" y="2561"/>
                    </a:lnTo>
                    <a:lnTo>
                      <a:pt x="2831" y="2535"/>
                    </a:lnTo>
                    <a:lnTo>
                      <a:pt x="2819" y="2507"/>
                    </a:lnTo>
                    <a:lnTo>
                      <a:pt x="2812" y="2477"/>
                    </a:lnTo>
                    <a:lnTo>
                      <a:pt x="2810" y="2448"/>
                    </a:lnTo>
                    <a:lnTo>
                      <a:pt x="2812" y="2417"/>
                    </a:lnTo>
                    <a:lnTo>
                      <a:pt x="2821" y="2389"/>
                    </a:lnTo>
                    <a:lnTo>
                      <a:pt x="2834" y="2360"/>
                    </a:lnTo>
                    <a:lnTo>
                      <a:pt x="2869" y="2292"/>
                    </a:lnTo>
                    <a:lnTo>
                      <a:pt x="2901" y="2221"/>
                    </a:lnTo>
                    <a:lnTo>
                      <a:pt x="2928" y="2149"/>
                    </a:lnTo>
                    <a:lnTo>
                      <a:pt x="2952" y="2075"/>
                    </a:lnTo>
                    <a:lnTo>
                      <a:pt x="2962" y="2046"/>
                    </a:lnTo>
                    <a:lnTo>
                      <a:pt x="2978" y="2019"/>
                    </a:lnTo>
                    <a:lnTo>
                      <a:pt x="2997" y="1996"/>
                    </a:lnTo>
                    <a:lnTo>
                      <a:pt x="3019" y="1976"/>
                    </a:lnTo>
                    <a:lnTo>
                      <a:pt x="3046" y="1960"/>
                    </a:lnTo>
                    <a:lnTo>
                      <a:pt x="3074" y="1950"/>
                    </a:lnTo>
                    <a:lnTo>
                      <a:pt x="3105" y="1942"/>
                    </a:lnTo>
                    <a:lnTo>
                      <a:pt x="3203" y="1930"/>
                    </a:lnTo>
                    <a:lnTo>
                      <a:pt x="3301" y="1915"/>
                    </a:lnTo>
                    <a:lnTo>
                      <a:pt x="3309" y="1912"/>
                    </a:lnTo>
                    <a:lnTo>
                      <a:pt x="3315" y="1905"/>
                    </a:lnTo>
                    <a:lnTo>
                      <a:pt x="3318" y="1896"/>
                    </a:lnTo>
                    <a:lnTo>
                      <a:pt x="3318" y="1584"/>
                    </a:lnTo>
                    <a:lnTo>
                      <a:pt x="3315" y="1575"/>
                    </a:lnTo>
                    <a:lnTo>
                      <a:pt x="3309" y="1568"/>
                    </a:lnTo>
                    <a:lnTo>
                      <a:pt x="3301" y="1565"/>
                    </a:lnTo>
                    <a:lnTo>
                      <a:pt x="3203" y="1550"/>
                    </a:lnTo>
                    <a:lnTo>
                      <a:pt x="3105" y="1538"/>
                    </a:lnTo>
                    <a:lnTo>
                      <a:pt x="3074" y="1530"/>
                    </a:lnTo>
                    <a:lnTo>
                      <a:pt x="3046" y="1520"/>
                    </a:lnTo>
                    <a:lnTo>
                      <a:pt x="3019" y="1504"/>
                    </a:lnTo>
                    <a:lnTo>
                      <a:pt x="2997" y="1484"/>
                    </a:lnTo>
                    <a:lnTo>
                      <a:pt x="2978" y="1461"/>
                    </a:lnTo>
                    <a:lnTo>
                      <a:pt x="2962" y="1434"/>
                    </a:lnTo>
                    <a:lnTo>
                      <a:pt x="2952" y="1405"/>
                    </a:lnTo>
                    <a:lnTo>
                      <a:pt x="2928" y="1331"/>
                    </a:lnTo>
                    <a:lnTo>
                      <a:pt x="2901" y="1259"/>
                    </a:lnTo>
                    <a:lnTo>
                      <a:pt x="2869" y="1188"/>
                    </a:lnTo>
                    <a:lnTo>
                      <a:pt x="2834" y="1120"/>
                    </a:lnTo>
                    <a:lnTo>
                      <a:pt x="2821" y="1091"/>
                    </a:lnTo>
                    <a:lnTo>
                      <a:pt x="2812" y="1063"/>
                    </a:lnTo>
                    <a:lnTo>
                      <a:pt x="2810" y="1032"/>
                    </a:lnTo>
                    <a:lnTo>
                      <a:pt x="2812" y="1003"/>
                    </a:lnTo>
                    <a:lnTo>
                      <a:pt x="2819" y="973"/>
                    </a:lnTo>
                    <a:lnTo>
                      <a:pt x="2831" y="945"/>
                    </a:lnTo>
                    <a:lnTo>
                      <a:pt x="2848" y="919"/>
                    </a:lnTo>
                    <a:lnTo>
                      <a:pt x="2908" y="839"/>
                    </a:lnTo>
                    <a:lnTo>
                      <a:pt x="2967" y="760"/>
                    </a:lnTo>
                    <a:lnTo>
                      <a:pt x="2971" y="752"/>
                    </a:lnTo>
                    <a:lnTo>
                      <a:pt x="2971" y="742"/>
                    </a:lnTo>
                    <a:lnTo>
                      <a:pt x="2965" y="735"/>
                    </a:lnTo>
                    <a:lnTo>
                      <a:pt x="2745" y="515"/>
                    </a:lnTo>
                    <a:lnTo>
                      <a:pt x="2738" y="509"/>
                    </a:lnTo>
                    <a:lnTo>
                      <a:pt x="2728" y="509"/>
                    </a:lnTo>
                    <a:lnTo>
                      <a:pt x="2720" y="513"/>
                    </a:lnTo>
                    <a:lnTo>
                      <a:pt x="2641" y="572"/>
                    </a:lnTo>
                    <a:lnTo>
                      <a:pt x="2561" y="632"/>
                    </a:lnTo>
                    <a:lnTo>
                      <a:pt x="2535" y="649"/>
                    </a:lnTo>
                    <a:lnTo>
                      <a:pt x="2507" y="661"/>
                    </a:lnTo>
                    <a:lnTo>
                      <a:pt x="2477" y="668"/>
                    </a:lnTo>
                    <a:lnTo>
                      <a:pt x="2448" y="670"/>
                    </a:lnTo>
                    <a:lnTo>
                      <a:pt x="2417" y="668"/>
                    </a:lnTo>
                    <a:lnTo>
                      <a:pt x="2389" y="659"/>
                    </a:lnTo>
                    <a:lnTo>
                      <a:pt x="2360" y="646"/>
                    </a:lnTo>
                    <a:lnTo>
                      <a:pt x="2292" y="611"/>
                    </a:lnTo>
                    <a:lnTo>
                      <a:pt x="2221" y="579"/>
                    </a:lnTo>
                    <a:lnTo>
                      <a:pt x="2149" y="552"/>
                    </a:lnTo>
                    <a:lnTo>
                      <a:pt x="2075" y="528"/>
                    </a:lnTo>
                    <a:lnTo>
                      <a:pt x="2046" y="518"/>
                    </a:lnTo>
                    <a:lnTo>
                      <a:pt x="2019" y="502"/>
                    </a:lnTo>
                    <a:lnTo>
                      <a:pt x="1996" y="483"/>
                    </a:lnTo>
                    <a:lnTo>
                      <a:pt x="1976" y="461"/>
                    </a:lnTo>
                    <a:lnTo>
                      <a:pt x="1960" y="434"/>
                    </a:lnTo>
                    <a:lnTo>
                      <a:pt x="1950" y="406"/>
                    </a:lnTo>
                    <a:lnTo>
                      <a:pt x="1942" y="375"/>
                    </a:lnTo>
                    <a:lnTo>
                      <a:pt x="1930" y="277"/>
                    </a:lnTo>
                    <a:lnTo>
                      <a:pt x="1915" y="179"/>
                    </a:lnTo>
                    <a:lnTo>
                      <a:pt x="1912" y="171"/>
                    </a:lnTo>
                    <a:lnTo>
                      <a:pt x="1905" y="165"/>
                    </a:lnTo>
                    <a:lnTo>
                      <a:pt x="1896" y="162"/>
                    </a:lnTo>
                    <a:lnTo>
                      <a:pt x="1584" y="162"/>
                    </a:lnTo>
                    <a:close/>
                    <a:moveTo>
                      <a:pt x="1584" y="0"/>
                    </a:moveTo>
                    <a:lnTo>
                      <a:pt x="1896" y="0"/>
                    </a:lnTo>
                    <a:lnTo>
                      <a:pt x="1929" y="3"/>
                    </a:lnTo>
                    <a:lnTo>
                      <a:pt x="1959" y="12"/>
                    </a:lnTo>
                    <a:lnTo>
                      <a:pt x="1989" y="25"/>
                    </a:lnTo>
                    <a:lnTo>
                      <a:pt x="2014" y="44"/>
                    </a:lnTo>
                    <a:lnTo>
                      <a:pt x="2036" y="67"/>
                    </a:lnTo>
                    <a:lnTo>
                      <a:pt x="2055" y="94"/>
                    </a:lnTo>
                    <a:lnTo>
                      <a:pt x="2068" y="123"/>
                    </a:lnTo>
                    <a:lnTo>
                      <a:pt x="2076" y="155"/>
                    </a:lnTo>
                    <a:lnTo>
                      <a:pt x="2090" y="254"/>
                    </a:lnTo>
                    <a:lnTo>
                      <a:pt x="2104" y="354"/>
                    </a:lnTo>
                    <a:lnTo>
                      <a:pt x="2105" y="360"/>
                    </a:lnTo>
                    <a:lnTo>
                      <a:pt x="2107" y="364"/>
                    </a:lnTo>
                    <a:lnTo>
                      <a:pt x="2110" y="367"/>
                    </a:lnTo>
                    <a:lnTo>
                      <a:pt x="2113" y="370"/>
                    </a:lnTo>
                    <a:lnTo>
                      <a:pt x="2118" y="371"/>
                    </a:lnTo>
                    <a:lnTo>
                      <a:pt x="2202" y="398"/>
                    </a:lnTo>
                    <a:lnTo>
                      <a:pt x="2283" y="428"/>
                    </a:lnTo>
                    <a:lnTo>
                      <a:pt x="2363" y="464"/>
                    </a:lnTo>
                    <a:lnTo>
                      <a:pt x="2440" y="505"/>
                    </a:lnTo>
                    <a:lnTo>
                      <a:pt x="2448" y="507"/>
                    </a:lnTo>
                    <a:lnTo>
                      <a:pt x="2455" y="507"/>
                    </a:lnTo>
                    <a:lnTo>
                      <a:pt x="2462" y="503"/>
                    </a:lnTo>
                    <a:lnTo>
                      <a:pt x="2543" y="442"/>
                    </a:lnTo>
                    <a:lnTo>
                      <a:pt x="2623" y="382"/>
                    </a:lnTo>
                    <a:lnTo>
                      <a:pt x="2648" y="366"/>
                    </a:lnTo>
                    <a:lnTo>
                      <a:pt x="2674" y="355"/>
                    </a:lnTo>
                    <a:lnTo>
                      <a:pt x="2703" y="349"/>
                    </a:lnTo>
                    <a:lnTo>
                      <a:pt x="2730" y="347"/>
                    </a:lnTo>
                    <a:lnTo>
                      <a:pt x="2759" y="349"/>
                    </a:lnTo>
                    <a:lnTo>
                      <a:pt x="2787" y="355"/>
                    </a:lnTo>
                    <a:lnTo>
                      <a:pt x="2814" y="366"/>
                    </a:lnTo>
                    <a:lnTo>
                      <a:pt x="2838" y="381"/>
                    </a:lnTo>
                    <a:lnTo>
                      <a:pt x="2860" y="400"/>
                    </a:lnTo>
                    <a:lnTo>
                      <a:pt x="3080" y="620"/>
                    </a:lnTo>
                    <a:lnTo>
                      <a:pt x="3099" y="642"/>
                    </a:lnTo>
                    <a:lnTo>
                      <a:pt x="3114" y="666"/>
                    </a:lnTo>
                    <a:lnTo>
                      <a:pt x="3125" y="693"/>
                    </a:lnTo>
                    <a:lnTo>
                      <a:pt x="3131" y="721"/>
                    </a:lnTo>
                    <a:lnTo>
                      <a:pt x="3133" y="750"/>
                    </a:lnTo>
                    <a:lnTo>
                      <a:pt x="3131" y="777"/>
                    </a:lnTo>
                    <a:lnTo>
                      <a:pt x="3125" y="806"/>
                    </a:lnTo>
                    <a:lnTo>
                      <a:pt x="3114" y="832"/>
                    </a:lnTo>
                    <a:lnTo>
                      <a:pt x="3098" y="857"/>
                    </a:lnTo>
                    <a:lnTo>
                      <a:pt x="3038" y="937"/>
                    </a:lnTo>
                    <a:lnTo>
                      <a:pt x="2977" y="1018"/>
                    </a:lnTo>
                    <a:lnTo>
                      <a:pt x="2973" y="1025"/>
                    </a:lnTo>
                    <a:lnTo>
                      <a:pt x="2973" y="1032"/>
                    </a:lnTo>
                    <a:lnTo>
                      <a:pt x="2975" y="1040"/>
                    </a:lnTo>
                    <a:lnTo>
                      <a:pt x="3016" y="1117"/>
                    </a:lnTo>
                    <a:lnTo>
                      <a:pt x="3052" y="1197"/>
                    </a:lnTo>
                    <a:lnTo>
                      <a:pt x="3082" y="1278"/>
                    </a:lnTo>
                    <a:lnTo>
                      <a:pt x="3109" y="1362"/>
                    </a:lnTo>
                    <a:lnTo>
                      <a:pt x="3110" y="1367"/>
                    </a:lnTo>
                    <a:lnTo>
                      <a:pt x="3113" y="1370"/>
                    </a:lnTo>
                    <a:lnTo>
                      <a:pt x="3116" y="1373"/>
                    </a:lnTo>
                    <a:lnTo>
                      <a:pt x="3120" y="1375"/>
                    </a:lnTo>
                    <a:lnTo>
                      <a:pt x="3126" y="1376"/>
                    </a:lnTo>
                    <a:lnTo>
                      <a:pt x="3226" y="1390"/>
                    </a:lnTo>
                    <a:lnTo>
                      <a:pt x="3325" y="1404"/>
                    </a:lnTo>
                    <a:lnTo>
                      <a:pt x="3357" y="1412"/>
                    </a:lnTo>
                    <a:lnTo>
                      <a:pt x="3386" y="1425"/>
                    </a:lnTo>
                    <a:lnTo>
                      <a:pt x="3413" y="1444"/>
                    </a:lnTo>
                    <a:lnTo>
                      <a:pt x="3436" y="1466"/>
                    </a:lnTo>
                    <a:lnTo>
                      <a:pt x="3455" y="1491"/>
                    </a:lnTo>
                    <a:lnTo>
                      <a:pt x="3468" y="1521"/>
                    </a:lnTo>
                    <a:lnTo>
                      <a:pt x="3477" y="1551"/>
                    </a:lnTo>
                    <a:lnTo>
                      <a:pt x="3480" y="1584"/>
                    </a:lnTo>
                    <a:lnTo>
                      <a:pt x="3480" y="1896"/>
                    </a:lnTo>
                    <a:lnTo>
                      <a:pt x="3477" y="1929"/>
                    </a:lnTo>
                    <a:lnTo>
                      <a:pt x="3468" y="1959"/>
                    </a:lnTo>
                    <a:lnTo>
                      <a:pt x="3455" y="1989"/>
                    </a:lnTo>
                    <a:lnTo>
                      <a:pt x="3436" y="2014"/>
                    </a:lnTo>
                    <a:lnTo>
                      <a:pt x="3413" y="2036"/>
                    </a:lnTo>
                    <a:lnTo>
                      <a:pt x="3386" y="2055"/>
                    </a:lnTo>
                    <a:lnTo>
                      <a:pt x="3357" y="2068"/>
                    </a:lnTo>
                    <a:lnTo>
                      <a:pt x="3325" y="2076"/>
                    </a:lnTo>
                    <a:lnTo>
                      <a:pt x="3226" y="2090"/>
                    </a:lnTo>
                    <a:lnTo>
                      <a:pt x="3126" y="2104"/>
                    </a:lnTo>
                    <a:lnTo>
                      <a:pt x="3120" y="2105"/>
                    </a:lnTo>
                    <a:lnTo>
                      <a:pt x="3116" y="2107"/>
                    </a:lnTo>
                    <a:lnTo>
                      <a:pt x="3113" y="2110"/>
                    </a:lnTo>
                    <a:lnTo>
                      <a:pt x="3110" y="2113"/>
                    </a:lnTo>
                    <a:lnTo>
                      <a:pt x="3109" y="2118"/>
                    </a:lnTo>
                    <a:lnTo>
                      <a:pt x="3082" y="2202"/>
                    </a:lnTo>
                    <a:lnTo>
                      <a:pt x="3052" y="2283"/>
                    </a:lnTo>
                    <a:lnTo>
                      <a:pt x="3016" y="2363"/>
                    </a:lnTo>
                    <a:lnTo>
                      <a:pt x="2975" y="2440"/>
                    </a:lnTo>
                    <a:lnTo>
                      <a:pt x="2973" y="2448"/>
                    </a:lnTo>
                    <a:lnTo>
                      <a:pt x="2973" y="2455"/>
                    </a:lnTo>
                    <a:lnTo>
                      <a:pt x="2977" y="2462"/>
                    </a:lnTo>
                    <a:lnTo>
                      <a:pt x="3038" y="2543"/>
                    </a:lnTo>
                    <a:lnTo>
                      <a:pt x="3098" y="2623"/>
                    </a:lnTo>
                    <a:lnTo>
                      <a:pt x="3114" y="2648"/>
                    </a:lnTo>
                    <a:lnTo>
                      <a:pt x="3125" y="2674"/>
                    </a:lnTo>
                    <a:lnTo>
                      <a:pt x="3131" y="2703"/>
                    </a:lnTo>
                    <a:lnTo>
                      <a:pt x="3133" y="2730"/>
                    </a:lnTo>
                    <a:lnTo>
                      <a:pt x="3131" y="2759"/>
                    </a:lnTo>
                    <a:lnTo>
                      <a:pt x="3125" y="2786"/>
                    </a:lnTo>
                    <a:lnTo>
                      <a:pt x="3114" y="2814"/>
                    </a:lnTo>
                    <a:lnTo>
                      <a:pt x="3099" y="2838"/>
                    </a:lnTo>
                    <a:lnTo>
                      <a:pt x="3080" y="2860"/>
                    </a:lnTo>
                    <a:lnTo>
                      <a:pt x="2860" y="3080"/>
                    </a:lnTo>
                    <a:lnTo>
                      <a:pt x="2838" y="3099"/>
                    </a:lnTo>
                    <a:lnTo>
                      <a:pt x="2814" y="3114"/>
                    </a:lnTo>
                    <a:lnTo>
                      <a:pt x="2786" y="3125"/>
                    </a:lnTo>
                    <a:lnTo>
                      <a:pt x="2759" y="3131"/>
                    </a:lnTo>
                    <a:lnTo>
                      <a:pt x="2730" y="3133"/>
                    </a:lnTo>
                    <a:lnTo>
                      <a:pt x="2703" y="3131"/>
                    </a:lnTo>
                    <a:lnTo>
                      <a:pt x="2674" y="3125"/>
                    </a:lnTo>
                    <a:lnTo>
                      <a:pt x="2648" y="3114"/>
                    </a:lnTo>
                    <a:lnTo>
                      <a:pt x="2623" y="3098"/>
                    </a:lnTo>
                    <a:lnTo>
                      <a:pt x="2543" y="3038"/>
                    </a:lnTo>
                    <a:lnTo>
                      <a:pt x="2462" y="2977"/>
                    </a:lnTo>
                    <a:lnTo>
                      <a:pt x="2455" y="2973"/>
                    </a:lnTo>
                    <a:lnTo>
                      <a:pt x="2448" y="2973"/>
                    </a:lnTo>
                    <a:lnTo>
                      <a:pt x="2440" y="2975"/>
                    </a:lnTo>
                    <a:lnTo>
                      <a:pt x="2363" y="3016"/>
                    </a:lnTo>
                    <a:lnTo>
                      <a:pt x="2283" y="3052"/>
                    </a:lnTo>
                    <a:lnTo>
                      <a:pt x="2202" y="3082"/>
                    </a:lnTo>
                    <a:lnTo>
                      <a:pt x="2118" y="3109"/>
                    </a:lnTo>
                    <a:lnTo>
                      <a:pt x="2113" y="3110"/>
                    </a:lnTo>
                    <a:lnTo>
                      <a:pt x="2110" y="3113"/>
                    </a:lnTo>
                    <a:lnTo>
                      <a:pt x="2107" y="3116"/>
                    </a:lnTo>
                    <a:lnTo>
                      <a:pt x="2105" y="3120"/>
                    </a:lnTo>
                    <a:lnTo>
                      <a:pt x="2104" y="3126"/>
                    </a:lnTo>
                    <a:lnTo>
                      <a:pt x="2090" y="3226"/>
                    </a:lnTo>
                    <a:lnTo>
                      <a:pt x="2076" y="3325"/>
                    </a:lnTo>
                    <a:lnTo>
                      <a:pt x="2068" y="3357"/>
                    </a:lnTo>
                    <a:lnTo>
                      <a:pt x="2055" y="3386"/>
                    </a:lnTo>
                    <a:lnTo>
                      <a:pt x="2036" y="3413"/>
                    </a:lnTo>
                    <a:lnTo>
                      <a:pt x="2014" y="3436"/>
                    </a:lnTo>
                    <a:lnTo>
                      <a:pt x="1989" y="3455"/>
                    </a:lnTo>
                    <a:lnTo>
                      <a:pt x="1959" y="3468"/>
                    </a:lnTo>
                    <a:lnTo>
                      <a:pt x="1929" y="3477"/>
                    </a:lnTo>
                    <a:lnTo>
                      <a:pt x="1896" y="3480"/>
                    </a:lnTo>
                    <a:lnTo>
                      <a:pt x="1584" y="3480"/>
                    </a:lnTo>
                    <a:lnTo>
                      <a:pt x="1551" y="3477"/>
                    </a:lnTo>
                    <a:lnTo>
                      <a:pt x="1521" y="3468"/>
                    </a:lnTo>
                    <a:lnTo>
                      <a:pt x="1491" y="3455"/>
                    </a:lnTo>
                    <a:lnTo>
                      <a:pt x="1466" y="3436"/>
                    </a:lnTo>
                    <a:lnTo>
                      <a:pt x="1444" y="3413"/>
                    </a:lnTo>
                    <a:lnTo>
                      <a:pt x="1425" y="3386"/>
                    </a:lnTo>
                    <a:lnTo>
                      <a:pt x="1412" y="3357"/>
                    </a:lnTo>
                    <a:lnTo>
                      <a:pt x="1404" y="3325"/>
                    </a:lnTo>
                    <a:lnTo>
                      <a:pt x="1390" y="3226"/>
                    </a:lnTo>
                    <a:lnTo>
                      <a:pt x="1376" y="3126"/>
                    </a:lnTo>
                    <a:lnTo>
                      <a:pt x="1375" y="3120"/>
                    </a:lnTo>
                    <a:lnTo>
                      <a:pt x="1373" y="3116"/>
                    </a:lnTo>
                    <a:lnTo>
                      <a:pt x="1370" y="3113"/>
                    </a:lnTo>
                    <a:lnTo>
                      <a:pt x="1367" y="3110"/>
                    </a:lnTo>
                    <a:lnTo>
                      <a:pt x="1362" y="3109"/>
                    </a:lnTo>
                    <a:lnTo>
                      <a:pt x="1278" y="3082"/>
                    </a:lnTo>
                    <a:lnTo>
                      <a:pt x="1197" y="3052"/>
                    </a:lnTo>
                    <a:lnTo>
                      <a:pt x="1117" y="3016"/>
                    </a:lnTo>
                    <a:lnTo>
                      <a:pt x="1040" y="2975"/>
                    </a:lnTo>
                    <a:lnTo>
                      <a:pt x="1032" y="2973"/>
                    </a:lnTo>
                    <a:lnTo>
                      <a:pt x="1025" y="2973"/>
                    </a:lnTo>
                    <a:lnTo>
                      <a:pt x="1018" y="2977"/>
                    </a:lnTo>
                    <a:lnTo>
                      <a:pt x="937" y="3038"/>
                    </a:lnTo>
                    <a:lnTo>
                      <a:pt x="857" y="3098"/>
                    </a:lnTo>
                    <a:lnTo>
                      <a:pt x="832" y="3114"/>
                    </a:lnTo>
                    <a:lnTo>
                      <a:pt x="806" y="3125"/>
                    </a:lnTo>
                    <a:lnTo>
                      <a:pt x="777" y="3131"/>
                    </a:lnTo>
                    <a:lnTo>
                      <a:pt x="750" y="3134"/>
                    </a:lnTo>
                    <a:lnTo>
                      <a:pt x="721" y="3131"/>
                    </a:lnTo>
                    <a:lnTo>
                      <a:pt x="693" y="3125"/>
                    </a:lnTo>
                    <a:lnTo>
                      <a:pt x="666" y="3114"/>
                    </a:lnTo>
                    <a:lnTo>
                      <a:pt x="642" y="3099"/>
                    </a:lnTo>
                    <a:lnTo>
                      <a:pt x="620" y="3080"/>
                    </a:lnTo>
                    <a:lnTo>
                      <a:pt x="400" y="2860"/>
                    </a:lnTo>
                    <a:lnTo>
                      <a:pt x="381" y="2838"/>
                    </a:lnTo>
                    <a:lnTo>
                      <a:pt x="366" y="2814"/>
                    </a:lnTo>
                    <a:lnTo>
                      <a:pt x="355" y="2787"/>
                    </a:lnTo>
                    <a:lnTo>
                      <a:pt x="349" y="2759"/>
                    </a:lnTo>
                    <a:lnTo>
                      <a:pt x="346" y="2730"/>
                    </a:lnTo>
                    <a:lnTo>
                      <a:pt x="349" y="2703"/>
                    </a:lnTo>
                    <a:lnTo>
                      <a:pt x="355" y="2674"/>
                    </a:lnTo>
                    <a:lnTo>
                      <a:pt x="366" y="2648"/>
                    </a:lnTo>
                    <a:lnTo>
                      <a:pt x="382" y="2623"/>
                    </a:lnTo>
                    <a:lnTo>
                      <a:pt x="442" y="2543"/>
                    </a:lnTo>
                    <a:lnTo>
                      <a:pt x="503" y="2462"/>
                    </a:lnTo>
                    <a:lnTo>
                      <a:pt x="507" y="2455"/>
                    </a:lnTo>
                    <a:lnTo>
                      <a:pt x="507" y="2448"/>
                    </a:lnTo>
                    <a:lnTo>
                      <a:pt x="505" y="2440"/>
                    </a:lnTo>
                    <a:lnTo>
                      <a:pt x="464" y="2363"/>
                    </a:lnTo>
                    <a:lnTo>
                      <a:pt x="428" y="2283"/>
                    </a:lnTo>
                    <a:lnTo>
                      <a:pt x="398" y="2202"/>
                    </a:lnTo>
                    <a:lnTo>
                      <a:pt x="371" y="2118"/>
                    </a:lnTo>
                    <a:lnTo>
                      <a:pt x="370" y="2113"/>
                    </a:lnTo>
                    <a:lnTo>
                      <a:pt x="367" y="2110"/>
                    </a:lnTo>
                    <a:lnTo>
                      <a:pt x="364" y="2107"/>
                    </a:lnTo>
                    <a:lnTo>
                      <a:pt x="360" y="2105"/>
                    </a:lnTo>
                    <a:lnTo>
                      <a:pt x="354" y="2104"/>
                    </a:lnTo>
                    <a:lnTo>
                      <a:pt x="254" y="2090"/>
                    </a:lnTo>
                    <a:lnTo>
                      <a:pt x="155" y="2076"/>
                    </a:lnTo>
                    <a:lnTo>
                      <a:pt x="123" y="2068"/>
                    </a:lnTo>
                    <a:lnTo>
                      <a:pt x="94" y="2055"/>
                    </a:lnTo>
                    <a:lnTo>
                      <a:pt x="67" y="2036"/>
                    </a:lnTo>
                    <a:lnTo>
                      <a:pt x="44" y="2014"/>
                    </a:lnTo>
                    <a:lnTo>
                      <a:pt x="25" y="1989"/>
                    </a:lnTo>
                    <a:lnTo>
                      <a:pt x="12" y="1959"/>
                    </a:lnTo>
                    <a:lnTo>
                      <a:pt x="3" y="1929"/>
                    </a:lnTo>
                    <a:lnTo>
                      <a:pt x="0" y="1896"/>
                    </a:lnTo>
                    <a:lnTo>
                      <a:pt x="0" y="1584"/>
                    </a:lnTo>
                    <a:lnTo>
                      <a:pt x="3" y="1551"/>
                    </a:lnTo>
                    <a:lnTo>
                      <a:pt x="12" y="1521"/>
                    </a:lnTo>
                    <a:lnTo>
                      <a:pt x="25" y="1491"/>
                    </a:lnTo>
                    <a:lnTo>
                      <a:pt x="44" y="1466"/>
                    </a:lnTo>
                    <a:lnTo>
                      <a:pt x="67" y="1444"/>
                    </a:lnTo>
                    <a:lnTo>
                      <a:pt x="94" y="1425"/>
                    </a:lnTo>
                    <a:lnTo>
                      <a:pt x="123" y="1412"/>
                    </a:lnTo>
                    <a:lnTo>
                      <a:pt x="155" y="1404"/>
                    </a:lnTo>
                    <a:lnTo>
                      <a:pt x="254" y="1390"/>
                    </a:lnTo>
                    <a:lnTo>
                      <a:pt x="354" y="1376"/>
                    </a:lnTo>
                    <a:lnTo>
                      <a:pt x="360" y="1375"/>
                    </a:lnTo>
                    <a:lnTo>
                      <a:pt x="364" y="1373"/>
                    </a:lnTo>
                    <a:lnTo>
                      <a:pt x="367" y="1370"/>
                    </a:lnTo>
                    <a:lnTo>
                      <a:pt x="370" y="1367"/>
                    </a:lnTo>
                    <a:lnTo>
                      <a:pt x="371" y="1362"/>
                    </a:lnTo>
                    <a:lnTo>
                      <a:pt x="398" y="1278"/>
                    </a:lnTo>
                    <a:lnTo>
                      <a:pt x="428" y="1197"/>
                    </a:lnTo>
                    <a:lnTo>
                      <a:pt x="464" y="1117"/>
                    </a:lnTo>
                    <a:lnTo>
                      <a:pt x="505" y="1040"/>
                    </a:lnTo>
                    <a:lnTo>
                      <a:pt x="507" y="1032"/>
                    </a:lnTo>
                    <a:lnTo>
                      <a:pt x="507" y="1025"/>
                    </a:lnTo>
                    <a:lnTo>
                      <a:pt x="503" y="1018"/>
                    </a:lnTo>
                    <a:lnTo>
                      <a:pt x="442" y="937"/>
                    </a:lnTo>
                    <a:lnTo>
                      <a:pt x="382" y="857"/>
                    </a:lnTo>
                    <a:lnTo>
                      <a:pt x="366" y="832"/>
                    </a:lnTo>
                    <a:lnTo>
                      <a:pt x="355" y="806"/>
                    </a:lnTo>
                    <a:lnTo>
                      <a:pt x="349" y="777"/>
                    </a:lnTo>
                    <a:lnTo>
                      <a:pt x="346" y="750"/>
                    </a:lnTo>
                    <a:lnTo>
                      <a:pt x="349" y="721"/>
                    </a:lnTo>
                    <a:lnTo>
                      <a:pt x="355" y="694"/>
                    </a:lnTo>
                    <a:lnTo>
                      <a:pt x="366" y="666"/>
                    </a:lnTo>
                    <a:lnTo>
                      <a:pt x="381" y="642"/>
                    </a:lnTo>
                    <a:lnTo>
                      <a:pt x="400" y="620"/>
                    </a:lnTo>
                    <a:lnTo>
                      <a:pt x="620" y="400"/>
                    </a:lnTo>
                    <a:lnTo>
                      <a:pt x="642" y="381"/>
                    </a:lnTo>
                    <a:lnTo>
                      <a:pt x="666" y="366"/>
                    </a:lnTo>
                    <a:lnTo>
                      <a:pt x="693" y="355"/>
                    </a:lnTo>
                    <a:lnTo>
                      <a:pt x="721" y="349"/>
                    </a:lnTo>
                    <a:lnTo>
                      <a:pt x="750" y="347"/>
                    </a:lnTo>
                    <a:lnTo>
                      <a:pt x="777" y="349"/>
                    </a:lnTo>
                    <a:lnTo>
                      <a:pt x="806" y="355"/>
                    </a:lnTo>
                    <a:lnTo>
                      <a:pt x="832" y="366"/>
                    </a:lnTo>
                    <a:lnTo>
                      <a:pt x="857" y="382"/>
                    </a:lnTo>
                    <a:lnTo>
                      <a:pt x="937" y="442"/>
                    </a:lnTo>
                    <a:lnTo>
                      <a:pt x="1018" y="503"/>
                    </a:lnTo>
                    <a:lnTo>
                      <a:pt x="1025" y="507"/>
                    </a:lnTo>
                    <a:lnTo>
                      <a:pt x="1032" y="507"/>
                    </a:lnTo>
                    <a:lnTo>
                      <a:pt x="1040" y="505"/>
                    </a:lnTo>
                    <a:lnTo>
                      <a:pt x="1117" y="464"/>
                    </a:lnTo>
                    <a:lnTo>
                      <a:pt x="1197" y="428"/>
                    </a:lnTo>
                    <a:lnTo>
                      <a:pt x="1278" y="398"/>
                    </a:lnTo>
                    <a:lnTo>
                      <a:pt x="1362" y="371"/>
                    </a:lnTo>
                    <a:lnTo>
                      <a:pt x="1367" y="370"/>
                    </a:lnTo>
                    <a:lnTo>
                      <a:pt x="1370" y="367"/>
                    </a:lnTo>
                    <a:lnTo>
                      <a:pt x="1373" y="364"/>
                    </a:lnTo>
                    <a:lnTo>
                      <a:pt x="1375" y="360"/>
                    </a:lnTo>
                    <a:lnTo>
                      <a:pt x="1376" y="354"/>
                    </a:lnTo>
                    <a:lnTo>
                      <a:pt x="1390" y="254"/>
                    </a:lnTo>
                    <a:lnTo>
                      <a:pt x="1404" y="155"/>
                    </a:lnTo>
                    <a:lnTo>
                      <a:pt x="1412" y="123"/>
                    </a:lnTo>
                    <a:lnTo>
                      <a:pt x="1425" y="94"/>
                    </a:lnTo>
                    <a:lnTo>
                      <a:pt x="1444" y="67"/>
                    </a:lnTo>
                    <a:lnTo>
                      <a:pt x="1466" y="44"/>
                    </a:lnTo>
                    <a:lnTo>
                      <a:pt x="1491" y="25"/>
                    </a:lnTo>
                    <a:lnTo>
                      <a:pt x="1521" y="12"/>
                    </a:lnTo>
                    <a:lnTo>
                      <a:pt x="1551" y="3"/>
                    </a:lnTo>
                    <a:lnTo>
                      <a:pt x="1584" y="0"/>
                    </a:lnTo>
                    <a:close/>
                  </a:path>
                </a:pathLst>
              </a:custGeom>
              <a:solidFill>
                <a:srgbClr val="448BA4"/>
              </a:solidFill>
              <a:ln w="0">
                <a:noFill/>
                <a:prstDash val="solid"/>
                <a:round/>
              </a:ln>
            </p:spPr>
            <p:txBody>
              <a:bodyPr vert="horz" wrap="square" lIns="121920" tIns="60960" rIns="121920" bIns="60960" numCol="1" anchor="t" anchorCtr="0" compatLnSpc="1"/>
              <a:lstStyle/>
              <a:p>
                <a:endParaRPr lang="en-US" sz="2400" dirty="0">
                  <a:cs typeface="+mn-ea"/>
                  <a:sym typeface="+mn-lt"/>
                </a:endParaRPr>
              </a:p>
            </p:txBody>
          </p:sp>
        </p:grpSp>
      </p:grpSp>
      <p:grpSp>
        <p:nvGrpSpPr>
          <p:cNvPr id="7" name="Group 6"/>
          <p:cNvGrpSpPr/>
          <p:nvPr/>
        </p:nvGrpSpPr>
        <p:grpSpPr>
          <a:xfrm>
            <a:off x="3802663" y="2134064"/>
            <a:ext cx="4586675" cy="3927435"/>
            <a:chOff x="2782775" y="1600548"/>
            <a:chExt cx="3440006" cy="2945576"/>
          </a:xfrm>
        </p:grpSpPr>
        <p:grpSp>
          <p:nvGrpSpPr>
            <p:cNvPr id="4" name="Group 3"/>
            <p:cNvGrpSpPr/>
            <p:nvPr/>
          </p:nvGrpSpPr>
          <p:grpSpPr>
            <a:xfrm>
              <a:off x="4572000" y="1620907"/>
              <a:ext cx="1650781" cy="2925217"/>
              <a:chOff x="4597620" y="1620907"/>
              <a:chExt cx="1650781" cy="2925217"/>
            </a:xfrm>
          </p:grpSpPr>
          <p:sp>
            <p:nvSpPr>
              <p:cNvPr id="9" name="Freeform 172"/>
              <p:cNvSpPr/>
              <p:nvPr/>
            </p:nvSpPr>
            <p:spPr bwMode="auto">
              <a:xfrm rot="5400000">
                <a:off x="4924928" y="3575577"/>
                <a:ext cx="909464" cy="1031630"/>
              </a:xfrm>
              <a:custGeom>
                <a:avLst/>
                <a:gdLst>
                  <a:gd name="T0" fmla="*/ 134 w 134"/>
                  <a:gd name="T1" fmla="*/ 0 h 152"/>
                  <a:gd name="T2" fmla="*/ 130 w 134"/>
                  <a:gd name="T3" fmla="*/ 152 h 152"/>
                  <a:gd name="T4" fmla="*/ 0 w 134"/>
                  <a:gd name="T5" fmla="*/ 73 h 152"/>
                  <a:gd name="T6" fmla="*/ 134 w 134"/>
                  <a:gd name="T7" fmla="*/ 0 h 152"/>
                </a:gdLst>
                <a:ahLst/>
                <a:cxnLst>
                  <a:cxn ang="0">
                    <a:pos x="T0" y="T1"/>
                  </a:cxn>
                  <a:cxn ang="0">
                    <a:pos x="T2" y="T3"/>
                  </a:cxn>
                  <a:cxn ang="0">
                    <a:pos x="T4" y="T5"/>
                  </a:cxn>
                  <a:cxn ang="0">
                    <a:pos x="T6" y="T7"/>
                  </a:cxn>
                </a:cxnLst>
                <a:rect l="0" t="0" r="r" b="b"/>
                <a:pathLst>
                  <a:path w="134" h="152">
                    <a:moveTo>
                      <a:pt x="134" y="0"/>
                    </a:moveTo>
                    <a:lnTo>
                      <a:pt x="130" y="152"/>
                    </a:lnTo>
                    <a:lnTo>
                      <a:pt x="0" y="73"/>
                    </a:lnTo>
                    <a:lnTo>
                      <a:pt x="134" y="0"/>
                    </a:lnTo>
                    <a:close/>
                  </a:path>
                </a:pathLst>
              </a:custGeom>
              <a:solidFill>
                <a:srgbClr val="448BA4"/>
              </a:solidFill>
              <a:ln>
                <a:noFill/>
              </a:ln>
            </p:spPr>
            <p:txBody>
              <a:bodyPr vert="horz" wrap="square" lIns="91440" tIns="45720" rIns="91440" bIns="45720" numCol="1" anchor="t" anchorCtr="0" compatLnSpc="1"/>
              <a:lstStyle/>
              <a:p>
                <a:endParaRPr lang="en-US" dirty="0">
                  <a:cs typeface="+mn-ea"/>
                  <a:sym typeface="+mn-lt"/>
                </a:endParaRPr>
              </a:p>
            </p:txBody>
          </p:sp>
          <p:sp>
            <p:nvSpPr>
              <p:cNvPr id="8" name="Freeform: Shape 13"/>
              <p:cNvSpPr/>
              <p:nvPr/>
            </p:nvSpPr>
            <p:spPr bwMode="auto">
              <a:xfrm rot="5400000">
                <a:off x="4018092" y="2200435"/>
                <a:ext cx="2809837" cy="1650781"/>
              </a:xfrm>
              <a:custGeom>
                <a:avLst/>
                <a:gdLst>
                  <a:gd name="connsiteX0" fmla="*/ 1697148 w 2952448"/>
                  <a:gd name="connsiteY0" fmla="*/ 0 h 1734565"/>
                  <a:gd name="connsiteX1" fmla="*/ 2063088 w 2952448"/>
                  <a:gd name="connsiteY1" fmla="*/ 40676 h 1734565"/>
                  <a:gd name="connsiteX2" fmla="*/ 2229631 w 2952448"/>
                  <a:gd name="connsiteY2" fmla="*/ 85871 h 1734565"/>
                  <a:gd name="connsiteX3" fmla="*/ 2307804 w 2952448"/>
                  <a:gd name="connsiteY3" fmla="*/ 110729 h 1734565"/>
                  <a:gd name="connsiteX4" fmla="*/ 2381445 w 2952448"/>
                  <a:gd name="connsiteY4" fmla="*/ 141235 h 1734565"/>
                  <a:gd name="connsiteX5" fmla="*/ 2451688 w 2952448"/>
                  <a:gd name="connsiteY5" fmla="*/ 171742 h 1734565"/>
                  <a:gd name="connsiteX6" fmla="*/ 2517398 w 2952448"/>
                  <a:gd name="connsiteY6" fmla="*/ 204509 h 1734565"/>
                  <a:gd name="connsiteX7" fmla="*/ 2636357 w 2952448"/>
                  <a:gd name="connsiteY7" fmla="*/ 271172 h 1734565"/>
                  <a:gd name="connsiteX8" fmla="*/ 2690738 w 2952448"/>
                  <a:gd name="connsiteY8" fmla="*/ 307328 h 1734565"/>
                  <a:gd name="connsiteX9" fmla="*/ 2741721 w 2952448"/>
                  <a:gd name="connsiteY9" fmla="*/ 343484 h 1734565"/>
                  <a:gd name="connsiteX10" fmla="*/ 2831223 w 2952448"/>
                  <a:gd name="connsiteY10" fmla="*/ 411277 h 1734565"/>
                  <a:gd name="connsiteX11" fmla="*/ 2952448 w 2952448"/>
                  <a:gd name="connsiteY11" fmla="*/ 515227 h 1734565"/>
                  <a:gd name="connsiteX12" fmla="*/ 2474618 w 2952448"/>
                  <a:gd name="connsiteY12" fmla="*/ 977654 h 1734565"/>
                  <a:gd name="connsiteX13" fmla="*/ 2441315 w 2952448"/>
                  <a:gd name="connsiteY13" fmla="*/ 933118 h 1734565"/>
                  <a:gd name="connsiteX14" fmla="*/ 1378818 w 2952448"/>
                  <a:gd name="connsiteY14" fmla="*/ 432048 h 1734565"/>
                  <a:gd name="connsiteX15" fmla="*/ 9009 w 2952448"/>
                  <a:gd name="connsiteY15" fmla="*/ 1668184 h 1734565"/>
                  <a:gd name="connsiteX16" fmla="*/ 5657 w 2952448"/>
                  <a:gd name="connsiteY16" fmla="*/ 1734565 h 1734565"/>
                  <a:gd name="connsiteX17" fmla="*/ 0 w 2952448"/>
                  <a:gd name="connsiteY17" fmla="*/ 1601044 h 1734565"/>
                  <a:gd name="connsiteX18" fmla="*/ 4532 w 2952448"/>
                  <a:gd name="connsiteY18" fmla="*/ 1515173 h 1734565"/>
                  <a:gd name="connsiteX19" fmla="*/ 14729 w 2952448"/>
                  <a:gd name="connsiteY19" fmla="*/ 1414613 h 1734565"/>
                  <a:gd name="connsiteX20" fmla="*/ 32856 w 2952448"/>
                  <a:gd name="connsiteY20" fmla="*/ 1300495 h 1734565"/>
                  <a:gd name="connsiteX21" fmla="*/ 65711 w 2952448"/>
                  <a:gd name="connsiteY21" fmla="*/ 1175078 h 1734565"/>
                  <a:gd name="connsiteX22" fmla="*/ 176739 w 2952448"/>
                  <a:gd name="connsiteY22" fmla="*/ 901646 h 1734565"/>
                  <a:gd name="connsiteX23" fmla="*/ 359143 w 2952448"/>
                  <a:gd name="connsiteY23" fmla="*/ 621436 h 1734565"/>
                  <a:gd name="connsiteX24" fmla="*/ 416923 w 2952448"/>
                  <a:gd name="connsiteY24" fmla="*/ 554773 h 1734565"/>
                  <a:gd name="connsiteX25" fmla="*/ 479235 w 2952448"/>
                  <a:gd name="connsiteY25" fmla="*/ 488109 h 1734565"/>
                  <a:gd name="connsiteX26" fmla="*/ 618587 w 2952448"/>
                  <a:gd name="connsiteY26" fmla="*/ 364952 h 1734565"/>
                  <a:gd name="connsiteX27" fmla="*/ 944874 w 2952448"/>
                  <a:gd name="connsiteY27" fmla="*/ 164963 h 1734565"/>
                  <a:gd name="connsiteX28" fmla="*/ 1033244 w 2952448"/>
                  <a:gd name="connsiteY28" fmla="*/ 124287 h 1734565"/>
                  <a:gd name="connsiteX29" fmla="*/ 1126145 w 2952448"/>
                  <a:gd name="connsiteY29" fmla="*/ 91521 h 1734565"/>
                  <a:gd name="connsiteX30" fmla="*/ 1322144 w 2952448"/>
                  <a:gd name="connsiteY30" fmla="*/ 38416 h 1734565"/>
                  <a:gd name="connsiteX31" fmla="*/ 1373126 w 2952448"/>
                  <a:gd name="connsiteY31" fmla="*/ 28247 h 1734565"/>
                  <a:gd name="connsiteX32" fmla="*/ 1416178 w 2952448"/>
                  <a:gd name="connsiteY32" fmla="*/ 21468 h 1734565"/>
                  <a:gd name="connsiteX33" fmla="*/ 1500016 w 2952448"/>
                  <a:gd name="connsiteY33" fmla="*/ 9039 h 1734565"/>
                  <a:gd name="connsiteX34" fmla="*/ 1520409 w 2952448"/>
                  <a:gd name="connsiteY34" fmla="*/ 6779 h 1734565"/>
                  <a:gd name="connsiteX35" fmla="*/ 1531738 w 2952448"/>
                  <a:gd name="connsiteY35" fmla="*/ 4520 h 1734565"/>
                  <a:gd name="connsiteX36" fmla="*/ 1554397 w 2952448"/>
                  <a:gd name="connsiteY36" fmla="*/ 4520 h 1734565"/>
                  <a:gd name="connsiteX37" fmla="*/ 1601981 w 2952448"/>
                  <a:gd name="connsiteY37" fmla="*/ 2260 h 1734565"/>
                  <a:gd name="connsiteX38" fmla="*/ 1697148 w 2952448"/>
                  <a:gd name="connsiteY38" fmla="*/ 0 h 17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952448" h="1734565">
                    <a:moveTo>
                      <a:pt x="1697148" y="0"/>
                    </a:moveTo>
                    <a:cubicBezTo>
                      <a:pt x="1825170" y="2260"/>
                      <a:pt x="1948661" y="14689"/>
                      <a:pt x="2063088" y="40676"/>
                    </a:cubicBezTo>
                    <a:cubicBezTo>
                      <a:pt x="2122001" y="50845"/>
                      <a:pt x="2176383" y="68923"/>
                      <a:pt x="2229631" y="85871"/>
                    </a:cubicBezTo>
                    <a:cubicBezTo>
                      <a:pt x="2255689" y="93780"/>
                      <a:pt x="2282879" y="101690"/>
                      <a:pt x="2307804" y="110729"/>
                    </a:cubicBezTo>
                    <a:cubicBezTo>
                      <a:pt x="2333862" y="119768"/>
                      <a:pt x="2357653" y="131067"/>
                      <a:pt x="2381445" y="141235"/>
                    </a:cubicBezTo>
                    <a:cubicBezTo>
                      <a:pt x="2405237" y="151404"/>
                      <a:pt x="2429029" y="161573"/>
                      <a:pt x="2451688" y="171742"/>
                    </a:cubicBezTo>
                    <a:cubicBezTo>
                      <a:pt x="2475479" y="181911"/>
                      <a:pt x="2497005" y="192080"/>
                      <a:pt x="2517398" y="204509"/>
                    </a:cubicBezTo>
                    <a:cubicBezTo>
                      <a:pt x="2559317" y="228236"/>
                      <a:pt x="2598970" y="250834"/>
                      <a:pt x="2636357" y="271172"/>
                    </a:cubicBezTo>
                    <a:cubicBezTo>
                      <a:pt x="2654484" y="281341"/>
                      <a:pt x="2672611" y="293770"/>
                      <a:pt x="2690738" y="307328"/>
                    </a:cubicBezTo>
                    <a:cubicBezTo>
                      <a:pt x="2707733" y="319757"/>
                      <a:pt x="2724727" y="332186"/>
                      <a:pt x="2741721" y="343484"/>
                    </a:cubicBezTo>
                    <a:cubicBezTo>
                      <a:pt x="2773443" y="368342"/>
                      <a:pt x="2804033" y="390940"/>
                      <a:pt x="2831223" y="411277"/>
                    </a:cubicBezTo>
                    <a:cubicBezTo>
                      <a:pt x="2908263" y="476811"/>
                      <a:pt x="2952448" y="515227"/>
                      <a:pt x="2952448" y="515227"/>
                    </a:cubicBezTo>
                    <a:lnTo>
                      <a:pt x="2474618" y="977654"/>
                    </a:lnTo>
                    <a:lnTo>
                      <a:pt x="2441315" y="933118"/>
                    </a:lnTo>
                    <a:cubicBezTo>
                      <a:pt x="2188768" y="627102"/>
                      <a:pt x="1806572" y="432048"/>
                      <a:pt x="1378818" y="432048"/>
                    </a:cubicBezTo>
                    <a:cubicBezTo>
                      <a:pt x="665895" y="432048"/>
                      <a:pt x="79521" y="973865"/>
                      <a:pt x="9009" y="1668184"/>
                    </a:cubicBezTo>
                    <a:lnTo>
                      <a:pt x="5657" y="1734565"/>
                    </a:lnTo>
                    <a:lnTo>
                      <a:pt x="0" y="1601044"/>
                    </a:lnTo>
                    <a:cubicBezTo>
                      <a:pt x="1133" y="1575057"/>
                      <a:pt x="3399" y="1546809"/>
                      <a:pt x="4532" y="1515173"/>
                    </a:cubicBezTo>
                    <a:cubicBezTo>
                      <a:pt x="7931" y="1484666"/>
                      <a:pt x="6798" y="1449640"/>
                      <a:pt x="14729" y="1414613"/>
                    </a:cubicBezTo>
                    <a:cubicBezTo>
                      <a:pt x="20393" y="1378457"/>
                      <a:pt x="26058" y="1340041"/>
                      <a:pt x="32856" y="1300495"/>
                    </a:cubicBezTo>
                    <a:cubicBezTo>
                      <a:pt x="41919" y="1259819"/>
                      <a:pt x="54381" y="1219144"/>
                      <a:pt x="65711" y="1175078"/>
                    </a:cubicBezTo>
                    <a:cubicBezTo>
                      <a:pt x="92902" y="1088077"/>
                      <a:pt x="126890" y="995427"/>
                      <a:pt x="176739" y="901646"/>
                    </a:cubicBezTo>
                    <a:cubicBezTo>
                      <a:pt x="224323" y="807866"/>
                      <a:pt x="285502" y="714086"/>
                      <a:pt x="359143" y="621436"/>
                    </a:cubicBezTo>
                    <a:cubicBezTo>
                      <a:pt x="376137" y="597708"/>
                      <a:pt x="397663" y="576240"/>
                      <a:pt x="416923" y="554773"/>
                    </a:cubicBezTo>
                    <a:cubicBezTo>
                      <a:pt x="437316" y="532175"/>
                      <a:pt x="458842" y="510707"/>
                      <a:pt x="479235" y="488109"/>
                    </a:cubicBezTo>
                    <a:cubicBezTo>
                      <a:pt x="523420" y="447434"/>
                      <a:pt x="569870" y="404498"/>
                      <a:pt x="618587" y="364952"/>
                    </a:cubicBezTo>
                    <a:cubicBezTo>
                      <a:pt x="718286" y="290380"/>
                      <a:pt x="825915" y="218067"/>
                      <a:pt x="944874" y="164963"/>
                    </a:cubicBezTo>
                    <a:lnTo>
                      <a:pt x="1033244" y="124287"/>
                    </a:lnTo>
                    <a:lnTo>
                      <a:pt x="1126145" y="91521"/>
                    </a:lnTo>
                    <a:cubicBezTo>
                      <a:pt x="1186191" y="68923"/>
                      <a:pt x="1254167" y="54234"/>
                      <a:pt x="1322144" y="38416"/>
                    </a:cubicBezTo>
                    <a:lnTo>
                      <a:pt x="1373126" y="28247"/>
                    </a:lnTo>
                    <a:lnTo>
                      <a:pt x="1416178" y="21468"/>
                    </a:lnTo>
                    <a:cubicBezTo>
                      <a:pt x="1444502" y="16948"/>
                      <a:pt x="1471692" y="13559"/>
                      <a:pt x="1500016" y="9039"/>
                    </a:cubicBezTo>
                    <a:lnTo>
                      <a:pt x="1520409" y="6779"/>
                    </a:lnTo>
                    <a:lnTo>
                      <a:pt x="1531738" y="4520"/>
                    </a:lnTo>
                    <a:lnTo>
                      <a:pt x="1554397" y="4520"/>
                    </a:lnTo>
                    <a:lnTo>
                      <a:pt x="1601981" y="2260"/>
                    </a:lnTo>
                    <a:cubicBezTo>
                      <a:pt x="1634836" y="2260"/>
                      <a:pt x="1666559" y="1130"/>
                      <a:pt x="1697148" y="0"/>
                    </a:cubicBezTo>
                    <a:close/>
                  </a:path>
                </a:pathLst>
              </a:custGeom>
              <a:solidFill>
                <a:srgbClr val="448BA4"/>
              </a:solidFill>
              <a:ln>
                <a:noFill/>
              </a:ln>
            </p:spPr>
            <p:txBody>
              <a:bodyPr vert="horz" wrap="square" lIns="91440" tIns="45720" rIns="91440" bIns="45720" numCol="1" anchor="t" anchorCtr="0" compatLnSpc="1">
                <a:noAutofit/>
              </a:bodyPr>
              <a:lstStyle/>
              <a:p>
                <a:endParaRPr lang="en-US" dirty="0">
                  <a:cs typeface="+mn-ea"/>
                  <a:sym typeface="+mn-lt"/>
                </a:endParaRPr>
              </a:p>
            </p:txBody>
          </p:sp>
          <p:sp>
            <p:nvSpPr>
              <p:cNvPr id="18" name="Freeform 6"/>
              <p:cNvSpPr>
                <a:spLocks noEditPoints="1"/>
              </p:cNvSpPr>
              <p:nvPr/>
            </p:nvSpPr>
            <p:spPr bwMode="auto">
              <a:xfrm>
                <a:off x="5328791" y="3992893"/>
                <a:ext cx="385172" cy="399316"/>
              </a:xfrm>
              <a:custGeom>
                <a:avLst/>
                <a:gdLst>
                  <a:gd name="T0" fmla="*/ 1096 w 3186"/>
                  <a:gd name="T1" fmla="*/ 376 h 3299"/>
                  <a:gd name="T2" fmla="*/ 815 w 3186"/>
                  <a:gd name="T3" fmla="*/ 495 h 3299"/>
                  <a:gd name="T4" fmla="*/ 586 w 3186"/>
                  <a:gd name="T5" fmla="*/ 692 h 3299"/>
                  <a:gd name="T6" fmla="*/ 426 w 3186"/>
                  <a:gd name="T7" fmla="*/ 949 h 3299"/>
                  <a:gd name="T8" fmla="*/ 352 w 3186"/>
                  <a:gd name="T9" fmla="*/ 1251 h 3299"/>
                  <a:gd name="T10" fmla="*/ 376 w 3186"/>
                  <a:gd name="T11" fmla="*/ 1568 h 3299"/>
                  <a:gd name="T12" fmla="*/ 496 w 3186"/>
                  <a:gd name="T13" fmla="*/ 1849 h 3299"/>
                  <a:gd name="T14" fmla="*/ 692 w 3186"/>
                  <a:gd name="T15" fmla="*/ 2079 h 3299"/>
                  <a:gd name="T16" fmla="*/ 950 w 3186"/>
                  <a:gd name="T17" fmla="*/ 2239 h 3299"/>
                  <a:gd name="T18" fmla="*/ 1252 w 3186"/>
                  <a:gd name="T19" fmla="*/ 2313 h 3299"/>
                  <a:gd name="T20" fmla="*/ 1569 w 3186"/>
                  <a:gd name="T21" fmla="*/ 2288 h 3299"/>
                  <a:gd name="T22" fmla="*/ 1851 w 3186"/>
                  <a:gd name="T23" fmla="*/ 2169 h 3299"/>
                  <a:gd name="T24" fmla="*/ 2080 w 3186"/>
                  <a:gd name="T25" fmla="*/ 1972 h 3299"/>
                  <a:gd name="T26" fmla="*/ 2240 w 3186"/>
                  <a:gd name="T27" fmla="*/ 1714 h 3299"/>
                  <a:gd name="T28" fmla="*/ 2314 w 3186"/>
                  <a:gd name="T29" fmla="*/ 1412 h 3299"/>
                  <a:gd name="T30" fmla="*/ 2289 w 3186"/>
                  <a:gd name="T31" fmla="*/ 1096 h 3299"/>
                  <a:gd name="T32" fmla="*/ 2170 w 3186"/>
                  <a:gd name="T33" fmla="*/ 813 h 3299"/>
                  <a:gd name="T34" fmla="*/ 1973 w 3186"/>
                  <a:gd name="T35" fmla="*/ 584 h 3299"/>
                  <a:gd name="T36" fmla="*/ 1715 w 3186"/>
                  <a:gd name="T37" fmla="*/ 425 h 3299"/>
                  <a:gd name="T38" fmla="*/ 1413 w 3186"/>
                  <a:gd name="T39" fmla="*/ 350 h 3299"/>
                  <a:gd name="T40" fmla="*/ 1513 w 3186"/>
                  <a:gd name="T41" fmla="*/ 12 h 3299"/>
                  <a:gd name="T42" fmla="*/ 1851 w 3186"/>
                  <a:gd name="T43" fmla="*/ 105 h 3299"/>
                  <a:gd name="T44" fmla="*/ 2146 w 3186"/>
                  <a:gd name="T45" fmla="*/ 278 h 3299"/>
                  <a:gd name="T46" fmla="*/ 2388 w 3186"/>
                  <a:gd name="T47" fmla="*/ 518 h 3299"/>
                  <a:gd name="T48" fmla="*/ 2561 w 3186"/>
                  <a:gd name="T49" fmla="*/ 813 h 3299"/>
                  <a:gd name="T50" fmla="*/ 2653 w 3186"/>
                  <a:gd name="T51" fmla="*/ 1151 h 3299"/>
                  <a:gd name="T52" fmla="*/ 2655 w 3186"/>
                  <a:gd name="T53" fmla="*/ 1502 h 3299"/>
                  <a:gd name="T54" fmla="*/ 2570 w 3186"/>
                  <a:gd name="T55" fmla="*/ 1827 h 3299"/>
                  <a:gd name="T56" fmla="*/ 2405 w 3186"/>
                  <a:gd name="T57" fmla="*/ 2122 h 3299"/>
                  <a:gd name="T58" fmla="*/ 3173 w 3186"/>
                  <a:gd name="T59" fmla="*/ 3056 h 3299"/>
                  <a:gd name="T60" fmla="*/ 3180 w 3186"/>
                  <a:gd name="T61" fmla="*/ 3172 h 3299"/>
                  <a:gd name="T62" fmla="*/ 3113 w 3186"/>
                  <a:gd name="T63" fmla="*/ 3267 h 3299"/>
                  <a:gd name="T64" fmla="*/ 3013 w 3186"/>
                  <a:gd name="T65" fmla="*/ 3299 h 3299"/>
                  <a:gd name="T66" fmla="*/ 2909 w 3186"/>
                  <a:gd name="T67" fmla="*/ 3264 h 3299"/>
                  <a:gd name="T68" fmla="*/ 1957 w 3186"/>
                  <a:gd name="T69" fmla="*/ 2508 h 3299"/>
                  <a:gd name="T70" fmla="*/ 1655 w 3186"/>
                  <a:gd name="T71" fmla="*/ 2625 h 3299"/>
                  <a:gd name="T72" fmla="*/ 1333 w 3186"/>
                  <a:gd name="T73" fmla="*/ 2664 h 3299"/>
                  <a:gd name="T74" fmla="*/ 979 w 3186"/>
                  <a:gd name="T75" fmla="*/ 2616 h 3299"/>
                  <a:gd name="T76" fmla="*/ 661 w 3186"/>
                  <a:gd name="T77" fmla="*/ 2481 h 3299"/>
                  <a:gd name="T78" fmla="*/ 391 w 3186"/>
                  <a:gd name="T79" fmla="*/ 2273 h 3299"/>
                  <a:gd name="T80" fmla="*/ 183 w 3186"/>
                  <a:gd name="T81" fmla="*/ 2003 h 3299"/>
                  <a:gd name="T82" fmla="*/ 48 w 3186"/>
                  <a:gd name="T83" fmla="*/ 1685 h 3299"/>
                  <a:gd name="T84" fmla="*/ 0 w 3186"/>
                  <a:gd name="T85" fmla="*/ 1332 h 3299"/>
                  <a:gd name="T86" fmla="*/ 48 w 3186"/>
                  <a:gd name="T87" fmla="*/ 978 h 3299"/>
                  <a:gd name="T88" fmla="*/ 183 w 3186"/>
                  <a:gd name="T89" fmla="*/ 660 h 3299"/>
                  <a:gd name="T90" fmla="*/ 391 w 3186"/>
                  <a:gd name="T91" fmla="*/ 391 h 3299"/>
                  <a:gd name="T92" fmla="*/ 661 w 3186"/>
                  <a:gd name="T93" fmla="*/ 182 h 3299"/>
                  <a:gd name="T94" fmla="*/ 979 w 3186"/>
                  <a:gd name="T95" fmla="*/ 47 h 3299"/>
                  <a:gd name="T96" fmla="*/ 1333 w 3186"/>
                  <a:gd name="T97" fmla="*/ 0 h 3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86" h="3299">
                    <a:moveTo>
                      <a:pt x="1333" y="347"/>
                    </a:moveTo>
                    <a:lnTo>
                      <a:pt x="1252" y="350"/>
                    </a:lnTo>
                    <a:lnTo>
                      <a:pt x="1173" y="361"/>
                    </a:lnTo>
                    <a:lnTo>
                      <a:pt x="1096" y="376"/>
                    </a:lnTo>
                    <a:lnTo>
                      <a:pt x="1022" y="398"/>
                    </a:lnTo>
                    <a:lnTo>
                      <a:pt x="950" y="425"/>
                    </a:lnTo>
                    <a:lnTo>
                      <a:pt x="881" y="458"/>
                    </a:lnTo>
                    <a:lnTo>
                      <a:pt x="815" y="495"/>
                    </a:lnTo>
                    <a:lnTo>
                      <a:pt x="752" y="538"/>
                    </a:lnTo>
                    <a:lnTo>
                      <a:pt x="692" y="584"/>
                    </a:lnTo>
                    <a:lnTo>
                      <a:pt x="636" y="636"/>
                    </a:lnTo>
                    <a:lnTo>
                      <a:pt x="586" y="692"/>
                    </a:lnTo>
                    <a:lnTo>
                      <a:pt x="538" y="750"/>
                    </a:lnTo>
                    <a:lnTo>
                      <a:pt x="496" y="813"/>
                    </a:lnTo>
                    <a:lnTo>
                      <a:pt x="458" y="879"/>
                    </a:lnTo>
                    <a:lnTo>
                      <a:pt x="426" y="949"/>
                    </a:lnTo>
                    <a:lnTo>
                      <a:pt x="398" y="1021"/>
                    </a:lnTo>
                    <a:lnTo>
                      <a:pt x="376" y="1096"/>
                    </a:lnTo>
                    <a:lnTo>
                      <a:pt x="361" y="1172"/>
                    </a:lnTo>
                    <a:lnTo>
                      <a:pt x="352" y="1251"/>
                    </a:lnTo>
                    <a:lnTo>
                      <a:pt x="348" y="1332"/>
                    </a:lnTo>
                    <a:lnTo>
                      <a:pt x="352" y="1412"/>
                    </a:lnTo>
                    <a:lnTo>
                      <a:pt x="361" y="1492"/>
                    </a:lnTo>
                    <a:lnTo>
                      <a:pt x="376" y="1568"/>
                    </a:lnTo>
                    <a:lnTo>
                      <a:pt x="398" y="1642"/>
                    </a:lnTo>
                    <a:lnTo>
                      <a:pt x="426" y="1714"/>
                    </a:lnTo>
                    <a:lnTo>
                      <a:pt x="458" y="1783"/>
                    </a:lnTo>
                    <a:lnTo>
                      <a:pt x="496" y="1849"/>
                    </a:lnTo>
                    <a:lnTo>
                      <a:pt x="538" y="1912"/>
                    </a:lnTo>
                    <a:lnTo>
                      <a:pt x="586" y="1972"/>
                    </a:lnTo>
                    <a:lnTo>
                      <a:pt x="636" y="2028"/>
                    </a:lnTo>
                    <a:lnTo>
                      <a:pt x="692" y="2079"/>
                    </a:lnTo>
                    <a:lnTo>
                      <a:pt x="752" y="2126"/>
                    </a:lnTo>
                    <a:lnTo>
                      <a:pt x="815" y="2169"/>
                    </a:lnTo>
                    <a:lnTo>
                      <a:pt x="881" y="2206"/>
                    </a:lnTo>
                    <a:lnTo>
                      <a:pt x="950" y="2239"/>
                    </a:lnTo>
                    <a:lnTo>
                      <a:pt x="1022" y="2266"/>
                    </a:lnTo>
                    <a:lnTo>
                      <a:pt x="1096" y="2288"/>
                    </a:lnTo>
                    <a:lnTo>
                      <a:pt x="1173" y="2303"/>
                    </a:lnTo>
                    <a:lnTo>
                      <a:pt x="1252" y="2313"/>
                    </a:lnTo>
                    <a:lnTo>
                      <a:pt x="1333" y="2316"/>
                    </a:lnTo>
                    <a:lnTo>
                      <a:pt x="1413" y="2313"/>
                    </a:lnTo>
                    <a:lnTo>
                      <a:pt x="1492" y="2303"/>
                    </a:lnTo>
                    <a:lnTo>
                      <a:pt x="1569" y="2288"/>
                    </a:lnTo>
                    <a:lnTo>
                      <a:pt x="1644" y="2266"/>
                    </a:lnTo>
                    <a:lnTo>
                      <a:pt x="1715" y="2239"/>
                    </a:lnTo>
                    <a:lnTo>
                      <a:pt x="1785" y="2206"/>
                    </a:lnTo>
                    <a:lnTo>
                      <a:pt x="1851" y="2169"/>
                    </a:lnTo>
                    <a:lnTo>
                      <a:pt x="1914" y="2126"/>
                    </a:lnTo>
                    <a:lnTo>
                      <a:pt x="1973" y="2079"/>
                    </a:lnTo>
                    <a:lnTo>
                      <a:pt x="2029" y="2028"/>
                    </a:lnTo>
                    <a:lnTo>
                      <a:pt x="2080" y="1972"/>
                    </a:lnTo>
                    <a:lnTo>
                      <a:pt x="2128" y="1912"/>
                    </a:lnTo>
                    <a:lnTo>
                      <a:pt x="2170" y="1849"/>
                    </a:lnTo>
                    <a:lnTo>
                      <a:pt x="2207" y="1783"/>
                    </a:lnTo>
                    <a:lnTo>
                      <a:pt x="2240" y="1714"/>
                    </a:lnTo>
                    <a:lnTo>
                      <a:pt x="2267" y="1642"/>
                    </a:lnTo>
                    <a:lnTo>
                      <a:pt x="2289" y="1568"/>
                    </a:lnTo>
                    <a:lnTo>
                      <a:pt x="2305" y="1492"/>
                    </a:lnTo>
                    <a:lnTo>
                      <a:pt x="2314" y="1412"/>
                    </a:lnTo>
                    <a:lnTo>
                      <a:pt x="2318" y="1332"/>
                    </a:lnTo>
                    <a:lnTo>
                      <a:pt x="2314" y="1251"/>
                    </a:lnTo>
                    <a:lnTo>
                      <a:pt x="2305" y="1172"/>
                    </a:lnTo>
                    <a:lnTo>
                      <a:pt x="2289" y="1096"/>
                    </a:lnTo>
                    <a:lnTo>
                      <a:pt x="2267" y="1021"/>
                    </a:lnTo>
                    <a:lnTo>
                      <a:pt x="2240" y="949"/>
                    </a:lnTo>
                    <a:lnTo>
                      <a:pt x="2207" y="879"/>
                    </a:lnTo>
                    <a:lnTo>
                      <a:pt x="2170" y="813"/>
                    </a:lnTo>
                    <a:lnTo>
                      <a:pt x="2128" y="750"/>
                    </a:lnTo>
                    <a:lnTo>
                      <a:pt x="2080" y="692"/>
                    </a:lnTo>
                    <a:lnTo>
                      <a:pt x="2029" y="636"/>
                    </a:lnTo>
                    <a:lnTo>
                      <a:pt x="1973" y="584"/>
                    </a:lnTo>
                    <a:lnTo>
                      <a:pt x="1914" y="538"/>
                    </a:lnTo>
                    <a:lnTo>
                      <a:pt x="1851" y="495"/>
                    </a:lnTo>
                    <a:lnTo>
                      <a:pt x="1785" y="458"/>
                    </a:lnTo>
                    <a:lnTo>
                      <a:pt x="1715" y="425"/>
                    </a:lnTo>
                    <a:lnTo>
                      <a:pt x="1644" y="398"/>
                    </a:lnTo>
                    <a:lnTo>
                      <a:pt x="1569" y="376"/>
                    </a:lnTo>
                    <a:lnTo>
                      <a:pt x="1492" y="361"/>
                    </a:lnTo>
                    <a:lnTo>
                      <a:pt x="1413" y="350"/>
                    </a:lnTo>
                    <a:lnTo>
                      <a:pt x="1333" y="347"/>
                    </a:lnTo>
                    <a:close/>
                    <a:moveTo>
                      <a:pt x="1333" y="0"/>
                    </a:moveTo>
                    <a:lnTo>
                      <a:pt x="1423" y="3"/>
                    </a:lnTo>
                    <a:lnTo>
                      <a:pt x="1513" y="12"/>
                    </a:lnTo>
                    <a:lnTo>
                      <a:pt x="1601" y="27"/>
                    </a:lnTo>
                    <a:lnTo>
                      <a:pt x="1686" y="47"/>
                    </a:lnTo>
                    <a:lnTo>
                      <a:pt x="1770" y="73"/>
                    </a:lnTo>
                    <a:lnTo>
                      <a:pt x="1851" y="105"/>
                    </a:lnTo>
                    <a:lnTo>
                      <a:pt x="1930" y="141"/>
                    </a:lnTo>
                    <a:lnTo>
                      <a:pt x="2005" y="182"/>
                    </a:lnTo>
                    <a:lnTo>
                      <a:pt x="2077" y="228"/>
                    </a:lnTo>
                    <a:lnTo>
                      <a:pt x="2146" y="278"/>
                    </a:lnTo>
                    <a:lnTo>
                      <a:pt x="2212" y="332"/>
                    </a:lnTo>
                    <a:lnTo>
                      <a:pt x="2274" y="391"/>
                    </a:lnTo>
                    <a:lnTo>
                      <a:pt x="2333" y="452"/>
                    </a:lnTo>
                    <a:lnTo>
                      <a:pt x="2388" y="518"/>
                    </a:lnTo>
                    <a:lnTo>
                      <a:pt x="2437" y="588"/>
                    </a:lnTo>
                    <a:lnTo>
                      <a:pt x="2484" y="660"/>
                    </a:lnTo>
                    <a:lnTo>
                      <a:pt x="2524" y="736"/>
                    </a:lnTo>
                    <a:lnTo>
                      <a:pt x="2561" y="813"/>
                    </a:lnTo>
                    <a:lnTo>
                      <a:pt x="2592" y="895"/>
                    </a:lnTo>
                    <a:lnTo>
                      <a:pt x="2618" y="978"/>
                    </a:lnTo>
                    <a:lnTo>
                      <a:pt x="2638" y="1064"/>
                    </a:lnTo>
                    <a:lnTo>
                      <a:pt x="2653" y="1151"/>
                    </a:lnTo>
                    <a:lnTo>
                      <a:pt x="2662" y="1241"/>
                    </a:lnTo>
                    <a:lnTo>
                      <a:pt x="2665" y="1332"/>
                    </a:lnTo>
                    <a:lnTo>
                      <a:pt x="2663" y="1417"/>
                    </a:lnTo>
                    <a:lnTo>
                      <a:pt x="2655" y="1502"/>
                    </a:lnTo>
                    <a:lnTo>
                      <a:pt x="2641" y="1585"/>
                    </a:lnTo>
                    <a:lnTo>
                      <a:pt x="2623" y="1667"/>
                    </a:lnTo>
                    <a:lnTo>
                      <a:pt x="2598" y="1748"/>
                    </a:lnTo>
                    <a:lnTo>
                      <a:pt x="2570" y="1827"/>
                    </a:lnTo>
                    <a:lnTo>
                      <a:pt x="2536" y="1904"/>
                    </a:lnTo>
                    <a:lnTo>
                      <a:pt x="2497" y="1979"/>
                    </a:lnTo>
                    <a:lnTo>
                      <a:pt x="2454" y="2051"/>
                    </a:lnTo>
                    <a:lnTo>
                      <a:pt x="2405" y="2122"/>
                    </a:lnTo>
                    <a:lnTo>
                      <a:pt x="2353" y="2189"/>
                    </a:lnTo>
                    <a:lnTo>
                      <a:pt x="3137" y="3004"/>
                    </a:lnTo>
                    <a:lnTo>
                      <a:pt x="3158" y="3029"/>
                    </a:lnTo>
                    <a:lnTo>
                      <a:pt x="3173" y="3056"/>
                    </a:lnTo>
                    <a:lnTo>
                      <a:pt x="3182" y="3084"/>
                    </a:lnTo>
                    <a:lnTo>
                      <a:pt x="3186" y="3113"/>
                    </a:lnTo>
                    <a:lnTo>
                      <a:pt x="3186" y="3143"/>
                    </a:lnTo>
                    <a:lnTo>
                      <a:pt x="3180" y="3172"/>
                    </a:lnTo>
                    <a:lnTo>
                      <a:pt x="3169" y="3200"/>
                    </a:lnTo>
                    <a:lnTo>
                      <a:pt x="3154" y="3227"/>
                    </a:lnTo>
                    <a:lnTo>
                      <a:pt x="3133" y="3250"/>
                    </a:lnTo>
                    <a:lnTo>
                      <a:pt x="3113" y="3267"/>
                    </a:lnTo>
                    <a:lnTo>
                      <a:pt x="3090" y="3280"/>
                    </a:lnTo>
                    <a:lnTo>
                      <a:pt x="3065" y="3291"/>
                    </a:lnTo>
                    <a:lnTo>
                      <a:pt x="3040" y="3297"/>
                    </a:lnTo>
                    <a:lnTo>
                      <a:pt x="3013" y="3299"/>
                    </a:lnTo>
                    <a:lnTo>
                      <a:pt x="2985" y="3297"/>
                    </a:lnTo>
                    <a:lnTo>
                      <a:pt x="2958" y="3290"/>
                    </a:lnTo>
                    <a:lnTo>
                      <a:pt x="2932" y="3279"/>
                    </a:lnTo>
                    <a:lnTo>
                      <a:pt x="2909" y="3264"/>
                    </a:lnTo>
                    <a:lnTo>
                      <a:pt x="2888" y="3245"/>
                    </a:lnTo>
                    <a:lnTo>
                      <a:pt x="2096" y="2423"/>
                    </a:lnTo>
                    <a:lnTo>
                      <a:pt x="2028" y="2468"/>
                    </a:lnTo>
                    <a:lnTo>
                      <a:pt x="1957" y="2508"/>
                    </a:lnTo>
                    <a:lnTo>
                      <a:pt x="1884" y="2544"/>
                    </a:lnTo>
                    <a:lnTo>
                      <a:pt x="1810" y="2576"/>
                    </a:lnTo>
                    <a:lnTo>
                      <a:pt x="1734" y="2602"/>
                    </a:lnTo>
                    <a:lnTo>
                      <a:pt x="1655" y="2625"/>
                    </a:lnTo>
                    <a:lnTo>
                      <a:pt x="1577" y="2641"/>
                    </a:lnTo>
                    <a:lnTo>
                      <a:pt x="1497" y="2653"/>
                    </a:lnTo>
                    <a:lnTo>
                      <a:pt x="1415" y="2661"/>
                    </a:lnTo>
                    <a:lnTo>
                      <a:pt x="1333" y="2664"/>
                    </a:lnTo>
                    <a:lnTo>
                      <a:pt x="1242" y="2661"/>
                    </a:lnTo>
                    <a:lnTo>
                      <a:pt x="1152" y="2651"/>
                    </a:lnTo>
                    <a:lnTo>
                      <a:pt x="1064" y="2637"/>
                    </a:lnTo>
                    <a:lnTo>
                      <a:pt x="979" y="2616"/>
                    </a:lnTo>
                    <a:lnTo>
                      <a:pt x="895" y="2590"/>
                    </a:lnTo>
                    <a:lnTo>
                      <a:pt x="815" y="2559"/>
                    </a:lnTo>
                    <a:lnTo>
                      <a:pt x="736" y="2523"/>
                    </a:lnTo>
                    <a:lnTo>
                      <a:pt x="661" y="2481"/>
                    </a:lnTo>
                    <a:lnTo>
                      <a:pt x="588" y="2436"/>
                    </a:lnTo>
                    <a:lnTo>
                      <a:pt x="519" y="2385"/>
                    </a:lnTo>
                    <a:lnTo>
                      <a:pt x="453" y="2332"/>
                    </a:lnTo>
                    <a:lnTo>
                      <a:pt x="391" y="2273"/>
                    </a:lnTo>
                    <a:lnTo>
                      <a:pt x="333" y="2211"/>
                    </a:lnTo>
                    <a:lnTo>
                      <a:pt x="278" y="2145"/>
                    </a:lnTo>
                    <a:lnTo>
                      <a:pt x="228" y="2076"/>
                    </a:lnTo>
                    <a:lnTo>
                      <a:pt x="183" y="2003"/>
                    </a:lnTo>
                    <a:lnTo>
                      <a:pt x="141" y="1928"/>
                    </a:lnTo>
                    <a:lnTo>
                      <a:pt x="105" y="1849"/>
                    </a:lnTo>
                    <a:lnTo>
                      <a:pt x="74" y="1769"/>
                    </a:lnTo>
                    <a:lnTo>
                      <a:pt x="48" y="1685"/>
                    </a:lnTo>
                    <a:lnTo>
                      <a:pt x="28" y="1600"/>
                    </a:lnTo>
                    <a:lnTo>
                      <a:pt x="12" y="1512"/>
                    </a:lnTo>
                    <a:lnTo>
                      <a:pt x="3" y="1423"/>
                    </a:lnTo>
                    <a:lnTo>
                      <a:pt x="0" y="1332"/>
                    </a:lnTo>
                    <a:lnTo>
                      <a:pt x="3" y="1241"/>
                    </a:lnTo>
                    <a:lnTo>
                      <a:pt x="12" y="1151"/>
                    </a:lnTo>
                    <a:lnTo>
                      <a:pt x="28" y="1064"/>
                    </a:lnTo>
                    <a:lnTo>
                      <a:pt x="48" y="978"/>
                    </a:lnTo>
                    <a:lnTo>
                      <a:pt x="74" y="895"/>
                    </a:lnTo>
                    <a:lnTo>
                      <a:pt x="105" y="813"/>
                    </a:lnTo>
                    <a:lnTo>
                      <a:pt x="141" y="736"/>
                    </a:lnTo>
                    <a:lnTo>
                      <a:pt x="183" y="660"/>
                    </a:lnTo>
                    <a:lnTo>
                      <a:pt x="228" y="588"/>
                    </a:lnTo>
                    <a:lnTo>
                      <a:pt x="278" y="518"/>
                    </a:lnTo>
                    <a:lnTo>
                      <a:pt x="333" y="452"/>
                    </a:lnTo>
                    <a:lnTo>
                      <a:pt x="391" y="391"/>
                    </a:lnTo>
                    <a:lnTo>
                      <a:pt x="453" y="332"/>
                    </a:lnTo>
                    <a:lnTo>
                      <a:pt x="519" y="278"/>
                    </a:lnTo>
                    <a:lnTo>
                      <a:pt x="588" y="228"/>
                    </a:lnTo>
                    <a:lnTo>
                      <a:pt x="661" y="182"/>
                    </a:lnTo>
                    <a:lnTo>
                      <a:pt x="736" y="141"/>
                    </a:lnTo>
                    <a:lnTo>
                      <a:pt x="815" y="105"/>
                    </a:lnTo>
                    <a:lnTo>
                      <a:pt x="895" y="73"/>
                    </a:lnTo>
                    <a:lnTo>
                      <a:pt x="979" y="47"/>
                    </a:lnTo>
                    <a:lnTo>
                      <a:pt x="1064" y="27"/>
                    </a:lnTo>
                    <a:lnTo>
                      <a:pt x="1152" y="12"/>
                    </a:lnTo>
                    <a:lnTo>
                      <a:pt x="1242" y="3"/>
                    </a:lnTo>
                    <a:lnTo>
                      <a:pt x="1333" y="0"/>
                    </a:lnTo>
                    <a:close/>
                  </a:path>
                </a:pathLst>
              </a:custGeom>
              <a:solidFill>
                <a:schemeClr val="bg1"/>
              </a:solidFill>
              <a:ln w="0">
                <a:noFill/>
                <a:prstDash val="solid"/>
                <a:round/>
              </a:ln>
            </p:spPr>
            <p:txBody>
              <a:bodyPr vert="horz" wrap="square" lIns="121920" tIns="60960" rIns="121920" bIns="60960" numCol="1" anchor="t" anchorCtr="0" compatLnSpc="1"/>
              <a:lstStyle/>
              <a:p>
                <a:endParaRPr lang="en-US" sz="2400" dirty="0">
                  <a:cs typeface="+mn-ea"/>
                  <a:sym typeface="+mn-lt"/>
                </a:endParaRPr>
              </a:p>
            </p:txBody>
          </p:sp>
        </p:grpSp>
        <p:grpSp>
          <p:nvGrpSpPr>
            <p:cNvPr id="5" name="Group 4"/>
            <p:cNvGrpSpPr/>
            <p:nvPr/>
          </p:nvGrpSpPr>
          <p:grpSpPr>
            <a:xfrm>
              <a:off x="2782775" y="1600548"/>
              <a:ext cx="1628084" cy="2925218"/>
              <a:chOff x="2895601" y="1600548"/>
              <a:chExt cx="1628084" cy="2925218"/>
            </a:xfrm>
          </p:grpSpPr>
          <p:sp>
            <p:nvSpPr>
              <p:cNvPr id="11" name="Freeform 170"/>
              <p:cNvSpPr/>
              <p:nvPr/>
            </p:nvSpPr>
            <p:spPr bwMode="auto">
              <a:xfrm rot="5400000">
                <a:off x="3313006" y="1536070"/>
                <a:ext cx="909464" cy="1038420"/>
              </a:xfrm>
              <a:custGeom>
                <a:avLst/>
                <a:gdLst>
                  <a:gd name="T0" fmla="*/ 0 w 134"/>
                  <a:gd name="T1" fmla="*/ 153 h 153"/>
                  <a:gd name="T2" fmla="*/ 4 w 134"/>
                  <a:gd name="T3" fmla="*/ 0 h 153"/>
                  <a:gd name="T4" fmla="*/ 134 w 134"/>
                  <a:gd name="T5" fmla="*/ 80 h 153"/>
                  <a:gd name="T6" fmla="*/ 0 w 134"/>
                  <a:gd name="T7" fmla="*/ 153 h 153"/>
                </a:gdLst>
                <a:ahLst/>
                <a:cxnLst>
                  <a:cxn ang="0">
                    <a:pos x="T0" y="T1"/>
                  </a:cxn>
                  <a:cxn ang="0">
                    <a:pos x="T2" y="T3"/>
                  </a:cxn>
                  <a:cxn ang="0">
                    <a:pos x="T4" y="T5"/>
                  </a:cxn>
                  <a:cxn ang="0">
                    <a:pos x="T6" y="T7"/>
                  </a:cxn>
                </a:cxnLst>
                <a:rect l="0" t="0" r="r" b="b"/>
                <a:pathLst>
                  <a:path w="134" h="153">
                    <a:moveTo>
                      <a:pt x="0" y="153"/>
                    </a:moveTo>
                    <a:lnTo>
                      <a:pt x="4" y="0"/>
                    </a:lnTo>
                    <a:lnTo>
                      <a:pt x="134" y="80"/>
                    </a:lnTo>
                    <a:lnTo>
                      <a:pt x="0" y="153"/>
                    </a:lnTo>
                    <a:close/>
                  </a:path>
                </a:pathLst>
              </a:custGeom>
              <a:solidFill>
                <a:srgbClr val="448BA4"/>
              </a:solidFill>
              <a:ln>
                <a:noFill/>
              </a:ln>
            </p:spPr>
            <p:txBody>
              <a:bodyPr vert="horz" wrap="square" lIns="91440" tIns="45720" rIns="91440" bIns="45720" numCol="1" anchor="t" anchorCtr="0" compatLnSpc="1"/>
              <a:lstStyle/>
              <a:p>
                <a:endParaRPr lang="en-US" dirty="0">
                  <a:cs typeface="+mn-ea"/>
                  <a:sym typeface="+mn-lt"/>
                </a:endParaRPr>
              </a:p>
            </p:txBody>
          </p:sp>
          <p:sp>
            <p:nvSpPr>
              <p:cNvPr id="10" name="Freeform: Shape 14"/>
              <p:cNvSpPr/>
              <p:nvPr/>
            </p:nvSpPr>
            <p:spPr bwMode="auto">
              <a:xfrm rot="5400000">
                <a:off x="2308117" y="2310199"/>
                <a:ext cx="2803051" cy="1628084"/>
              </a:xfrm>
              <a:custGeom>
                <a:avLst/>
                <a:gdLst>
                  <a:gd name="connsiteX0" fmla="*/ 2940631 w 2945318"/>
                  <a:gd name="connsiteY0" fmla="*/ 0 h 1710715"/>
                  <a:gd name="connsiteX1" fmla="*/ 2942396 w 2945318"/>
                  <a:gd name="connsiteY1" fmla="*/ 42194 h 1710715"/>
                  <a:gd name="connsiteX2" fmla="*/ 2945318 w 2945318"/>
                  <a:gd name="connsiteY2" fmla="*/ 110757 h 1710715"/>
                  <a:gd name="connsiteX3" fmla="*/ 2939722 w 2945318"/>
                  <a:gd name="connsiteY3" fmla="*/ 195484 h 1710715"/>
                  <a:gd name="connsiteX4" fmla="*/ 2930592 w 2945318"/>
                  <a:gd name="connsiteY4" fmla="*/ 296065 h 1710715"/>
                  <a:gd name="connsiteX5" fmla="*/ 2912625 w 2945318"/>
                  <a:gd name="connsiteY5" fmla="*/ 411266 h 1710715"/>
                  <a:gd name="connsiteX6" fmla="*/ 2879932 w 2945318"/>
                  <a:gd name="connsiteY6" fmla="*/ 536684 h 1710715"/>
                  <a:gd name="connsiteX7" fmla="*/ 2769188 w 2945318"/>
                  <a:gd name="connsiteY7" fmla="*/ 810243 h 1710715"/>
                  <a:gd name="connsiteX8" fmla="*/ 2587462 w 2945318"/>
                  <a:gd name="connsiteY8" fmla="*/ 1090496 h 1710715"/>
                  <a:gd name="connsiteX9" fmla="*/ 2528556 w 2945318"/>
                  <a:gd name="connsiteY9" fmla="*/ 1157080 h 1710715"/>
                  <a:gd name="connsiteX10" fmla="*/ 2467588 w 2945318"/>
                  <a:gd name="connsiteY10" fmla="*/ 1223664 h 1710715"/>
                  <a:gd name="connsiteX11" fmla="*/ 2328569 w 2945318"/>
                  <a:gd name="connsiteY11" fmla="*/ 1345735 h 1710715"/>
                  <a:gd name="connsiteX12" fmla="*/ 2002227 w 2945318"/>
                  <a:gd name="connsiteY12" fmla="*/ 1546897 h 1710715"/>
                  <a:gd name="connsiteX13" fmla="*/ 1914162 w 2945318"/>
                  <a:gd name="connsiteY13" fmla="*/ 1587587 h 1710715"/>
                  <a:gd name="connsiteX14" fmla="*/ 1821679 w 2945318"/>
                  <a:gd name="connsiteY14" fmla="*/ 1619118 h 1710715"/>
                  <a:gd name="connsiteX15" fmla="*/ 1625227 w 2945318"/>
                  <a:gd name="connsiteY15" fmla="*/ 1672315 h 1710715"/>
                  <a:gd name="connsiteX16" fmla="*/ 1574273 w 2945318"/>
                  <a:gd name="connsiteY16" fmla="*/ 1683588 h 1710715"/>
                  <a:gd name="connsiteX17" fmla="*/ 1531271 w 2945318"/>
                  <a:gd name="connsiteY17" fmla="*/ 1689225 h 1710715"/>
                  <a:gd name="connsiteX18" fmla="*/ 1447919 w 2945318"/>
                  <a:gd name="connsiteY18" fmla="*/ 1701732 h 1710715"/>
                  <a:gd name="connsiteX19" fmla="*/ 1426418 w 2945318"/>
                  <a:gd name="connsiteY19" fmla="*/ 1705078 h 1710715"/>
                  <a:gd name="connsiteX20" fmla="*/ 1421705 w 2945318"/>
                  <a:gd name="connsiteY20" fmla="*/ 1705078 h 1710715"/>
                  <a:gd name="connsiteX21" fmla="*/ 1419643 w 2945318"/>
                  <a:gd name="connsiteY21" fmla="*/ 1706135 h 1710715"/>
                  <a:gd name="connsiteX22" fmla="*/ 1417287 w 2945318"/>
                  <a:gd name="connsiteY22" fmla="*/ 1706135 h 1710715"/>
                  <a:gd name="connsiteX23" fmla="*/ 1404917 w 2945318"/>
                  <a:gd name="connsiteY23" fmla="*/ 1706135 h 1710715"/>
                  <a:gd name="connsiteX24" fmla="*/ 1393725 w 2945318"/>
                  <a:gd name="connsiteY24" fmla="*/ 1706135 h 1710715"/>
                  <a:gd name="connsiteX25" fmla="*/ 1345127 w 2945318"/>
                  <a:gd name="connsiteY25" fmla="*/ 1708425 h 1710715"/>
                  <a:gd name="connsiteX26" fmla="*/ 1250288 w 2945318"/>
                  <a:gd name="connsiteY26" fmla="*/ 1710715 h 1710715"/>
                  <a:gd name="connsiteX27" fmla="*/ 886541 w 2945318"/>
                  <a:gd name="connsiteY27" fmla="*/ 1670025 h 1710715"/>
                  <a:gd name="connsiteX28" fmla="*/ 721603 w 2945318"/>
                  <a:gd name="connsiteY28" fmla="*/ 1624931 h 1710715"/>
                  <a:gd name="connsiteX29" fmla="*/ 642669 w 2945318"/>
                  <a:gd name="connsiteY29" fmla="*/ 1599918 h 1710715"/>
                  <a:gd name="connsiteX30" fmla="*/ 569330 w 2945318"/>
                  <a:gd name="connsiteY30" fmla="*/ 1568387 h 1710715"/>
                  <a:gd name="connsiteX31" fmla="*/ 499232 w 2945318"/>
                  <a:gd name="connsiteY31" fmla="*/ 1537913 h 1710715"/>
                  <a:gd name="connsiteX32" fmla="*/ 433551 w 2945318"/>
                  <a:gd name="connsiteY32" fmla="*/ 1506207 h 1710715"/>
                  <a:gd name="connsiteX33" fmla="*/ 316327 w 2945318"/>
                  <a:gd name="connsiteY33" fmla="*/ 1438389 h 1710715"/>
                  <a:gd name="connsiteX34" fmla="*/ 262134 w 2945318"/>
                  <a:gd name="connsiteY34" fmla="*/ 1402279 h 1710715"/>
                  <a:gd name="connsiteX35" fmla="*/ 211180 w 2945318"/>
                  <a:gd name="connsiteY35" fmla="*/ 1366168 h 1710715"/>
                  <a:gd name="connsiteX36" fmla="*/ 121936 w 2945318"/>
                  <a:gd name="connsiteY36" fmla="*/ 1298351 h 1710715"/>
                  <a:gd name="connsiteX37" fmla="*/ 0 w 2945318"/>
                  <a:gd name="connsiteY37" fmla="*/ 1194423 h 1710715"/>
                  <a:gd name="connsiteX38" fmla="*/ 472697 w 2945318"/>
                  <a:gd name="connsiteY38" fmla="*/ 738614 h 1710715"/>
                  <a:gd name="connsiteX39" fmla="*/ 505903 w 2945318"/>
                  <a:gd name="connsiteY39" fmla="*/ 783020 h 1710715"/>
                  <a:gd name="connsiteX40" fmla="*/ 1568400 w 2945318"/>
                  <a:gd name="connsiteY40" fmla="*/ 1284090 h 1710715"/>
                  <a:gd name="connsiteX41" fmla="*/ 2938209 w 2945318"/>
                  <a:gd name="connsiteY41" fmla="*/ 47954 h 171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945318" h="1710715">
                    <a:moveTo>
                      <a:pt x="2940631" y="0"/>
                    </a:moveTo>
                    <a:lnTo>
                      <a:pt x="2942396" y="42194"/>
                    </a:lnTo>
                    <a:cubicBezTo>
                      <a:pt x="2943238" y="62151"/>
                      <a:pt x="2944214" y="85083"/>
                      <a:pt x="2945318" y="110757"/>
                    </a:cubicBezTo>
                    <a:cubicBezTo>
                      <a:pt x="2944140" y="135594"/>
                      <a:pt x="2941784" y="165010"/>
                      <a:pt x="2939722" y="195484"/>
                    </a:cubicBezTo>
                    <a:cubicBezTo>
                      <a:pt x="2937366" y="227191"/>
                      <a:pt x="2938544" y="261011"/>
                      <a:pt x="2930592" y="296065"/>
                    </a:cubicBezTo>
                    <a:cubicBezTo>
                      <a:pt x="2924995" y="332176"/>
                      <a:pt x="2918221" y="370752"/>
                      <a:pt x="2912625" y="411266"/>
                    </a:cubicBezTo>
                    <a:cubicBezTo>
                      <a:pt x="2902316" y="450900"/>
                      <a:pt x="2891124" y="492647"/>
                      <a:pt x="2879932" y="536684"/>
                    </a:cubicBezTo>
                    <a:cubicBezTo>
                      <a:pt x="2852835" y="622645"/>
                      <a:pt x="2817786" y="717589"/>
                      <a:pt x="2769188" y="810243"/>
                    </a:cubicBezTo>
                    <a:cubicBezTo>
                      <a:pt x="2721768" y="905187"/>
                      <a:pt x="2659622" y="998898"/>
                      <a:pt x="2587462" y="1090496"/>
                    </a:cubicBezTo>
                    <a:cubicBezTo>
                      <a:pt x="2569201" y="1114100"/>
                      <a:pt x="2548878" y="1134533"/>
                      <a:pt x="2528556" y="1157080"/>
                    </a:cubicBezTo>
                    <a:cubicBezTo>
                      <a:pt x="2508233" y="1178570"/>
                      <a:pt x="2487910" y="1201117"/>
                      <a:pt x="2467588" y="1223664"/>
                    </a:cubicBezTo>
                    <a:cubicBezTo>
                      <a:pt x="2422524" y="1264354"/>
                      <a:pt x="2377166" y="1306278"/>
                      <a:pt x="2328569" y="1345735"/>
                    </a:cubicBezTo>
                    <a:cubicBezTo>
                      <a:pt x="2229311" y="1421479"/>
                      <a:pt x="2120924" y="1493700"/>
                      <a:pt x="2002227" y="1546897"/>
                    </a:cubicBezTo>
                    <a:lnTo>
                      <a:pt x="1914162" y="1587587"/>
                    </a:lnTo>
                    <a:lnTo>
                      <a:pt x="1821679" y="1619118"/>
                    </a:lnTo>
                    <a:cubicBezTo>
                      <a:pt x="1761889" y="1642898"/>
                      <a:pt x="1691791" y="1657694"/>
                      <a:pt x="1625227" y="1672315"/>
                    </a:cubicBezTo>
                    <a:lnTo>
                      <a:pt x="1574273" y="1683588"/>
                    </a:lnTo>
                    <a:lnTo>
                      <a:pt x="1531271" y="1689225"/>
                    </a:lnTo>
                    <a:cubicBezTo>
                      <a:pt x="1503290" y="1693805"/>
                      <a:pt x="1476194" y="1697152"/>
                      <a:pt x="1447919" y="1701732"/>
                    </a:cubicBezTo>
                    <a:cubicBezTo>
                      <a:pt x="1440850" y="1702788"/>
                      <a:pt x="1433486" y="1704022"/>
                      <a:pt x="1426418" y="1705078"/>
                    </a:cubicBezTo>
                    <a:lnTo>
                      <a:pt x="1421705" y="1705078"/>
                    </a:lnTo>
                    <a:cubicBezTo>
                      <a:pt x="1421116" y="1705431"/>
                      <a:pt x="1420233" y="1705783"/>
                      <a:pt x="1419643" y="1706135"/>
                    </a:cubicBezTo>
                    <a:lnTo>
                      <a:pt x="1417287" y="1706135"/>
                    </a:lnTo>
                    <a:lnTo>
                      <a:pt x="1404917" y="1706135"/>
                    </a:lnTo>
                    <a:lnTo>
                      <a:pt x="1393725" y="1706135"/>
                    </a:lnTo>
                    <a:lnTo>
                      <a:pt x="1345127" y="1708425"/>
                    </a:lnTo>
                    <a:cubicBezTo>
                      <a:pt x="1313317" y="1708425"/>
                      <a:pt x="1281803" y="1709658"/>
                      <a:pt x="1250288" y="1710715"/>
                    </a:cubicBezTo>
                    <a:cubicBezTo>
                      <a:pt x="1124817" y="1708425"/>
                      <a:pt x="1001703" y="1696095"/>
                      <a:pt x="886541" y="1670025"/>
                    </a:cubicBezTo>
                    <a:cubicBezTo>
                      <a:pt x="828813" y="1659808"/>
                      <a:pt x="774619" y="1641841"/>
                      <a:pt x="721603" y="1624931"/>
                    </a:cubicBezTo>
                    <a:cubicBezTo>
                      <a:pt x="694506" y="1617004"/>
                      <a:pt x="668587" y="1607844"/>
                      <a:pt x="642669" y="1599918"/>
                    </a:cubicBezTo>
                    <a:cubicBezTo>
                      <a:pt x="617633" y="1589877"/>
                      <a:pt x="594071" y="1578604"/>
                      <a:pt x="569330" y="1568387"/>
                    </a:cubicBezTo>
                    <a:cubicBezTo>
                      <a:pt x="545473" y="1558170"/>
                      <a:pt x="522794" y="1547954"/>
                      <a:pt x="499232" y="1537913"/>
                    </a:cubicBezTo>
                    <a:cubicBezTo>
                      <a:pt x="476553" y="1528754"/>
                      <a:pt x="453874" y="1517480"/>
                      <a:pt x="433551" y="1506207"/>
                    </a:cubicBezTo>
                    <a:lnTo>
                      <a:pt x="316327" y="1438389"/>
                    </a:lnTo>
                    <a:cubicBezTo>
                      <a:pt x="298066" y="1428173"/>
                      <a:pt x="278922" y="1415842"/>
                      <a:pt x="262134" y="1402279"/>
                    </a:cubicBezTo>
                    <a:cubicBezTo>
                      <a:pt x="243873" y="1389772"/>
                      <a:pt x="227084" y="1377442"/>
                      <a:pt x="211180" y="1366168"/>
                    </a:cubicBezTo>
                    <a:lnTo>
                      <a:pt x="121936" y="1298351"/>
                    </a:lnTo>
                    <a:cubicBezTo>
                      <a:pt x="45064" y="1231591"/>
                      <a:pt x="0" y="1194423"/>
                      <a:pt x="0" y="1194423"/>
                    </a:cubicBezTo>
                    <a:lnTo>
                      <a:pt x="472697" y="738614"/>
                    </a:lnTo>
                    <a:lnTo>
                      <a:pt x="505903" y="783020"/>
                    </a:lnTo>
                    <a:cubicBezTo>
                      <a:pt x="758450" y="1089036"/>
                      <a:pt x="1140647" y="1284090"/>
                      <a:pt x="1568400" y="1284090"/>
                    </a:cubicBezTo>
                    <a:cubicBezTo>
                      <a:pt x="2281323" y="1284090"/>
                      <a:pt x="2867697" y="742274"/>
                      <a:pt x="2938209" y="47954"/>
                    </a:cubicBezTo>
                    <a:close/>
                  </a:path>
                </a:pathLst>
              </a:custGeom>
              <a:solidFill>
                <a:srgbClr val="448BA4"/>
              </a:solidFill>
              <a:ln>
                <a:noFill/>
              </a:ln>
            </p:spPr>
            <p:txBody>
              <a:bodyPr vert="horz" wrap="square" lIns="91440" tIns="45720" rIns="91440" bIns="45720" numCol="1" anchor="t" anchorCtr="0" compatLnSpc="1">
                <a:noAutofit/>
              </a:bodyPr>
              <a:lstStyle/>
              <a:p>
                <a:endParaRPr lang="en-US" dirty="0">
                  <a:cs typeface="+mn-ea"/>
                  <a:sym typeface="+mn-lt"/>
                </a:endParaRPr>
              </a:p>
            </p:txBody>
          </p:sp>
          <p:grpSp>
            <p:nvGrpSpPr>
              <p:cNvPr id="22" name="Group 21"/>
              <p:cNvGrpSpPr/>
              <p:nvPr/>
            </p:nvGrpSpPr>
            <p:grpSpPr>
              <a:xfrm>
                <a:off x="3444240" y="1736438"/>
                <a:ext cx="399928" cy="378112"/>
                <a:chOff x="7088577" y="3469102"/>
                <a:chExt cx="303576" cy="287017"/>
              </a:xfrm>
              <a:solidFill>
                <a:schemeClr val="bg1"/>
              </a:solidFill>
            </p:grpSpPr>
            <p:sp>
              <p:nvSpPr>
                <p:cNvPr id="23" name="Freeform 16"/>
                <p:cNvSpPr>
                  <a:spLocks noEditPoints="1"/>
                </p:cNvSpPr>
                <p:nvPr/>
              </p:nvSpPr>
              <p:spPr bwMode="auto">
                <a:xfrm>
                  <a:off x="7159228" y="3469102"/>
                  <a:ext cx="162276" cy="161171"/>
                </a:xfrm>
                <a:custGeom>
                  <a:avLst/>
                  <a:gdLst>
                    <a:gd name="T0" fmla="*/ 761 w 1768"/>
                    <a:gd name="T1" fmla="*/ 241 h 1756"/>
                    <a:gd name="T2" fmla="*/ 591 w 1768"/>
                    <a:gd name="T3" fmla="*/ 299 h 1756"/>
                    <a:gd name="T4" fmla="*/ 446 w 1768"/>
                    <a:gd name="T5" fmla="*/ 399 h 1756"/>
                    <a:gd name="T6" fmla="*/ 332 w 1768"/>
                    <a:gd name="T7" fmla="*/ 534 h 1756"/>
                    <a:gd name="T8" fmla="*/ 259 w 1768"/>
                    <a:gd name="T9" fmla="*/ 696 h 1756"/>
                    <a:gd name="T10" fmla="*/ 233 w 1768"/>
                    <a:gd name="T11" fmla="*/ 877 h 1756"/>
                    <a:gd name="T12" fmla="*/ 259 w 1768"/>
                    <a:gd name="T13" fmla="*/ 1058 h 1756"/>
                    <a:gd name="T14" fmla="*/ 332 w 1768"/>
                    <a:gd name="T15" fmla="*/ 1219 h 1756"/>
                    <a:gd name="T16" fmla="*/ 446 w 1768"/>
                    <a:gd name="T17" fmla="*/ 1353 h 1756"/>
                    <a:gd name="T18" fmla="*/ 591 w 1768"/>
                    <a:gd name="T19" fmla="*/ 1453 h 1756"/>
                    <a:gd name="T20" fmla="*/ 761 w 1768"/>
                    <a:gd name="T21" fmla="*/ 1511 h 1756"/>
                    <a:gd name="T22" fmla="*/ 946 w 1768"/>
                    <a:gd name="T23" fmla="*/ 1520 h 1756"/>
                    <a:gd name="T24" fmla="*/ 1124 w 1768"/>
                    <a:gd name="T25" fmla="*/ 1478 h 1756"/>
                    <a:gd name="T26" fmla="*/ 1278 w 1768"/>
                    <a:gd name="T27" fmla="*/ 1391 h 1756"/>
                    <a:gd name="T28" fmla="*/ 1403 w 1768"/>
                    <a:gd name="T29" fmla="*/ 1267 h 1756"/>
                    <a:gd name="T30" fmla="*/ 1489 w 1768"/>
                    <a:gd name="T31" fmla="*/ 1114 h 1756"/>
                    <a:gd name="T32" fmla="*/ 1533 w 1768"/>
                    <a:gd name="T33" fmla="*/ 939 h 1756"/>
                    <a:gd name="T34" fmla="*/ 1524 w 1768"/>
                    <a:gd name="T35" fmla="*/ 754 h 1756"/>
                    <a:gd name="T36" fmla="*/ 1465 w 1768"/>
                    <a:gd name="T37" fmla="*/ 585 h 1756"/>
                    <a:gd name="T38" fmla="*/ 1364 w 1768"/>
                    <a:gd name="T39" fmla="*/ 440 h 1756"/>
                    <a:gd name="T40" fmla="*/ 1229 w 1768"/>
                    <a:gd name="T41" fmla="*/ 328 h 1756"/>
                    <a:gd name="T42" fmla="*/ 1066 w 1768"/>
                    <a:gd name="T43" fmla="*/ 255 h 1756"/>
                    <a:gd name="T44" fmla="*/ 884 w 1768"/>
                    <a:gd name="T45" fmla="*/ 229 h 1756"/>
                    <a:gd name="T46" fmla="*/ 1028 w 1768"/>
                    <a:gd name="T47" fmla="*/ 12 h 1756"/>
                    <a:gd name="T48" fmla="*/ 1228 w 1768"/>
                    <a:gd name="T49" fmla="*/ 69 h 1756"/>
                    <a:gd name="T50" fmla="*/ 1407 w 1768"/>
                    <a:gd name="T51" fmla="*/ 169 h 1756"/>
                    <a:gd name="T52" fmla="*/ 1556 w 1768"/>
                    <a:gd name="T53" fmla="*/ 305 h 1756"/>
                    <a:gd name="T54" fmla="*/ 1670 w 1768"/>
                    <a:gd name="T55" fmla="*/ 473 h 1756"/>
                    <a:gd name="T56" fmla="*/ 1743 w 1768"/>
                    <a:gd name="T57" fmla="*/ 666 h 1756"/>
                    <a:gd name="T58" fmla="*/ 1768 w 1768"/>
                    <a:gd name="T59" fmla="*/ 877 h 1756"/>
                    <a:gd name="T60" fmla="*/ 1743 w 1768"/>
                    <a:gd name="T61" fmla="*/ 1088 h 1756"/>
                    <a:gd name="T62" fmla="*/ 1670 w 1768"/>
                    <a:gd name="T63" fmla="*/ 1280 h 1756"/>
                    <a:gd name="T64" fmla="*/ 1556 w 1768"/>
                    <a:gd name="T65" fmla="*/ 1448 h 1756"/>
                    <a:gd name="T66" fmla="*/ 1407 w 1768"/>
                    <a:gd name="T67" fmla="*/ 1586 h 1756"/>
                    <a:gd name="T68" fmla="*/ 1228 w 1768"/>
                    <a:gd name="T69" fmla="*/ 1687 h 1756"/>
                    <a:gd name="T70" fmla="*/ 1028 w 1768"/>
                    <a:gd name="T71" fmla="*/ 1744 h 1756"/>
                    <a:gd name="T72" fmla="*/ 811 w 1768"/>
                    <a:gd name="T73" fmla="*/ 1753 h 1756"/>
                    <a:gd name="T74" fmla="*/ 605 w 1768"/>
                    <a:gd name="T75" fmla="*/ 1711 h 1756"/>
                    <a:gd name="T76" fmla="*/ 419 w 1768"/>
                    <a:gd name="T77" fmla="*/ 1624 h 1756"/>
                    <a:gd name="T78" fmla="*/ 258 w 1768"/>
                    <a:gd name="T79" fmla="*/ 1496 h 1756"/>
                    <a:gd name="T80" fmla="*/ 132 w 1768"/>
                    <a:gd name="T81" fmla="*/ 1338 h 1756"/>
                    <a:gd name="T82" fmla="*/ 45 w 1768"/>
                    <a:gd name="T83" fmla="*/ 1153 h 1756"/>
                    <a:gd name="T84" fmla="*/ 3 w 1768"/>
                    <a:gd name="T85" fmla="*/ 948 h 1756"/>
                    <a:gd name="T86" fmla="*/ 11 w 1768"/>
                    <a:gd name="T87" fmla="*/ 735 h 1756"/>
                    <a:gd name="T88" fmla="*/ 69 w 1768"/>
                    <a:gd name="T89" fmla="*/ 536 h 1756"/>
                    <a:gd name="T90" fmla="*/ 170 w 1768"/>
                    <a:gd name="T91" fmla="*/ 359 h 1756"/>
                    <a:gd name="T92" fmla="*/ 309 w 1768"/>
                    <a:gd name="T93" fmla="*/ 211 h 1756"/>
                    <a:gd name="T94" fmla="*/ 478 w 1768"/>
                    <a:gd name="T95" fmla="*/ 98 h 1756"/>
                    <a:gd name="T96" fmla="*/ 671 w 1768"/>
                    <a:gd name="T97" fmla="*/ 26 h 1756"/>
                    <a:gd name="T98" fmla="*/ 884 w 1768"/>
                    <a:gd name="T99" fmla="*/ 0 h 1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68" h="1756">
                      <a:moveTo>
                        <a:pt x="884" y="229"/>
                      </a:moveTo>
                      <a:lnTo>
                        <a:pt x="821" y="232"/>
                      </a:lnTo>
                      <a:lnTo>
                        <a:pt x="761" y="241"/>
                      </a:lnTo>
                      <a:lnTo>
                        <a:pt x="702" y="255"/>
                      </a:lnTo>
                      <a:lnTo>
                        <a:pt x="645" y="274"/>
                      </a:lnTo>
                      <a:lnTo>
                        <a:pt x="591" y="299"/>
                      </a:lnTo>
                      <a:lnTo>
                        <a:pt x="539" y="328"/>
                      </a:lnTo>
                      <a:lnTo>
                        <a:pt x="491" y="361"/>
                      </a:lnTo>
                      <a:lnTo>
                        <a:pt x="446" y="399"/>
                      </a:lnTo>
                      <a:lnTo>
                        <a:pt x="403" y="440"/>
                      </a:lnTo>
                      <a:lnTo>
                        <a:pt x="366" y="485"/>
                      </a:lnTo>
                      <a:lnTo>
                        <a:pt x="332" y="534"/>
                      </a:lnTo>
                      <a:lnTo>
                        <a:pt x="303" y="585"/>
                      </a:lnTo>
                      <a:lnTo>
                        <a:pt x="279" y="639"/>
                      </a:lnTo>
                      <a:lnTo>
                        <a:pt x="259" y="696"/>
                      </a:lnTo>
                      <a:lnTo>
                        <a:pt x="244" y="754"/>
                      </a:lnTo>
                      <a:lnTo>
                        <a:pt x="236" y="815"/>
                      </a:lnTo>
                      <a:lnTo>
                        <a:pt x="233" y="877"/>
                      </a:lnTo>
                      <a:lnTo>
                        <a:pt x="236" y="939"/>
                      </a:lnTo>
                      <a:lnTo>
                        <a:pt x="244" y="999"/>
                      </a:lnTo>
                      <a:lnTo>
                        <a:pt x="259" y="1058"/>
                      </a:lnTo>
                      <a:lnTo>
                        <a:pt x="279" y="1114"/>
                      </a:lnTo>
                      <a:lnTo>
                        <a:pt x="303" y="1168"/>
                      </a:lnTo>
                      <a:lnTo>
                        <a:pt x="332" y="1219"/>
                      </a:lnTo>
                      <a:lnTo>
                        <a:pt x="366" y="1267"/>
                      </a:lnTo>
                      <a:lnTo>
                        <a:pt x="403" y="1312"/>
                      </a:lnTo>
                      <a:lnTo>
                        <a:pt x="446" y="1353"/>
                      </a:lnTo>
                      <a:lnTo>
                        <a:pt x="491" y="1391"/>
                      </a:lnTo>
                      <a:lnTo>
                        <a:pt x="539" y="1424"/>
                      </a:lnTo>
                      <a:lnTo>
                        <a:pt x="591" y="1453"/>
                      </a:lnTo>
                      <a:lnTo>
                        <a:pt x="645" y="1478"/>
                      </a:lnTo>
                      <a:lnTo>
                        <a:pt x="702" y="1497"/>
                      </a:lnTo>
                      <a:lnTo>
                        <a:pt x="761" y="1511"/>
                      </a:lnTo>
                      <a:lnTo>
                        <a:pt x="821" y="1520"/>
                      </a:lnTo>
                      <a:lnTo>
                        <a:pt x="884" y="1523"/>
                      </a:lnTo>
                      <a:lnTo>
                        <a:pt x="946" y="1520"/>
                      </a:lnTo>
                      <a:lnTo>
                        <a:pt x="1008" y="1511"/>
                      </a:lnTo>
                      <a:lnTo>
                        <a:pt x="1066" y="1497"/>
                      </a:lnTo>
                      <a:lnTo>
                        <a:pt x="1124" y="1478"/>
                      </a:lnTo>
                      <a:lnTo>
                        <a:pt x="1177" y="1453"/>
                      </a:lnTo>
                      <a:lnTo>
                        <a:pt x="1229" y="1424"/>
                      </a:lnTo>
                      <a:lnTo>
                        <a:pt x="1278" y="1391"/>
                      </a:lnTo>
                      <a:lnTo>
                        <a:pt x="1323" y="1353"/>
                      </a:lnTo>
                      <a:lnTo>
                        <a:pt x="1364" y="1312"/>
                      </a:lnTo>
                      <a:lnTo>
                        <a:pt x="1403" y="1267"/>
                      </a:lnTo>
                      <a:lnTo>
                        <a:pt x="1436" y="1219"/>
                      </a:lnTo>
                      <a:lnTo>
                        <a:pt x="1465" y="1168"/>
                      </a:lnTo>
                      <a:lnTo>
                        <a:pt x="1489" y="1114"/>
                      </a:lnTo>
                      <a:lnTo>
                        <a:pt x="1509" y="1058"/>
                      </a:lnTo>
                      <a:lnTo>
                        <a:pt x="1524" y="999"/>
                      </a:lnTo>
                      <a:lnTo>
                        <a:pt x="1533" y="939"/>
                      </a:lnTo>
                      <a:lnTo>
                        <a:pt x="1536" y="877"/>
                      </a:lnTo>
                      <a:lnTo>
                        <a:pt x="1533" y="815"/>
                      </a:lnTo>
                      <a:lnTo>
                        <a:pt x="1524" y="754"/>
                      </a:lnTo>
                      <a:lnTo>
                        <a:pt x="1509" y="696"/>
                      </a:lnTo>
                      <a:lnTo>
                        <a:pt x="1489" y="639"/>
                      </a:lnTo>
                      <a:lnTo>
                        <a:pt x="1465" y="585"/>
                      </a:lnTo>
                      <a:lnTo>
                        <a:pt x="1436" y="534"/>
                      </a:lnTo>
                      <a:lnTo>
                        <a:pt x="1403" y="485"/>
                      </a:lnTo>
                      <a:lnTo>
                        <a:pt x="1364" y="440"/>
                      </a:lnTo>
                      <a:lnTo>
                        <a:pt x="1323" y="399"/>
                      </a:lnTo>
                      <a:lnTo>
                        <a:pt x="1278" y="361"/>
                      </a:lnTo>
                      <a:lnTo>
                        <a:pt x="1229" y="328"/>
                      </a:lnTo>
                      <a:lnTo>
                        <a:pt x="1177" y="299"/>
                      </a:lnTo>
                      <a:lnTo>
                        <a:pt x="1124" y="274"/>
                      </a:lnTo>
                      <a:lnTo>
                        <a:pt x="1066" y="255"/>
                      </a:lnTo>
                      <a:lnTo>
                        <a:pt x="1008" y="241"/>
                      </a:lnTo>
                      <a:lnTo>
                        <a:pt x="946" y="232"/>
                      </a:lnTo>
                      <a:lnTo>
                        <a:pt x="884" y="229"/>
                      </a:lnTo>
                      <a:close/>
                      <a:moveTo>
                        <a:pt x="884" y="0"/>
                      </a:moveTo>
                      <a:lnTo>
                        <a:pt x="956" y="3"/>
                      </a:lnTo>
                      <a:lnTo>
                        <a:pt x="1028" y="12"/>
                      </a:lnTo>
                      <a:lnTo>
                        <a:pt x="1096" y="25"/>
                      </a:lnTo>
                      <a:lnTo>
                        <a:pt x="1164" y="45"/>
                      </a:lnTo>
                      <a:lnTo>
                        <a:pt x="1228" y="69"/>
                      </a:lnTo>
                      <a:lnTo>
                        <a:pt x="1291" y="98"/>
                      </a:lnTo>
                      <a:lnTo>
                        <a:pt x="1350" y="131"/>
                      </a:lnTo>
                      <a:lnTo>
                        <a:pt x="1407" y="169"/>
                      </a:lnTo>
                      <a:lnTo>
                        <a:pt x="1460" y="210"/>
                      </a:lnTo>
                      <a:lnTo>
                        <a:pt x="1509" y="256"/>
                      </a:lnTo>
                      <a:lnTo>
                        <a:pt x="1556" y="305"/>
                      </a:lnTo>
                      <a:lnTo>
                        <a:pt x="1598" y="358"/>
                      </a:lnTo>
                      <a:lnTo>
                        <a:pt x="1636" y="414"/>
                      </a:lnTo>
                      <a:lnTo>
                        <a:pt x="1670" y="473"/>
                      </a:lnTo>
                      <a:lnTo>
                        <a:pt x="1699" y="535"/>
                      </a:lnTo>
                      <a:lnTo>
                        <a:pt x="1724" y="599"/>
                      </a:lnTo>
                      <a:lnTo>
                        <a:pt x="1743" y="666"/>
                      </a:lnTo>
                      <a:lnTo>
                        <a:pt x="1757" y="734"/>
                      </a:lnTo>
                      <a:lnTo>
                        <a:pt x="1766" y="805"/>
                      </a:lnTo>
                      <a:lnTo>
                        <a:pt x="1768" y="877"/>
                      </a:lnTo>
                      <a:lnTo>
                        <a:pt x="1766" y="949"/>
                      </a:lnTo>
                      <a:lnTo>
                        <a:pt x="1757" y="1019"/>
                      </a:lnTo>
                      <a:lnTo>
                        <a:pt x="1743" y="1088"/>
                      </a:lnTo>
                      <a:lnTo>
                        <a:pt x="1724" y="1154"/>
                      </a:lnTo>
                      <a:lnTo>
                        <a:pt x="1699" y="1218"/>
                      </a:lnTo>
                      <a:lnTo>
                        <a:pt x="1670" y="1280"/>
                      </a:lnTo>
                      <a:lnTo>
                        <a:pt x="1636" y="1339"/>
                      </a:lnTo>
                      <a:lnTo>
                        <a:pt x="1598" y="1395"/>
                      </a:lnTo>
                      <a:lnTo>
                        <a:pt x="1556" y="1448"/>
                      </a:lnTo>
                      <a:lnTo>
                        <a:pt x="1509" y="1497"/>
                      </a:lnTo>
                      <a:lnTo>
                        <a:pt x="1460" y="1543"/>
                      </a:lnTo>
                      <a:lnTo>
                        <a:pt x="1407" y="1586"/>
                      </a:lnTo>
                      <a:lnTo>
                        <a:pt x="1350" y="1624"/>
                      </a:lnTo>
                      <a:lnTo>
                        <a:pt x="1291" y="1658"/>
                      </a:lnTo>
                      <a:lnTo>
                        <a:pt x="1228" y="1687"/>
                      </a:lnTo>
                      <a:lnTo>
                        <a:pt x="1164" y="1711"/>
                      </a:lnTo>
                      <a:lnTo>
                        <a:pt x="1096" y="1730"/>
                      </a:lnTo>
                      <a:lnTo>
                        <a:pt x="1028" y="1744"/>
                      </a:lnTo>
                      <a:lnTo>
                        <a:pt x="956" y="1753"/>
                      </a:lnTo>
                      <a:lnTo>
                        <a:pt x="884" y="1756"/>
                      </a:lnTo>
                      <a:lnTo>
                        <a:pt x="811" y="1753"/>
                      </a:lnTo>
                      <a:lnTo>
                        <a:pt x="741" y="1744"/>
                      </a:lnTo>
                      <a:lnTo>
                        <a:pt x="671" y="1730"/>
                      </a:lnTo>
                      <a:lnTo>
                        <a:pt x="605" y="1711"/>
                      </a:lnTo>
                      <a:lnTo>
                        <a:pt x="539" y="1686"/>
                      </a:lnTo>
                      <a:lnTo>
                        <a:pt x="478" y="1657"/>
                      </a:lnTo>
                      <a:lnTo>
                        <a:pt x="419" y="1624"/>
                      </a:lnTo>
                      <a:lnTo>
                        <a:pt x="362" y="1585"/>
                      </a:lnTo>
                      <a:lnTo>
                        <a:pt x="309" y="1542"/>
                      </a:lnTo>
                      <a:lnTo>
                        <a:pt x="258" y="1496"/>
                      </a:lnTo>
                      <a:lnTo>
                        <a:pt x="212" y="1447"/>
                      </a:lnTo>
                      <a:lnTo>
                        <a:pt x="170" y="1394"/>
                      </a:lnTo>
                      <a:lnTo>
                        <a:pt x="132" y="1338"/>
                      </a:lnTo>
                      <a:lnTo>
                        <a:pt x="98" y="1279"/>
                      </a:lnTo>
                      <a:lnTo>
                        <a:pt x="69" y="1217"/>
                      </a:lnTo>
                      <a:lnTo>
                        <a:pt x="45" y="1153"/>
                      </a:lnTo>
                      <a:lnTo>
                        <a:pt x="26" y="1087"/>
                      </a:lnTo>
                      <a:lnTo>
                        <a:pt x="11" y="1018"/>
                      </a:lnTo>
                      <a:lnTo>
                        <a:pt x="3" y="948"/>
                      </a:lnTo>
                      <a:lnTo>
                        <a:pt x="0" y="877"/>
                      </a:lnTo>
                      <a:lnTo>
                        <a:pt x="3" y="805"/>
                      </a:lnTo>
                      <a:lnTo>
                        <a:pt x="11" y="735"/>
                      </a:lnTo>
                      <a:lnTo>
                        <a:pt x="26" y="667"/>
                      </a:lnTo>
                      <a:lnTo>
                        <a:pt x="45" y="600"/>
                      </a:lnTo>
                      <a:lnTo>
                        <a:pt x="69" y="536"/>
                      </a:lnTo>
                      <a:lnTo>
                        <a:pt x="98" y="474"/>
                      </a:lnTo>
                      <a:lnTo>
                        <a:pt x="132" y="415"/>
                      </a:lnTo>
                      <a:lnTo>
                        <a:pt x="170" y="359"/>
                      </a:lnTo>
                      <a:lnTo>
                        <a:pt x="212" y="306"/>
                      </a:lnTo>
                      <a:lnTo>
                        <a:pt x="258" y="257"/>
                      </a:lnTo>
                      <a:lnTo>
                        <a:pt x="309" y="211"/>
                      </a:lnTo>
                      <a:lnTo>
                        <a:pt x="362" y="169"/>
                      </a:lnTo>
                      <a:lnTo>
                        <a:pt x="419" y="132"/>
                      </a:lnTo>
                      <a:lnTo>
                        <a:pt x="478" y="98"/>
                      </a:lnTo>
                      <a:lnTo>
                        <a:pt x="539" y="69"/>
                      </a:lnTo>
                      <a:lnTo>
                        <a:pt x="605" y="45"/>
                      </a:lnTo>
                      <a:lnTo>
                        <a:pt x="671" y="26"/>
                      </a:lnTo>
                      <a:lnTo>
                        <a:pt x="741" y="12"/>
                      </a:lnTo>
                      <a:lnTo>
                        <a:pt x="811" y="3"/>
                      </a:lnTo>
                      <a:lnTo>
                        <a:pt x="884" y="0"/>
                      </a:lnTo>
                      <a:close/>
                    </a:path>
                  </a:pathLst>
                </a:custGeom>
                <a:grpFill/>
                <a:ln w="0">
                  <a:noFill/>
                  <a:prstDash val="solid"/>
                  <a:round/>
                </a:ln>
              </p:spPr>
              <p:txBody>
                <a:bodyPr vert="horz" wrap="square" lIns="121920" tIns="60960" rIns="121920" bIns="60960" numCol="1" anchor="t" anchorCtr="0" compatLnSpc="1"/>
                <a:lstStyle/>
                <a:p>
                  <a:endParaRPr lang="en-US" sz="2400" dirty="0">
                    <a:cs typeface="+mn-ea"/>
                    <a:sym typeface="+mn-lt"/>
                  </a:endParaRPr>
                </a:p>
              </p:txBody>
            </p:sp>
            <p:sp>
              <p:nvSpPr>
                <p:cNvPr id="24" name="Freeform 17"/>
                <p:cNvSpPr>
                  <a:spLocks noEditPoints="1"/>
                </p:cNvSpPr>
                <p:nvPr/>
              </p:nvSpPr>
              <p:spPr bwMode="auto">
                <a:xfrm>
                  <a:off x="7088577" y="3644624"/>
                  <a:ext cx="303576" cy="111495"/>
                </a:xfrm>
                <a:custGeom>
                  <a:avLst/>
                  <a:gdLst>
                    <a:gd name="T0" fmla="*/ 1036 w 3305"/>
                    <a:gd name="T1" fmla="*/ 235 h 1219"/>
                    <a:gd name="T2" fmla="*/ 894 w 3305"/>
                    <a:gd name="T3" fmla="*/ 259 h 1219"/>
                    <a:gd name="T4" fmla="*/ 763 w 3305"/>
                    <a:gd name="T5" fmla="*/ 304 h 1219"/>
                    <a:gd name="T6" fmla="*/ 640 w 3305"/>
                    <a:gd name="T7" fmla="*/ 368 h 1219"/>
                    <a:gd name="T8" fmla="*/ 530 w 3305"/>
                    <a:gd name="T9" fmla="*/ 451 h 1219"/>
                    <a:gd name="T10" fmla="*/ 435 w 3305"/>
                    <a:gd name="T11" fmla="*/ 549 h 1219"/>
                    <a:gd name="T12" fmla="*/ 356 w 3305"/>
                    <a:gd name="T13" fmla="*/ 660 h 1219"/>
                    <a:gd name="T14" fmla="*/ 295 w 3305"/>
                    <a:gd name="T15" fmla="*/ 785 h 1219"/>
                    <a:gd name="T16" fmla="*/ 254 w 3305"/>
                    <a:gd name="T17" fmla="*/ 918 h 1219"/>
                    <a:gd name="T18" fmla="*/ 3063 w 3305"/>
                    <a:gd name="T19" fmla="*/ 987 h 1219"/>
                    <a:gd name="T20" fmla="*/ 3033 w 3305"/>
                    <a:gd name="T21" fmla="*/ 849 h 1219"/>
                    <a:gd name="T22" fmla="*/ 2983 w 3305"/>
                    <a:gd name="T23" fmla="*/ 720 h 1219"/>
                    <a:gd name="T24" fmla="*/ 2912 w 3305"/>
                    <a:gd name="T25" fmla="*/ 602 h 1219"/>
                    <a:gd name="T26" fmla="*/ 2824 w 3305"/>
                    <a:gd name="T27" fmla="*/ 497 h 1219"/>
                    <a:gd name="T28" fmla="*/ 2722 w 3305"/>
                    <a:gd name="T29" fmla="*/ 406 h 1219"/>
                    <a:gd name="T30" fmla="*/ 2606 w 3305"/>
                    <a:gd name="T31" fmla="*/ 333 h 1219"/>
                    <a:gd name="T32" fmla="*/ 2478 w 3305"/>
                    <a:gd name="T33" fmla="*/ 278 h 1219"/>
                    <a:gd name="T34" fmla="*/ 2340 w 3305"/>
                    <a:gd name="T35" fmla="*/ 244 h 1219"/>
                    <a:gd name="T36" fmla="*/ 2195 w 3305"/>
                    <a:gd name="T37" fmla="*/ 232 h 1219"/>
                    <a:gd name="T38" fmla="*/ 1110 w 3305"/>
                    <a:gd name="T39" fmla="*/ 0 h 1219"/>
                    <a:gd name="T40" fmla="*/ 2278 w 3305"/>
                    <a:gd name="T41" fmla="*/ 3 h 1219"/>
                    <a:gd name="T42" fmla="*/ 2439 w 3305"/>
                    <a:gd name="T43" fmla="*/ 27 h 1219"/>
                    <a:gd name="T44" fmla="*/ 2591 w 3305"/>
                    <a:gd name="T45" fmla="*/ 73 h 1219"/>
                    <a:gd name="T46" fmla="*/ 2733 w 3305"/>
                    <a:gd name="T47" fmla="*/ 139 h 1219"/>
                    <a:gd name="T48" fmla="*/ 2864 w 3305"/>
                    <a:gd name="T49" fmla="*/ 223 h 1219"/>
                    <a:gd name="T50" fmla="*/ 2981 w 3305"/>
                    <a:gd name="T51" fmla="*/ 324 h 1219"/>
                    <a:gd name="T52" fmla="*/ 3081 w 3305"/>
                    <a:gd name="T53" fmla="*/ 440 h 1219"/>
                    <a:gd name="T54" fmla="*/ 3167 w 3305"/>
                    <a:gd name="T55" fmla="*/ 570 h 1219"/>
                    <a:gd name="T56" fmla="*/ 3232 w 3305"/>
                    <a:gd name="T57" fmla="*/ 710 h 1219"/>
                    <a:gd name="T58" fmla="*/ 3279 w 3305"/>
                    <a:gd name="T59" fmla="*/ 862 h 1219"/>
                    <a:gd name="T60" fmla="*/ 3302 w 3305"/>
                    <a:gd name="T61" fmla="*/ 1021 h 1219"/>
                    <a:gd name="T62" fmla="*/ 3302 w 3305"/>
                    <a:gd name="T63" fmla="*/ 1130 h 1219"/>
                    <a:gd name="T64" fmla="*/ 3280 w 3305"/>
                    <a:gd name="T65" fmla="*/ 1176 h 1219"/>
                    <a:gd name="T66" fmla="*/ 3240 w 3305"/>
                    <a:gd name="T67" fmla="*/ 1207 h 1219"/>
                    <a:gd name="T68" fmla="*/ 3188 w 3305"/>
                    <a:gd name="T69" fmla="*/ 1219 h 1219"/>
                    <a:gd name="T70" fmla="*/ 90 w 3305"/>
                    <a:gd name="T71" fmla="*/ 1216 h 1219"/>
                    <a:gd name="T72" fmla="*/ 43 w 3305"/>
                    <a:gd name="T73" fmla="*/ 1194 h 1219"/>
                    <a:gd name="T74" fmla="*/ 12 w 3305"/>
                    <a:gd name="T75" fmla="*/ 1154 h 1219"/>
                    <a:gd name="T76" fmla="*/ 0 w 3305"/>
                    <a:gd name="T77" fmla="*/ 1103 h 1219"/>
                    <a:gd name="T78" fmla="*/ 12 w 3305"/>
                    <a:gd name="T79" fmla="*/ 940 h 1219"/>
                    <a:gd name="T80" fmla="*/ 47 w 3305"/>
                    <a:gd name="T81" fmla="*/ 785 h 1219"/>
                    <a:gd name="T82" fmla="*/ 104 w 3305"/>
                    <a:gd name="T83" fmla="*/ 638 h 1219"/>
                    <a:gd name="T84" fmla="*/ 179 w 3305"/>
                    <a:gd name="T85" fmla="*/ 502 h 1219"/>
                    <a:gd name="T86" fmla="*/ 273 w 3305"/>
                    <a:gd name="T87" fmla="*/ 379 h 1219"/>
                    <a:gd name="T88" fmla="*/ 383 w 3305"/>
                    <a:gd name="T89" fmla="*/ 271 h 1219"/>
                    <a:gd name="T90" fmla="*/ 507 w 3305"/>
                    <a:gd name="T91" fmla="*/ 178 h 1219"/>
                    <a:gd name="T92" fmla="*/ 643 w 3305"/>
                    <a:gd name="T93" fmla="*/ 103 h 1219"/>
                    <a:gd name="T94" fmla="*/ 790 w 3305"/>
                    <a:gd name="T95" fmla="*/ 47 h 1219"/>
                    <a:gd name="T96" fmla="*/ 946 w 3305"/>
                    <a:gd name="T97" fmla="*/ 12 h 1219"/>
                    <a:gd name="T98" fmla="*/ 1110 w 3305"/>
                    <a:gd name="T9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5" h="1219">
                      <a:moveTo>
                        <a:pt x="1110" y="232"/>
                      </a:moveTo>
                      <a:lnTo>
                        <a:pt x="1036" y="235"/>
                      </a:lnTo>
                      <a:lnTo>
                        <a:pt x="965" y="244"/>
                      </a:lnTo>
                      <a:lnTo>
                        <a:pt x="894" y="259"/>
                      </a:lnTo>
                      <a:lnTo>
                        <a:pt x="827" y="278"/>
                      </a:lnTo>
                      <a:lnTo>
                        <a:pt x="763" y="304"/>
                      </a:lnTo>
                      <a:lnTo>
                        <a:pt x="700" y="334"/>
                      </a:lnTo>
                      <a:lnTo>
                        <a:pt x="640" y="368"/>
                      </a:lnTo>
                      <a:lnTo>
                        <a:pt x="583" y="407"/>
                      </a:lnTo>
                      <a:lnTo>
                        <a:pt x="530" y="451"/>
                      </a:lnTo>
                      <a:lnTo>
                        <a:pt x="480" y="498"/>
                      </a:lnTo>
                      <a:lnTo>
                        <a:pt x="435" y="549"/>
                      </a:lnTo>
                      <a:lnTo>
                        <a:pt x="393" y="603"/>
                      </a:lnTo>
                      <a:lnTo>
                        <a:pt x="356" y="660"/>
                      </a:lnTo>
                      <a:lnTo>
                        <a:pt x="322" y="721"/>
                      </a:lnTo>
                      <a:lnTo>
                        <a:pt x="295" y="785"/>
                      </a:lnTo>
                      <a:lnTo>
                        <a:pt x="272" y="850"/>
                      </a:lnTo>
                      <a:lnTo>
                        <a:pt x="254" y="918"/>
                      </a:lnTo>
                      <a:lnTo>
                        <a:pt x="242" y="987"/>
                      </a:lnTo>
                      <a:lnTo>
                        <a:pt x="3063" y="987"/>
                      </a:lnTo>
                      <a:lnTo>
                        <a:pt x="3051" y="917"/>
                      </a:lnTo>
                      <a:lnTo>
                        <a:pt x="3033" y="849"/>
                      </a:lnTo>
                      <a:lnTo>
                        <a:pt x="3011" y="784"/>
                      </a:lnTo>
                      <a:lnTo>
                        <a:pt x="2983" y="720"/>
                      </a:lnTo>
                      <a:lnTo>
                        <a:pt x="2949" y="659"/>
                      </a:lnTo>
                      <a:lnTo>
                        <a:pt x="2912" y="602"/>
                      </a:lnTo>
                      <a:lnTo>
                        <a:pt x="2871" y="547"/>
                      </a:lnTo>
                      <a:lnTo>
                        <a:pt x="2824" y="497"/>
                      </a:lnTo>
                      <a:lnTo>
                        <a:pt x="2775" y="450"/>
                      </a:lnTo>
                      <a:lnTo>
                        <a:pt x="2722" y="406"/>
                      </a:lnTo>
                      <a:lnTo>
                        <a:pt x="2665" y="368"/>
                      </a:lnTo>
                      <a:lnTo>
                        <a:pt x="2606" y="333"/>
                      </a:lnTo>
                      <a:lnTo>
                        <a:pt x="2543" y="303"/>
                      </a:lnTo>
                      <a:lnTo>
                        <a:pt x="2478" y="278"/>
                      </a:lnTo>
                      <a:lnTo>
                        <a:pt x="2410" y="258"/>
                      </a:lnTo>
                      <a:lnTo>
                        <a:pt x="2340" y="244"/>
                      </a:lnTo>
                      <a:lnTo>
                        <a:pt x="2268" y="235"/>
                      </a:lnTo>
                      <a:lnTo>
                        <a:pt x="2195" y="232"/>
                      </a:lnTo>
                      <a:lnTo>
                        <a:pt x="1110" y="232"/>
                      </a:lnTo>
                      <a:close/>
                      <a:moveTo>
                        <a:pt x="1110" y="0"/>
                      </a:moveTo>
                      <a:lnTo>
                        <a:pt x="2195" y="0"/>
                      </a:lnTo>
                      <a:lnTo>
                        <a:pt x="2278" y="3"/>
                      </a:lnTo>
                      <a:lnTo>
                        <a:pt x="2359" y="12"/>
                      </a:lnTo>
                      <a:lnTo>
                        <a:pt x="2439" y="27"/>
                      </a:lnTo>
                      <a:lnTo>
                        <a:pt x="2516" y="47"/>
                      </a:lnTo>
                      <a:lnTo>
                        <a:pt x="2591" y="73"/>
                      </a:lnTo>
                      <a:lnTo>
                        <a:pt x="2663" y="103"/>
                      </a:lnTo>
                      <a:lnTo>
                        <a:pt x="2733" y="139"/>
                      </a:lnTo>
                      <a:lnTo>
                        <a:pt x="2799" y="178"/>
                      </a:lnTo>
                      <a:lnTo>
                        <a:pt x="2864" y="223"/>
                      </a:lnTo>
                      <a:lnTo>
                        <a:pt x="2923" y="271"/>
                      </a:lnTo>
                      <a:lnTo>
                        <a:pt x="2981" y="324"/>
                      </a:lnTo>
                      <a:lnTo>
                        <a:pt x="3033" y="380"/>
                      </a:lnTo>
                      <a:lnTo>
                        <a:pt x="3081" y="440"/>
                      </a:lnTo>
                      <a:lnTo>
                        <a:pt x="3127" y="503"/>
                      </a:lnTo>
                      <a:lnTo>
                        <a:pt x="3167" y="570"/>
                      </a:lnTo>
                      <a:lnTo>
                        <a:pt x="3202" y="639"/>
                      </a:lnTo>
                      <a:lnTo>
                        <a:pt x="3232" y="710"/>
                      </a:lnTo>
                      <a:lnTo>
                        <a:pt x="3259" y="786"/>
                      </a:lnTo>
                      <a:lnTo>
                        <a:pt x="3279" y="862"/>
                      </a:lnTo>
                      <a:lnTo>
                        <a:pt x="3293" y="941"/>
                      </a:lnTo>
                      <a:lnTo>
                        <a:pt x="3302" y="1021"/>
                      </a:lnTo>
                      <a:lnTo>
                        <a:pt x="3305" y="1103"/>
                      </a:lnTo>
                      <a:lnTo>
                        <a:pt x="3302" y="1130"/>
                      </a:lnTo>
                      <a:lnTo>
                        <a:pt x="3294" y="1154"/>
                      </a:lnTo>
                      <a:lnTo>
                        <a:pt x="3280" y="1176"/>
                      </a:lnTo>
                      <a:lnTo>
                        <a:pt x="3262" y="1194"/>
                      </a:lnTo>
                      <a:lnTo>
                        <a:pt x="3240" y="1207"/>
                      </a:lnTo>
                      <a:lnTo>
                        <a:pt x="3215" y="1216"/>
                      </a:lnTo>
                      <a:lnTo>
                        <a:pt x="3188" y="1219"/>
                      </a:lnTo>
                      <a:lnTo>
                        <a:pt x="117" y="1219"/>
                      </a:lnTo>
                      <a:lnTo>
                        <a:pt x="90" y="1216"/>
                      </a:lnTo>
                      <a:lnTo>
                        <a:pt x="65" y="1207"/>
                      </a:lnTo>
                      <a:lnTo>
                        <a:pt x="43" y="1194"/>
                      </a:lnTo>
                      <a:lnTo>
                        <a:pt x="25" y="1176"/>
                      </a:lnTo>
                      <a:lnTo>
                        <a:pt x="12" y="1154"/>
                      </a:lnTo>
                      <a:lnTo>
                        <a:pt x="3" y="1130"/>
                      </a:lnTo>
                      <a:lnTo>
                        <a:pt x="0" y="1103"/>
                      </a:lnTo>
                      <a:lnTo>
                        <a:pt x="3" y="1021"/>
                      </a:lnTo>
                      <a:lnTo>
                        <a:pt x="12" y="940"/>
                      </a:lnTo>
                      <a:lnTo>
                        <a:pt x="27" y="861"/>
                      </a:lnTo>
                      <a:lnTo>
                        <a:pt x="47" y="785"/>
                      </a:lnTo>
                      <a:lnTo>
                        <a:pt x="73" y="709"/>
                      </a:lnTo>
                      <a:lnTo>
                        <a:pt x="104" y="638"/>
                      </a:lnTo>
                      <a:lnTo>
                        <a:pt x="139" y="568"/>
                      </a:lnTo>
                      <a:lnTo>
                        <a:pt x="179" y="502"/>
                      </a:lnTo>
                      <a:lnTo>
                        <a:pt x="224" y="439"/>
                      </a:lnTo>
                      <a:lnTo>
                        <a:pt x="273" y="379"/>
                      </a:lnTo>
                      <a:lnTo>
                        <a:pt x="326" y="323"/>
                      </a:lnTo>
                      <a:lnTo>
                        <a:pt x="383" y="271"/>
                      </a:lnTo>
                      <a:lnTo>
                        <a:pt x="443" y="222"/>
                      </a:lnTo>
                      <a:lnTo>
                        <a:pt x="507" y="178"/>
                      </a:lnTo>
                      <a:lnTo>
                        <a:pt x="573" y="138"/>
                      </a:lnTo>
                      <a:lnTo>
                        <a:pt x="643" y="103"/>
                      </a:lnTo>
                      <a:lnTo>
                        <a:pt x="715" y="72"/>
                      </a:lnTo>
                      <a:lnTo>
                        <a:pt x="790" y="47"/>
                      </a:lnTo>
                      <a:lnTo>
                        <a:pt x="867" y="27"/>
                      </a:lnTo>
                      <a:lnTo>
                        <a:pt x="946" y="12"/>
                      </a:lnTo>
                      <a:lnTo>
                        <a:pt x="1027" y="3"/>
                      </a:lnTo>
                      <a:lnTo>
                        <a:pt x="1110" y="0"/>
                      </a:lnTo>
                      <a:close/>
                    </a:path>
                  </a:pathLst>
                </a:custGeom>
                <a:grpFill/>
                <a:ln w="0">
                  <a:noFill/>
                  <a:prstDash val="solid"/>
                  <a:round/>
                </a:ln>
              </p:spPr>
              <p:txBody>
                <a:bodyPr vert="horz" wrap="square" lIns="121920" tIns="60960" rIns="121920" bIns="60960" numCol="1" anchor="t" anchorCtr="0" compatLnSpc="1"/>
                <a:lstStyle/>
                <a:p>
                  <a:endParaRPr lang="en-US" sz="2400" dirty="0">
                    <a:cs typeface="+mn-ea"/>
                    <a:sym typeface="+mn-lt"/>
                  </a:endParaRPr>
                </a:p>
              </p:txBody>
            </p:sp>
          </p:grpSp>
        </p:grpSp>
      </p:grpSp>
      <p:sp>
        <p:nvSpPr>
          <p:cNvPr id="25" name="Rectangle 50"/>
          <p:cNvSpPr/>
          <p:nvPr/>
        </p:nvSpPr>
        <p:spPr>
          <a:xfrm>
            <a:off x="2296443" y="3162016"/>
            <a:ext cx="1346844" cy="369332"/>
          </a:xfrm>
          <a:prstGeom prst="rect">
            <a:avLst/>
          </a:prstGeom>
        </p:spPr>
        <p:txBody>
          <a:bodyPr wrap="none" anchor="ctr">
            <a:spAutoFit/>
          </a:bodyPr>
          <a:lstStyle/>
          <a:p>
            <a:pPr algn="r"/>
            <a:r>
              <a:rPr lang="zh-CN" altLang="en-US" b="1" dirty="0">
                <a:cs typeface="+mn-ea"/>
                <a:sym typeface="+mn-lt"/>
              </a:rPr>
              <a:t>输入小标题</a:t>
            </a:r>
            <a:endParaRPr lang="zh-CN" altLang="en-US" dirty="0">
              <a:cs typeface="+mn-ea"/>
              <a:sym typeface="+mn-lt"/>
            </a:endParaRPr>
          </a:p>
        </p:txBody>
      </p:sp>
      <p:sp>
        <p:nvSpPr>
          <p:cNvPr id="27" name="Rectangle 50"/>
          <p:cNvSpPr/>
          <p:nvPr/>
        </p:nvSpPr>
        <p:spPr>
          <a:xfrm>
            <a:off x="8604194" y="3174963"/>
            <a:ext cx="1346844" cy="369332"/>
          </a:xfrm>
          <a:prstGeom prst="rect">
            <a:avLst/>
          </a:prstGeom>
        </p:spPr>
        <p:txBody>
          <a:bodyPr wrap="none" anchor="ctr">
            <a:spAutoFit/>
          </a:bodyPr>
          <a:lstStyle/>
          <a:p>
            <a:r>
              <a:rPr lang="zh-CN" altLang="en-US" b="1" dirty="0">
                <a:cs typeface="+mn-ea"/>
                <a:sym typeface="+mn-lt"/>
              </a:rPr>
              <a:t>输入小标题</a:t>
            </a:r>
            <a:endParaRPr lang="zh-CN" altLang="en-US" dirty="0">
              <a:cs typeface="+mn-ea"/>
              <a:sym typeface="+mn-lt"/>
            </a:endParaRPr>
          </a:p>
        </p:txBody>
      </p:sp>
      <p:sp>
        <p:nvSpPr>
          <p:cNvPr id="28" name="TextBox 16"/>
          <p:cNvSpPr txBox="1"/>
          <p:nvPr/>
        </p:nvSpPr>
        <p:spPr>
          <a:xfrm flipH="1">
            <a:off x="678425" y="3688146"/>
            <a:ext cx="2964861" cy="890437"/>
          </a:xfrm>
          <a:prstGeom prst="rect">
            <a:avLst/>
          </a:prstGeom>
          <a:noFill/>
          <a:ln>
            <a:noFill/>
          </a:ln>
        </p:spPr>
        <p:txBody>
          <a:bodyPr wrap="square" lIns="0" rIns="0" rtlCol="0" anchor="ctr">
            <a:spAutoFit/>
          </a:bodyPr>
          <a:lstStyle>
            <a:defPPr>
              <a:defRPr lang="zh-CN"/>
            </a:defPPr>
            <a:lvl1pPr>
              <a:lnSpc>
                <a:spcPct val="150000"/>
              </a:lnSpc>
              <a:defRPr sz="1200">
                <a:cs typeface="+mn-ea"/>
              </a:defRPr>
            </a:lvl1pPr>
          </a:lstStyle>
          <a:p>
            <a:pPr algn="r"/>
            <a:r>
              <a:rPr lang="en-US" dirty="0">
                <a:sym typeface="+mn-lt"/>
              </a:rPr>
              <a:t>There are many variations of passages of lorem ipsum available, but the majority have suffered alteration in some form </a:t>
            </a:r>
          </a:p>
        </p:txBody>
      </p:sp>
      <p:sp>
        <p:nvSpPr>
          <p:cNvPr id="26" name="Text Placeholder 7"/>
          <p:cNvSpPr txBox="1"/>
          <p:nvPr/>
        </p:nvSpPr>
        <p:spPr>
          <a:xfrm>
            <a:off x="3942043" y="783107"/>
            <a:ext cx="4307911" cy="614703"/>
          </a:xfrm>
          <a:prstGeom prst="rect">
            <a:avLst/>
          </a:prstGeom>
        </p:spPr>
        <p:txBody>
          <a:bodyPr vert="horz" lIns="91440" tIns="45720" rIns="91440" bIns="45720" rtlCol="0" anchor="ctr">
            <a:noAutofit/>
          </a:bodyPr>
          <a:lstStyle>
            <a:defPPr>
              <a:defRPr lang="zh-CN"/>
            </a:defPPr>
            <a:lvl1pPr indent="0">
              <a:lnSpc>
                <a:spcPct val="90000"/>
              </a:lnSpc>
              <a:spcBef>
                <a:spcPts val="1000"/>
              </a:spcBef>
              <a:buFont typeface="Arial" panose="020B0604020202020204" pitchFamily="34" charset="0"/>
              <a:buNone/>
              <a:defRPr sz="4000">
                <a:latin typeface="Arial" panose="020B0604020202020204" pitchFamily="34" charset="0"/>
                <a:ea typeface="微软雅黑" panose="020B0503020204020204" charset="-122"/>
                <a:cs typeface="Lato" panose="020F0502020204030203"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zh-CN" altLang="en-US" sz="3200" b="1" dirty="0">
                <a:latin typeface="+mn-lt"/>
                <a:ea typeface="+mn-ea"/>
                <a:cs typeface="+mn-ea"/>
                <a:sym typeface="+mn-lt"/>
              </a:rPr>
              <a:t>输入本页标题内容</a:t>
            </a:r>
            <a:endParaRPr lang="en-US" sz="3200" b="1" dirty="0">
              <a:latin typeface="+mn-lt"/>
              <a:ea typeface="+mn-ea"/>
              <a:cs typeface="+mn-ea"/>
              <a:sym typeface="+mn-lt"/>
            </a:endParaRPr>
          </a:p>
        </p:txBody>
      </p:sp>
      <p:cxnSp>
        <p:nvCxnSpPr>
          <p:cNvPr id="29" name="直接连接符 28"/>
          <p:cNvCxnSpPr/>
          <p:nvPr/>
        </p:nvCxnSpPr>
        <p:spPr>
          <a:xfrm>
            <a:off x="5899174" y="1514858"/>
            <a:ext cx="393651"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62974" y="1732096"/>
            <a:ext cx="1899285" cy="1899285"/>
          </a:xfrm>
          <a:prstGeom prst="rect">
            <a:avLst/>
          </a:prstGeom>
          <a:noFill/>
          <a:ln w="3175">
            <a:solidFill>
              <a:srgbClr val="448BA4"/>
            </a:solidFill>
          </a:ln>
        </p:spPr>
        <p:style>
          <a:lnRef idx="2">
            <a:schemeClr val="accent1">
              <a:shade val="50000"/>
            </a:schemeClr>
          </a:lnRef>
          <a:fillRef idx="1">
            <a:schemeClr val="accent1"/>
          </a:fillRef>
          <a:effectRef idx="0">
            <a:schemeClr val="accent1"/>
          </a:effectRef>
          <a:fontRef idx="minor">
            <a:schemeClr val="lt1"/>
          </a:fontRef>
        </p:style>
        <p:txBody>
          <a:bodyPr lIns="269875" tIns="136525" rIns="269875" bIns="136525" rtlCol="0" anchor="ctr" anchorCtr="1"/>
          <a:lstStyle/>
          <a:p>
            <a:pPr algn="ctr"/>
            <a:r>
              <a:rPr lang="en-US" altLang="zh-CN" sz="11500" dirty="0">
                <a:solidFill>
                  <a:srgbClr val="448BA4"/>
                </a:solidFill>
                <a:cs typeface="+mn-ea"/>
                <a:sym typeface="+mn-lt"/>
              </a:rPr>
              <a:t>3</a:t>
            </a:r>
          </a:p>
        </p:txBody>
      </p:sp>
      <p:cxnSp>
        <p:nvCxnSpPr>
          <p:cNvPr id="4" name="直接连接符 3"/>
          <p:cNvCxnSpPr/>
          <p:nvPr/>
        </p:nvCxnSpPr>
        <p:spPr bwMode="auto">
          <a:xfrm flipH="1">
            <a:off x="5647516" y="4048105"/>
            <a:ext cx="330200" cy="0"/>
          </a:xfrm>
          <a:prstGeom prst="line">
            <a:avLst/>
          </a:prstGeom>
          <a:ln w="28575">
            <a:solidFill>
              <a:srgbClr val="448BA4"/>
            </a:solidFill>
          </a:ln>
        </p:spPr>
        <p:style>
          <a:lnRef idx="1">
            <a:schemeClr val="accent1"/>
          </a:lnRef>
          <a:fillRef idx="0">
            <a:schemeClr val="accent1"/>
          </a:fillRef>
          <a:effectRef idx="0">
            <a:schemeClr val="accent1"/>
          </a:effectRef>
          <a:fontRef idx="minor">
            <a:schemeClr val="tx1"/>
          </a:fontRef>
        </p:style>
      </p:cxnSp>
      <p:sp>
        <p:nvSpPr>
          <p:cNvPr id="5" name="矩形 37"/>
          <p:cNvSpPr>
            <a:spLocks noChangeArrowheads="1"/>
          </p:cNvSpPr>
          <p:nvPr/>
        </p:nvSpPr>
        <p:spPr bwMode="auto">
          <a:xfrm>
            <a:off x="3822327" y="4748007"/>
            <a:ext cx="398057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en-US" altLang="zh-CN" sz="1100" dirty="0">
                <a:latin typeface="+mn-lt"/>
                <a:ea typeface="+mn-ea"/>
                <a:cs typeface="+mn-ea"/>
                <a:sym typeface="+mn-lt"/>
              </a:rPr>
              <a:t>I long to alleviate this evil, but I cannot, and I too suffer. This has been my life. I have found it worth living</a:t>
            </a:r>
          </a:p>
        </p:txBody>
      </p:sp>
      <p:sp>
        <p:nvSpPr>
          <p:cNvPr id="6" name="矩形 5"/>
          <p:cNvSpPr/>
          <p:nvPr/>
        </p:nvSpPr>
        <p:spPr>
          <a:xfrm>
            <a:off x="3822327" y="4163024"/>
            <a:ext cx="3980578" cy="685509"/>
          </a:xfrm>
          <a:prstGeom prst="rect">
            <a:avLst/>
          </a:prstGeom>
        </p:spPr>
        <p:txBody>
          <a:bodyPr wrap="none">
            <a:spAutoFit/>
          </a:bodyPr>
          <a:lstStyle/>
          <a:p>
            <a:pPr algn="ctr">
              <a:lnSpc>
                <a:spcPct val="110000"/>
              </a:lnSpc>
            </a:pPr>
            <a:r>
              <a:rPr lang="zh-CN" altLang="en-US" sz="3600" spc="100" dirty="0">
                <a:cs typeface="+mn-ea"/>
                <a:sym typeface="+mn-lt"/>
              </a:rPr>
              <a:t>输入章节标题内容</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p:cNvSpPr/>
          <p:nvPr/>
        </p:nvSpPr>
        <p:spPr bwMode="auto">
          <a:xfrm>
            <a:off x="5393965" y="3180774"/>
            <a:ext cx="859631" cy="867063"/>
          </a:xfrm>
          <a:custGeom>
            <a:avLst/>
            <a:gdLst>
              <a:gd name="T0" fmla="*/ 1239 w 1239"/>
              <a:gd name="T1" fmla="*/ 0 h 1240"/>
              <a:gd name="T2" fmla="*/ 0 w 1239"/>
              <a:gd name="T3" fmla="*/ 1240 h 1240"/>
              <a:gd name="T4" fmla="*/ 1239 w 1239"/>
              <a:gd name="T5" fmla="*/ 1240 h 1240"/>
              <a:gd name="T6" fmla="*/ 1239 w 1239"/>
              <a:gd name="T7" fmla="*/ 0 h 1240"/>
            </a:gdLst>
            <a:ahLst/>
            <a:cxnLst>
              <a:cxn ang="0">
                <a:pos x="T0" y="T1"/>
              </a:cxn>
              <a:cxn ang="0">
                <a:pos x="T2" y="T3"/>
              </a:cxn>
              <a:cxn ang="0">
                <a:pos x="T4" y="T5"/>
              </a:cxn>
              <a:cxn ang="0">
                <a:pos x="T6" y="T7"/>
              </a:cxn>
            </a:cxnLst>
            <a:rect l="0" t="0" r="r" b="b"/>
            <a:pathLst>
              <a:path w="1239" h="1240">
                <a:moveTo>
                  <a:pt x="1239" y="0"/>
                </a:moveTo>
                <a:cubicBezTo>
                  <a:pt x="555" y="0"/>
                  <a:pt x="0" y="555"/>
                  <a:pt x="0" y="1240"/>
                </a:cubicBezTo>
                <a:cubicBezTo>
                  <a:pt x="1239" y="1240"/>
                  <a:pt x="1239" y="1240"/>
                  <a:pt x="1239" y="1240"/>
                </a:cubicBezTo>
                <a:lnTo>
                  <a:pt x="1239" y="0"/>
                </a:lnTo>
                <a:close/>
              </a:path>
            </a:pathLst>
          </a:custGeom>
          <a:solidFill>
            <a:srgbClr val="448BA4"/>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3F3F3F"/>
              </a:solidFill>
              <a:effectLst/>
              <a:uLnTx/>
              <a:uFillTx/>
              <a:cs typeface="+mn-ea"/>
              <a:sym typeface="+mn-lt"/>
            </a:endParaRPr>
          </a:p>
        </p:txBody>
      </p:sp>
      <p:sp>
        <p:nvSpPr>
          <p:cNvPr id="4" name="Freeform 6"/>
          <p:cNvSpPr/>
          <p:nvPr/>
        </p:nvSpPr>
        <p:spPr bwMode="auto">
          <a:xfrm>
            <a:off x="6253596" y="3180774"/>
            <a:ext cx="862108" cy="867063"/>
          </a:xfrm>
          <a:custGeom>
            <a:avLst/>
            <a:gdLst>
              <a:gd name="T0" fmla="*/ 0 w 1240"/>
              <a:gd name="T1" fmla="*/ 1240 h 1240"/>
              <a:gd name="T2" fmla="*/ 1240 w 1240"/>
              <a:gd name="T3" fmla="*/ 0 h 1240"/>
              <a:gd name="T4" fmla="*/ 0 w 1240"/>
              <a:gd name="T5" fmla="*/ 0 h 1240"/>
              <a:gd name="T6" fmla="*/ 0 w 1240"/>
              <a:gd name="T7" fmla="*/ 1240 h 1240"/>
            </a:gdLst>
            <a:ahLst/>
            <a:cxnLst>
              <a:cxn ang="0">
                <a:pos x="T0" y="T1"/>
              </a:cxn>
              <a:cxn ang="0">
                <a:pos x="T2" y="T3"/>
              </a:cxn>
              <a:cxn ang="0">
                <a:pos x="T4" y="T5"/>
              </a:cxn>
              <a:cxn ang="0">
                <a:pos x="T6" y="T7"/>
              </a:cxn>
            </a:cxnLst>
            <a:rect l="0" t="0" r="r" b="b"/>
            <a:pathLst>
              <a:path w="1240" h="1240">
                <a:moveTo>
                  <a:pt x="0" y="1240"/>
                </a:moveTo>
                <a:cubicBezTo>
                  <a:pt x="685" y="1240"/>
                  <a:pt x="1240" y="685"/>
                  <a:pt x="1240" y="0"/>
                </a:cubicBezTo>
                <a:cubicBezTo>
                  <a:pt x="0" y="0"/>
                  <a:pt x="0" y="0"/>
                  <a:pt x="0" y="0"/>
                </a:cubicBezTo>
                <a:lnTo>
                  <a:pt x="0" y="1240"/>
                </a:lnTo>
                <a:close/>
              </a:path>
            </a:pathLst>
          </a:custGeom>
          <a:solidFill>
            <a:srgbClr val="448BA4">
              <a:alpha val="5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3F3F3F"/>
              </a:solidFill>
              <a:effectLst/>
              <a:uLnTx/>
              <a:uFillTx/>
              <a:cs typeface="+mn-ea"/>
              <a:sym typeface="+mn-lt"/>
            </a:endParaRPr>
          </a:p>
        </p:txBody>
      </p:sp>
      <p:sp>
        <p:nvSpPr>
          <p:cNvPr id="5" name="Freeform 7"/>
          <p:cNvSpPr/>
          <p:nvPr/>
        </p:nvSpPr>
        <p:spPr bwMode="auto">
          <a:xfrm>
            <a:off x="4534334" y="4047837"/>
            <a:ext cx="859631" cy="867063"/>
          </a:xfrm>
          <a:custGeom>
            <a:avLst/>
            <a:gdLst>
              <a:gd name="T0" fmla="*/ 1239 w 1239"/>
              <a:gd name="T1" fmla="*/ 0 h 1239"/>
              <a:gd name="T2" fmla="*/ 0 w 1239"/>
              <a:gd name="T3" fmla="*/ 1239 h 1239"/>
              <a:gd name="T4" fmla="*/ 1239 w 1239"/>
              <a:gd name="T5" fmla="*/ 1239 h 1239"/>
              <a:gd name="T6" fmla="*/ 1239 w 1239"/>
              <a:gd name="T7" fmla="*/ 0 h 1239"/>
            </a:gdLst>
            <a:ahLst/>
            <a:cxnLst>
              <a:cxn ang="0">
                <a:pos x="T0" y="T1"/>
              </a:cxn>
              <a:cxn ang="0">
                <a:pos x="T2" y="T3"/>
              </a:cxn>
              <a:cxn ang="0">
                <a:pos x="T4" y="T5"/>
              </a:cxn>
              <a:cxn ang="0">
                <a:pos x="T6" y="T7"/>
              </a:cxn>
            </a:cxnLst>
            <a:rect l="0" t="0" r="r" b="b"/>
            <a:pathLst>
              <a:path w="1239" h="1239">
                <a:moveTo>
                  <a:pt x="1239" y="0"/>
                </a:moveTo>
                <a:cubicBezTo>
                  <a:pt x="554" y="0"/>
                  <a:pt x="0" y="555"/>
                  <a:pt x="0" y="1239"/>
                </a:cubicBezTo>
                <a:cubicBezTo>
                  <a:pt x="1239" y="1239"/>
                  <a:pt x="1239" y="1239"/>
                  <a:pt x="1239" y="1239"/>
                </a:cubicBezTo>
                <a:lnTo>
                  <a:pt x="1239" y="0"/>
                </a:lnTo>
                <a:close/>
              </a:path>
            </a:pathLst>
          </a:custGeom>
          <a:solidFill>
            <a:srgbClr val="448BA4"/>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3F3F3F"/>
              </a:solidFill>
              <a:effectLst/>
              <a:uLnTx/>
              <a:uFillTx/>
              <a:cs typeface="+mn-ea"/>
              <a:sym typeface="+mn-lt"/>
            </a:endParaRPr>
          </a:p>
        </p:txBody>
      </p:sp>
      <p:sp>
        <p:nvSpPr>
          <p:cNvPr id="6" name="Freeform 8"/>
          <p:cNvSpPr/>
          <p:nvPr/>
        </p:nvSpPr>
        <p:spPr bwMode="auto">
          <a:xfrm>
            <a:off x="5393965" y="4047837"/>
            <a:ext cx="859631" cy="867063"/>
          </a:xfrm>
          <a:custGeom>
            <a:avLst/>
            <a:gdLst>
              <a:gd name="T0" fmla="*/ 0 w 1239"/>
              <a:gd name="T1" fmla="*/ 1239 h 1239"/>
              <a:gd name="T2" fmla="*/ 1239 w 1239"/>
              <a:gd name="T3" fmla="*/ 0 h 1239"/>
              <a:gd name="T4" fmla="*/ 0 w 1239"/>
              <a:gd name="T5" fmla="*/ 0 h 1239"/>
              <a:gd name="T6" fmla="*/ 0 w 1239"/>
              <a:gd name="T7" fmla="*/ 1239 h 1239"/>
            </a:gdLst>
            <a:ahLst/>
            <a:cxnLst>
              <a:cxn ang="0">
                <a:pos x="T0" y="T1"/>
              </a:cxn>
              <a:cxn ang="0">
                <a:pos x="T2" y="T3"/>
              </a:cxn>
              <a:cxn ang="0">
                <a:pos x="T4" y="T5"/>
              </a:cxn>
              <a:cxn ang="0">
                <a:pos x="T6" y="T7"/>
              </a:cxn>
            </a:cxnLst>
            <a:rect l="0" t="0" r="r" b="b"/>
            <a:pathLst>
              <a:path w="1239" h="1239">
                <a:moveTo>
                  <a:pt x="0" y="1239"/>
                </a:moveTo>
                <a:cubicBezTo>
                  <a:pt x="684" y="1239"/>
                  <a:pt x="1239" y="684"/>
                  <a:pt x="1239" y="0"/>
                </a:cubicBezTo>
                <a:cubicBezTo>
                  <a:pt x="0" y="0"/>
                  <a:pt x="0" y="0"/>
                  <a:pt x="0" y="0"/>
                </a:cubicBezTo>
                <a:lnTo>
                  <a:pt x="0" y="1239"/>
                </a:lnTo>
                <a:close/>
              </a:path>
            </a:pathLst>
          </a:custGeom>
          <a:solidFill>
            <a:srgbClr val="448BA4">
              <a:alpha val="5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3F3F3F"/>
              </a:solidFill>
              <a:effectLst/>
              <a:uLnTx/>
              <a:uFillTx/>
              <a:cs typeface="+mn-ea"/>
              <a:sym typeface="+mn-lt"/>
            </a:endParaRPr>
          </a:p>
        </p:txBody>
      </p:sp>
      <p:sp>
        <p:nvSpPr>
          <p:cNvPr id="7" name="Freeform 9"/>
          <p:cNvSpPr/>
          <p:nvPr/>
        </p:nvSpPr>
        <p:spPr bwMode="auto">
          <a:xfrm>
            <a:off x="3673465" y="4914900"/>
            <a:ext cx="860870" cy="867063"/>
          </a:xfrm>
          <a:custGeom>
            <a:avLst/>
            <a:gdLst>
              <a:gd name="T0" fmla="*/ 1240 w 1240"/>
              <a:gd name="T1" fmla="*/ 0 h 1240"/>
              <a:gd name="T2" fmla="*/ 0 w 1240"/>
              <a:gd name="T3" fmla="*/ 1240 h 1240"/>
              <a:gd name="T4" fmla="*/ 1240 w 1240"/>
              <a:gd name="T5" fmla="*/ 1240 h 1240"/>
              <a:gd name="T6" fmla="*/ 1240 w 1240"/>
              <a:gd name="T7" fmla="*/ 0 h 1240"/>
            </a:gdLst>
            <a:ahLst/>
            <a:cxnLst>
              <a:cxn ang="0">
                <a:pos x="T0" y="T1"/>
              </a:cxn>
              <a:cxn ang="0">
                <a:pos x="T2" y="T3"/>
              </a:cxn>
              <a:cxn ang="0">
                <a:pos x="T4" y="T5"/>
              </a:cxn>
              <a:cxn ang="0">
                <a:pos x="T6" y="T7"/>
              </a:cxn>
            </a:cxnLst>
            <a:rect l="0" t="0" r="r" b="b"/>
            <a:pathLst>
              <a:path w="1240" h="1240">
                <a:moveTo>
                  <a:pt x="1240" y="0"/>
                </a:moveTo>
                <a:cubicBezTo>
                  <a:pt x="555" y="0"/>
                  <a:pt x="0" y="555"/>
                  <a:pt x="0" y="1240"/>
                </a:cubicBezTo>
                <a:cubicBezTo>
                  <a:pt x="1240" y="1240"/>
                  <a:pt x="1240" y="1240"/>
                  <a:pt x="1240" y="1240"/>
                </a:cubicBezTo>
                <a:lnTo>
                  <a:pt x="1240" y="0"/>
                </a:lnTo>
                <a:close/>
              </a:path>
            </a:pathLst>
          </a:custGeom>
          <a:solidFill>
            <a:srgbClr val="448BA4"/>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3F3F3F"/>
              </a:solidFill>
              <a:effectLst/>
              <a:uLnTx/>
              <a:uFillTx/>
              <a:cs typeface="+mn-ea"/>
              <a:sym typeface="+mn-lt"/>
            </a:endParaRPr>
          </a:p>
        </p:txBody>
      </p:sp>
      <p:sp>
        <p:nvSpPr>
          <p:cNvPr id="8" name="Freeform 10"/>
          <p:cNvSpPr/>
          <p:nvPr/>
        </p:nvSpPr>
        <p:spPr bwMode="auto">
          <a:xfrm>
            <a:off x="4534334" y="4914900"/>
            <a:ext cx="859631" cy="867063"/>
          </a:xfrm>
          <a:custGeom>
            <a:avLst/>
            <a:gdLst>
              <a:gd name="T0" fmla="*/ 0 w 1239"/>
              <a:gd name="T1" fmla="*/ 1240 h 1240"/>
              <a:gd name="T2" fmla="*/ 1239 w 1239"/>
              <a:gd name="T3" fmla="*/ 0 h 1240"/>
              <a:gd name="T4" fmla="*/ 0 w 1239"/>
              <a:gd name="T5" fmla="*/ 0 h 1240"/>
              <a:gd name="T6" fmla="*/ 0 w 1239"/>
              <a:gd name="T7" fmla="*/ 1240 h 1240"/>
            </a:gdLst>
            <a:ahLst/>
            <a:cxnLst>
              <a:cxn ang="0">
                <a:pos x="T0" y="T1"/>
              </a:cxn>
              <a:cxn ang="0">
                <a:pos x="T2" y="T3"/>
              </a:cxn>
              <a:cxn ang="0">
                <a:pos x="T4" y="T5"/>
              </a:cxn>
              <a:cxn ang="0">
                <a:pos x="T6" y="T7"/>
              </a:cxn>
            </a:cxnLst>
            <a:rect l="0" t="0" r="r" b="b"/>
            <a:pathLst>
              <a:path w="1239" h="1240">
                <a:moveTo>
                  <a:pt x="0" y="1240"/>
                </a:moveTo>
                <a:cubicBezTo>
                  <a:pt x="684" y="1240"/>
                  <a:pt x="1239" y="685"/>
                  <a:pt x="1239" y="0"/>
                </a:cubicBezTo>
                <a:cubicBezTo>
                  <a:pt x="0" y="0"/>
                  <a:pt x="0" y="0"/>
                  <a:pt x="0" y="0"/>
                </a:cubicBezTo>
                <a:lnTo>
                  <a:pt x="0" y="1240"/>
                </a:lnTo>
                <a:close/>
              </a:path>
            </a:pathLst>
          </a:custGeom>
          <a:solidFill>
            <a:srgbClr val="448BA4">
              <a:alpha val="5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3F3F3F"/>
              </a:solidFill>
              <a:effectLst/>
              <a:uLnTx/>
              <a:uFillTx/>
              <a:cs typeface="+mn-ea"/>
              <a:sym typeface="+mn-lt"/>
            </a:endParaRPr>
          </a:p>
        </p:txBody>
      </p:sp>
      <p:sp>
        <p:nvSpPr>
          <p:cNvPr id="9" name="Freeform 11"/>
          <p:cNvSpPr/>
          <p:nvPr/>
        </p:nvSpPr>
        <p:spPr bwMode="auto">
          <a:xfrm>
            <a:off x="6253596" y="2313712"/>
            <a:ext cx="862108" cy="867063"/>
          </a:xfrm>
          <a:custGeom>
            <a:avLst/>
            <a:gdLst>
              <a:gd name="T0" fmla="*/ 1240 w 1240"/>
              <a:gd name="T1" fmla="*/ 0 h 1239"/>
              <a:gd name="T2" fmla="*/ 0 w 1240"/>
              <a:gd name="T3" fmla="*/ 1239 h 1239"/>
              <a:gd name="T4" fmla="*/ 1240 w 1240"/>
              <a:gd name="T5" fmla="*/ 1239 h 1239"/>
              <a:gd name="T6" fmla="*/ 1240 w 1240"/>
              <a:gd name="T7" fmla="*/ 0 h 1239"/>
            </a:gdLst>
            <a:ahLst/>
            <a:cxnLst>
              <a:cxn ang="0">
                <a:pos x="T0" y="T1"/>
              </a:cxn>
              <a:cxn ang="0">
                <a:pos x="T2" y="T3"/>
              </a:cxn>
              <a:cxn ang="0">
                <a:pos x="T4" y="T5"/>
              </a:cxn>
              <a:cxn ang="0">
                <a:pos x="T6" y="T7"/>
              </a:cxn>
            </a:cxnLst>
            <a:rect l="0" t="0" r="r" b="b"/>
            <a:pathLst>
              <a:path w="1240" h="1239">
                <a:moveTo>
                  <a:pt x="1240" y="0"/>
                </a:moveTo>
                <a:cubicBezTo>
                  <a:pt x="555" y="0"/>
                  <a:pt x="0" y="555"/>
                  <a:pt x="0" y="1239"/>
                </a:cubicBezTo>
                <a:cubicBezTo>
                  <a:pt x="1240" y="1239"/>
                  <a:pt x="1240" y="1239"/>
                  <a:pt x="1240" y="1239"/>
                </a:cubicBezTo>
                <a:lnTo>
                  <a:pt x="1240" y="0"/>
                </a:lnTo>
                <a:close/>
              </a:path>
            </a:pathLst>
          </a:custGeom>
          <a:solidFill>
            <a:srgbClr val="448BA4"/>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3F3F3F"/>
              </a:solidFill>
              <a:effectLst/>
              <a:uLnTx/>
              <a:uFillTx/>
              <a:cs typeface="+mn-ea"/>
              <a:sym typeface="+mn-lt"/>
            </a:endParaRPr>
          </a:p>
        </p:txBody>
      </p:sp>
      <p:sp>
        <p:nvSpPr>
          <p:cNvPr id="10" name="Freeform 12"/>
          <p:cNvSpPr/>
          <p:nvPr/>
        </p:nvSpPr>
        <p:spPr bwMode="auto">
          <a:xfrm>
            <a:off x="7115704" y="2313712"/>
            <a:ext cx="859631" cy="867063"/>
          </a:xfrm>
          <a:custGeom>
            <a:avLst/>
            <a:gdLst>
              <a:gd name="T0" fmla="*/ 0 w 1239"/>
              <a:gd name="T1" fmla="*/ 1239 h 1239"/>
              <a:gd name="T2" fmla="*/ 1239 w 1239"/>
              <a:gd name="T3" fmla="*/ 0 h 1239"/>
              <a:gd name="T4" fmla="*/ 0 w 1239"/>
              <a:gd name="T5" fmla="*/ 0 h 1239"/>
              <a:gd name="T6" fmla="*/ 0 w 1239"/>
              <a:gd name="T7" fmla="*/ 1239 h 1239"/>
            </a:gdLst>
            <a:ahLst/>
            <a:cxnLst>
              <a:cxn ang="0">
                <a:pos x="T0" y="T1"/>
              </a:cxn>
              <a:cxn ang="0">
                <a:pos x="T2" y="T3"/>
              </a:cxn>
              <a:cxn ang="0">
                <a:pos x="T4" y="T5"/>
              </a:cxn>
              <a:cxn ang="0">
                <a:pos x="T6" y="T7"/>
              </a:cxn>
            </a:cxnLst>
            <a:rect l="0" t="0" r="r" b="b"/>
            <a:pathLst>
              <a:path w="1239" h="1239">
                <a:moveTo>
                  <a:pt x="0" y="1239"/>
                </a:moveTo>
                <a:cubicBezTo>
                  <a:pt x="684" y="1239"/>
                  <a:pt x="1239" y="685"/>
                  <a:pt x="1239" y="0"/>
                </a:cubicBezTo>
                <a:cubicBezTo>
                  <a:pt x="0" y="0"/>
                  <a:pt x="0" y="0"/>
                  <a:pt x="0" y="0"/>
                </a:cubicBezTo>
                <a:lnTo>
                  <a:pt x="0" y="1239"/>
                </a:lnTo>
                <a:close/>
              </a:path>
            </a:pathLst>
          </a:custGeom>
          <a:solidFill>
            <a:srgbClr val="448BA4">
              <a:alpha val="5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3F3F3F"/>
              </a:solidFill>
              <a:effectLst/>
              <a:uLnTx/>
              <a:uFillTx/>
              <a:cs typeface="+mn-ea"/>
              <a:sym typeface="+mn-lt"/>
            </a:endParaRPr>
          </a:p>
        </p:txBody>
      </p:sp>
      <p:sp>
        <p:nvSpPr>
          <p:cNvPr id="11" name="TextBox 10"/>
          <p:cNvSpPr txBox="1"/>
          <p:nvPr/>
        </p:nvSpPr>
        <p:spPr>
          <a:xfrm>
            <a:off x="7115704" y="2313711"/>
            <a:ext cx="72435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FFFFFF"/>
                </a:solidFill>
                <a:effectLst/>
                <a:uLnTx/>
                <a:uFillTx/>
                <a:cs typeface="+mn-ea"/>
                <a:sym typeface="+mn-lt"/>
              </a:rPr>
              <a:t>01</a:t>
            </a:r>
          </a:p>
        </p:txBody>
      </p:sp>
      <p:sp>
        <p:nvSpPr>
          <p:cNvPr id="12" name="TextBox 11"/>
          <p:cNvSpPr txBox="1"/>
          <p:nvPr/>
        </p:nvSpPr>
        <p:spPr>
          <a:xfrm>
            <a:off x="6253596" y="3163463"/>
            <a:ext cx="72435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FFFFFF"/>
                </a:solidFill>
                <a:effectLst/>
                <a:uLnTx/>
                <a:uFillTx/>
                <a:cs typeface="+mn-ea"/>
                <a:sym typeface="+mn-lt"/>
              </a:rPr>
              <a:t>02</a:t>
            </a:r>
          </a:p>
        </p:txBody>
      </p:sp>
      <p:sp>
        <p:nvSpPr>
          <p:cNvPr id="13" name="TextBox 12"/>
          <p:cNvSpPr txBox="1"/>
          <p:nvPr/>
        </p:nvSpPr>
        <p:spPr>
          <a:xfrm>
            <a:off x="5391488" y="4042063"/>
            <a:ext cx="72435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FFFFFF"/>
                </a:solidFill>
                <a:effectLst/>
                <a:uLnTx/>
                <a:uFillTx/>
                <a:cs typeface="+mn-ea"/>
                <a:sym typeface="+mn-lt"/>
              </a:rPr>
              <a:t>03</a:t>
            </a:r>
          </a:p>
        </p:txBody>
      </p:sp>
      <p:sp>
        <p:nvSpPr>
          <p:cNvPr id="14" name="TextBox 13"/>
          <p:cNvSpPr txBox="1"/>
          <p:nvPr/>
        </p:nvSpPr>
        <p:spPr>
          <a:xfrm>
            <a:off x="4532937" y="4914900"/>
            <a:ext cx="72435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FFFFFF"/>
                </a:solidFill>
                <a:effectLst/>
                <a:uLnTx/>
                <a:uFillTx/>
                <a:cs typeface="+mn-ea"/>
                <a:sym typeface="+mn-lt"/>
              </a:rPr>
              <a:t>04</a:t>
            </a:r>
          </a:p>
        </p:txBody>
      </p:sp>
      <p:sp>
        <p:nvSpPr>
          <p:cNvPr id="15" name="TextBox 14"/>
          <p:cNvSpPr txBox="1"/>
          <p:nvPr/>
        </p:nvSpPr>
        <p:spPr>
          <a:xfrm>
            <a:off x="8225037" y="2555090"/>
            <a:ext cx="3333943" cy="613438"/>
          </a:xfrm>
          <a:prstGeom prst="rect">
            <a:avLst/>
          </a:prstGeom>
          <a:noFill/>
        </p:spPr>
        <p:txBody>
          <a:bodyPr wrap="square" rtlCol="0">
            <a:spAutoFit/>
          </a:bodyPr>
          <a:lstStyle>
            <a:defPPr>
              <a:defRPr lang="zh-CN"/>
            </a:defPPr>
            <a:lvl1pPr algn="ctr" defTabSz="457200">
              <a:lnSpc>
                <a:spcPct val="150000"/>
              </a:lnSpc>
              <a:defRPr sz="1200" kern="0">
                <a:cs typeface="+mn-ea"/>
              </a:defRPr>
            </a:lvl1pPr>
          </a:lstStyle>
          <a:p>
            <a:pPr algn="l"/>
            <a:r>
              <a:rPr lang="en-US">
                <a:sym typeface="+mn-lt"/>
              </a:rPr>
              <a:t>At vero eos et accusamus et iusto odio dignissimos</a:t>
            </a:r>
            <a:endParaRPr lang="en-US" dirty="0">
              <a:sym typeface="+mn-lt"/>
            </a:endParaRPr>
          </a:p>
        </p:txBody>
      </p:sp>
      <p:sp>
        <p:nvSpPr>
          <p:cNvPr id="16" name="TextBox 15"/>
          <p:cNvSpPr txBox="1"/>
          <p:nvPr/>
        </p:nvSpPr>
        <p:spPr>
          <a:xfrm>
            <a:off x="8225038" y="2253097"/>
            <a:ext cx="1666970" cy="423449"/>
          </a:xfrm>
          <a:prstGeom prst="rect">
            <a:avLst/>
          </a:prstGeom>
          <a:noFill/>
        </p:spPr>
        <p:txBody>
          <a:bodyPr wrap="square" rtlCol="0">
            <a:spAutoFit/>
          </a:bodyPr>
          <a:lstStyle/>
          <a:p>
            <a:pPr>
              <a:lnSpc>
                <a:spcPct val="150000"/>
              </a:lnSpc>
              <a:defRPr/>
            </a:pPr>
            <a:r>
              <a:rPr lang="zh-CN" altLang="en-US" sz="1600" b="1" kern="0" dirty="0">
                <a:cs typeface="+mn-ea"/>
                <a:sym typeface="+mn-lt"/>
              </a:rPr>
              <a:t>小标题</a:t>
            </a:r>
            <a:endParaRPr kumimoji="0" lang="en-US" sz="1600" b="1" i="0" u="none" strike="noStrike" kern="1200" cap="none" spc="0" normalizeH="0" baseline="0" noProof="0" dirty="0">
              <a:ln>
                <a:noFill/>
              </a:ln>
              <a:solidFill>
                <a:srgbClr val="1A6798"/>
              </a:solidFill>
              <a:effectLst/>
              <a:uLnTx/>
              <a:uFillTx/>
              <a:cs typeface="+mn-ea"/>
              <a:sym typeface="+mn-lt"/>
            </a:endParaRPr>
          </a:p>
        </p:txBody>
      </p:sp>
      <p:sp>
        <p:nvSpPr>
          <p:cNvPr id="17" name="TextBox 16"/>
          <p:cNvSpPr txBox="1"/>
          <p:nvPr/>
        </p:nvSpPr>
        <p:spPr>
          <a:xfrm>
            <a:off x="7348737" y="3471654"/>
            <a:ext cx="3333943" cy="613438"/>
          </a:xfrm>
          <a:prstGeom prst="rect">
            <a:avLst/>
          </a:prstGeom>
          <a:noFill/>
        </p:spPr>
        <p:txBody>
          <a:bodyPr wrap="square" rtlCol="0">
            <a:spAutoFit/>
          </a:bodyPr>
          <a:lstStyle>
            <a:defPPr>
              <a:defRPr lang="zh-CN"/>
            </a:defPPr>
            <a:lvl1pPr algn="ctr" defTabSz="457200">
              <a:lnSpc>
                <a:spcPct val="150000"/>
              </a:lnSpc>
              <a:defRPr sz="1200" kern="0">
                <a:cs typeface="+mn-ea"/>
              </a:defRPr>
            </a:lvl1pPr>
          </a:lstStyle>
          <a:p>
            <a:pPr algn="l"/>
            <a:r>
              <a:rPr lang="en-US">
                <a:sym typeface="+mn-lt"/>
              </a:rPr>
              <a:t>At vero eos et accusamus et iusto odio dignissimos</a:t>
            </a:r>
            <a:endParaRPr lang="en-US" dirty="0">
              <a:sym typeface="+mn-lt"/>
            </a:endParaRPr>
          </a:p>
        </p:txBody>
      </p:sp>
      <p:sp>
        <p:nvSpPr>
          <p:cNvPr id="18" name="TextBox 17"/>
          <p:cNvSpPr txBox="1"/>
          <p:nvPr/>
        </p:nvSpPr>
        <p:spPr>
          <a:xfrm>
            <a:off x="7348738" y="3169661"/>
            <a:ext cx="1666971" cy="423449"/>
          </a:xfrm>
          <a:prstGeom prst="rect">
            <a:avLst/>
          </a:prstGeom>
          <a:noFill/>
        </p:spPr>
        <p:txBody>
          <a:bodyPr wrap="square" rtlCol="0">
            <a:spAutoFit/>
          </a:bodyPr>
          <a:lstStyle/>
          <a:p>
            <a:pPr>
              <a:lnSpc>
                <a:spcPct val="150000"/>
              </a:lnSpc>
              <a:defRPr/>
            </a:pPr>
            <a:r>
              <a:rPr lang="zh-CN" altLang="en-US" sz="1600" b="1" kern="0" dirty="0">
                <a:cs typeface="+mn-ea"/>
                <a:sym typeface="+mn-lt"/>
              </a:rPr>
              <a:t>小标题</a:t>
            </a:r>
            <a:endParaRPr lang="en-US" altLang="zh-CN" sz="1600" b="1" dirty="0">
              <a:solidFill>
                <a:srgbClr val="1A6798"/>
              </a:solidFill>
              <a:cs typeface="+mn-ea"/>
              <a:sym typeface="+mn-lt"/>
            </a:endParaRPr>
          </a:p>
        </p:txBody>
      </p:sp>
      <p:sp>
        <p:nvSpPr>
          <p:cNvPr id="19" name="TextBox 18"/>
          <p:cNvSpPr txBox="1"/>
          <p:nvPr/>
        </p:nvSpPr>
        <p:spPr>
          <a:xfrm>
            <a:off x="6558065" y="4388218"/>
            <a:ext cx="3333943" cy="613438"/>
          </a:xfrm>
          <a:prstGeom prst="rect">
            <a:avLst/>
          </a:prstGeom>
          <a:noFill/>
        </p:spPr>
        <p:txBody>
          <a:bodyPr wrap="square" rtlCol="0">
            <a:spAutoFit/>
          </a:bodyPr>
          <a:lstStyle>
            <a:defPPr>
              <a:defRPr lang="zh-CN"/>
            </a:defPPr>
            <a:lvl1pPr algn="ctr" defTabSz="457200">
              <a:lnSpc>
                <a:spcPct val="150000"/>
              </a:lnSpc>
              <a:defRPr sz="1200" kern="0">
                <a:cs typeface="+mn-ea"/>
              </a:defRPr>
            </a:lvl1pPr>
          </a:lstStyle>
          <a:p>
            <a:pPr algn="l"/>
            <a:r>
              <a:rPr lang="en-US">
                <a:sym typeface="+mn-lt"/>
              </a:rPr>
              <a:t>At vero eos et accusamus et iusto odio dignissimos</a:t>
            </a:r>
            <a:endParaRPr lang="en-US" dirty="0">
              <a:sym typeface="+mn-lt"/>
            </a:endParaRPr>
          </a:p>
        </p:txBody>
      </p:sp>
      <p:sp>
        <p:nvSpPr>
          <p:cNvPr id="20" name="TextBox 19"/>
          <p:cNvSpPr txBox="1"/>
          <p:nvPr/>
        </p:nvSpPr>
        <p:spPr>
          <a:xfrm>
            <a:off x="6558066" y="4086225"/>
            <a:ext cx="1666971" cy="423449"/>
          </a:xfrm>
          <a:prstGeom prst="rect">
            <a:avLst/>
          </a:prstGeom>
          <a:noFill/>
        </p:spPr>
        <p:txBody>
          <a:bodyPr wrap="square" rtlCol="0">
            <a:spAutoFit/>
          </a:bodyPr>
          <a:lstStyle/>
          <a:p>
            <a:pPr>
              <a:lnSpc>
                <a:spcPct val="150000"/>
              </a:lnSpc>
              <a:defRPr/>
            </a:pPr>
            <a:r>
              <a:rPr lang="zh-CN" altLang="en-US" sz="1600" b="1" kern="0" dirty="0">
                <a:cs typeface="+mn-ea"/>
                <a:sym typeface="+mn-lt"/>
              </a:rPr>
              <a:t>小标题</a:t>
            </a:r>
            <a:endParaRPr lang="en-US" altLang="zh-CN" sz="1600" b="1" dirty="0">
              <a:solidFill>
                <a:srgbClr val="1A6798"/>
              </a:solidFill>
              <a:cs typeface="+mn-ea"/>
              <a:sym typeface="+mn-lt"/>
            </a:endParaRPr>
          </a:p>
        </p:txBody>
      </p:sp>
      <p:sp>
        <p:nvSpPr>
          <p:cNvPr id="21" name="TextBox 20"/>
          <p:cNvSpPr txBox="1"/>
          <p:nvPr/>
        </p:nvSpPr>
        <p:spPr>
          <a:xfrm>
            <a:off x="5681765" y="5124858"/>
            <a:ext cx="3333943" cy="613438"/>
          </a:xfrm>
          <a:prstGeom prst="rect">
            <a:avLst/>
          </a:prstGeom>
          <a:noFill/>
        </p:spPr>
        <p:txBody>
          <a:bodyPr wrap="square" rtlCol="0">
            <a:spAutoFit/>
          </a:bodyPr>
          <a:lstStyle>
            <a:defPPr>
              <a:defRPr lang="zh-CN"/>
            </a:defPPr>
            <a:lvl1pPr algn="ctr" defTabSz="457200">
              <a:lnSpc>
                <a:spcPct val="150000"/>
              </a:lnSpc>
              <a:defRPr sz="1200" kern="0">
                <a:cs typeface="+mn-ea"/>
              </a:defRPr>
            </a:lvl1pPr>
          </a:lstStyle>
          <a:p>
            <a:pPr algn="l"/>
            <a:r>
              <a:rPr lang="en-US">
                <a:sym typeface="+mn-lt"/>
              </a:rPr>
              <a:t>At vero eos et accusamus et iusto odio dignissimos</a:t>
            </a:r>
            <a:endParaRPr lang="en-US" dirty="0">
              <a:sym typeface="+mn-lt"/>
            </a:endParaRPr>
          </a:p>
        </p:txBody>
      </p:sp>
      <p:sp>
        <p:nvSpPr>
          <p:cNvPr id="22" name="TextBox 21"/>
          <p:cNvSpPr txBox="1"/>
          <p:nvPr/>
        </p:nvSpPr>
        <p:spPr>
          <a:xfrm>
            <a:off x="5681766" y="4822865"/>
            <a:ext cx="1666971" cy="423449"/>
          </a:xfrm>
          <a:prstGeom prst="rect">
            <a:avLst/>
          </a:prstGeom>
          <a:noFill/>
        </p:spPr>
        <p:txBody>
          <a:bodyPr wrap="square" rtlCol="0">
            <a:spAutoFit/>
          </a:bodyPr>
          <a:lstStyle/>
          <a:p>
            <a:pPr>
              <a:lnSpc>
                <a:spcPct val="150000"/>
              </a:lnSpc>
              <a:defRPr/>
            </a:pPr>
            <a:r>
              <a:rPr lang="zh-CN" altLang="en-US" sz="1600" b="1" kern="0" dirty="0">
                <a:cs typeface="+mn-ea"/>
                <a:sym typeface="+mn-lt"/>
              </a:rPr>
              <a:t>小标题</a:t>
            </a:r>
            <a:endParaRPr lang="en-US" altLang="zh-CN" sz="1600" b="1" dirty="0">
              <a:solidFill>
                <a:srgbClr val="1A6798"/>
              </a:solidFill>
              <a:cs typeface="+mn-ea"/>
              <a:sym typeface="+mn-lt"/>
            </a:endParaRPr>
          </a:p>
        </p:txBody>
      </p:sp>
      <p:sp>
        <p:nvSpPr>
          <p:cNvPr id="23" name="TextBox 22"/>
          <p:cNvSpPr txBox="1"/>
          <p:nvPr/>
        </p:nvSpPr>
        <p:spPr>
          <a:xfrm>
            <a:off x="914857" y="2105305"/>
            <a:ext cx="4075735" cy="369332"/>
          </a:xfrm>
          <a:prstGeom prst="rect">
            <a:avLst/>
          </a:prstGeom>
          <a:noFill/>
        </p:spPr>
        <p:txBody>
          <a:bodyPr wrap="square" rtlCol="0">
            <a:spAutoFit/>
          </a:bodyPr>
          <a:lstStyle/>
          <a:p>
            <a:pPr lvl="0">
              <a:defRPr/>
            </a:pPr>
            <a:r>
              <a:rPr lang="zh-CN" altLang="en-US" b="1" dirty="0">
                <a:cs typeface="+mn-ea"/>
                <a:sym typeface="+mn-lt"/>
              </a:rPr>
              <a:t>输入小标题</a:t>
            </a:r>
          </a:p>
        </p:txBody>
      </p:sp>
      <p:sp>
        <p:nvSpPr>
          <p:cNvPr id="24" name="TextBox 23"/>
          <p:cNvSpPr txBox="1"/>
          <p:nvPr/>
        </p:nvSpPr>
        <p:spPr>
          <a:xfrm>
            <a:off x="946923" y="2409620"/>
            <a:ext cx="3792887" cy="2585323"/>
          </a:xfrm>
          <a:prstGeom prst="rect">
            <a:avLst/>
          </a:prstGeom>
          <a:noFill/>
        </p:spPr>
        <p:txBody>
          <a:bodyPr wrap="square" rtlCol="0">
            <a:spAutoFit/>
          </a:bodyPr>
          <a:lstStyle>
            <a:defPPr>
              <a:defRPr lang="zh-CN"/>
            </a:defPPr>
            <a:lvl1pPr algn="ctr" defTabSz="457200">
              <a:lnSpc>
                <a:spcPct val="150000"/>
              </a:lnSpc>
              <a:defRPr sz="1200" kern="0">
                <a:cs typeface="+mn-ea"/>
              </a:defRPr>
            </a:lvl1pPr>
          </a:lstStyle>
          <a:p>
            <a:pPr algn="l"/>
            <a:r>
              <a:rPr lang="en-US" dirty="0">
                <a:sym typeface="+mn-lt"/>
              </a:rPr>
              <a:t>At </a:t>
            </a:r>
            <a:r>
              <a:rPr lang="en-US" dirty="0" err="1">
                <a:sym typeface="+mn-lt"/>
              </a:rPr>
              <a:t>vero</a:t>
            </a:r>
            <a:r>
              <a:rPr lang="en-US" dirty="0">
                <a:sym typeface="+mn-lt"/>
              </a:rPr>
              <a:t> </a:t>
            </a:r>
            <a:r>
              <a:rPr lang="en-US" dirty="0" err="1">
                <a:sym typeface="+mn-lt"/>
              </a:rPr>
              <a:t>eos</a:t>
            </a:r>
            <a:r>
              <a:rPr lang="en-US" dirty="0">
                <a:sym typeface="+mn-lt"/>
              </a:rPr>
              <a:t> et </a:t>
            </a:r>
            <a:r>
              <a:rPr lang="en-US" dirty="0" err="1">
                <a:sym typeface="+mn-lt"/>
              </a:rPr>
              <a:t>accusamus</a:t>
            </a:r>
            <a:r>
              <a:rPr lang="en-US" dirty="0">
                <a:sym typeface="+mn-lt"/>
              </a:rPr>
              <a:t> et </a:t>
            </a:r>
            <a:r>
              <a:rPr lang="en-US" dirty="0" err="1">
                <a:sym typeface="+mn-lt"/>
              </a:rPr>
              <a:t>iusto</a:t>
            </a:r>
            <a:r>
              <a:rPr lang="en-US" dirty="0">
                <a:sym typeface="+mn-lt"/>
              </a:rPr>
              <a:t> </a:t>
            </a:r>
            <a:r>
              <a:rPr lang="en-US" dirty="0" err="1">
                <a:sym typeface="+mn-lt"/>
              </a:rPr>
              <a:t>odio</a:t>
            </a:r>
            <a:r>
              <a:rPr lang="en-US" dirty="0">
                <a:sym typeface="+mn-lt"/>
              </a:rPr>
              <a:t> </a:t>
            </a:r>
            <a:r>
              <a:rPr lang="en-US" dirty="0" err="1">
                <a:sym typeface="+mn-lt"/>
              </a:rPr>
              <a:t>dignissimos</a:t>
            </a:r>
            <a:r>
              <a:rPr lang="en-US" dirty="0">
                <a:sym typeface="+mn-lt"/>
              </a:rPr>
              <a:t> </a:t>
            </a:r>
            <a:r>
              <a:rPr lang="en-US" dirty="0" err="1">
                <a:sym typeface="+mn-lt"/>
              </a:rPr>
              <a:t>ducimus</a:t>
            </a:r>
            <a:r>
              <a:rPr lang="en-US" dirty="0">
                <a:sym typeface="+mn-lt"/>
              </a:rPr>
              <a:t> qui </a:t>
            </a:r>
            <a:r>
              <a:rPr lang="en-US" dirty="0" err="1">
                <a:sym typeface="+mn-lt"/>
              </a:rPr>
              <a:t>blanditiis</a:t>
            </a:r>
            <a:r>
              <a:rPr lang="en-US" dirty="0">
                <a:sym typeface="+mn-lt"/>
              </a:rPr>
              <a:t> </a:t>
            </a:r>
            <a:r>
              <a:rPr lang="en-US" dirty="0" err="1">
                <a:sym typeface="+mn-lt"/>
              </a:rPr>
              <a:t>praesentium</a:t>
            </a:r>
            <a:r>
              <a:rPr lang="en-US" dirty="0">
                <a:sym typeface="+mn-lt"/>
              </a:rPr>
              <a:t> </a:t>
            </a:r>
            <a:r>
              <a:rPr lang="en-US" dirty="0" err="1">
                <a:sym typeface="+mn-lt"/>
              </a:rPr>
              <a:t>voluptatum</a:t>
            </a:r>
            <a:r>
              <a:rPr lang="en-US" dirty="0">
                <a:sym typeface="+mn-lt"/>
              </a:rPr>
              <a:t> </a:t>
            </a:r>
            <a:r>
              <a:rPr lang="en-US" dirty="0" err="1">
                <a:sym typeface="+mn-lt"/>
              </a:rPr>
              <a:t>deleniti</a:t>
            </a:r>
            <a:r>
              <a:rPr lang="en-US" dirty="0">
                <a:sym typeface="+mn-lt"/>
              </a:rPr>
              <a:t> </a:t>
            </a:r>
            <a:r>
              <a:rPr lang="en-US" dirty="0" err="1">
                <a:sym typeface="+mn-lt"/>
              </a:rPr>
              <a:t>atque</a:t>
            </a:r>
            <a:r>
              <a:rPr lang="en-US" dirty="0">
                <a:sym typeface="+mn-lt"/>
              </a:rPr>
              <a:t> </a:t>
            </a:r>
            <a:r>
              <a:rPr lang="en-US" dirty="0" err="1">
                <a:sym typeface="+mn-lt"/>
              </a:rPr>
              <a:t>corrupti</a:t>
            </a:r>
            <a:r>
              <a:rPr lang="en-US" dirty="0">
                <a:sym typeface="+mn-lt"/>
              </a:rPr>
              <a:t> quos </a:t>
            </a:r>
            <a:r>
              <a:rPr lang="en-US" dirty="0" err="1">
                <a:sym typeface="+mn-lt"/>
              </a:rPr>
              <a:t>dolores</a:t>
            </a:r>
            <a:r>
              <a:rPr lang="en-US" dirty="0">
                <a:sym typeface="+mn-lt"/>
              </a:rPr>
              <a:t> et </a:t>
            </a:r>
            <a:r>
              <a:rPr lang="en-US" dirty="0" err="1">
                <a:sym typeface="+mn-lt"/>
              </a:rPr>
              <a:t>quas</a:t>
            </a:r>
            <a:r>
              <a:rPr lang="en-US" dirty="0">
                <a:sym typeface="+mn-lt"/>
              </a:rPr>
              <a:t> At </a:t>
            </a:r>
            <a:r>
              <a:rPr lang="en-US" dirty="0" err="1">
                <a:sym typeface="+mn-lt"/>
              </a:rPr>
              <a:t>vero</a:t>
            </a:r>
            <a:r>
              <a:rPr lang="en-US" dirty="0">
                <a:sym typeface="+mn-lt"/>
              </a:rPr>
              <a:t> </a:t>
            </a:r>
            <a:r>
              <a:rPr lang="en-US" dirty="0" err="1">
                <a:sym typeface="+mn-lt"/>
              </a:rPr>
              <a:t>eos</a:t>
            </a:r>
            <a:r>
              <a:rPr lang="en-US" dirty="0">
                <a:sym typeface="+mn-lt"/>
              </a:rPr>
              <a:t> et </a:t>
            </a:r>
            <a:r>
              <a:rPr lang="en-US" dirty="0" err="1">
                <a:sym typeface="+mn-lt"/>
              </a:rPr>
              <a:t>accusamus</a:t>
            </a:r>
            <a:r>
              <a:rPr lang="en-US" dirty="0">
                <a:sym typeface="+mn-lt"/>
              </a:rPr>
              <a:t> et </a:t>
            </a:r>
            <a:r>
              <a:rPr lang="en-US" dirty="0" err="1">
                <a:sym typeface="+mn-lt"/>
              </a:rPr>
              <a:t>iusto</a:t>
            </a:r>
            <a:r>
              <a:rPr lang="en-US" dirty="0">
                <a:sym typeface="+mn-lt"/>
              </a:rPr>
              <a:t> </a:t>
            </a:r>
            <a:r>
              <a:rPr lang="en-US" dirty="0" err="1">
                <a:sym typeface="+mn-lt"/>
              </a:rPr>
              <a:t>odio</a:t>
            </a:r>
            <a:endParaRPr lang="en-US" dirty="0">
              <a:sym typeface="+mn-lt"/>
            </a:endParaRPr>
          </a:p>
          <a:p>
            <a:pPr algn="l"/>
            <a:endParaRPr lang="en-US" dirty="0">
              <a:sym typeface="+mn-lt"/>
            </a:endParaRPr>
          </a:p>
          <a:p>
            <a:pPr algn="l"/>
            <a:r>
              <a:rPr lang="en-US" dirty="0" err="1">
                <a:sym typeface="+mn-lt"/>
              </a:rPr>
              <a:t>dignissimos</a:t>
            </a:r>
            <a:r>
              <a:rPr lang="en-US" dirty="0">
                <a:sym typeface="+mn-lt"/>
              </a:rPr>
              <a:t> </a:t>
            </a:r>
            <a:r>
              <a:rPr lang="en-US" dirty="0" err="1">
                <a:sym typeface="+mn-lt"/>
              </a:rPr>
              <a:t>ducimus</a:t>
            </a:r>
            <a:r>
              <a:rPr lang="en-US" dirty="0">
                <a:sym typeface="+mn-lt"/>
              </a:rPr>
              <a:t> qui </a:t>
            </a:r>
            <a:r>
              <a:rPr lang="en-US" dirty="0" err="1">
                <a:sym typeface="+mn-lt"/>
              </a:rPr>
              <a:t>blanditiis</a:t>
            </a:r>
            <a:r>
              <a:rPr lang="en-US" dirty="0">
                <a:sym typeface="+mn-lt"/>
              </a:rPr>
              <a:t> </a:t>
            </a:r>
            <a:r>
              <a:rPr lang="en-US" dirty="0" err="1">
                <a:sym typeface="+mn-lt"/>
              </a:rPr>
              <a:t>praesentium</a:t>
            </a:r>
            <a:r>
              <a:rPr lang="en-US" dirty="0">
                <a:sym typeface="+mn-lt"/>
              </a:rPr>
              <a:t> </a:t>
            </a:r>
          </a:p>
          <a:p>
            <a:pPr algn="l"/>
            <a:r>
              <a:rPr lang="en-US" dirty="0" err="1">
                <a:sym typeface="+mn-lt"/>
              </a:rPr>
              <a:t>voluptatum</a:t>
            </a:r>
            <a:r>
              <a:rPr lang="en-US" dirty="0">
                <a:sym typeface="+mn-lt"/>
              </a:rPr>
              <a:t> </a:t>
            </a:r>
            <a:r>
              <a:rPr lang="en-US" dirty="0" err="1">
                <a:sym typeface="+mn-lt"/>
              </a:rPr>
              <a:t>deleniti</a:t>
            </a:r>
            <a:r>
              <a:rPr lang="en-US" dirty="0">
                <a:sym typeface="+mn-lt"/>
              </a:rPr>
              <a:t> </a:t>
            </a:r>
            <a:r>
              <a:rPr lang="en-US" dirty="0" err="1">
                <a:sym typeface="+mn-lt"/>
              </a:rPr>
              <a:t>atque</a:t>
            </a:r>
            <a:r>
              <a:rPr lang="en-US" dirty="0">
                <a:sym typeface="+mn-lt"/>
              </a:rPr>
              <a:t> </a:t>
            </a:r>
            <a:r>
              <a:rPr lang="en-US" dirty="0" err="1">
                <a:sym typeface="+mn-lt"/>
              </a:rPr>
              <a:t>corrupti</a:t>
            </a:r>
            <a:r>
              <a:rPr lang="en-US" dirty="0">
                <a:sym typeface="+mn-lt"/>
              </a:rPr>
              <a:t> quos </a:t>
            </a:r>
          </a:p>
          <a:p>
            <a:pPr algn="l"/>
            <a:r>
              <a:rPr lang="en-US" dirty="0" err="1">
                <a:sym typeface="+mn-lt"/>
              </a:rPr>
              <a:t>dolores</a:t>
            </a:r>
            <a:r>
              <a:rPr lang="en-US" dirty="0">
                <a:sym typeface="+mn-lt"/>
              </a:rPr>
              <a:t> et </a:t>
            </a:r>
            <a:r>
              <a:rPr lang="en-US" dirty="0" err="1">
                <a:sym typeface="+mn-lt"/>
              </a:rPr>
              <a:t>quas</a:t>
            </a:r>
            <a:endParaRPr lang="en-US" dirty="0">
              <a:sym typeface="+mn-lt"/>
            </a:endParaRPr>
          </a:p>
          <a:p>
            <a:pPr algn="l"/>
            <a:endParaRPr lang="en-US" dirty="0">
              <a:sym typeface="+mn-lt"/>
            </a:endParaRPr>
          </a:p>
        </p:txBody>
      </p:sp>
      <p:sp>
        <p:nvSpPr>
          <p:cNvPr id="25" name="Text Placeholder 7"/>
          <p:cNvSpPr txBox="1"/>
          <p:nvPr/>
        </p:nvSpPr>
        <p:spPr>
          <a:xfrm>
            <a:off x="3942043" y="783107"/>
            <a:ext cx="4307911" cy="614703"/>
          </a:xfrm>
          <a:prstGeom prst="rect">
            <a:avLst/>
          </a:prstGeom>
        </p:spPr>
        <p:txBody>
          <a:bodyPr vert="horz" lIns="91440" tIns="45720" rIns="91440" bIns="45720" rtlCol="0" anchor="ctr">
            <a:noAutofit/>
          </a:bodyPr>
          <a:lstStyle>
            <a:defPPr>
              <a:defRPr lang="zh-CN"/>
            </a:defPPr>
            <a:lvl1pPr indent="0">
              <a:lnSpc>
                <a:spcPct val="90000"/>
              </a:lnSpc>
              <a:spcBef>
                <a:spcPts val="1000"/>
              </a:spcBef>
              <a:buFont typeface="Arial" panose="020B0604020202020204" pitchFamily="34" charset="0"/>
              <a:buNone/>
              <a:defRPr sz="4000">
                <a:latin typeface="Arial" panose="020B0604020202020204" pitchFamily="34" charset="0"/>
                <a:ea typeface="微软雅黑" panose="020B0503020204020204" charset="-122"/>
                <a:cs typeface="Lato" panose="020F0502020204030203"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zh-CN" altLang="en-US" sz="3200" b="1" dirty="0">
                <a:latin typeface="+mn-lt"/>
                <a:ea typeface="+mn-ea"/>
                <a:cs typeface="+mn-ea"/>
                <a:sym typeface="+mn-lt"/>
              </a:rPr>
              <a:t>输入本页标题内容</a:t>
            </a:r>
            <a:endParaRPr lang="en-US" sz="3200" b="1" dirty="0">
              <a:latin typeface="+mn-lt"/>
              <a:ea typeface="+mn-ea"/>
              <a:cs typeface="+mn-ea"/>
              <a:sym typeface="+mn-lt"/>
            </a:endParaRPr>
          </a:p>
        </p:txBody>
      </p:sp>
      <p:cxnSp>
        <p:nvCxnSpPr>
          <p:cNvPr id="26" name="直接连接符 25"/>
          <p:cNvCxnSpPr/>
          <p:nvPr/>
        </p:nvCxnSpPr>
        <p:spPr>
          <a:xfrm>
            <a:off x="5899174" y="1514858"/>
            <a:ext cx="393651"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1274764" y="2170906"/>
            <a:ext cx="2178060" cy="369332"/>
          </a:xfrm>
          <a:prstGeom prst="rect">
            <a:avLst/>
          </a:prstGeom>
        </p:spPr>
        <p:txBody>
          <a:bodyPr wrap="square">
            <a:spAutoFit/>
          </a:bodyPr>
          <a:lstStyle/>
          <a:p>
            <a:r>
              <a:rPr lang="zh-CN" altLang="en-US" b="1" dirty="0">
                <a:cs typeface="+mn-ea"/>
                <a:sym typeface="+mn-lt"/>
              </a:rPr>
              <a:t>输入小标题</a:t>
            </a:r>
          </a:p>
        </p:txBody>
      </p:sp>
      <p:sp>
        <p:nvSpPr>
          <p:cNvPr id="50" name="椭圆 49"/>
          <p:cNvSpPr/>
          <p:nvPr/>
        </p:nvSpPr>
        <p:spPr>
          <a:xfrm>
            <a:off x="666454" y="1963594"/>
            <a:ext cx="584192" cy="584192"/>
          </a:xfrm>
          <a:prstGeom prst="ellipse">
            <a:avLst/>
          </a:prstGeom>
          <a:solidFill>
            <a:srgbClr val="448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cs typeface="+mn-ea"/>
              <a:sym typeface="+mn-lt"/>
            </a:endParaRPr>
          </a:p>
        </p:txBody>
      </p:sp>
      <p:sp>
        <p:nvSpPr>
          <p:cNvPr id="56" name="矩形 55"/>
          <p:cNvSpPr/>
          <p:nvPr/>
        </p:nvSpPr>
        <p:spPr>
          <a:xfrm>
            <a:off x="743587" y="1947914"/>
            <a:ext cx="429927" cy="584775"/>
          </a:xfrm>
          <a:prstGeom prst="rect">
            <a:avLst/>
          </a:prstGeom>
        </p:spPr>
        <p:txBody>
          <a:bodyPr wrap="none">
            <a:spAutoFit/>
          </a:bodyPr>
          <a:lstStyle/>
          <a:p>
            <a:r>
              <a:rPr lang="en-US" altLang="zh-CN" sz="3200" dirty="0">
                <a:solidFill>
                  <a:schemeClr val="bg1"/>
                </a:solidFill>
                <a:cs typeface="+mn-ea"/>
                <a:sym typeface="+mn-lt"/>
              </a:rPr>
              <a:t>A</a:t>
            </a:r>
          </a:p>
        </p:txBody>
      </p:sp>
      <p:sp>
        <p:nvSpPr>
          <p:cNvPr id="70" name="矩形 69"/>
          <p:cNvSpPr/>
          <p:nvPr/>
        </p:nvSpPr>
        <p:spPr>
          <a:xfrm>
            <a:off x="666453" y="2788518"/>
            <a:ext cx="3064881" cy="1549655"/>
          </a:xfrm>
          <a:prstGeom prst="rect">
            <a:avLst/>
          </a:prstGeom>
        </p:spPr>
        <p:txBody>
          <a:bodyPr wrap="square">
            <a:spAutoFit/>
          </a:bodyPr>
          <a:lstStyle/>
          <a:p>
            <a:pPr>
              <a:lnSpc>
                <a:spcPct val="114000"/>
              </a:lnSpc>
            </a:pPr>
            <a:r>
              <a:rPr lang="en-US" altLang="zh-CN" sz="1200" dirty="0">
                <a:cs typeface="+mn-ea"/>
                <a:sym typeface="+mn-lt"/>
              </a:rPr>
              <a:t>The concepts national income and national product have roughly the same value and can be used interchangeably if our interest is in their sum total which is measured as the market value of the total output of goods and services of an economy in a given period, usually a </a:t>
            </a:r>
            <a:r>
              <a:rPr lang="en-US" altLang="zh-CN" sz="1200">
                <a:cs typeface="+mn-ea"/>
                <a:sym typeface="+mn-lt"/>
              </a:rPr>
              <a:t>year.</a:t>
            </a:r>
            <a:endParaRPr lang="en-US" altLang="zh-CN" sz="1200" dirty="0">
              <a:cs typeface="+mn-ea"/>
              <a:sym typeface="+mn-lt"/>
            </a:endParaRPr>
          </a:p>
        </p:txBody>
      </p:sp>
      <p:sp>
        <p:nvSpPr>
          <p:cNvPr id="60" name="矩形 59"/>
          <p:cNvSpPr/>
          <p:nvPr/>
        </p:nvSpPr>
        <p:spPr>
          <a:xfrm>
            <a:off x="5363891" y="2170906"/>
            <a:ext cx="2178060" cy="369332"/>
          </a:xfrm>
          <a:prstGeom prst="rect">
            <a:avLst/>
          </a:prstGeom>
        </p:spPr>
        <p:txBody>
          <a:bodyPr wrap="square">
            <a:spAutoFit/>
          </a:bodyPr>
          <a:lstStyle/>
          <a:p>
            <a:r>
              <a:rPr lang="zh-CN" altLang="en-US" b="1" dirty="0">
                <a:cs typeface="+mn-ea"/>
                <a:sym typeface="+mn-lt"/>
              </a:rPr>
              <a:t>输入小标题</a:t>
            </a:r>
          </a:p>
        </p:txBody>
      </p:sp>
      <p:sp>
        <p:nvSpPr>
          <p:cNvPr id="62" name="椭圆 61"/>
          <p:cNvSpPr/>
          <p:nvPr/>
        </p:nvSpPr>
        <p:spPr>
          <a:xfrm>
            <a:off x="4755581" y="1963594"/>
            <a:ext cx="584192" cy="584192"/>
          </a:xfrm>
          <a:prstGeom prst="ellipse">
            <a:avLst/>
          </a:prstGeom>
          <a:solidFill>
            <a:srgbClr val="448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63" name="矩形 62"/>
          <p:cNvSpPr/>
          <p:nvPr/>
        </p:nvSpPr>
        <p:spPr>
          <a:xfrm>
            <a:off x="4851149" y="1947914"/>
            <a:ext cx="393056" cy="584775"/>
          </a:xfrm>
          <a:prstGeom prst="rect">
            <a:avLst/>
          </a:prstGeom>
        </p:spPr>
        <p:txBody>
          <a:bodyPr wrap="none">
            <a:spAutoFit/>
          </a:bodyPr>
          <a:lstStyle/>
          <a:p>
            <a:r>
              <a:rPr lang="en-US" altLang="zh-CN" sz="3200" dirty="0">
                <a:solidFill>
                  <a:schemeClr val="bg1"/>
                </a:solidFill>
                <a:cs typeface="+mn-ea"/>
                <a:sym typeface="+mn-lt"/>
              </a:rPr>
              <a:t>B</a:t>
            </a:r>
          </a:p>
        </p:txBody>
      </p:sp>
      <p:sp>
        <p:nvSpPr>
          <p:cNvPr id="72" name="矩形 71"/>
          <p:cNvSpPr/>
          <p:nvPr/>
        </p:nvSpPr>
        <p:spPr>
          <a:xfrm>
            <a:off x="4417295" y="2810395"/>
            <a:ext cx="3064881" cy="1549655"/>
          </a:xfrm>
          <a:prstGeom prst="rect">
            <a:avLst/>
          </a:prstGeom>
        </p:spPr>
        <p:txBody>
          <a:bodyPr wrap="square">
            <a:spAutoFit/>
          </a:bodyPr>
          <a:lstStyle/>
          <a:p>
            <a:pPr>
              <a:lnSpc>
                <a:spcPct val="114000"/>
              </a:lnSpc>
            </a:pPr>
            <a:r>
              <a:rPr lang="en-US" altLang="zh-CN" sz="1200" dirty="0">
                <a:cs typeface="+mn-ea"/>
                <a:sym typeface="+mn-lt"/>
              </a:rPr>
              <a:t>The concepts national income and national product have roughly the same value and can be used interchangeably if our interest is in their sum total which is measured as the market value of the total output of goods and services of an economy in a given period, usually </a:t>
            </a:r>
            <a:r>
              <a:rPr lang="en-US" altLang="zh-CN" sz="1200">
                <a:cs typeface="+mn-ea"/>
                <a:sym typeface="+mn-lt"/>
              </a:rPr>
              <a:t>a year.</a:t>
            </a:r>
            <a:endParaRPr lang="en-US" altLang="zh-CN" sz="1200" dirty="0">
              <a:cs typeface="+mn-ea"/>
              <a:sym typeface="+mn-lt"/>
            </a:endParaRPr>
          </a:p>
        </p:txBody>
      </p:sp>
      <p:sp>
        <p:nvSpPr>
          <p:cNvPr id="65" name="矩形 64"/>
          <p:cNvSpPr/>
          <p:nvPr/>
        </p:nvSpPr>
        <p:spPr>
          <a:xfrm>
            <a:off x="9453018" y="2170906"/>
            <a:ext cx="2178060" cy="369332"/>
          </a:xfrm>
          <a:prstGeom prst="rect">
            <a:avLst/>
          </a:prstGeom>
        </p:spPr>
        <p:txBody>
          <a:bodyPr wrap="square">
            <a:spAutoFit/>
          </a:bodyPr>
          <a:lstStyle/>
          <a:p>
            <a:r>
              <a:rPr lang="zh-CN" altLang="en-US" b="1" dirty="0">
                <a:cs typeface="+mn-ea"/>
                <a:sym typeface="+mn-lt"/>
              </a:rPr>
              <a:t>输入小标题</a:t>
            </a:r>
          </a:p>
        </p:txBody>
      </p:sp>
      <p:sp>
        <p:nvSpPr>
          <p:cNvPr id="67" name="椭圆 66"/>
          <p:cNvSpPr/>
          <p:nvPr/>
        </p:nvSpPr>
        <p:spPr>
          <a:xfrm>
            <a:off x="8844708" y="1963594"/>
            <a:ext cx="584192" cy="584192"/>
          </a:xfrm>
          <a:prstGeom prst="ellipse">
            <a:avLst/>
          </a:prstGeom>
          <a:solidFill>
            <a:srgbClr val="448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68" name="矩形 67"/>
          <p:cNvSpPr/>
          <p:nvPr/>
        </p:nvSpPr>
        <p:spPr>
          <a:xfrm>
            <a:off x="8889781" y="1947914"/>
            <a:ext cx="494047" cy="584775"/>
          </a:xfrm>
          <a:prstGeom prst="rect">
            <a:avLst/>
          </a:prstGeom>
        </p:spPr>
        <p:txBody>
          <a:bodyPr wrap="none">
            <a:spAutoFit/>
          </a:bodyPr>
          <a:lstStyle/>
          <a:p>
            <a:r>
              <a:rPr lang="en-US" altLang="zh-CN" sz="3200" dirty="0">
                <a:solidFill>
                  <a:schemeClr val="bg1"/>
                </a:solidFill>
                <a:cs typeface="+mn-ea"/>
                <a:sym typeface="+mn-lt"/>
              </a:rPr>
              <a:t>C</a:t>
            </a:r>
          </a:p>
        </p:txBody>
      </p:sp>
      <p:sp>
        <p:nvSpPr>
          <p:cNvPr id="73" name="矩形 72"/>
          <p:cNvSpPr/>
          <p:nvPr/>
        </p:nvSpPr>
        <p:spPr>
          <a:xfrm>
            <a:off x="8506422" y="2810395"/>
            <a:ext cx="3064881" cy="1549655"/>
          </a:xfrm>
          <a:prstGeom prst="rect">
            <a:avLst/>
          </a:prstGeom>
        </p:spPr>
        <p:txBody>
          <a:bodyPr wrap="square">
            <a:spAutoFit/>
          </a:bodyPr>
          <a:lstStyle/>
          <a:p>
            <a:pPr>
              <a:lnSpc>
                <a:spcPct val="114000"/>
              </a:lnSpc>
            </a:pPr>
            <a:r>
              <a:rPr lang="en-US" altLang="zh-CN" sz="1200" dirty="0">
                <a:cs typeface="+mn-ea"/>
                <a:sym typeface="+mn-lt"/>
              </a:rPr>
              <a:t>The concepts national income and national product have roughly the same value and can be used interchangeably if our interest is in their sum total which is measured as the market value of the total output of goods and services of an economy in a given period, </a:t>
            </a:r>
            <a:r>
              <a:rPr lang="en-US" altLang="zh-CN" sz="1200">
                <a:cs typeface="+mn-ea"/>
                <a:sym typeface="+mn-lt"/>
              </a:rPr>
              <a:t>usually a year.</a:t>
            </a:r>
            <a:endParaRPr lang="en-US" altLang="zh-CN" sz="1200" dirty="0">
              <a:cs typeface="+mn-ea"/>
              <a:sym typeface="+mn-lt"/>
            </a:endParaRPr>
          </a:p>
        </p:txBody>
      </p:sp>
      <p:sp>
        <p:nvSpPr>
          <p:cNvPr id="38" name="矩形 37"/>
          <p:cNvSpPr/>
          <p:nvPr/>
        </p:nvSpPr>
        <p:spPr>
          <a:xfrm>
            <a:off x="683688" y="4430570"/>
            <a:ext cx="3064881" cy="1549655"/>
          </a:xfrm>
          <a:prstGeom prst="rect">
            <a:avLst/>
          </a:prstGeom>
        </p:spPr>
        <p:txBody>
          <a:bodyPr wrap="square">
            <a:spAutoFit/>
          </a:bodyPr>
          <a:lstStyle/>
          <a:p>
            <a:pPr>
              <a:lnSpc>
                <a:spcPct val="114000"/>
              </a:lnSpc>
            </a:pPr>
            <a:r>
              <a:rPr lang="en-US" altLang="zh-CN" sz="1200" dirty="0">
                <a:cs typeface="+mn-ea"/>
                <a:sym typeface="+mn-lt"/>
              </a:rPr>
              <a:t>The concepts national income and national product have roughly the same value and can be used interchangeably if our interest is in their sum total which is measured as the market value of the total output of goods and services of an economy in a </a:t>
            </a:r>
            <a:r>
              <a:rPr lang="en-US" altLang="zh-CN" sz="1200">
                <a:cs typeface="+mn-ea"/>
                <a:sym typeface="+mn-lt"/>
              </a:rPr>
              <a:t>given period, usually a year.</a:t>
            </a:r>
            <a:endParaRPr lang="en-US" altLang="zh-CN" sz="1200" dirty="0">
              <a:cs typeface="+mn-ea"/>
              <a:sym typeface="+mn-lt"/>
            </a:endParaRPr>
          </a:p>
        </p:txBody>
      </p:sp>
      <p:sp>
        <p:nvSpPr>
          <p:cNvPr id="39" name="矩形 38"/>
          <p:cNvSpPr/>
          <p:nvPr/>
        </p:nvSpPr>
        <p:spPr>
          <a:xfrm>
            <a:off x="4434530" y="4452447"/>
            <a:ext cx="3064881" cy="1549655"/>
          </a:xfrm>
          <a:prstGeom prst="rect">
            <a:avLst/>
          </a:prstGeom>
        </p:spPr>
        <p:txBody>
          <a:bodyPr wrap="square">
            <a:spAutoFit/>
          </a:bodyPr>
          <a:lstStyle/>
          <a:p>
            <a:pPr>
              <a:lnSpc>
                <a:spcPct val="114000"/>
              </a:lnSpc>
            </a:pPr>
            <a:r>
              <a:rPr lang="en-US" altLang="zh-CN" sz="1200" dirty="0">
                <a:cs typeface="+mn-ea"/>
                <a:sym typeface="+mn-lt"/>
              </a:rPr>
              <a:t>The concepts national income and national product have roughly the same value and can be used interchangeably if our interest is in their sum total which is measured as the market value of the total output of goods and services of an economy in a </a:t>
            </a:r>
            <a:r>
              <a:rPr lang="en-US" altLang="zh-CN" sz="1200">
                <a:cs typeface="+mn-ea"/>
                <a:sym typeface="+mn-lt"/>
              </a:rPr>
              <a:t>given period, usually a year.</a:t>
            </a:r>
            <a:endParaRPr lang="en-US" altLang="zh-CN" sz="1200" dirty="0">
              <a:cs typeface="+mn-ea"/>
              <a:sym typeface="+mn-lt"/>
            </a:endParaRPr>
          </a:p>
        </p:txBody>
      </p:sp>
      <p:sp>
        <p:nvSpPr>
          <p:cNvPr id="40" name="矩形 39"/>
          <p:cNvSpPr/>
          <p:nvPr/>
        </p:nvSpPr>
        <p:spPr>
          <a:xfrm>
            <a:off x="8523657" y="4452447"/>
            <a:ext cx="3064881" cy="1549655"/>
          </a:xfrm>
          <a:prstGeom prst="rect">
            <a:avLst/>
          </a:prstGeom>
        </p:spPr>
        <p:txBody>
          <a:bodyPr wrap="square">
            <a:spAutoFit/>
          </a:bodyPr>
          <a:lstStyle/>
          <a:p>
            <a:pPr>
              <a:lnSpc>
                <a:spcPct val="114000"/>
              </a:lnSpc>
            </a:pPr>
            <a:r>
              <a:rPr lang="en-US" altLang="zh-CN" sz="1200" dirty="0">
                <a:cs typeface="+mn-ea"/>
                <a:sym typeface="+mn-lt"/>
              </a:rPr>
              <a:t>The concepts national income and national product have roughly the same value and can be used interchangeably if our interest is in their sum total which is measured as the market value of the total output of goods and services of an economy in a given period</a:t>
            </a:r>
            <a:r>
              <a:rPr lang="en-US" altLang="zh-CN" sz="1200">
                <a:cs typeface="+mn-ea"/>
                <a:sym typeface="+mn-lt"/>
              </a:rPr>
              <a:t>, usually a year.</a:t>
            </a:r>
            <a:endParaRPr lang="en-US" altLang="zh-CN" sz="1200" dirty="0">
              <a:cs typeface="+mn-ea"/>
              <a:sym typeface="+mn-lt"/>
            </a:endParaRPr>
          </a:p>
        </p:txBody>
      </p:sp>
      <p:cxnSp>
        <p:nvCxnSpPr>
          <p:cNvPr id="7" name="直接连接符 6"/>
          <p:cNvCxnSpPr/>
          <p:nvPr/>
        </p:nvCxnSpPr>
        <p:spPr>
          <a:xfrm>
            <a:off x="3969834" y="2071025"/>
            <a:ext cx="0" cy="402833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8084634" y="2071025"/>
            <a:ext cx="0" cy="402833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7"/>
          <p:cNvSpPr txBox="1"/>
          <p:nvPr/>
        </p:nvSpPr>
        <p:spPr>
          <a:xfrm>
            <a:off x="3942043" y="783107"/>
            <a:ext cx="4307911" cy="614703"/>
          </a:xfrm>
          <a:prstGeom prst="rect">
            <a:avLst/>
          </a:prstGeom>
        </p:spPr>
        <p:txBody>
          <a:bodyPr vert="horz" lIns="91440" tIns="45720" rIns="91440" bIns="45720" rtlCol="0" anchor="ctr">
            <a:noAutofit/>
          </a:bodyPr>
          <a:lstStyle>
            <a:defPPr>
              <a:defRPr lang="zh-CN"/>
            </a:defPPr>
            <a:lvl1pPr indent="0">
              <a:lnSpc>
                <a:spcPct val="90000"/>
              </a:lnSpc>
              <a:spcBef>
                <a:spcPts val="1000"/>
              </a:spcBef>
              <a:buFont typeface="Arial" panose="020B0604020202020204" pitchFamily="34" charset="0"/>
              <a:buNone/>
              <a:defRPr sz="4000">
                <a:latin typeface="Arial" panose="020B0604020202020204" pitchFamily="34" charset="0"/>
                <a:ea typeface="微软雅黑" panose="020B0503020204020204" charset="-122"/>
                <a:cs typeface="Lato" panose="020F0502020204030203"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zh-CN" altLang="en-US" sz="3200" b="1" dirty="0">
                <a:latin typeface="+mn-lt"/>
                <a:ea typeface="+mn-ea"/>
                <a:cs typeface="+mn-ea"/>
                <a:sym typeface="+mn-lt"/>
              </a:rPr>
              <a:t>输入本页标题内容</a:t>
            </a:r>
            <a:endParaRPr lang="en-US" sz="3200" b="1" dirty="0">
              <a:latin typeface="+mn-lt"/>
              <a:ea typeface="+mn-ea"/>
              <a:cs typeface="+mn-ea"/>
              <a:sym typeface="+mn-lt"/>
            </a:endParaRPr>
          </a:p>
        </p:txBody>
      </p:sp>
      <p:cxnSp>
        <p:nvCxnSpPr>
          <p:cNvPr id="20" name="直接连接符 19"/>
          <p:cNvCxnSpPr/>
          <p:nvPr/>
        </p:nvCxnSpPr>
        <p:spPr>
          <a:xfrm>
            <a:off x="5899174" y="1514858"/>
            <a:ext cx="393651"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5081"/>
          <p:cNvSpPr/>
          <p:nvPr/>
        </p:nvSpPr>
        <p:spPr>
          <a:xfrm>
            <a:off x="10181553" y="2138374"/>
            <a:ext cx="477527" cy="492815"/>
          </a:xfrm>
          <a:custGeom>
            <a:avLst/>
            <a:gdLst/>
            <a:ahLst/>
            <a:cxnLst/>
            <a:rect l="0" t="0" r="0" b="0"/>
            <a:pathLst>
              <a:path w="120000" h="120000" extrusionOk="0">
                <a:moveTo>
                  <a:pt x="67027" y="87532"/>
                </a:moveTo>
                <a:lnTo>
                  <a:pt x="67027" y="87532"/>
                </a:lnTo>
                <a:cubicBezTo>
                  <a:pt x="67027" y="78441"/>
                  <a:pt x="74324" y="73506"/>
                  <a:pt x="86486" y="66753"/>
                </a:cubicBezTo>
                <a:cubicBezTo>
                  <a:pt x="100810" y="57402"/>
                  <a:pt x="119729" y="45974"/>
                  <a:pt x="119729" y="18441"/>
                </a:cubicBezTo>
                <a:cubicBezTo>
                  <a:pt x="119729" y="16103"/>
                  <a:pt x="117297" y="13766"/>
                  <a:pt x="115135" y="13766"/>
                </a:cubicBezTo>
                <a:cubicBezTo>
                  <a:pt x="93513" y="13766"/>
                  <a:pt x="93513" y="13766"/>
                  <a:pt x="93513" y="13766"/>
                </a:cubicBezTo>
                <a:cubicBezTo>
                  <a:pt x="88648" y="7012"/>
                  <a:pt x="79189" y="0"/>
                  <a:pt x="60000" y="0"/>
                </a:cubicBezTo>
                <a:cubicBezTo>
                  <a:pt x="40810" y="0"/>
                  <a:pt x="31351" y="7012"/>
                  <a:pt x="26486" y="13766"/>
                </a:cubicBezTo>
                <a:cubicBezTo>
                  <a:pt x="4864" y="13766"/>
                  <a:pt x="4864" y="13766"/>
                  <a:pt x="4864" y="13766"/>
                </a:cubicBezTo>
                <a:cubicBezTo>
                  <a:pt x="2432" y="13766"/>
                  <a:pt x="0" y="16103"/>
                  <a:pt x="0" y="18441"/>
                </a:cubicBezTo>
                <a:cubicBezTo>
                  <a:pt x="0" y="45974"/>
                  <a:pt x="16756" y="57402"/>
                  <a:pt x="33513" y="66753"/>
                </a:cubicBezTo>
                <a:cubicBezTo>
                  <a:pt x="45675" y="73506"/>
                  <a:pt x="52702" y="78441"/>
                  <a:pt x="52702" y="87532"/>
                </a:cubicBezTo>
                <a:cubicBezTo>
                  <a:pt x="52702" y="96623"/>
                  <a:pt x="52702" y="96623"/>
                  <a:pt x="52702" y="96623"/>
                </a:cubicBezTo>
                <a:cubicBezTo>
                  <a:pt x="38378" y="98961"/>
                  <a:pt x="28918" y="103636"/>
                  <a:pt x="28918" y="108051"/>
                </a:cubicBezTo>
                <a:cubicBezTo>
                  <a:pt x="28918" y="115064"/>
                  <a:pt x="43243" y="119740"/>
                  <a:pt x="60000" y="119740"/>
                </a:cubicBezTo>
                <a:cubicBezTo>
                  <a:pt x="76486" y="119740"/>
                  <a:pt x="88648" y="115064"/>
                  <a:pt x="88648" y="108051"/>
                </a:cubicBezTo>
                <a:cubicBezTo>
                  <a:pt x="88648" y="103636"/>
                  <a:pt x="81621" y="98961"/>
                  <a:pt x="67027" y="96623"/>
                </a:cubicBezTo>
                <a:lnTo>
                  <a:pt x="67027" y="87532"/>
                </a:lnTo>
                <a:close/>
                <a:moveTo>
                  <a:pt x="86486" y="55064"/>
                </a:moveTo>
                <a:lnTo>
                  <a:pt x="86486" y="55064"/>
                </a:lnTo>
                <a:cubicBezTo>
                  <a:pt x="91081" y="48311"/>
                  <a:pt x="93513" y="36883"/>
                  <a:pt x="93513" y="23116"/>
                </a:cubicBezTo>
                <a:cubicBezTo>
                  <a:pt x="110270" y="23116"/>
                  <a:pt x="110270" y="23116"/>
                  <a:pt x="110270" y="23116"/>
                </a:cubicBezTo>
                <a:cubicBezTo>
                  <a:pt x="107837" y="39220"/>
                  <a:pt x="98378" y="48311"/>
                  <a:pt x="86486" y="55064"/>
                </a:cubicBezTo>
                <a:close/>
                <a:moveTo>
                  <a:pt x="60000" y="9350"/>
                </a:moveTo>
                <a:lnTo>
                  <a:pt x="60000" y="9350"/>
                </a:lnTo>
                <a:cubicBezTo>
                  <a:pt x="79189" y="9350"/>
                  <a:pt x="86486" y="16103"/>
                  <a:pt x="86486" y="18441"/>
                </a:cubicBezTo>
                <a:cubicBezTo>
                  <a:pt x="86486" y="20779"/>
                  <a:pt x="79189" y="27532"/>
                  <a:pt x="60000" y="29870"/>
                </a:cubicBezTo>
                <a:cubicBezTo>
                  <a:pt x="40810" y="27532"/>
                  <a:pt x="33513" y="20779"/>
                  <a:pt x="33513" y="18441"/>
                </a:cubicBezTo>
                <a:cubicBezTo>
                  <a:pt x="33513" y="16103"/>
                  <a:pt x="40810" y="9350"/>
                  <a:pt x="60000" y="9350"/>
                </a:cubicBezTo>
                <a:close/>
                <a:moveTo>
                  <a:pt x="9729" y="23116"/>
                </a:moveTo>
                <a:lnTo>
                  <a:pt x="9729" y="23116"/>
                </a:lnTo>
                <a:cubicBezTo>
                  <a:pt x="26486" y="23116"/>
                  <a:pt x="26486" y="23116"/>
                  <a:pt x="26486" y="23116"/>
                </a:cubicBezTo>
                <a:cubicBezTo>
                  <a:pt x="26486" y="36883"/>
                  <a:pt x="28918" y="48311"/>
                  <a:pt x="33513" y="55064"/>
                </a:cubicBezTo>
                <a:cubicBezTo>
                  <a:pt x="21621" y="48311"/>
                  <a:pt x="9729" y="39220"/>
                  <a:pt x="9729" y="23116"/>
                </a:cubicBezTo>
                <a:close/>
              </a:path>
            </a:pathLst>
          </a:custGeom>
          <a:solidFill>
            <a:srgbClr val="448BA4"/>
          </a:solidFill>
          <a:ln>
            <a:noFill/>
          </a:ln>
        </p:spPr>
        <p:txBody>
          <a:bodyPr lIns="45700" tIns="22850" rIns="45700" bIns="22850" anchor="ctr" anchorCtr="0">
            <a:noAutofit/>
          </a:bodyPr>
          <a:lstStyle/>
          <a:p>
            <a:endParaRPr>
              <a:cs typeface="+mn-ea"/>
              <a:sym typeface="+mn-lt"/>
            </a:endParaRPr>
          </a:p>
        </p:txBody>
      </p:sp>
      <p:sp>
        <p:nvSpPr>
          <p:cNvPr id="3" name="Shape 5113"/>
          <p:cNvSpPr/>
          <p:nvPr/>
        </p:nvSpPr>
        <p:spPr>
          <a:xfrm>
            <a:off x="4464836" y="2180296"/>
            <a:ext cx="451000" cy="447322"/>
          </a:xfrm>
          <a:custGeom>
            <a:avLst/>
            <a:gdLst/>
            <a:ahLst/>
            <a:cxnLst/>
            <a:rect l="0" t="0" r="0" b="0"/>
            <a:pathLst>
              <a:path w="120000" h="120000" extrusionOk="0">
                <a:moveTo>
                  <a:pt x="109640" y="58417"/>
                </a:moveTo>
                <a:lnTo>
                  <a:pt x="109640" y="58417"/>
                </a:lnTo>
                <a:cubicBezTo>
                  <a:pt x="109640" y="50935"/>
                  <a:pt x="114820" y="45755"/>
                  <a:pt x="119712" y="40575"/>
                </a:cubicBezTo>
                <a:cubicBezTo>
                  <a:pt x="119712" y="37985"/>
                  <a:pt x="117410" y="33093"/>
                  <a:pt x="117410" y="30503"/>
                </a:cubicBezTo>
                <a:cubicBezTo>
                  <a:pt x="107050" y="33093"/>
                  <a:pt x="101870" y="27913"/>
                  <a:pt x="96978" y="22733"/>
                </a:cubicBezTo>
                <a:cubicBezTo>
                  <a:pt x="91798" y="17841"/>
                  <a:pt x="89208" y="12661"/>
                  <a:pt x="91798" y="4892"/>
                </a:cubicBezTo>
                <a:cubicBezTo>
                  <a:pt x="89208" y="2589"/>
                  <a:pt x="84316" y="0"/>
                  <a:pt x="79136" y="0"/>
                </a:cubicBezTo>
                <a:cubicBezTo>
                  <a:pt x="76546" y="4892"/>
                  <a:pt x="69064" y="10071"/>
                  <a:pt x="61294" y="10071"/>
                </a:cubicBezTo>
                <a:cubicBezTo>
                  <a:pt x="53812" y="10071"/>
                  <a:pt x="46043" y="4892"/>
                  <a:pt x="43453" y="0"/>
                </a:cubicBezTo>
                <a:cubicBezTo>
                  <a:pt x="38273" y="0"/>
                  <a:pt x="33381" y="2589"/>
                  <a:pt x="30791" y="4892"/>
                </a:cubicBezTo>
                <a:cubicBezTo>
                  <a:pt x="33381" y="12661"/>
                  <a:pt x="30791" y="17841"/>
                  <a:pt x="25611" y="22733"/>
                </a:cubicBezTo>
                <a:cubicBezTo>
                  <a:pt x="20719" y="27913"/>
                  <a:pt x="12661" y="33093"/>
                  <a:pt x="5179" y="30503"/>
                </a:cubicBezTo>
                <a:cubicBezTo>
                  <a:pt x="5179" y="33093"/>
                  <a:pt x="2589" y="37985"/>
                  <a:pt x="0" y="40575"/>
                </a:cubicBezTo>
                <a:cubicBezTo>
                  <a:pt x="7769" y="45755"/>
                  <a:pt x="12661" y="50935"/>
                  <a:pt x="12661" y="58417"/>
                </a:cubicBezTo>
                <a:cubicBezTo>
                  <a:pt x="12661" y="66187"/>
                  <a:pt x="7769" y="73669"/>
                  <a:pt x="0" y="79136"/>
                </a:cubicBezTo>
                <a:cubicBezTo>
                  <a:pt x="2589" y="81438"/>
                  <a:pt x="5179" y="86618"/>
                  <a:pt x="5179" y="89208"/>
                </a:cubicBezTo>
                <a:cubicBezTo>
                  <a:pt x="12661" y="89208"/>
                  <a:pt x="20719" y="89208"/>
                  <a:pt x="25611" y="94388"/>
                </a:cubicBezTo>
                <a:cubicBezTo>
                  <a:pt x="30791" y="99280"/>
                  <a:pt x="33381" y="107050"/>
                  <a:pt x="30791" y="114532"/>
                </a:cubicBezTo>
                <a:cubicBezTo>
                  <a:pt x="33381" y="117122"/>
                  <a:pt x="38273" y="117122"/>
                  <a:pt x="43453" y="119712"/>
                </a:cubicBezTo>
                <a:cubicBezTo>
                  <a:pt x="46043" y="111942"/>
                  <a:pt x="53812" y="107050"/>
                  <a:pt x="61294" y="107050"/>
                </a:cubicBezTo>
                <a:cubicBezTo>
                  <a:pt x="69064" y="107050"/>
                  <a:pt x="76546" y="111942"/>
                  <a:pt x="79136" y="119712"/>
                </a:cubicBezTo>
                <a:cubicBezTo>
                  <a:pt x="84316" y="117122"/>
                  <a:pt x="89208" y="117122"/>
                  <a:pt x="91798" y="114532"/>
                </a:cubicBezTo>
                <a:cubicBezTo>
                  <a:pt x="89208" y="107050"/>
                  <a:pt x="91798" y="99280"/>
                  <a:pt x="96978" y="94388"/>
                </a:cubicBezTo>
                <a:cubicBezTo>
                  <a:pt x="101870" y="89208"/>
                  <a:pt x="107050" y="86618"/>
                  <a:pt x="117410" y="89208"/>
                </a:cubicBezTo>
                <a:cubicBezTo>
                  <a:pt x="117410" y="84028"/>
                  <a:pt x="119712" y="81438"/>
                  <a:pt x="119712" y="76258"/>
                </a:cubicBezTo>
                <a:cubicBezTo>
                  <a:pt x="114820" y="73669"/>
                  <a:pt x="109640" y="66187"/>
                  <a:pt x="109640" y="58417"/>
                </a:cubicBezTo>
                <a:close/>
                <a:moveTo>
                  <a:pt x="61294" y="84028"/>
                </a:moveTo>
                <a:lnTo>
                  <a:pt x="61294" y="84028"/>
                </a:lnTo>
                <a:cubicBezTo>
                  <a:pt x="46043" y="84028"/>
                  <a:pt x="35971" y="73669"/>
                  <a:pt x="35971" y="58417"/>
                </a:cubicBezTo>
                <a:cubicBezTo>
                  <a:pt x="35971" y="45755"/>
                  <a:pt x="46043" y="33093"/>
                  <a:pt x="61294" y="33093"/>
                </a:cubicBezTo>
                <a:cubicBezTo>
                  <a:pt x="76546" y="33093"/>
                  <a:pt x="86618" y="45755"/>
                  <a:pt x="86618" y="58417"/>
                </a:cubicBezTo>
                <a:cubicBezTo>
                  <a:pt x="86618" y="73669"/>
                  <a:pt x="76546" y="84028"/>
                  <a:pt x="61294" y="84028"/>
                </a:cubicBezTo>
                <a:close/>
              </a:path>
            </a:pathLst>
          </a:custGeom>
          <a:solidFill>
            <a:srgbClr val="448BA4"/>
          </a:solidFill>
          <a:ln>
            <a:noFill/>
          </a:ln>
        </p:spPr>
        <p:txBody>
          <a:bodyPr lIns="45700" tIns="22850" rIns="45700" bIns="22850" anchor="ctr" anchorCtr="0">
            <a:noAutofit/>
          </a:bodyPr>
          <a:lstStyle/>
          <a:p>
            <a:endParaRPr>
              <a:cs typeface="+mn-ea"/>
              <a:sym typeface="+mn-lt"/>
            </a:endParaRPr>
          </a:p>
        </p:txBody>
      </p:sp>
      <p:sp>
        <p:nvSpPr>
          <p:cNvPr id="4" name="Shape 5115"/>
          <p:cNvSpPr/>
          <p:nvPr/>
        </p:nvSpPr>
        <p:spPr>
          <a:xfrm>
            <a:off x="1740799" y="1988650"/>
            <a:ext cx="488893" cy="568631"/>
          </a:xfrm>
          <a:custGeom>
            <a:avLst/>
            <a:gdLst/>
            <a:ahLst/>
            <a:cxnLst/>
            <a:rect l="0" t="0" r="0" b="0"/>
            <a:pathLst>
              <a:path w="120000" h="120000" extrusionOk="0">
                <a:moveTo>
                  <a:pt x="114966" y="41876"/>
                </a:moveTo>
                <a:lnTo>
                  <a:pt x="114966" y="41876"/>
                </a:lnTo>
                <a:cubicBezTo>
                  <a:pt x="39999" y="67767"/>
                  <a:pt x="70463" y="0"/>
                  <a:pt x="11655" y="36022"/>
                </a:cubicBezTo>
                <a:cubicBezTo>
                  <a:pt x="0" y="40075"/>
                  <a:pt x="0" y="40075"/>
                  <a:pt x="0" y="40075"/>
                </a:cubicBezTo>
                <a:cubicBezTo>
                  <a:pt x="23311" y="119774"/>
                  <a:pt x="23311" y="119774"/>
                  <a:pt x="23311" y="119774"/>
                </a:cubicBezTo>
                <a:cubicBezTo>
                  <a:pt x="37350" y="119774"/>
                  <a:pt x="37350" y="119774"/>
                  <a:pt x="37350" y="119774"/>
                </a:cubicBezTo>
                <a:cubicBezTo>
                  <a:pt x="25695" y="79924"/>
                  <a:pt x="25695" y="79924"/>
                  <a:pt x="25695" y="79924"/>
                </a:cubicBezTo>
                <a:cubicBezTo>
                  <a:pt x="77615" y="43902"/>
                  <a:pt x="56423" y="119774"/>
                  <a:pt x="117350" y="43902"/>
                </a:cubicBezTo>
                <a:cubicBezTo>
                  <a:pt x="119735" y="43902"/>
                  <a:pt x="117350" y="41876"/>
                  <a:pt x="114966" y="41876"/>
                </a:cubicBezTo>
              </a:path>
            </a:pathLst>
          </a:custGeom>
          <a:solidFill>
            <a:srgbClr val="448BA4"/>
          </a:solidFill>
          <a:ln>
            <a:noFill/>
          </a:ln>
        </p:spPr>
        <p:txBody>
          <a:bodyPr lIns="45700" tIns="22850" rIns="45700" bIns="22850" anchor="ctr" anchorCtr="0">
            <a:noAutofit/>
          </a:bodyPr>
          <a:lstStyle/>
          <a:p>
            <a:endParaRPr>
              <a:cs typeface="+mn-ea"/>
              <a:sym typeface="+mn-lt"/>
            </a:endParaRPr>
          </a:p>
        </p:txBody>
      </p:sp>
      <p:sp>
        <p:nvSpPr>
          <p:cNvPr id="5" name="Shape 5148"/>
          <p:cNvSpPr/>
          <p:nvPr/>
        </p:nvSpPr>
        <p:spPr>
          <a:xfrm>
            <a:off x="7275093" y="2150351"/>
            <a:ext cx="530583" cy="477650"/>
          </a:xfrm>
          <a:custGeom>
            <a:avLst/>
            <a:gdLst/>
            <a:ahLst/>
            <a:cxnLst/>
            <a:rect l="0" t="0" r="0" b="0"/>
            <a:pathLst>
              <a:path w="120000" h="120000" extrusionOk="0">
                <a:moveTo>
                  <a:pt x="19277" y="40719"/>
                </a:moveTo>
                <a:lnTo>
                  <a:pt x="19277" y="40719"/>
                </a:lnTo>
                <a:cubicBezTo>
                  <a:pt x="23373" y="36134"/>
                  <a:pt x="27951" y="38561"/>
                  <a:pt x="34216" y="45573"/>
                </a:cubicBezTo>
                <a:cubicBezTo>
                  <a:pt x="36385" y="48000"/>
                  <a:pt x="36385" y="45573"/>
                  <a:pt x="36385" y="45573"/>
                </a:cubicBezTo>
                <a:cubicBezTo>
                  <a:pt x="38554" y="45573"/>
                  <a:pt x="44819" y="36134"/>
                  <a:pt x="46987" y="36134"/>
                </a:cubicBezTo>
                <a:cubicBezTo>
                  <a:pt x="46987" y="36134"/>
                  <a:pt x="46987" y="36134"/>
                  <a:pt x="46987" y="33707"/>
                </a:cubicBezTo>
                <a:cubicBezTo>
                  <a:pt x="44819" y="33707"/>
                  <a:pt x="42891" y="31280"/>
                  <a:pt x="42891" y="28853"/>
                </a:cubicBezTo>
                <a:cubicBezTo>
                  <a:pt x="32048" y="12134"/>
                  <a:pt x="72530" y="2696"/>
                  <a:pt x="66265" y="2696"/>
                </a:cubicBezTo>
                <a:cubicBezTo>
                  <a:pt x="61927" y="0"/>
                  <a:pt x="49156" y="0"/>
                  <a:pt x="46987" y="0"/>
                </a:cubicBezTo>
                <a:cubicBezTo>
                  <a:pt x="40722" y="2696"/>
                  <a:pt x="30120" y="9707"/>
                  <a:pt x="25783" y="14561"/>
                </a:cubicBezTo>
                <a:cubicBezTo>
                  <a:pt x="19277" y="19415"/>
                  <a:pt x="17349" y="21842"/>
                  <a:pt x="17349" y="21842"/>
                </a:cubicBezTo>
                <a:cubicBezTo>
                  <a:pt x="14939" y="24000"/>
                  <a:pt x="17349" y="28853"/>
                  <a:pt x="12771" y="31280"/>
                </a:cubicBezTo>
                <a:cubicBezTo>
                  <a:pt x="8674" y="33707"/>
                  <a:pt x="6506" y="31280"/>
                  <a:pt x="4337" y="33707"/>
                </a:cubicBezTo>
                <a:cubicBezTo>
                  <a:pt x="4337" y="36134"/>
                  <a:pt x="2168" y="36134"/>
                  <a:pt x="0" y="38561"/>
                </a:cubicBezTo>
                <a:lnTo>
                  <a:pt x="0" y="40719"/>
                </a:lnTo>
                <a:lnTo>
                  <a:pt x="8674" y="50426"/>
                </a:lnTo>
                <a:cubicBezTo>
                  <a:pt x="8674" y="52853"/>
                  <a:pt x="10602" y="52853"/>
                  <a:pt x="12771" y="52853"/>
                </a:cubicBezTo>
                <a:cubicBezTo>
                  <a:pt x="12771" y="50426"/>
                  <a:pt x="14939" y="48000"/>
                  <a:pt x="17349" y="48000"/>
                </a:cubicBezTo>
                <a:cubicBezTo>
                  <a:pt x="17349" y="48000"/>
                  <a:pt x="17349" y="40719"/>
                  <a:pt x="19277" y="40719"/>
                </a:cubicBezTo>
                <a:close/>
                <a:moveTo>
                  <a:pt x="53493" y="43146"/>
                </a:moveTo>
                <a:lnTo>
                  <a:pt x="53493" y="43146"/>
                </a:lnTo>
                <a:cubicBezTo>
                  <a:pt x="51325" y="43146"/>
                  <a:pt x="51325" y="43146"/>
                  <a:pt x="51325" y="43146"/>
                </a:cubicBezTo>
                <a:cubicBezTo>
                  <a:pt x="42891" y="50426"/>
                  <a:pt x="42891" y="50426"/>
                  <a:pt x="42891" y="50426"/>
                </a:cubicBezTo>
                <a:cubicBezTo>
                  <a:pt x="40722" y="52853"/>
                  <a:pt x="40722" y="52853"/>
                  <a:pt x="40722" y="55011"/>
                </a:cubicBezTo>
                <a:cubicBezTo>
                  <a:pt x="91807" y="117303"/>
                  <a:pt x="91807" y="117303"/>
                  <a:pt x="91807" y="117303"/>
                </a:cubicBezTo>
                <a:cubicBezTo>
                  <a:pt x="91807" y="119730"/>
                  <a:pt x="94216" y="119730"/>
                  <a:pt x="96144" y="117303"/>
                </a:cubicBezTo>
                <a:cubicBezTo>
                  <a:pt x="102650" y="112449"/>
                  <a:pt x="102650" y="112449"/>
                  <a:pt x="102650" y="112449"/>
                </a:cubicBezTo>
                <a:cubicBezTo>
                  <a:pt x="102650" y="110022"/>
                  <a:pt x="102650" y="107865"/>
                  <a:pt x="102650" y="107865"/>
                </a:cubicBezTo>
                <a:lnTo>
                  <a:pt x="53493" y="43146"/>
                </a:lnTo>
                <a:close/>
                <a:moveTo>
                  <a:pt x="119759" y="16988"/>
                </a:moveTo>
                <a:lnTo>
                  <a:pt x="119759" y="16988"/>
                </a:lnTo>
                <a:cubicBezTo>
                  <a:pt x="117590" y="12134"/>
                  <a:pt x="117590" y="14561"/>
                  <a:pt x="115421" y="14561"/>
                </a:cubicBezTo>
                <a:cubicBezTo>
                  <a:pt x="115421" y="16988"/>
                  <a:pt x="111084" y="21842"/>
                  <a:pt x="111084" y="24000"/>
                </a:cubicBezTo>
                <a:cubicBezTo>
                  <a:pt x="108915" y="28853"/>
                  <a:pt x="104819" y="33707"/>
                  <a:pt x="98313" y="28853"/>
                </a:cubicBezTo>
                <a:cubicBezTo>
                  <a:pt x="91807" y="21842"/>
                  <a:pt x="94216" y="19415"/>
                  <a:pt x="96144" y="16988"/>
                </a:cubicBezTo>
                <a:cubicBezTo>
                  <a:pt x="96144" y="14561"/>
                  <a:pt x="100481" y="7550"/>
                  <a:pt x="100481" y="5123"/>
                </a:cubicBezTo>
                <a:cubicBezTo>
                  <a:pt x="102650" y="5123"/>
                  <a:pt x="100481" y="2696"/>
                  <a:pt x="98313" y="2696"/>
                </a:cubicBezTo>
                <a:cubicBezTo>
                  <a:pt x="96144" y="5123"/>
                  <a:pt x="83373" y="9707"/>
                  <a:pt x="81204" y="19415"/>
                </a:cubicBezTo>
                <a:cubicBezTo>
                  <a:pt x="79036" y="26426"/>
                  <a:pt x="83373" y="33707"/>
                  <a:pt x="76867" y="40719"/>
                </a:cubicBezTo>
                <a:cubicBezTo>
                  <a:pt x="68433" y="50426"/>
                  <a:pt x="68433" y="50426"/>
                  <a:pt x="68433" y="50426"/>
                </a:cubicBezTo>
                <a:cubicBezTo>
                  <a:pt x="76867" y="62292"/>
                  <a:pt x="76867" y="62292"/>
                  <a:pt x="76867" y="62292"/>
                </a:cubicBezTo>
                <a:cubicBezTo>
                  <a:pt x="87710" y="50426"/>
                  <a:pt x="87710" y="50426"/>
                  <a:pt x="87710" y="50426"/>
                </a:cubicBezTo>
                <a:cubicBezTo>
                  <a:pt x="89638" y="48000"/>
                  <a:pt x="94216" y="45573"/>
                  <a:pt x="98313" y="48000"/>
                </a:cubicBezTo>
                <a:cubicBezTo>
                  <a:pt x="108915" y="50426"/>
                  <a:pt x="113253" y="45573"/>
                  <a:pt x="117590" y="38561"/>
                </a:cubicBezTo>
                <a:cubicBezTo>
                  <a:pt x="119759" y="31280"/>
                  <a:pt x="119759" y="19415"/>
                  <a:pt x="119759" y="16988"/>
                </a:cubicBezTo>
                <a:close/>
                <a:moveTo>
                  <a:pt x="17349" y="107865"/>
                </a:moveTo>
                <a:lnTo>
                  <a:pt x="17349" y="107865"/>
                </a:lnTo>
                <a:cubicBezTo>
                  <a:pt x="14939" y="110022"/>
                  <a:pt x="14939" y="112449"/>
                  <a:pt x="17349" y="112449"/>
                </a:cubicBezTo>
                <a:cubicBezTo>
                  <a:pt x="21445" y="119730"/>
                  <a:pt x="21445" y="119730"/>
                  <a:pt x="21445" y="119730"/>
                </a:cubicBezTo>
                <a:cubicBezTo>
                  <a:pt x="23373" y="119730"/>
                  <a:pt x="25783" y="119730"/>
                  <a:pt x="25783" y="117303"/>
                </a:cubicBezTo>
                <a:cubicBezTo>
                  <a:pt x="55662" y="86292"/>
                  <a:pt x="55662" y="86292"/>
                  <a:pt x="55662" y="86292"/>
                </a:cubicBezTo>
                <a:cubicBezTo>
                  <a:pt x="46987" y="74157"/>
                  <a:pt x="46987" y="74157"/>
                  <a:pt x="46987" y="74157"/>
                </a:cubicBezTo>
                <a:lnTo>
                  <a:pt x="17349" y="107865"/>
                </a:lnTo>
                <a:close/>
              </a:path>
            </a:pathLst>
          </a:custGeom>
          <a:solidFill>
            <a:srgbClr val="448BA4"/>
          </a:solidFill>
          <a:ln>
            <a:noFill/>
          </a:ln>
        </p:spPr>
        <p:txBody>
          <a:bodyPr lIns="45700" tIns="22850" rIns="45700" bIns="22850" anchor="ctr" anchorCtr="0">
            <a:noAutofit/>
          </a:bodyPr>
          <a:lstStyle/>
          <a:p>
            <a:endParaRPr>
              <a:cs typeface="+mn-ea"/>
              <a:sym typeface="+mn-lt"/>
            </a:endParaRPr>
          </a:p>
        </p:txBody>
      </p:sp>
      <p:sp>
        <p:nvSpPr>
          <p:cNvPr id="6" name="Shape 5143"/>
          <p:cNvSpPr/>
          <p:nvPr/>
        </p:nvSpPr>
        <p:spPr>
          <a:xfrm>
            <a:off x="1740799" y="4531276"/>
            <a:ext cx="402343" cy="351070"/>
          </a:xfrm>
          <a:custGeom>
            <a:avLst/>
            <a:gdLst/>
            <a:ahLst/>
            <a:cxnLst/>
            <a:rect l="0" t="0" r="0" b="0"/>
            <a:pathLst>
              <a:path w="120000" h="120000" extrusionOk="0">
                <a:moveTo>
                  <a:pt x="106720" y="0"/>
                </a:moveTo>
                <a:lnTo>
                  <a:pt x="106720" y="0"/>
                </a:lnTo>
                <a:cubicBezTo>
                  <a:pt x="12796" y="0"/>
                  <a:pt x="12796" y="0"/>
                  <a:pt x="12796" y="0"/>
                </a:cubicBezTo>
                <a:cubicBezTo>
                  <a:pt x="6277" y="0"/>
                  <a:pt x="0" y="4689"/>
                  <a:pt x="0" y="12137"/>
                </a:cubicBezTo>
                <a:cubicBezTo>
                  <a:pt x="0" y="88000"/>
                  <a:pt x="0" y="88000"/>
                  <a:pt x="0" y="88000"/>
                </a:cubicBezTo>
                <a:cubicBezTo>
                  <a:pt x="0" y="95172"/>
                  <a:pt x="4104" y="102620"/>
                  <a:pt x="10623" y="105103"/>
                </a:cubicBezTo>
                <a:cubicBezTo>
                  <a:pt x="38631" y="110068"/>
                  <a:pt x="38631" y="110068"/>
                  <a:pt x="38631" y="110068"/>
                </a:cubicBezTo>
                <a:cubicBezTo>
                  <a:pt x="38631" y="110068"/>
                  <a:pt x="14969" y="119724"/>
                  <a:pt x="29698" y="119724"/>
                </a:cubicBezTo>
                <a:cubicBezTo>
                  <a:pt x="89818" y="119724"/>
                  <a:pt x="89818" y="119724"/>
                  <a:pt x="89818" y="119724"/>
                </a:cubicBezTo>
                <a:cubicBezTo>
                  <a:pt x="104788" y="119724"/>
                  <a:pt x="81126" y="110068"/>
                  <a:pt x="81126" y="110068"/>
                </a:cubicBezTo>
                <a:cubicBezTo>
                  <a:pt x="108893" y="105103"/>
                  <a:pt x="108893" y="105103"/>
                  <a:pt x="108893" y="105103"/>
                </a:cubicBezTo>
                <a:cubicBezTo>
                  <a:pt x="115653" y="102620"/>
                  <a:pt x="119758" y="95172"/>
                  <a:pt x="119758" y="88000"/>
                </a:cubicBezTo>
                <a:cubicBezTo>
                  <a:pt x="119758" y="12137"/>
                  <a:pt x="119758" y="12137"/>
                  <a:pt x="119758" y="12137"/>
                </a:cubicBezTo>
                <a:cubicBezTo>
                  <a:pt x="119758" y="4689"/>
                  <a:pt x="113480" y="0"/>
                  <a:pt x="106720" y="0"/>
                </a:cubicBezTo>
                <a:close/>
                <a:moveTo>
                  <a:pt x="106720" y="88000"/>
                </a:moveTo>
                <a:lnTo>
                  <a:pt x="106720" y="88000"/>
                </a:lnTo>
                <a:cubicBezTo>
                  <a:pt x="12796" y="88000"/>
                  <a:pt x="12796" y="88000"/>
                  <a:pt x="12796" y="88000"/>
                </a:cubicBezTo>
                <a:cubicBezTo>
                  <a:pt x="12796" y="12137"/>
                  <a:pt x="12796" y="12137"/>
                  <a:pt x="12796" y="12137"/>
                </a:cubicBezTo>
                <a:cubicBezTo>
                  <a:pt x="106720" y="12137"/>
                  <a:pt x="106720" y="12137"/>
                  <a:pt x="106720" y="12137"/>
                </a:cubicBezTo>
                <a:lnTo>
                  <a:pt x="106720" y="88000"/>
                </a:lnTo>
                <a:close/>
              </a:path>
            </a:pathLst>
          </a:custGeom>
          <a:solidFill>
            <a:srgbClr val="448BA4"/>
          </a:solidFill>
          <a:ln>
            <a:noFill/>
          </a:ln>
        </p:spPr>
        <p:txBody>
          <a:bodyPr lIns="45700" tIns="22850" rIns="45700" bIns="22850" anchor="ctr" anchorCtr="0">
            <a:noAutofit/>
          </a:bodyPr>
          <a:lstStyle/>
          <a:p>
            <a:endParaRPr b="1">
              <a:cs typeface="+mn-ea"/>
              <a:sym typeface="+mn-lt"/>
            </a:endParaRPr>
          </a:p>
        </p:txBody>
      </p:sp>
      <p:sp>
        <p:nvSpPr>
          <p:cNvPr id="7" name="Shape 5182"/>
          <p:cNvSpPr/>
          <p:nvPr/>
        </p:nvSpPr>
        <p:spPr>
          <a:xfrm>
            <a:off x="7354906" y="4479899"/>
            <a:ext cx="370955" cy="402447"/>
          </a:xfrm>
          <a:custGeom>
            <a:avLst/>
            <a:gdLst/>
            <a:ahLst/>
            <a:cxnLst/>
            <a:rect l="0" t="0" r="0" b="0"/>
            <a:pathLst>
              <a:path w="120000" h="120000" extrusionOk="0">
                <a:moveTo>
                  <a:pt x="20563" y="2173"/>
                </a:moveTo>
                <a:lnTo>
                  <a:pt x="20563" y="2173"/>
                </a:lnTo>
                <a:cubicBezTo>
                  <a:pt x="20563" y="0"/>
                  <a:pt x="18481" y="0"/>
                  <a:pt x="18481" y="2173"/>
                </a:cubicBezTo>
                <a:cubicBezTo>
                  <a:pt x="16138" y="25835"/>
                  <a:pt x="0" y="29939"/>
                  <a:pt x="0" y="47082"/>
                </a:cubicBezTo>
                <a:cubicBezTo>
                  <a:pt x="0" y="57706"/>
                  <a:pt x="9110" y="66156"/>
                  <a:pt x="20563" y="66156"/>
                </a:cubicBezTo>
                <a:cubicBezTo>
                  <a:pt x="32277" y="66156"/>
                  <a:pt x="41388" y="57706"/>
                  <a:pt x="41388" y="47082"/>
                </a:cubicBezTo>
                <a:cubicBezTo>
                  <a:pt x="41388" y="29939"/>
                  <a:pt x="22906" y="25835"/>
                  <a:pt x="20563" y="2173"/>
                </a:cubicBezTo>
                <a:close/>
                <a:moveTo>
                  <a:pt x="101518" y="2173"/>
                </a:moveTo>
                <a:lnTo>
                  <a:pt x="101518" y="2173"/>
                </a:lnTo>
                <a:cubicBezTo>
                  <a:pt x="101518" y="0"/>
                  <a:pt x="99175" y="0"/>
                  <a:pt x="99175" y="2173"/>
                </a:cubicBezTo>
                <a:cubicBezTo>
                  <a:pt x="94490" y="25835"/>
                  <a:pt x="78351" y="29939"/>
                  <a:pt x="78351" y="47082"/>
                </a:cubicBezTo>
                <a:cubicBezTo>
                  <a:pt x="78351" y="57706"/>
                  <a:pt x="87462" y="66156"/>
                  <a:pt x="99175" y="66156"/>
                </a:cubicBezTo>
                <a:cubicBezTo>
                  <a:pt x="110629" y="66156"/>
                  <a:pt x="119739" y="57706"/>
                  <a:pt x="119739" y="47082"/>
                </a:cubicBezTo>
                <a:cubicBezTo>
                  <a:pt x="119739" y="29939"/>
                  <a:pt x="103600" y="25835"/>
                  <a:pt x="101518" y="2173"/>
                </a:cubicBezTo>
                <a:close/>
                <a:moveTo>
                  <a:pt x="59869" y="53360"/>
                </a:moveTo>
                <a:lnTo>
                  <a:pt x="59869" y="53360"/>
                </a:lnTo>
                <a:cubicBezTo>
                  <a:pt x="55184" y="79195"/>
                  <a:pt x="39045" y="83299"/>
                  <a:pt x="39045" y="100684"/>
                </a:cubicBezTo>
                <a:cubicBezTo>
                  <a:pt x="39045" y="111307"/>
                  <a:pt x="48156" y="119758"/>
                  <a:pt x="59869" y="119758"/>
                </a:cubicBezTo>
                <a:cubicBezTo>
                  <a:pt x="71583" y="119758"/>
                  <a:pt x="80694" y="111307"/>
                  <a:pt x="80694" y="100684"/>
                </a:cubicBezTo>
                <a:cubicBezTo>
                  <a:pt x="80694" y="83299"/>
                  <a:pt x="64295" y="79195"/>
                  <a:pt x="59869" y="53360"/>
                </a:cubicBezTo>
                <a:close/>
              </a:path>
            </a:pathLst>
          </a:custGeom>
          <a:solidFill>
            <a:srgbClr val="448BA4"/>
          </a:solidFill>
          <a:ln>
            <a:noFill/>
          </a:ln>
        </p:spPr>
        <p:txBody>
          <a:bodyPr lIns="45700" tIns="22850" rIns="45700" bIns="22850" anchor="ctr" anchorCtr="0">
            <a:noAutofit/>
          </a:bodyPr>
          <a:lstStyle/>
          <a:p>
            <a:endParaRPr b="1">
              <a:cs typeface="+mn-ea"/>
              <a:sym typeface="+mn-lt"/>
            </a:endParaRPr>
          </a:p>
        </p:txBody>
      </p:sp>
      <p:sp>
        <p:nvSpPr>
          <p:cNvPr id="8" name="Shape 5188"/>
          <p:cNvSpPr/>
          <p:nvPr/>
        </p:nvSpPr>
        <p:spPr>
          <a:xfrm>
            <a:off x="10263374" y="4443443"/>
            <a:ext cx="313883" cy="359633"/>
          </a:xfrm>
          <a:custGeom>
            <a:avLst/>
            <a:gdLst/>
            <a:ahLst/>
            <a:cxnLst/>
            <a:rect l="0" t="0" r="0" b="0"/>
            <a:pathLst>
              <a:path w="120000" h="120000" extrusionOk="0">
                <a:moveTo>
                  <a:pt x="114153" y="0"/>
                </a:moveTo>
                <a:lnTo>
                  <a:pt x="114153" y="0"/>
                </a:lnTo>
                <a:cubicBezTo>
                  <a:pt x="95384" y="0"/>
                  <a:pt x="95384" y="0"/>
                  <a:pt x="95384" y="0"/>
                </a:cubicBezTo>
                <a:cubicBezTo>
                  <a:pt x="92615" y="0"/>
                  <a:pt x="89846" y="2696"/>
                  <a:pt x="89846" y="7550"/>
                </a:cubicBezTo>
                <a:cubicBezTo>
                  <a:pt x="89846" y="119730"/>
                  <a:pt x="89846" y="119730"/>
                  <a:pt x="89846" y="119730"/>
                </a:cubicBezTo>
                <a:cubicBezTo>
                  <a:pt x="119692" y="119730"/>
                  <a:pt x="119692" y="119730"/>
                  <a:pt x="119692" y="119730"/>
                </a:cubicBezTo>
                <a:cubicBezTo>
                  <a:pt x="119692" y="7550"/>
                  <a:pt x="119692" y="7550"/>
                  <a:pt x="119692" y="7550"/>
                </a:cubicBezTo>
                <a:cubicBezTo>
                  <a:pt x="119692" y="2696"/>
                  <a:pt x="116923" y="0"/>
                  <a:pt x="114153" y="0"/>
                </a:cubicBezTo>
                <a:close/>
                <a:moveTo>
                  <a:pt x="68000" y="40719"/>
                </a:moveTo>
                <a:lnTo>
                  <a:pt x="68000" y="40719"/>
                </a:lnTo>
                <a:cubicBezTo>
                  <a:pt x="51692" y="40719"/>
                  <a:pt x="51692" y="40719"/>
                  <a:pt x="51692" y="40719"/>
                </a:cubicBezTo>
                <a:cubicBezTo>
                  <a:pt x="46153" y="40719"/>
                  <a:pt x="43384" y="43146"/>
                  <a:pt x="43384" y="48000"/>
                </a:cubicBezTo>
                <a:cubicBezTo>
                  <a:pt x="43384" y="119730"/>
                  <a:pt x="43384" y="119730"/>
                  <a:pt x="43384" y="119730"/>
                </a:cubicBezTo>
                <a:cubicBezTo>
                  <a:pt x="76307" y="119730"/>
                  <a:pt x="76307" y="119730"/>
                  <a:pt x="76307" y="119730"/>
                </a:cubicBezTo>
                <a:cubicBezTo>
                  <a:pt x="76307" y="48000"/>
                  <a:pt x="76307" y="48000"/>
                  <a:pt x="76307" y="48000"/>
                </a:cubicBezTo>
                <a:cubicBezTo>
                  <a:pt x="76307" y="43146"/>
                  <a:pt x="70769" y="40719"/>
                  <a:pt x="68000" y="40719"/>
                </a:cubicBezTo>
                <a:close/>
                <a:moveTo>
                  <a:pt x="21538" y="81438"/>
                </a:moveTo>
                <a:lnTo>
                  <a:pt x="21538" y="81438"/>
                </a:lnTo>
                <a:cubicBezTo>
                  <a:pt x="5230" y="81438"/>
                  <a:pt x="5230" y="81438"/>
                  <a:pt x="5230" y="81438"/>
                </a:cubicBezTo>
                <a:cubicBezTo>
                  <a:pt x="0" y="81438"/>
                  <a:pt x="0" y="83595"/>
                  <a:pt x="0" y="86022"/>
                </a:cubicBezTo>
                <a:cubicBezTo>
                  <a:pt x="0" y="119730"/>
                  <a:pt x="0" y="119730"/>
                  <a:pt x="0" y="119730"/>
                </a:cubicBezTo>
                <a:cubicBezTo>
                  <a:pt x="29846" y="119730"/>
                  <a:pt x="29846" y="119730"/>
                  <a:pt x="29846" y="119730"/>
                </a:cubicBezTo>
                <a:cubicBezTo>
                  <a:pt x="29846" y="86022"/>
                  <a:pt x="29846" y="86022"/>
                  <a:pt x="29846" y="86022"/>
                </a:cubicBezTo>
                <a:cubicBezTo>
                  <a:pt x="29846" y="83595"/>
                  <a:pt x="27076" y="81438"/>
                  <a:pt x="21538" y="81438"/>
                </a:cubicBezTo>
                <a:close/>
              </a:path>
            </a:pathLst>
          </a:custGeom>
          <a:solidFill>
            <a:srgbClr val="448BA4"/>
          </a:solidFill>
          <a:ln>
            <a:noFill/>
          </a:ln>
        </p:spPr>
        <p:txBody>
          <a:bodyPr lIns="45700" tIns="22850" rIns="45700" bIns="22850" anchor="ctr" anchorCtr="0">
            <a:noAutofit/>
          </a:bodyPr>
          <a:lstStyle/>
          <a:p>
            <a:endParaRPr b="1">
              <a:cs typeface="+mn-ea"/>
              <a:sym typeface="+mn-lt"/>
            </a:endParaRPr>
          </a:p>
        </p:txBody>
      </p:sp>
      <p:sp>
        <p:nvSpPr>
          <p:cNvPr id="9" name="Shape 5189"/>
          <p:cNvSpPr/>
          <p:nvPr/>
        </p:nvSpPr>
        <p:spPr>
          <a:xfrm>
            <a:off x="4464836" y="4531276"/>
            <a:ext cx="336711" cy="339655"/>
          </a:xfrm>
          <a:custGeom>
            <a:avLst/>
            <a:gdLst/>
            <a:ahLst/>
            <a:cxnLst/>
            <a:rect l="0" t="0" r="0" b="0"/>
            <a:pathLst>
              <a:path w="120000" h="120000" extrusionOk="0">
                <a:moveTo>
                  <a:pt x="50813" y="0"/>
                </a:moveTo>
                <a:lnTo>
                  <a:pt x="50813" y="0"/>
                </a:lnTo>
                <a:cubicBezTo>
                  <a:pt x="22966" y="2589"/>
                  <a:pt x="2583" y="25323"/>
                  <a:pt x="0" y="50647"/>
                </a:cubicBezTo>
                <a:cubicBezTo>
                  <a:pt x="50813" y="50647"/>
                  <a:pt x="50813" y="50647"/>
                  <a:pt x="50813" y="50647"/>
                </a:cubicBezTo>
                <a:lnTo>
                  <a:pt x="50813" y="0"/>
                </a:lnTo>
                <a:close/>
                <a:moveTo>
                  <a:pt x="66028" y="0"/>
                </a:moveTo>
                <a:lnTo>
                  <a:pt x="66028" y="0"/>
                </a:lnTo>
                <a:cubicBezTo>
                  <a:pt x="66028" y="58417"/>
                  <a:pt x="66028" y="58417"/>
                  <a:pt x="66028" y="58417"/>
                </a:cubicBezTo>
                <a:cubicBezTo>
                  <a:pt x="66028" y="63597"/>
                  <a:pt x="63732" y="65899"/>
                  <a:pt x="58564" y="65899"/>
                </a:cubicBezTo>
                <a:cubicBezTo>
                  <a:pt x="0" y="65899"/>
                  <a:pt x="0" y="65899"/>
                  <a:pt x="0" y="65899"/>
                </a:cubicBezTo>
                <a:cubicBezTo>
                  <a:pt x="2583" y="96690"/>
                  <a:pt x="28133" y="119712"/>
                  <a:pt x="58564" y="119712"/>
                </a:cubicBezTo>
                <a:cubicBezTo>
                  <a:pt x="91578" y="119712"/>
                  <a:pt x="119712" y="91798"/>
                  <a:pt x="119712" y="58417"/>
                </a:cubicBezTo>
                <a:cubicBezTo>
                  <a:pt x="119712" y="27913"/>
                  <a:pt x="96746" y="2589"/>
                  <a:pt x="66028" y="0"/>
                </a:cubicBezTo>
                <a:close/>
              </a:path>
            </a:pathLst>
          </a:custGeom>
          <a:solidFill>
            <a:srgbClr val="448BA4"/>
          </a:solidFill>
          <a:ln>
            <a:noFill/>
          </a:ln>
        </p:spPr>
        <p:txBody>
          <a:bodyPr lIns="45700" tIns="22850" rIns="45700" bIns="22850" anchor="ctr" anchorCtr="0">
            <a:noAutofit/>
          </a:bodyPr>
          <a:lstStyle/>
          <a:p>
            <a:endParaRPr b="1">
              <a:cs typeface="+mn-ea"/>
              <a:sym typeface="+mn-lt"/>
            </a:endParaRPr>
          </a:p>
        </p:txBody>
      </p:sp>
      <p:sp>
        <p:nvSpPr>
          <p:cNvPr id="10" name="Rectangle 9"/>
          <p:cNvSpPr/>
          <p:nvPr/>
        </p:nvSpPr>
        <p:spPr>
          <a:xfrm>
            <a:off x="638485" y="3040365"/>
            <a:ext cx="2575770" cy="830997"/>
          </a:xfrm>
          <a:prstGeom prst="rect">
            <a:avLst/>
          </a:prstGeom>
        </p:spPr>
        <p:txBody>
          <a:bodyPr wrap="square">
            <a:spAutoFit/>
          </a:bodyPr>
          <a:lstStyle/>
          <a:p>
            <a:pPr algn="ctr"/>
            <a:r>
              <a:rPr lang="id-ID" sz="1200" i="0" dirty="0">
                <a:effectLst/>
                <a:cs typeface="+mn-ea"/>
                <a:sym typeface="+mn-lt"/>
              </a:rPr>
              <a:t>Lorem ipsum dolor sit amet, lacus nulla ac netus nibh aliquet, porttitor ligula justo libero vivamus porttitor dolor, conubia mollit. Sapien</a:t>
            </a:r>
            <a:endParaRPr lang="id-ID" sz="1200" dirty="0">
              <a:cs typeface="+mn-ea"/>
              <a:sym typeface="+mn-lt"/>
            </a:endParaRPr>
          </a:p>
        </p:txBody>
      </p:sp>
      <p:sp>
        <p:nvSpPr>
          <p:cNvPr id="11" name="TextBox 10"/>
          <p:cNvSpPr txBox="1"/>
          <p:nvPr/>
        </p:nvSpPr>
        <p:spPr>
          <a:xfrm>
            <a:off x="810326" y="2680419"/>
            <a:ext cx="2232085" cy="369332"/>
          </a:xfrm>
          <a:prstGeom prst="rect">
            <a:avLst/>
          </a:prstGeom>
          <a:noFill/>
        </p:spPr>
        <p:txBody>
          <a:bodyPr wrap="square" rtlCol="0">
            <a:spAutoFit/>
          </a:bodyPr>
          <a:lstStyle/>
          <a:p>
            <a:pPr algn="ctr"/>
            <a:r>
              <a:rPr lang="zh-CN" altLang="en-US" b="1" spc="300" dirty="0">
                <a:cs typeface="+mn-ea"/>
                <a:sym typeface="+mn-lt"/>
              </a:rPr>
              <a:t>输入小标题</a:t>
            </a:r>
            <a:endParaRPr lang="id-ID" b="1" spc="300" dirty="0">
              <a:cs typeface="+mn-ea"/>
              <a:sym typeface="+mn-lt"/>
            </a:endParaRPr>
          </a:p>
        </p:txBody>
      </p:sp>
      <p:sp>
        <p:nvSpPr>
          <p:cNvPr id="12" name="Rectangle 11"/>
          <p:cNvSpPr/>
          <p:nvPr/>
        </p:nvSpPr>
        <p:spPr>
          <a:xfrm>
            <a:off x="3381685" y="3040365"/>
            <a:ext cx="2575770" cy="830997"/>
          </a:xfrm>
          <a:prstGeom prst="rect">
            <a:avLst/>
          </a:prstGeom>
        </p:spPr>
        <p:txBody>
          <a:bodyPr wrap="square">
            <a:spAutoFit/>
          </a:bodyPr>
          <a:lstStyle/>
          <a:p>
            <a:pPr algn="ctr"/>
            <a:r>
              <a:rPr lang="id-ID" sz="1200" i="0" dirty="0">
                <a:effectLst/>
                <a:cs typeface="+mn-ea"/>
                <a:sym typeface="+mn-lt"/>
              </a:rPr>
              <a:t>Lorem ipsum dolor sit amet, lacus nulla ac netus nibh aliquet, porttitor ligula justo libero vivamus porttitor dolor, conubia mollit. Sapien</a:t>
            </a:r>
            <a:endParaRPr lang="id-ID" sz="1200" dirty="0">
              <a:cs typeface="+mn-ea"/>
              <a:sym typeface="+mn-lt"/>
            </a:endParaRPr>
          </a:p>
        </p:txBody>
      </p:sp>
      <p:sp>
        <p:nvSpPr>
          <p:cNvPr id="13" name="TextBox 12"/>
          <p:cNvSpPr txBox="1"/>
          <p:nvPr/>
        </p:nvSpPr>
        <p:spPr>
          <a:xfrm>
            <a:off x="3903976" y="2680419"/>
            <a:ext cx="1531188" cy="369332"/>
          </a:xfrm>
          <a:prstGeom prst="rect">
            <a:avLst/>
          </a:prstGeom>
          <a:noFill/>
        </p:spPr>
        <p:txBody>
          <a:bodyPr wrap="none" rtlCol="0">
            <a:spAutoFit/>
          </a:bodyPr>
          <a:lstStyle/>
          <a:p>
            <a:pPr algn="ctr"/>
            <a:r>
              <a:rPr lang="zh-CN" altLang="en-US" b="1" spc="300" dirty="0">
                <a:cs typeface="+mn-ea"/>
                <a:sym typeface="+mn-lt"/>
              </a:rPr>
              <a:t>输入小标题</a:t>
            </a:r>
            <a:endParaRPr lang="id-ID" altLang="zh-CN" b="1" spc="300" dirty="0">
              <a:cs typeface="+mn-ea"/>
              <a:sym typeface="+mn-lt"/>
            </a:endParaRPr>
          </a:p>
        </p:txBody>
      </p:sp>
      <p:sp>
        <p:nvSpPr>
          <p:cNvPr id="14" name="Rectangle 13"/>
          <p:cNvSpPr/>
          <p:nvPr/>
        </p:nvSpPr>
        <p:spPr>
          <a:xfrm>
            <a:off x="6305402" y="3040365"/>
            <a:ext cx="2575770" cy="830997"/>
          </a:xfrm>
          <a:prstGeom prst="rect">
            <a:avLst/>
          </a:prstGeom>
        </p:spPr>
        <p:txBody>
          <a:bodyPr wrap="square">
            <a:spAutoFit/>
          </a:bodyPr>
          <a:lstStyle/>
          <a:p>
            <a:pPr algn="ctr"/>
            <a:r>
              <a:rPr lang="id-ID" sz="1200" i="0" dirty="0">
                <a:effectLst/>
                <a:cs typeface="+mn-ea"/>
                <a:sym typeface="+mn-lt"/>
              </a:rPr>
              <a:t>Lorem ipsum dolor sit amet, lacus nulla ac netus nibh aliquet, porttitor ligula justo libero vivamus porttitor dolor, conubia mollit. Sapien</a:t>
            </a:r>
            <a:endParaRPr lang="id-ID" sz="1200" dirty="0">
              <a:cs typeface="+mn-ea"/>
              <a:sym typeface="+mn-lt"/>
            </a:endParaRPr>
          </a:p>
        </p:txBody>
      </p:sp>
      <p:sp>
        <p:nvSpPr>
          <p:cNvPr id="15" name="TextBox 14"/>
          <p:cNvSpPr txBox="1"/>
          <p:nvPr/>
        </p:nvSpPr>
        <p:spPr>
          <a:xfrm>
            <a:off x="6827693" y="2680419"/>
            <a:ext cx="1531188" cy="369332"/>
          </a:xfrm>
          <a:prstGeom prst="rect">
            <a:avLst/>
          </a:prstGeom>
          <a:noFill/>
        </p:spPr>
        <p:txBody>
          <a:bodyPr wrap="none" rtlCol="0">
            <a:spAutoFit/>
          </a:bodyPr>
          <a:lstStyle/>
          <a:p>
            <a:pPr algn="ctr"/>
            <a:r>
              <a:rPr lang="zh-CN" altLang="en-US" b="1" spc="300" dirty="0">
                <a:cs typeface="+mn-ea"/>
                <a:sym typeface="+mn-lt"/>
              </a:rPr>
              <a:t>输入小标题</a:t>
            </a:r>
            <a:endParaRPr lang="id-ID" altLang="zh-CN" b="1" spc="300" dirty="0">
              <a:cs typeface="+mn-ea"/>
              <a:sym typeface="+mn-lt"/>
            </a:endParaRPr>
          </a:p>
        </p:txBody>
      </p:sp>
      <p:sp>
        <p:nvSpPr>
          <p:cNvPr id="16" name="Rectangle 15"/>
          <p:cNvSpPr/>
          <p:nvPr/>
        </p:nvSpPr>
        <p:spPr>
          <a:xfrm>
            <a:off x="9137275" y="3040365"/>
            <a:ext cx="2575770" cy="830997"/>
          </a:xfrm>
          <a:prstGeom prst="rect">
            <a:avLst/>
          </a:prstGeom>
        </p:spPr>
        <p:txBody>
          <a:bodyPr wrap="square">
            <a:spAutoFit/>
          </a:bodyPr>
          <a:lstStyle/>
          <a:p>
            <a:pPr algn="ctr"/>
            <a:r>
              <a:rPr lang="id-ID" sz="1200" i="0" dirty="0">
                <a:effectLst/>
                <a:cs typeface="+mn-ea"/>
                <a:sym typeface="+mn-lt"/>
              </a:rPr>
              <a:t>Lorem ipsum dolor sit amet, lacus nulla ac netus nibh aliquet, porttitor ligula justo libero vivamus porttitor dolor, conubia mollit. Sapien</a:t>
            </a:r>
            <a:endParaRPr lang="id-ID" sz="1200" dirty="0">
              <a:cs typeface="+mn-ea"/>
              <a:sym typeface="+mn-lt"/>
            </a:endParaRPr>
          </a:p>
        </p:txBody>
      </p:sp>
      <p:sp>
        <p:nvSpPr>
          <p:cNvPr id="17" name="TextBox 16"/>
          <p:cNvSpPr txBox="1"/>
          <p:nvPr/>
        </p:nvSpPr>
        <p:spPr>
          <a:xfrm>
            <a:off x="9659566" y="2680419"/>
            <a:ext cx="1531188" cy="369332"/>
          </a:xfrm>
          <a:prstGeom prst="rect">
            <a:avLst/>
          </a:prstGeom>
          <a:noFill/>
        </p:spPr>
        <p:txBody>
          <a:bodyPr wrap="none" rtlCol="0">
            <a:spAutoFit/>
          </a:bodyPr>
          <a:lstStyle/>
          <a:p>
            <a:pPr algn="ctr"/>
            <a:r>
              <a:rPr lang="zh-CN" altLang="en-US" b="1" spc="300" dirty="0">
                <a:cs typeface="+mn-ea"/>
                <a:sym typeface="+mn-lt"/>
              </a:rPr>
              <a:t>输入小标题</a:t>
            </a:r>
            <a:endParaRPr lang="id-ID" altLang="zh-CN" b="1" spc="300" dirty="0">
              <a:cs typeface="+mn-ea"/>
              <a:sym typeface="+mn-lt"/>
            </a:endParaRPr>
          </a:p>
        </p:txBody>
      </p:sp>
      <p:sp>
        <p:nvSpPr>
          <p:cNvPr id="18" name="Rectangle 17"/>
          <p:cNvSpPr/>
          <p:nvPr/>
        </p:nvSpPr>
        <p:spPr>
          <a:xfrm>
            <a:off x="638485" y="5253235"/>
            <a:ext cx="2575770" cy="830997"/>
          </a:xfrm>
          <a:prstGeom prst="rect">
            <a:avLst/>
          </a:prstGeom>
        </p:spPr>
        <p:txBody>
          <a:bodyPr wrap="square">
            <a:spAutoFit/>
          </a:bodyPr>
          <a:lstStyle/>
          <a:p>
            <a:pPr algn="ctr"/>
            <a:r>
              <a:rPr lang="id-ID" sz="1200" i="0" dirty="0">
                <a:effectLst/>
                <a:cs typeface="+mn-ea"/>
                <a:sym typeface="+mn-lt"/>
              </a:rPr>
              <a:t>Lorem ipsum dolor sit amet, lacus nulla ac netus nibh aliquet, porttitor ligula justo libero vivamus porttitor dolor, conubia mollit. Sapien</a:t>
            </a:r>
            <a:endParaRPr lang="id-ID" sz="1200" dirty="0">
              <a:cs typeface="+mn-ea"/>
              <a:sym typeface="+mn-lt"/>
            </a:endParaRPr>
          </a:p>
        </p:txBody>
      </p:sp>
      <p:sp>
        <p:nvSpPr>
          <p:cNvPr id="19" name="TextBox 18"/>
          <p:cNvSpPr txBox="1"/>
          <p:nvPr/>
        </p:nvSpPr>
        <p:spPr>
          <a:xfrm>
            <a:off x="1160776" y="4893289"/>
            <a:ext cx="1531188" cy="369332"/>
          </a:xfrm>
          <a:prstGeom prst="rect">
            <a:avLst/>
          </a:prstGeom>
          <a:noFill/>
        </p:spPr>
        <p:txBody>
          <a:bodyPr wrap="none" rtlCol="0">
            <a:spAutoFit/>
          </a:bodyPr>
          <a:lstStyle/>
          <a:p>
            <a:pPr algn="ctr"/>
            <a:r>
              <a:rPr lang="zh-CN" altLang="en-US" b="1" spc="300" dirty="0">
                <a:cs typeface="+mn-ea"/>
                <a:sym typeface="+mn-lt"/>
              </a:rPr>
              <a:t>输入小标题</a:t>
            </a:r>
            <a:endParaRPr lang="id-ID" altLang="zh-CN" b="1" spc="300" dirty="0">
              <a:cs typeface="+mn-ea"/>
              <a:sym typeface="+mn-lt"/>
            </a:endParaRPr>
          </a:p>
        </p:txBody>
      </p:sp>
      <p:sp>
        <p:nvSpPr>
          <p:cNvPr id="20" name="Rectangle 19"/>
          <p:cNvSpPr/>
          <p:nvPr/>
        </p:nvSpPr>
        <p:spPr>
          <a:xfrm>
            <a:off x="3381685" y="5253235"/>
            <a:ext cx="2575770" cy="830997"/>
          </a:xfrm>
          <a:prstGeom prst="rect">
            <a:avLst/>
          </a:prstGeom>
        </p:spPr>
        <p:txBody>
          <a:bodyPr wrap="square">
            <a:spAutoFit/>
          </a:bodyPr>
          <a:lstStyle/>
          <a:p>
            <a:pPr algn="ctr"/>
            <a:r>
              <a:rPr lang="id-ID" sz="1200" i="0" dirty="0">
                <a:effectLst/>
                <a:cs typeface="+mn-ea"/>
                <a:sym typeface="+mn-lt"/>
              </a:rPr>
              <a:t>Lorem ipsum dolor sit amet, lacus nulla ac netus nibh aliquet, porttitor ligula justo libero vivamus porttitor dolor, conubia mollit. Sapien</a:t>
            </a:r>
            <a:endParaRPr lang="id-ID" sz="1200" dirty="0">
              <a:cs typeface="+mn-ea"/>
              <a:sym typeface="+mn-lt"/>
            </a:endParaRPr>
          </a:p>
        </p:txBody>
      </p:sp>
      <p:sp>
        <p:nvSpPr>
          <p:cNvPr id="21" name="TextBox 20"/>
          <p:cNvSpPr txBox="1"/>
          <p:nvPr/>
        </p:nvSpPr>
        <p:spPr>
          <a:xfrm>
            <a:off x="3903976" y="4893289"/>
            <a:ext cx="1531188" cy="369332"/>
          </a:xfrm>
          <a:prstGeom prst="rect">
            <a:avLst/>
          </a:prstGeom>
          <a:noFill/>
        </p:spPr>
        <p:txBody>
          <a:bodyPr wrap="none" rtlCol="0">
            <a:spAutoFit/>
          </a:bodyPr>
          <a:lstStyle/>
          <a:p>
            <a:pPr algn="ctr"/>
            <a:r>
              <a:rPr lang="zh-CN" altLang="en-US" b="1" spc="300" dirty="0">
                <a:cs typeface="+mn-ea"/>
                <a:sym typeface="+mn-lt"/>
              </a:rPr>
              <a:t>输入小标题</a:t>
            </a:r>
            <a:endParaRPr lang="id-ID" altLang="zh-CN" b="1" spc="300" dirty="0">
              <a:cs typeface="+mn-ea"/>
              <a:sym typeface="+mn-lt"/>
            </a:endParaRPr>
          </a:p>
        </p:txBody>
      </p:sp>
      <p:sp>
        <p:nvSpPr>
          <p:cNvPr id="22" name="Rectangle 21"/>
          <p:cNvSpPr/>
          <p:nvPr/>
        </p:nvSpPr>
        <p:spPr>
          <a:xfrm>
            <a:off x="6305402" y="5253235"/>
            <a:ext cx="2575770" cy="830997"/>
          </a:xfrm>
          <a:prstGeom prst="rect">
            <a:avLst/>
          </a:prstGeom>
        </p:spPr>
        <p:txBody>
          <a:bodyPr wrap="square">
            <a:spAutoFit/>
          </a:bodyPr>
          <a:lstStyle/>
          <a:p>
            <a:pPr algn="ctr"/>
            <a:r>
              <a:rPr lang="id-ID" sz="1200" i="0" dirty="0">
                <a:effectLst/>
                <a:cs typeface="+mn-ea"/>
                <a:sym typeface="+mn-lt"/>
              </a:rPr>
              <a:t>Lorem ipsum dolor sit amet, lacus nulla ac netus nibh aliquet, porttitor ligula justo libero vivamus porttitor dolor, conubia mollit. Sapien</a:t>
            </a:r>
            <a:endParaRPr lang="id-ID" sz="1200" dirty="0">
              <a:cs typeface="+mn-ea"/>
              <a:sym typeface="+mn-lt"/>
            </a:endParaRPr>
          </a:p>
        </p:txBody>
      </p:sp>
      <p:sp>
        <p:nvSpPr>
          <p:cNvPr id="23" name="TextBox 22"/>
          <p:cNvSpPr txBox="1"/>
          <p:nvPr/>
        </p:nvSpPr>
        <p:spPr>
          <a:xfrm>
            <a:off x="6827693" y="4893289"/>
            <a:ext cx="1531188" cy="369332"/>
          </a:xfrm>
          <a:prstGeom prst="rect">
            <a:avLst/>
          </a:prstGeom>
          <a:noFill/>
        </p:spPr>
        <p:txBody>
          <a:bodyPr wrap="none" rtlCol="0">
            <a:spAutoFit/>
          </a:bodyPr>
          <a:lstStyle/>
          <a:p>
            <a:pPr algn="ctr"/>
            <a:r>
              <a:rPr lang="zh-CN" altLang="en-US" b="1" spc="300" dirty="0">
                <a:cs typeface="+mn-ea"/>
                <a:sym typeface="+mn-lt"/>
              </a:rPr>
              <a:t>输入小标题</a:t>
            </a:r>
            <a:endParaRPr lang="id-ID" altLang="zh-CN" b="1" spc="300" dirty="0">
              <a:cs typeface="+mn-ea"/>
              <a:sym typeface="+mn-lt"/>
            </a:endParaRPr>
          </a:p>
        </p:txBody>
      </p:sp>
      <p:sp>
        <p:nvSpPr>
          <p:cNvPr id="24" name="Rectangle 23"/>
          <p:cNvSpPr/>
          <p:nvPr/>
        </p:nvSpPr>
        <p:spPr>
          <a:xfrm>
            <a:off x="9137275" y="5253235"/>
            <a:ext cx="2575770" cy="830997"/>
          </a:xfrm>
          <a:prstGeom prst="rect">
            <a:avLst/>
          </a:prstGeom>
        </p:spPr>
        <p:txBody>
          <a:bodyPr wrap="square">
            <a:spAutoFit/>
          </a:bodyPr>
          <a:lstStyle/>
          <a:p>
            <a:pPr algn="ctr"/>
            <a:r>
              <a:rPr lang="id-ID" sz="1200" i="0" dirty="0">
                <a:effectLst/>
                <a:cs typeface="+mn-ea"/>
                <a:sym typeface="+mn-lt"/>
              </a:rPr>
              <a:t>Lorem ipsum dolor sit amet, lacus nulla ac netus nibh aliquet, porttitor ligula justo libero vivamus porttitor dolor, conubia mollit. Sapien</a:t>
            </a:r>
            <a:endParaRPr lang="id-ID" sz="1200" dirty="0">
              <a:cs typeface="+mn-ea"/>
              <a:sym typeface="+mn-lt"/>
            </a:endParaRPr>
          </a:p>
        </p:txBody>
      </p:sp>
      <p:sp>
        <p:nvSpPr>
          <p:cNvPr id="25" name="TextBox 24"/>
          <p:cNvSpPr txBox="1"/>
          <p:nvPr/>
        </p:nvSpPr>
        <p:spPr>
          <a:xfrm>
            <a:off x="9659566" y="4893289"/>
            <a:ext cx="1531188" cy="369332"/>
          </a:xfrm>
          <a:prstGeom prst="rect">
            <a:avLst/>
          </a:prstGeom>
          <a:noFill/>
        </p:spPr>
        <p:txBody>
          <a:bodyPr wrap="none" rtlCol="0">
            <a:spAutoFit/>
          </a:bodyPr>
          <a:lstStyle/>
          <a:p>
            <a:pPr algn="ctr"/>
            <a:r>
              <a:rPr lang="zh-CN" altLang="en-US" b="1" spc="300" dirty="0">
                <a:cs typeface="+mn-ea"/>
                <a:sym typeface="+mn-lt"/>
              </a:rPr>
              <a:t>输入小标题</a:t>
            </a:r>
            <a:endParaRPr lang="id-ID" altLang="zh-CN" b="1" spc="300" dirty="0">
              <a:cs typeface="+mn-ea"/>
              <a:sym typeface="+mn-lt"/>
            </a:endParaRPr>
          </a:p>
        </p:txBody>
      </p:sp>
      <p:sp>
        <p:nvSpPr>
          <p:cNvPr id="28" name="Text Placeholder 7"/>
          <p:cNvSpPr txBox="1"/>
          <p:nvPr/>
        </p:nvSpPr>
        <p:spPr>
          <a:xfrm>
            <a:off x="3942043" y="783107"/>
            <a:ext cx="4307911" cy="614703"/>
          </a:xfrm>
          <a:prstGeom prst="rect">
            <a:avLst/>
          </a:prstGeom>
        </p:spPr>
        <p:txBody>
          <a:bodyPr vert="horz" lIns="91440" tIns="45720" rIns="91440" bIns="45720" rtlCol="0" anchor="ctr">
            <a:noAutofit/>
          </a:bodyPr>
          <a:lstStyle>
            <a:defPPr>
              <a:defRPr lang="zh-CN"/>
            </a:defPPr>
            <a:lvl1pPr indent="0">
              <a:lnSpc>
                <a:spcPct val="90000"/>
              </a:lnSpc>
              <a:spcBef>
                <a:spcPts val="1000"/>
              </a:spcBef>
              <a:buFont typeface="Arial" panose="020B0604020202020204" pitchFamily="34" charset="0"/>
              <a:buNone/>
              <a:defRPr sz="4000">
                <a:latin typeface="Arial" panose="020B0604020202020204" pitchFamily="34" charset="0"/>
                <a:ea typeface="微软雅黑" panose="020B0503020204020204" charset="-122"/>
                <a:cs typeface="Lato" panose="020F0502020204030203"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zh-CN" altLang="en-US" sz="3200" b="1" dirty="0">
                <a:latin typeface="+mn-lt"/>
                <a:ea typeface="+mn-ea"/>
                <a:cs typeface="+mn-ea"/>
                <a:sym typeface="+mn-lt"/>
              </a:rPr>
              <a:t>输入本页标题内容</a:t>
            </a:r>
            <a:endParaRPr lang="en-US" sz="3200" b="1" dirty="0">
              <a:latin typeface="+mn-lt"/>
              <a:ea typeface="+mn-ea"/>
              <a:cs typeface="+mn-ea"/>
              <a:sym typeface="+mn-lt"/>
            </a:endParaRPr>
          </a:p>
        </p:txBody>
      </p:sp>
      <p:cxnSp>
        <p:nvCxnSpPr>
          <p:cNvPr id="29" name="直接连接符 28"/>
          <p:cNvCxnSpPr/>
          <p:nvPr/>
        </p:nvCxnSpPr>
        <p:spPr>
          <a:xfrm>
            <a:off x="5899174" y="1514858"/>
            <a:ext cx="393651"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62974" y="1732096"/>
            <a:ext cx="1899285" cy="1899285"/>
          </a:xfrm>
          <a:prstGeom prst="rect">
            <a:avLst/>
          </a:prstGeom>
          <a:noFill/>
          <a:ln w="3175">
            <a:solidFill>
              <a:srgbClr val="448BA4"/>
            </a:solidFill>
          </a:ln>
        </p:spPr>
        <p:style>
          <a:lnRef idx="2">
            <a:schemeClr val="accent1">
              <a:shade val="50000"/>
            </a:schemeClr>
          </a:lnRef>
          <a:fillRef idx="1">
            <a:schemeClr val="accent1"/>
          </a:fillRef>
          <a:effectRef idx="0">
            <a:schemeClr val="accent1"/>
          </a:effectRef>
          <a:fontRef idx="minor">
            <a:schemeClr val="lt1"/>
          </a:fontRef>
        </p:style>
        <p:txBody>
          <a:bodyPr lIns="269875" tIns="136525" rIns="269875" bIns="136525" rtlCol="0" anchor="ctr" anchorCtr="1"/>
          <a:lstStyle/>
          <a:p>
            <a:pPr algn="ctr"/>
            <a:r>
              <a:rPr lang="en-US" altLang="zh-CN" sz="11500" dirty="0">
                <a:solidFill>
                  <a:srgbClr val="448BA4"/>
                </a:solidFill>
                <a:cs typeface="+mn-ea"/>
                <a:sym typeface="+mn-lt"/>
              </a:rPr>
              <a:t>4</a:t>
            </a:r>
          </a:p>
        </p:txBody>
      </p:sp>
      <p:cxnSp>
        <p:nvCxnSpPr>
          <p:cNvPr id="4" name="直接连接符 3"/>
          <p:cNvCxnSpPr/>
          <p:nvPr/>
        </p:nvCxnSpPr>
        <p:spPr bwMode="auto">
          <a:xfrm flipH="1">
            <a:off x="5647516" y="4048105"/>
            <a:ext cx="330200" cy="0"/>
          </a:xfrm>
          <a:prstGeom prst="line">
            <a:avLst/>
          </a:prstGeom>
          <a:ln w="28575">
            <a:solidFill>
              <a:srgbClr val="448BA4"/>
            </a:solidFill>
          </a:ln>
        </p:spPr>
        <p:style>
          <a:lnRef idx="1">
            <a:schemeClr val="accent1"/>
          </a:lnRef>
          <a:fillRef idx="0">
            <a:schemeClr val="accent1"/>
          </a:fillRef>
          <a:effectRef idx="0">
            <a:schemeClr val="accent1"/>
          </a:effectRef>
          <a:fontRef idx="minor">
            <a:schemeClr val="tx1"/>
          </a:fontRef>
        </p:style>
      </p:cxnSp>
      <p:sp>
        <p:nvSpPr>
          <p:cNvPr id="5" name="矩形 37"/>
          <p:cNvSpPr>
            <a:spLocks noChangeArrowheads="1"/>
          </p:cNvSpPr>
          <p:nvPr/>
        </p:nvSpPr>
        <p:spPr bwMode="auto">
          <a:xfrm>
            <a:off x="3822327" y="4748007"/>
            <a:ext cx="398057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en-US" altLang="zh-CN" sz="1100" dirty="0">
                <a:latin typeface="+mn-lt"/>
                <a:ea typeface="+mn-ea"/>
                <a:cs typeface="+mn-ea"/>
                <a:sym typeface="+mn-lt"/>
              </a:rPr>
              <a:t>I long to alleviate this evil, but I cannot, and I too suffer. This has been my life. I have found it worth living</a:t>
            </a:r>
          </a:p>
        </p:txBody>
      </p:sp>
      <p:sp>
        <p:nvSpPr>
          <p:cNvPr id="6" name="矩形 5"/>
          <p:cNvSpPr/>
          <p:nvPr/>
        </p:nvSpPr>
        <p:spPr>
          <a:xfrm>
            <a:off x="3822327" y="4163024"/>
            <a:ext cx="3980578" cy="685509"/>
          </a:xfrm>
          <a:prstGeom prst="rect">
            <a:avLst/>
          </a:prstGeom>
        </p:spPr>
        <p:txBody>
          <a:bodyPr wrap="none">
            <a:spAutoFit/>
          </a:bodyPr>
          <a:lstStyle/>
          <a:p>
            <a:pPr algn="ctr">
              <a:lnSpc>
                <a:spcPct val="110000"/>
              </a:lnSpc>
            </a:pPr>
            <a:r>
              <a:rPr lang="zh-CN" altLang="en-US" sz="3600" spc="100" dirty="0">
                <a:cs typeface="+mn-ea"/>
                <a:sym typeface="+mn-lt"/>
              </a:rPr>
              <a:t>输入章节标题内容</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1"/>
          <p:cNvSpPr/>
          <p:nvPr/>
        </p:nvSpPr>
        <p:spPr bwMode="auto">
          <a:xfrm rot="10644062" flipH="1">
            <a:off x="3870527" y="4553296"/>
            <a:ext cx="800634" cy="610138"/>
          </a:xfrm>
          <a:custGeom>
            <a:avLst/>
            <a:gdLst/>
            <a:ahLst/>
            <a:cxnLst/>
            <a:rect l="0" t="0" r="r" b="b"/>
            <a:pathLst>
              <a:path w="21563" h="21550">
                <a:moveTo>
                  <a:pt x="19158" y="21550"/>
                </a:moveTo>
                <a:cubicBezTo>
                  <a:pt x="19059" y="21550"/>
                  <a:pt x="18961" y="21485"/>
                  <a:pt x="18892" y="21360"/>
                </a:cubicBezTo>
                <a:cubicBezTo>
                  <a:pt x="18836" y="21259"/>
                  <a:pt x="18809" y="21134"/>
                  <a:pt x="18809" y="21011"/>
                </a:cubicBezTo>
                <a:cubicBezTo>
                  <a:pt x="18809" y="20858"/>
                  <a:pt x="18850" y="20707"/>
                  <a:pt x="18932" y="20600"/>
                </a:cubicBezTo>
                <a:lnTo>
                  <a:pt x="20029" y="19160"/>
                </a:lnTo>
                <a:cubicBezTo>
                  <a:pt x="16275" y="19899"/>
                  <a:pt x="12075" y="18887"/>
                  <a:pt x="8552" y="16342"/>
                </a:cubicBezTo>
                <a:cubicBezTo>
                  <a:pt x="3992" y="13047"/>
                  <a:pt x="958" y="7476"/>
                  <a:pt x="8" y="653"/>
                </a:cubicBezTo>
                <a:cubicBezTo>
                  <a:pt x="-33" y="362"/>
                  <a:pt x="87" y="75"/>
                  <a:pt x="275" y="12"/>
                </a:cubicBezTo>
                <a:cubicBezTo>
                  <a:pt x="464" y="-50"/>
                  <a:pt x="650" y="135"/>
                  <a:pt x="690" y="426"/>
                </a:cubicBezTo>
                <a:cubicBezTo>
                  <a:pt x="1848" y="8738"/>
                  <a:pt x="5765" y="13138"/>
                  <a:pt x="8848" y="15365"/>
                </a:cubicBezTo>
                <a:cubicBezTo>
                  <a:pt x="12353" y="17897"/>
                  <a:pt x="16546" y="18862"/>
                  <a:pt x="20249" y="18025"/>
                </a:cubicBezTo>
                <a:lnTo>
                  <a:pt x="18871" y="16708"/>
                </a:lnTo>
                <a:cubicBezTo>
                  <a:pt x="18707" y="16552"/>
                  <a:pt x="18656" y="16219"/>
                  <a:pt x="18758" y="15966"/>
                </a:cubicBezTo>
                <a:cubicBezTo>
                  <a:pt x="18859" y="15713"/>
                  <a:pt x="19074" y="15635"/>
                  <a:pt x="19239" y="15792"/>
                </a:cubicBezTo>
                <a:lnTo>
                  <a:pt x="21395" y="17853"/>
                </a:lnTo>
                <a:cubicBezTo>
                  <a:pt x="21449" y="17904"/>
                  <a:pt x="21493" y="17976"/>
                  <a:pt x="21524" y="18066"/>
                </a:cubicBezTo>
                <a:cubicBezTo>
                  <a:pt x="21524" y="18066"/>
                  <a:pt x="21524" y="18066"/>
                  <a:pt x="21524" y="18066"/>
                </a:cubicBezTo>
                <a:cubicBezTo>
                  <a:pt x="21524" y="18066"/>
                  <a:pt x="21524" y="18066"/>
                  <a:pt x="21524" y="18067"/>
                </a:cubicBezTo>
                <a:cubicBezTo>
                  <a:pt x="21527" y="18076"/>
                  <a:pt x="21530" y="18085"/>
                  <a:pt x="21532" y="18095"/>
                </a:cubicBezTo>
                <a:cubicBezTo>
                  <a:pt x="21533" y="18095"/>
                  <a:pt x="21533" y="18095"/>
                  <a:pt x="21533" y="18096"/>
                </a:cubicBezTo>
                <a:cubicBezTo>
                  <a:pt x="21558" y="18184"/>
                  <a:pt x="21567" y="18280"/>
                  <a:pt x="21560" y="18372"/>
                </a:cubicBezTo>
                <a:cubicBezTo>
                  <a:pt x="21560" y="18372"/>
                  <a:pt x="21560" y="18372"/>
                  <a:pt x="21560" y="18373"/>
                </a:cubicBezTo>
                <a:cubicBezTo>
                  <a:pt x="21558" y="18402"/>
                  <a:pt x="21555" y="18430"/>
                  <a:pt x="21550" y="18458"/>
                </a:cubicBezTo>
                <a:cubicBezTo>
                  <a:pt x="21549" y="18458"/>
                  <a:pt x="21549" y="18458"/>
                  <a:pt x="21549" y="18458"/>
                </a:cubicBezTo>
                <a:cubicBezTo>
                  <a:pt x="21549" y="18459"/>
                  <a:pt x="21549" y="18459"/>
                  <a:pt x="21549" y="18459"/>
                </a:cubicBezTo>
                <a:cubicBezTo>
                  <a:pt x="21532" y="18557"/>
                  <a:pt x="21496" y="18647"/>
                  <a:pt x="21444" y="18718"/>
                </a:cubicBezTo>
                <a:cubicBezTo>
                  <a:pt x="21443" y="18719"/>
                  <a:pt x="21443" y="18719"/>
                  <a:pt x="21443" y="18719"/>
                </a:cubicBezTo>
                <a:cubicBezTo>
                  <a:pt x="21443" y="18719"/>
                  <a:pt x="21443" y="18720"/>
                  <a:pt x="21442" y="18720"/>
                </a:cubicBezTo>
                <a:cubicBezTo>
                  <a:pt x="21443" y="18721"/>
                  <a:pt x="21442" y="18721"/>
                  <a:pt x="21442" y="18721"/>
                </a:cubicBezTo>
                <a:cubicBezTo>
                  <a:pt x="21442" y="18721"/>
                  <a:pt x="21442" y="18721"/>
                  <a:pt x="21441" y="18722"/>
                </a:cubicBezTo>
                <a:cubicBezTo>
                  <a:pt x="21441" y="18722"/>
                  <a:pt x="21440" y="18723"/>
                  <a:pt x="21440" y="18723"/>
                </a:cubicBezTo>
                <a:cubicBezTo>
                  <a:pt x="21440" y="18724"/>
                  <a:pt x="21440" y="18724"/>
                  <a:pt x="21439" y="18724"/>
                </a:cubicBezTo>
                <a:lnTo>
                  <a:pt x="19384" y="21422"/>
                </a:lnTo>
                <a:cubicBezTo>
                  <a:pt x="19318" y="21508"/>
                  <a:pt x="19238" y="21550"/>
                  <a:pt x="19158" y="21550"/>
                </a:cubicBezTo>
                <a:close/>
                <a:moveTo>
                  <a:pt x="19158" y="21550"/>
                </a:moveTo>
              </a:path>
            </a:pathLst>
          </a:custGeom>
          <a:solidFill>
            <a:schemeClr val="tx1">
              <a:alpha val="25000"/>
            </a:schemeClr>
          </a:solidFill>
          <a:ln>
            <a:noFill/>
          </a:ln>
        </p:spPr>
        <p:txBody>
          <a:bodyPr lIns="0" tIns="0" rIns="0" bIns="0"/>
          <a:lstStyle/>
          <a:p>
            <a:endParaRPr lang="en-US">
              <a:cs typeface="+mn-ea"/>
              <a:sym typeface="+mn-lt"/>
            </a:endParaRPr>
          </a:p>
        </p:txBody>
      </p:sp>
      <p:sp>
        <p:nvSpPr>
          <p:cNvPr id="12" name="AutoShape 1"/>
          <p:cNvSpPr/>
          <p:nvPr/>
        </p:nvSpPr>
        <p:spPr bwMode="auto">
          <a:xfrm rot="9844036">
            <a:off x="7384893" y="2820624"/>
            <a:ext cx="657092" cy="491397"/>
          </a:xfrm>
          <a:custGeom>
            <a:avLst/>
            <a:gdLst/>
            <a:ahLst/>
            <a:cxnLst/>
            <a:rect l="0" t="0" r="r" b="b"/>
            <a:pathLst>
              <a:path w="21563" h="21550">
                <a:moveTo>
                  <a:pt x="19158" y="21550"/>
                </a:moveTo>
                <a:cubicBezTo>
                  <a:pt x="19059" y="21550"/>
                  <a:pt x="18961" y="21485"/>
                  <a:pt x="18892" y="21360"/>
                </a:cubicBezTo>
                <a:cubicBezTo>
                  <a:pt x="18836" y="21259"/>
                  <a:pt x="18809" y="21134"/>
                  <a:pt x="18809" y="21011"/>
                </a:cubicBezTo>
                <a:cubicBezTo>
                  <a:pt x="18809" y="20858"/>
                  <a:pt x="18850" y="20707"/>
                  <a:pt x="18932" y="20600"/>
                </a:cubicBezTo>
                <a:lnTo>
                  <a:pt x="20029" y="19160"/>
                </a:lnTo>
                <a:cubicBezTo>
                  <a:pt x="16275" y="19899"/>
                  <a:pt x="12075" y="18887"/>
                  <a:pt x="8552" y="16342"/>
                </a:cubicBezTo>
                <a:cubicBezTo>
                  <a:pt x="3992" y="13047"/>
                  <a:pt x="958" y="7476"/>
                  <a:pt x="8" y="653"/>
                </a:cubicBezTo>
                <a:cubicBezTo>
                  <a:pt x="-33" y="362"/>
                  <a:pt x="87" y="75"/>
                  <a:pt x="275" y="12"/>
                </a:cubicBezTo>
                <a:cubicBezTo>
                  <a:pt x="464" y="-50"/>
                  <a:pt x="650" y="135"/>
                  <a:pt x="690" y="426"/>
                </a:cubicBezTo>
                <a:cubicBezTo>
                  <a:pt x="1848" y="8738"/>
                  <a:pt x="5765" y="13138"/>
                  <a:pt x="8848" y="15365"/>
                </a:cubicBezTo>
                <a:cubicBezTo>
                  <a:pt x="12353" y="17897"/>
                  <a:pt x="16546" y="18862"/>
                  <a:pt x="20249" y="18025"/>
                </a:cubicBezTo>
                <a:lnTo>
                  <a:pt x="18871" y="16708"/>
                </a:lnTo>
                <a:cubicBezTo>
                  <a:pt x="18707" y="16552"/>
                  <a:pt x="18656" y="16219"/>
                  <a:pt x="18758" y="15966"/>
                </a:cubicBezTo>
                <a:cubicBezTo>
                  <a:pt x="18859" y="15713"/>
                  <a:pt x="19074" y="15635"/>
                  <a:pt x="19239" y="15792"/>
                </a:cubicBezTo>
                <a:lnTo>
                  <a:pt x="21395" y="17853"/>
                </a:lnTo>
                <a:cubicBezTo>
                  <a:pt x="21449" y="17904"/>
                  <a:pt x="21493" y="17976"/>
                  <a:pt x="21524" y="18066"/>
                </a:cubicBezTo>
                <a:cubicBezTo>
                  <a:pt x="21524" y="18066"/>
                  <a:pt x="21524" y="18066"/>
                  <a:pt x="21524" y="18066"/>
                </a:cubicBezTo>
                <a:cubicBezTo>
                  <a:pt x="21524" y="18066"/>
                  <a:pt x="21524" y="18066"/>
                  <a:pt x="21524" y="18067"/>
                </a:cubicBezTo>
                <a:cubicBezTo>
                  <a:pt x="21527" y="18076"/>
                  <a:pt x="21530" y="18085"/>
                  <a:pt x="21532" y="18095"/>
                </a:cubicBezTo>
                <a:cubicBezTo>
                  <a:pt x="21533" y="18095"/>
                  <a:pt x="21533" y="18095"/>
                  <a:pt x="21533" y="18096"/>
                </a:cubicBezTo>
                <a:cubicBezTo>
                  <a:pt x="21558" y="18184"/>
                  <a:pt x="21567" y="18280"/>
                  <a:pt x="21560" y="18372"/>
                </a:cubicBezTo>
                <a:cubicBezTo>
                  <a:pt x="21560" y="18372"/>
                  <a:pt x="21560" y="18372"/>
                  <a:pt x="21560" y="18373"/>
                </a:cubicBezTo>
                <a:cubicBezTo>
                  <a:pt x="21558" y="18402"/>
                  <a:pt x="21555" y="18430"/>
                  <a:pt x="21550" y="18458"/>
                </a:cubicBezTo>
                <a:cubicBezTo>
                  <a:pt x="21549" y="18458"/>
                  <a:pt x="21549" y="18458"/>
                  <a:pt x="21549" y="18458"/>
                </a:cubicBezTo>
                <a:cubicBezTo>
                  <a:pt x="21549" y="18459"/>
                  <a:pt x="21549" y="18459"/>
                  <a:pt x="21549" y="18459"/>
                </a:cubicBezTo>
                <a:cubicBezTo>
                  <a:pt x="21532" y="18557"/>
                  <a:pt x="21496" y="18647"/>
                  <a:pt x="21444" y="18718"/>
                </a:cubicBezTo>
                <a:cubicBezTo>
                  <a:pt x="21443" y="18719"/>
                  <a:pt x="21443" y="18719"/>
                  <a:pt x="21443" y="18719"/>
                </a:cubicBezTo>
                <a:cubicBezTo>
                  <a:pt x="21443" y="18719"/>
                  <a:pt x="21443" y="18720"/>
                  <a:pt x="21442" y="18720"/>
                </a:cubicBezTo>
                <a:cubicBezTo>
                  <a:pt x="21443" y="18721"/>
                  <a:pt x="21442" y="18721"/>
                  <a:pt x="21442" y="18721"/>
                </a:cubicBezTo>
                <a:cubicBezTo>
                  <a:pt x="21442" y="18721"/>
                  <a:pt x="21442" y="18721"/>
                  <a:pt x="21441" y="18722"/>
                </a:cubicBezTo>
                <a:cubicBezTo>
                  <a:pt x="21441" y="18722"/>
                  <a:pt x="21440" y="18723"/>
                  <a:pt x="21440" y="18723"/>
                </a:cubicBezTo>
                <a:cubicBezTo>
                  <a:pt x="21440" y="18724"/>
                  <a:pt x="21440" y="18724"/>
                  <a:pt x="21439" y="18724"/>
                </a:cubicBezTo>
                <a:lnTo>
                  <a:pt x="19384" y="21422"/>
                </a:lnTo>
                <a:cubicBezTo>
                  <a:pt x="19318" y="21508"/>
                  <a:pt x="19238" y="21550"/>
                  <a:pt x="19158" y="21550"/>
                </a:cubicBezTo>
                <a:close/>
                <a:moveTo>
                  <a:pt x="19158" y="21550"/>
                </a:moveTo>
              </a:path>
            </a:pathLst>
          </a:custGeom>
          <a:solidFill>
            <a:schemeClr val="tx1">
              <a:alpha val="25000"/>
            </a:schemeClr>
          </a:solidFill>
          <a:ln>
            <a:noFill/>
          </a:ln>
        </p:spPr>
        <p:txBody>
          <a:bodyPr lIns="0" tIns="0" rIns="0" bIns="0"/>
          <a:lstStyle/>
          <a:p>
            <a:endParaRPr lang="en-US">
              <a:cs typeface="+mn-ea"/>
              <a:sym typeface="+mn-lt"/>
            </a:endParaRPr>
          </a:p>
        </p:txBody>
      </p:sp>
      <p:sp>
        <p:nvSpPr>
          <p:cNvPr id="13" name="AutoShape 1"/>
          <p:cNvSpPr/>
          <p:nvPr/>
        </p:nvSpPr>
        <p:spPr bwMode="auto">
          <a:xfrm rot="8142708">
            <a:off x="4410200" y="2855746"/>
            <a:ext cx="544131" cy="430522"/>
          </a:xfrm>
          <a:custGeom>
            <a:avLst/>
            <a:gdLst/>
            <a:ahLst/>
            <a:cxnLst/>
            <a:rect l="0" t="0" r="r" b="b"/>
            <a:pathLst>
              <a:path w="21563" h="21550">
                <a:moveTo>
                  <a:pt x="19158" y="21550"/>
                </a:moveTo>
                <a:cubicBezTo>
                  <a:pt x="19059" y="21550"/>
                  <a:pt x="18961" y="21485"/>
                  <a:pt x="18892" y="21360"/>
                </a:cubicBezTo>
                <a:cubicBezTo>
                  <a:pt x="18836" y="21259"/>
                  <a:pt x="18809" y="21134"/>
                  <a:pt x="18809" y="21011"/>
                </a:cubicBezTo>
                <a:cubicBezTo>
                  <a:pt x="18809" y="20858"/>
                  <a:pt x="18850" y="20707"/>
                  <a:pt x="18932" y="20600"/>
                </a:cubicBezTo>
                <a:lnTo>
                  <a:pt x="20029" y="19160"/>
                </a:lnTo>
                <a:cubicBezTo>
                  <a:pt x="16275" y="19899"/>
                  <a:pt x="12075" y="18887"/>
                  <a:pt x="8552" y="16342"/>
                </a:cubicBezTo>
                <a:cubicBezTo>
                  <a:pt x="3992" y="13047"/>
                  <a:pt x="958" y="7476"/>
                  <a:pt x="8" y="653"/>
                </a:cubicBezTo>
                <a:cubicBezTo>
                  <a:pt x="-33" y="362"/>
                  <a:pt x="87" y="75"/>
                  <a:pt x="275" y="12"/>
                </a:cubicBezTo>
                <a:cubicBezTo>
                  <a:pt x="464" y="-50"/>
                  <a:pt x="650" y="135"/>
                  <a:pt x="690" y="426"/>
                </a:cubicBezTo>
                <a:cubicBezTo>
                  <a:pt x="1848" y="8738"/>
                  <a:pt x="5765" y="13138"/>
                  <a:pt x="8848" y="15365"/>
                </a:cubicBezTo>
                <a:cubicBezTo>
                  <a:pt x="12353" y="17897"/>
                  <a:pt x="16546" y="18862"/>
                  <a:pt x="20249" y="18025"/>
                </a:cubicBezTo>
                <a:lnTo>
                  <a:pt x="18871" y="16708"/>
                </a:lnTo>
                <a:cubicBezTo>
                  <a:pt x="18707" y="16552"/>
                  <a:pt x="18656" y="16219"/>
                  <a:pt x="18758" y="15966"/>
                </a:cubicBezTo>
                <a:cubicBezTo>
                  <a:pt x="18859" y="15713"/>
                  <a:pt x="19074" y="15635"/>
                  <a:pt x="19239" y="15792"/>
                </a:cubicBezTo>
                <a:lnTo>
                  <a:pt x="21395" y="17853"/>
                </a:lnTo>
                <a:cubicBezTo>
                  <a:pt x="21449" y="17904"/>
                  <a:pt x="21493" y="17976"/>
                  <a:pt x="21524" y="18066"/>
                </a:cubicBezTo>
                <a:cubicBezTo>
                  <a:pt x="21524" y="18066"/>
                  <a:pt x="21524" y="18066"/>
                  <a:pt x="21524" y="18066"/>
                </a:cubicBezTo>
                <a:cubicBezTo>
                  <a:pt x="21524" y="18066"/>
                  <a:pt x="21524" y="18066"/>
                  <a:pt x="21524" y="18067"/>
                </a:cubicBezTo>
                <a:cubicBezTo>
                  <a:pt x="21527" y="18076"/>
                  <a:pt x="21530" y="18085"/>
                  <a:pt x="21532" y="18095"/>
                </a:cubicBezTo>
                <a:cubicBezTo>
                  <a:pt x="21533" y="18095"/>
                  <a:pt x="21533" y="18095"/>
                  <a:pt x="21533" y="18096"/>
                </a:cubicBezTo>
                <a:cubicBezTo>
                  <a:pt x="21558" y="18184"/>
                  <a:pt x="21567" y="18280"/>
                  <a:pt x="21560" y="18372"/>
                </a:cubicBezTo>
                <a:cubicBezTo>
                  <a:pt x="21560" y="18372"/>
                  <a:pt x="21560" y="18372"/>
                  <a:pt x="21560" y="18373"/>
                </a:cubicBezTo>
                <a:cubicBezTo>
                  <a:pt x="21558" y="18402"/>
                  <a:pt x="21555" y="18430"/>
                  <a:pt x="21550" y="18458"/>
                </a:cubicBezTo>
                <a:cubicBezTo>
                  <a:pt x="21549" y="18458"/>
                  <a:pt x="21549" y="18458"/>
                  <a:pt x="21549" y="18458"/>
                </a:cubicBezTo>
                <a:cubicBezTo>
                  <a:pt x="21549" y="18459"/>
                  <a:pt x="21549" y="18459"/>
                  <a:pt x="21549" y="18459"/>
                </a:cubicBezTo>
                <a:cubicBezTo>
                  <a:pt x="21532" y="18557"/>
                  <a:pt x="21496" y="18647"/>
                  <a:pt x="21444" y="18718"/>
                </a:cubicBezTo>
                <a:cubicBezTo>
                  <a:pt x="21443" y="18719"/>
                  <a:pt x="21443" y="18719"/>
                  <a:pt x="21443" y="18719"/>
                </a:cubicBezTo>
                <a:cubicBezTo>
                  <a:pt x="21443" y="18719"/>
                  <a:pt x="21443" y="18720"/>
                  <a:pt x="21442" y="18720"/>
                </a:cubicBezTo>
                <a:cubicBezTo>
                  <a:pt x="21443" y="18721"/>
                  <a:pt x="21442" y="18721"/>
                  <a:pt x="21442" y="18721"/>
                </a:cubicBezTo>
                <a:cubicBezTo>
                  <a:pt x="21442" y="18721"/>
                  <a:pt x="21442" y="18721"/>
                  <a:pt x="21441" y="18722"/>
                </a:cubicBezTo>
                <a:cubicBezTo>
                  <a:pt x="21441" y="18722"/>
                  <a:pt x="21440" y="18723"/>
                  <a:pt x="21440" y="18723"/>
                </a:cubicBezTo>
                <a:cubicBezTo>
                  <a:pt x="21440" y="18724"/>
                  <a:pt x="21440" y="18724"/>
                  <a:pt x="21439" y="18724"/>
                </a:cubicBezTo>
                <a:lnTo>
                  <a:pt x="19384" y="21422"/>
                </a:lnTo>
                <a:cubicBezTo>
                  <a:pt x="19318" y="21508"/>
                  <a:pt x="19238" y="21550"/>
                  <a:pt x="19158" y="21550"/>
                </a:cubicBezTo>
                <a:close/>
                <a:moveTo>
                  <a:pt x="19158" y="21550"/>
                </a:moveTo>
              </a:path>
            </a:pathLst>
          </a:custGeom>
          <a:solidFill>
            <a:schemeClr val="tx1">
              <a:alpha val="25000"/>
            </a:schemeClr>
          </a:solidFill>
          <a:ln>
            <a:noFill/>
          </a:ln>
        </p:spPr>
        <p:txBody>
          <a:bodyPr lIns="0" tIns="0" rIns="0" bIns="0"/>
          <a:lstStyle/>
          <a:p>
            <a:endParaRPr lang="en-US">
              <a:cs typeface="+mn-ea"/>
              <a:sym typeface="+mn-lt"/>
            </a:endParaRPr>
          </a:p>
        </p:txBody>
      </p:sp>
      <p:sp>
        <p:nvSpPr>
          <p:cNvPr id="14" name="AutoShape 1"/>
          <p:cNvSpPr/>
          <p:nvPr/>
        </p:nvSpPr>
        <p:spPr bwMode="auto">
          <a:xfrm rot="3873251" flipH="1">
            <a:off x="7363440" y="5552177"/>
            <a:ext cx="544131" cy="430522"/>
          </a:xfrm>
          <a:custGeom>
            <a:avLst/>
            <a:gdLst/>
            <a:ahLst/>
            <a:cxnLst/>
            <a:rect l="0" t="0" r="r" b="b"/>
            <a:pathLst>
              <a:path w="21563" h="21550">
                <a:moveTo>
                  <a:pt x="19158" y="21550"/>
                </a:moveTo>
                <a:cubicBezTo>
                  <a:pt x="19059" y="21550"/>
                  <a:pt x="18961" y="21485"/>
                  <a:pt x="18892" y="21360"/>
                </a:cubicBezTo>
                <a:cubicBezTo>
                  <a:pt x="18836" y="21259"/>
                  <a:pt x="18809" y="21134"/>
                  <a:pt x="18809" y="21011"/>
                </a:cubicBezTo>
                <a:cubicBezTo>
                  <a:pt x="18809" y="20858"/>
                  <a:pt x="18850" y="20707"/>
                  <a:pt x="18932" y="20600"/>
                </a:cubicBezTo>
                <a:lnTo>
                  <a:pt x="20029" y="19160"/>
                </a:lnTo>
                <a:cubicBezTo>
                  <a:pt x="16275" y="19899"/>
                  <a:pt x="12075" y="18887"/>
                  <a:pt x="8552" y="16342"/>
                </a:cubicBezTo>
                <a:cubicBezTo>
                  <a:pt x="3992" y="13047"/>
                  <a:pt x="958" y="7476"/>
                  <a:pt x="8" y="653"/>
                </a:cubicBezTo>
                <a:cubicBezTo>
                  <a:pt x="-33" y="362"/>
                  <a:pt x="87" y="75"/>
                  <a:pt x="275" y="12"/>
                </a:cubicBezTo>
                <a:cubicBezTo>
                  <a:pt x="464" y="-50"/>
                  <a:pt x="650" y="135"/>
                  <a:pt x="690" y="426"/>
                </a:cubicBezTo>
                <a:cubicBezTo>
                  <a:pt x="1848" y="8738"/>
                  <a:pt x="5765" y="13138"/>
                  <a:pt x="8848" y="15365"/>
                </a:cubicBezTo>
                <a:cubicBezTo>
                  <a:pt x="12353" y="17897"/>
                  <a:pt x="16546" y="18862"/>
                  <a:pt x="20249" y="18025"/>
                </a:cubicBezTo>
                <a:lnTo>
                  <a:pt x="18871" y="16708"/>
                </a:lnTo>
                <a:cubicBezTo>
                  <a:pt x="18707" y="16552"/>
                  <a:pt x="18656" y="16219"/>
                  <a:pt x="18758" y="15966"/>
                </a:cubicBezTo>
                <a:cubicBezTo>
                  <a:pt x="18859" y="15713"/>
                  <a:pt x="19074" y="15635"/>
                  <a:pt x="19239" y="15792"/>
                </a:cubicBezTo>
                <a:lnTo>
                  <a:pt x="21395" y="17853"/>
                </a:lnTo>
                <a:cubicBezTo>
                  <a:pt x="21449" y="17904"/>
                  <a:pt x="21493" y="17976"/>
                  <a:pt x="21524" y="18066"/>
                </a:cubicBezTo>
                <a:cubicBezTo>
                  <a:pt x="21524" y="18066"/>
                  <a:pt x="21524" y="18066"/>
                  <a:pt x="21524" y="18066"/>
                </a:cubicBezTo>
                <a:cubicBezTo>
                  <a:pt x="21524" y="18066"/>
                  <a:pt x="21524" y="18066"/>
                  <a:pt x="21524" y="18067"/>
                </a:cubicBezTo>
                <a:cubicBezTo>
                  <a:pt x="21527" y="18076"/>
                  <a:pt x="21530" y="18085"/>
                  <a:pt x="21532" y="18095"/>
                </a:cubicBezTo>
                <a:cubicBezTo>
                  <a:pt x="21533" y="18095"/>
                  <a:pt x="21533" y="18095"/>
                  <a:pt x="21533" y="18096"/>
                </a:cubicBezTo>
                <a:cubicBezTo>
                  <a:pt x="21558" y="18184"/>
                  <a:pt x="21567" y="18280"/>
                  <a:pt x="21560" y="18372"/>
                </a:cubicBezTo>
                <a:cubicBezTo>
                  <a:pt x="21560" y="18372"/>
                  <a:pt x="21560" y="18372"/>
                  <a:pt x="21560" y="18373"/>
                </a:cubicBezTo>
                <a:cubicBezTo>
                  <a:pt x="21558" y="18402"/>
                  <a:pt x="21555" y="18430"/>
                  <a:pt x="21550" y="18458"/>
                </a:cubicBezTo>
                <a:cubicBezTo>
                  <a:pt x="21549" y="18458"/>
                  <a:pt x="21549" y="18458"/>
                  <a:pt x="21549" y="18458"/>
                </a:cubicBezTo>
                <a:cubicBezTo>
                  <a:pt x="21549" y="18459"/>
                  <a:pt x="21549" y="18459"/>
                  <a:pt x="21549" y="18459"/>
                </a:cubicBezTo>
                <a:cubicBezTo>
                  <a:pt x="21532" y="18557"/>
                  <a:pt x="21496" y="18647"/>
                  <a:pt x="21444" y="18718"/>
                </a:cubicBezTo>
                <a:cubicBezTo>
                  <a:pt x="21443" y="18719"/>
                  <a:pt x="21443" y="18719"/>
                  <a:pt x="21443" y="18719"/>
                </a:cubicBezTo>
                <a:cubicBezTo>
                  <a:pt x="21443" y="18719"/>
                  <a:pt x="21443" y="18720"/>
                  <a:pt x="21442" y="18720"/>
                </a:cubicBezTo>
                <a:cubicBezTo>
                  <a:pt x="21443" y="18721"/>
                  <a:pt x="21442" y="18721"/>
                  <a:pt x="21442" y="18721"/>
                </a:cubicBezTo>
                <a:cubicBezTo>
                  <a:pt x="21442" y="18721"/>
                  <a:pt x="21442" y="18721"/>
                  <a:pt x="21441" y="18722"/>
                </a:cubicBezTo>
                <a:cubicBezTo>
                  <a:pt x="21441" y="18722"/>
                  <a:pt x="21440" y="18723"/>
                  <a:pt x="21440" y="18723"/>
                </a:cubicBezTo>
                <a:cubicBezTo>
                  <a:pt x="21440" y="18724"/>
                  <a:pt x="21440" y="18724"/>
                  <a:pt x="21439" y="18724"/>
                </a:cubicBezTo>
                <a:lnTo>
                  <a:pt x="19384" y="21422"/>
                </a:lnTo>
                <a:cubicBezTo>
                  <a:pt x="19318" y="21508"/>
                  <a:pt x="19238" y="21550"/>
                  <a:pt x="19158" y="21550"/>
                </a:cubicBezTo>
                <a:close/>
                <a:moveTo>
                  <a:pt x="19158" y="21550"/>
                </a:moveTo>
              </a:path>
            </a:pathLst>
          </a:custGeom>
          <a:solidFill>
            <a:schemeClr val="tx1">
              <a:alpha val="25000"/>
            </a:schemeClr>
          </a:solidFill>
          <a:ln>
            <a:noFill/>
          </a:ln>
        </p:spPr>
        <p:txBody>
          <a:bodyPr lIns="0" tIns="0" rIns="0" bIns="0"/>
          <a:lstStyle/>
          <a:p>
            <a:endParaRPr lang="en-US">
              <a:cs typeface="+mn-ea"/>
              <a:sym typeface="+mn-lt"/>
            </a:endParaRPr>
          </a:p>
        </p:txBody>
      </p:sp>
      <p:sp>
        <p:nvSpPr>
          <p:cNvPr id="22" name="TextBox 21"/>
          <p:cNvSpPr txBox="1"/>
          <p:nvPr/>
        </p:nvSpPr>
        <p:spPr>
          <a:xfrm flipH="1">
            <a:off x="3598166" y="5388362"/>
            <a:ext cx="1112805" cy="646331"/>
          </a:xfrm>
          <a:prstGeom prst="rect">
            <a:avLst/>
          </a:prstGeom>
          <a:noFill/>
        </p:spPr>
        <p:txBody>
          <a:bodyPr wrap="none" rtlCol="0">
            <a:spAutoFit/>
          </a:bodyPr>
          <a:lstStyle/>
          <a:p>
            <a:pPr algn="r"/>
            <a:r>
              <a:rPr lang="en-US" sz="3600" dirty="0">
                <a:cs typeface="+mn-ea"/>
                <a:sym typeface="+mn-lt"/>
              </a:rPr>
              <a:t>99%</a:t>
            </a:r>
          </a:p>
        </p:txBody>
      </p:sp>
      <p:sp>
        <p:nvSpPr>
          <p:cNvPr id="23" name="Rectangle 22"/>
          <p:cNvSpPr/>
          <p:nvPr/>
        </p:nvSpPr>
        <p:spPr>
          <a:xfrm flipH="1">
            <a:off x="472635" y="5443260"/>
            <a:ext cx="2903126" cy="521938"/>
          </a:xfrm>
          <a:prstGeom prst="rect">
            <a:avLst/>
          </a:prstGeom>
        </p:spPr>
        <p:txBody>
          <a:bodyPr wrap="square">
            <a:spAutoFit/>
          </a:bodyPr>
          <a:lstStyle/>
          <a:p>
            <a:pPr algn="r">
              <a:lnSpc>
                <a:spcPct val="120000"/>
              </a:lnSpc>
            </a:pPr>
            <a:r>
              <a:rPr lang="en-US" sz="1200">
                <a:cs typeface="+mn-ea"/>
                <a:sym typeface="+mn-lt"/>
              </a:rPr>
              <a:t>Lorem ipsum dolor sit amet, consectetur adipiscing elit.</a:t>
            </a:r>
          </a:p>
        </p:txBody>
      </p:sp>
      <p:sp>
        <p:nvSpPr>
          <p:cNvPr id="24" name="Oval 23"/>
          <p:cNvSpPr/>
          <p:nvPr/>
        </p:nvSpPr>
        <p:spPr>
          <a:xfrm flipH="1">
            <a:off x="4861448" y="5534813"/>
            <a:ext cx="352425" cy="352425"/>
          </a:xfrm>
          <a:prstGeom prst="ellipse">
            <a:avLst/>
          </a:prstGeom>
          <a:solidFill>
            <a:srgbClr val="448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600">
              <a:solidFill>
                <a:schemeClr val="tx1"/>
              </a:solidFill>
              <a:cs typeface="+mn-ea"/>
              <a:sym typeface="+mn-lt"/>
            </a:endParaRPr>
          </a:p>
        </p:txBody>
      </p:sp>
      <p:sp>
        <p:nvSpPr>
          <p:cNvPr id="25" name="TextBox 24"/>
          <p:cNvSpPr txBox="1"/>
          <p:nvPr/>
        </p:nvSpPr>
        <p:spPr>
          <a:xfrm flipH="1">
            <a:off x="2811515" y="3300111"/>
            <a:ext cx="1112805" cy="646331"/>
          </a:xfrm>
          <a:prstGeom prst="rect">
            <a:avLst/>
          </a:prstGeom>
          <a:noFill/>
        </p:spPr>
        <p:txBody>
          <a:bodyPr wrap="none" rtlCol="0">
            <a:spAutoFit/>
          </a:bodyPr>
          <a:lstStyle/>
          <a:p>
            <a:pPr algn="r"/>
            <a:r>
              <a:rPr lang="en-US" sz="3600" dirty="0">
                <a:cs typeface="+mn-ea"/>
                <a:sym typeface="+mn-lt"/>
              </a:rPr>
              <a:t>69%</a:t>
            </a:r>
          </a:p>
        </p:txBody>
      </p:sp>
      <p:sp>
        <p:nvSpPr>
          <p:cNvPr id="26" name="Rectangle 25"/>
          <p:cNvSpPr/>
          <p:nvPr/>
        </p:nvSpPr>
        <p:spPr>
          <a:xfrm flipH="1">
            <a:off x="503162" y="3355009"/>
            <a:ext cx="2413410" cy="521938"/>
          </a:xfrm>
          <a:prstGeom prst="rect">
            <a:avLst/>
          </a:prstGeom>
        </p:spPr>
        <p:txBody>
          <a:bodyPr wrap="square">
            <a:spAutoFit/>
          </a:bodyPr>
          <a:lstStyle/>
          <a:p>
            <a:pPr algn="r">
              <a:lnSpc>
                <a:spcPct val="120000"/>
              </a:lnSpc>
            </a:pPr>
            <a:r>
              <a:rPr lang="en-US" sz="1200" dirty="0">
                <a:cs typeface="+mn-ea"/>
                <a:sym typeface="+mn-lt"/>
              </a:rPr>
              <a:t>Lorem ipsum dolor sit </a:t>
            </a:r>
            <a:r>
              <a:rPr lang="en-US" sz="1200" dirty="0" err="1">
                <a:cs typeface="+mn-ea"/>
                <a:sym typeface="+mn-lt"/>
              </a:rPr>
              <a:t>amet</a:t>
            </a:r>
            <a:r>
              <a:rPr lang="en-US" sz="1200" dirty="0">
                <a:cs typeface="+mn-ea"/>
                <a:sym typeface="+mn-lt"/>
              </a:rPr>
              <a:t>, </a:t>
            </a:r>
            <a:r>
              <a:rPr lang="en-US" sz="1200" dirty="0" err="1">
                <a:cs typeface="+mn-ea"/>
                <a:sym typeface="+mn-lt"/>
              </a:rPr>
              <a:t>consectetur</a:t>
            </a:r>
            <a:r>
              <a:rPr lang="en-US" sz="1200" dirty="0">
                <a:cs typeface="+mn-ea"/>
                <a:sym typeface="+mn-lt"/>
              </a:rPr>
              <a:t> </a:t>
            </a:r>
            <a:r>
              <a:rPr lang="en-US" sz="1200" dirty="0" err="1">
                <a:cs typeface="+mn-ea"/>
                <a:sym typeface="+mn-lt"/>
              </a:rPr>
              <a:t>adipiscing</a:t>
            </a:r>
            <a:r>
              <a:rPr lang="en-US" sz="1200" dirty="0">
                <a:cs typeface="+mn-ea"/>
                <a:sym typeface="+mn-lt"/>
              </a:rPr>
              <a:t> </a:t>
            </a:r>
            <a:r>
              <a:rPr lang="en-US" sz="1200" dirty="0" err="1">
                <a:cs typeface="+mn-ea"/>
                <a:sym typeface="+mn-lt"/>
              </a:rPr>
              <a:t>elit</a:t>
            </a:r>
            <a:r>
              <a:rPr lang="en-US" sz="1200" dirty="0">
                <a:cs typeface="+mn-ea"/>
                <a:sym typeface="+mn-lt"/>
              </a:rPr>
              <a:t>.</a:t>
            </a:r>
          </a:p>
        </p:txBody>
      </p:sp>
      <p:sp>
        <p:nvSpPr>
          <p:cNvPr id="27" name="Oval 26"/>
          <p:cNvSpPr/>
          <p:nvPr/>
        </p:nvSpPr>
        <p:spPr>
          <a:xfrm flipH="1">
            <a:off x="4074797" y="3446562"/>
            <a:ext cx="352425" cy="352425"/>
          </a:xfrm>
          <a:prstGeom prst="ellipse">
            <a:avLst/>
          </a:prstGeom>
          <a:solidFill>
            <a:srgbClr val="448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600">
              <a:solidFill>
                <a:schemeClr val="tx1"/>
              </a:solidFill>
              <a:cs typeface="+mn-ea"/>
              <a:sym typeface="+mn-lt"/>
            </a:endParaRPr>
          </a:p>
        </p:txBody>
      </p:sp>
      <p:cxnSp>
        <p:nvCxnSpPr>
          <p:cNvPr id="28" name="Straight Connector 27"/>
          <p:cNvCxnSpPr/>
          <p:nvPr/>
        </p:nvCxnSpPr>
        <p:spPr>
          <a:xfrm flipH="1">
            <a:off x="632256" y="4317056"/>
            <a:ext cx="3704945" cy="0"/>
          </a:xfrm>
          <a:prstGeom prst="line">
            <a:avLst/>
          </a:prstGeom>
          <a:ln>
            <a:solidFill>
              <a:schemeClr val="tx2">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533841" y="3256503"/>
            <a:ext cx="1112805" cy="646331"/>
          </a:xfrm>
          <a:prstGeom prst="rect">
            <a:avLst/>
          </a:prstGeom>
          <a:noFill/>
        </p:spPr>
        <p:txBody>
          <a:bodyPr wrap="none" rtlCol="0">
            <a:spAutoFit/>
          </a:bodyPr>
          <a:lstStyle/>
          <a:p>
            <a:r>
              <a:rPr lang="en-US" sz="3600" dirty="0">
                <a:cs typeface="+mn-ea"/>
                <a:sym typeface="+mn-lt"/>
              </a:rPr>
              <a:t>69%</a:t>
            </a:r>
          </a:p>
        </p:txBody>
      </p:sp>
      <p:sp>
        <p:nvSpPr>
          <p:cNvPr id="30" name="Rectangle 29"/>
          <p:cNvSpPr/>
          <p:nvPr/>
        </p:nvSpPr>
        <p:spPr>
          <a:xfrm>
            <a:off x="9869051" y="3311401"/>
            <a:ext cx="1859123" cy="757130"/>
          </a:xfrm>
          <a:prstGeom prst="rect">
            <a:avLst/>
          </a:prstGeom>
        </p:spPr>
        <p:txBody>
          <a:bodyPr wrap="square">
            <a:spAutoFit/>
          </a:bodyPr>
          <a:lstStyle/>
          <a:p>
            <a:pPr>
              <a:lnSpc>
                <a:spcPct val="120000"/>
              </a:lnSpc>
            </a:pPr>
            <a:r>
              <a:rPr lang="en-US" sz="1200" dirty="0">
                <a:cs typeface="+mn-ea"/>
                <a:sym typeface="+mn-lt"/>
              </a:rPr>
              <a:t>Lorem ipsum dolor sit </a:t>
            </a:r>
            <a:r>
              <a:rPr lang="en-US" sz="1200" dirty="0" err="1">
                <a:cs typeface="+mn-ea"/>
                <a:sym typeface="+mn-lt"/>
              </a:rPr>
              <a:t>amet</a:t>
            </a:r>
            <a:r>
              <a:rPr lang="en-US" sz="1200" dirty="0">
                <a:cs typeface="+mn-ea"/>
                <a:sym typeface="+mn-lt"/>
              </a:rPr>
              <a:t>, </a:t>
            </a:r>
            <a:r>
              <a:rPr lang="en-US" sz="1200" dirty="0" err="1">
                <a:cs typeface="+mn-ea"/>
                <a:sym typeface="+mn-lt"/>
              </a:rPr>
              <a:t>consectetur</a:t>
            </a:r>
            <a:r>
              <a:rPr lang="en-US" sz="1200" dirty="0">
                <a:cs typeface="+mn-ea"/>
                <a:sym typeface="+mn-lt"/>
              </a:rPr>
              <a:t> </a:t>
            </a:r>
            <a:r>
              <a:rPr lang="en-US" sz="1200" dirty="0" err="1">
                <a:cs typeface="+mn-ea"/>
                <a:sym typeface="+mn-lt"/>
              </a:rPr>
              <a:t>adipiscing</a:t>
            </a:r>
            <a:r>
              <a:rPr lang="en-US" sz="1200" dirty="0">
                <a:cs typeface="+mn-ea"/>
                <a:sym typeface="+mn-lt"/>
              </a:rPr>
              <a:t> </a:t>
            </a:r>
            <a:r>
              <a:rPr lang="en-US" sz="1200" dirty="0" err="1">
                <a:cs typeface="+mn-ea"/>
                <a:sym typeface="+mn-lt"/>
              </a:rPr>
              <a:t>elit</a:t>
            </a:r>
            <a:r>
              <a:rPr lang="en-US" sz="1200" dirty="0">
                <a:cs typeface="+mn-ea"/>
                <a:sym typeface="+mn-lt"/>
              </a:rPr>
              <a:t>.</a:t>
            </a:r>
          </a:p>
        </p:txBody>
      </p:sp>
      <p:sp>
        <p:nvSpPr>
          <p:cNvPr id="31" name="Oval 30"/>
          <p:cNvSpPr/>
          <p:nvPr/>
        </p:nvSpPr>
        <p:spPr>
          <a:xfrm>
            <a:off x="8030939" y="3402954"/>
            <a:ext cx="352425" cy="352425"/>
          </a:xfrm>
          <a:prstGeom prst="ellipse">
            <a:avLst/>
          </a:prstGeom>
          <a:solidFill>
            <a:srgbClr val="448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cs typeface="+mn-ea"/>
              <a:sym typeface="+mn-lt"/>
            </a:endParaRPr>
          </a:p>
        </p:txBody>
      </p:sp>
      <p:sp>
        <p:nvSpPr>
          <p:cNvPr id="32" name="TextBox 31"/>
          <p:cNvSpPr txBox="1"/>
          <p:nvPr/>
        </p:nvSpPr>
        <p:spPr>
          <a:xfrm>
            <a:off x="8186402" y="5000768"/>
            <a:ext cx="1112805" cy="646331"/>
          </a:xfrm>
          <a:prstGeom prst="rect">
            <a:avLst/>
          </a:prstGeom>
          <a:noFill/>
        </p:spPr>
        <p:txBody>
          <a:bodyPr wrap="none" rtlCol="0">
            <a:spAutoFit/>
          </a:bodyPr>
          <a:lstStyle/>
          <a:p>
            <a:r>
              <a:rPr lang="en-US" sz="3600" dirty="0">
                <a:cs typeface="+mn-ea"/>
                <a:sym typeface="+mn-lt"/>
              </a:rPr>
              <a:t>99%</a:t>
            </a:r>
          </a:p>
        </p:txBody>
      </p:sp>
      <p:sp>
        <p:nvSpPr>
          <p:cNvPr id="33" name="Rectangle 32"/>
          <p:cNvSpPr/>
          <p:nvPr/>
        </p:nvSpPr>
        <p:spPr>
          <a:xfrm>
            <a:off x="9521612" y="5055666"/>
            <a:ext cx="2369910" cy="521938"/>
          </a:xfrm>
          <a:prstGeom prst="rect">
            <a:avLst/>
          </a:prstGeom>
        </p:spPr>
        <p:txBody>
          <a:bodyPr wrap="square">
            <a:spAutoFit/>
          </a:bodyPr>
          <a:lstStyle/>
          <a:p>
            <a:pPr>
              <a:lnSpc>
                <a:spcPct val="120000"/>
              </a:lnSpc>
            </a:pPr>
            <a:r>
              <a:rPr lang="en-US" sz="1200">
                <a:cs typeface="+mn-ea"/>
                <a:sym typeface="+mn-lt"/>
              </a:rPr>
              <a:t>Lorem ipsum dolor sit amet, consectetur adipiscing elit.</a:t>
            </a:r>
          </a:p>
        </p:txBody>
      </p:sp>
      <p:sp>
        <p:nvSpPr>
          <p:cNvPr id="34" name="Oval 33"/>
          <p:cNvSpPr/>
          <p:nvPr/>
        </p:nvSpPr>
        <p:spPr>
          <a:xfrm>
            <a:off x="7683500" y="5147219"/>
            <a:ext cx="352425" cy="352425"/>
          </a:xfrm>
          <a:prstGeom prst="ellipse">
            <a:avLst/>
          </a:prstGeom>
          <a:solidFill>
            <a:srgbClr val="448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cs typeface="+mn-ea"/>
              <a:sym typeface="+mn-lt"/>
            </a:endParaRPr>
          </a:p>
        </p:txBody>
      </p:sp>
      <p:cxnSp>
        <p:nvCxnSpPr>
          <p:cNvPr id="35" name="Straight Connector 34"/>
          <p:cNvCxnSpPr/>
          <p:nvPr/>
        </p:nvCxnSpPr>
        <p:spPr>
          <a:xfrm>
            <a:off x="7768182" y="4421799"/>
            <a:ext cx="3704945" cy="0"/>
          </a:xfrm>
          <a:prstGeom prst="line">
            <a:avLst/>
          </a:prstGeom>
          <a:ln>
            <a:solidFill>
              <a:schemeClr val="tx2">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4647875" y="2941983"/>
            <a:ext cx="3098368" cy="3098062"/>
            <a:chOff x="627373" y="1386473"/>
            <a:chExt cx="4884346" cy="4883865"/>
          </a:xfrm>
          <a:solidFill>
            <a:srgbClr val="448BA4"/>
          </a:solidFill>
        </p:grpSpPr>
        <p:sp>
          <p:nvSpPr>
            <p:cNvPr id="6" name="Freeform 9"/>
            <p:cNvSpPr/>
            <p:nvPr/>
          </p:nvSpPr>
          <p:spPr bwMode="auto">
            <a:xfrm rot="2700000">
              <a:off x="847634" y="2259428"/>
              <a:ext cx="2385616" cy="2826138"/>
            </a:xfrm>
            <a:custGeom>
              <a:avLst/>
              <a:gdLst>
                <a:gd name="T0" fmla="*/ 0 w 920"/>
                <a:gd name="T1" fmla="*/ 659 h 1090"/>
                <a:gd name="T2" fmla="*/ 0 w 920"/>
                <a:gd name="T3" fmla="*/ 669 h 1090"/>
                <a:gd name="T4" fmla="*/ 421 w 920"/>
                <a:gd name="T5" fmla="*/ 1090 h 1090"/>
                <a:gd name="T6" fmla="*/ 920 w 920"/>
                <a:gd name="T7" fmla="*/ 1090 h 1090"/>
                <a:gd name="T8" fmla="*/ 908 w 920"/>
                <a:gd name="T9" fmla="*/ 1086 h 1090"/>
                <a:gd name="T10" fmla="*/ 542 w 920"/>
                <a:gd name="T11" fmla="*/ 857 h 1090"/>
                <a:gd name="T12" fmla="*/ 290 w 920"/>
                <a:gd name="T13" fmla="*/ 480 h 1090"/>
                <a:gd name="T14" fmla="*/ 264 w 920"/>
                <a:gd name="T15" fmla="*/ 306 h 1090"/>
                <a:gd name="T16" fmla="*/ 365 w 920"/>
                <a:gd name="T17" fmla="*/ 0 h 1090"/>
                <a:gd name="T18" fmla="*/ 266 w 920"/>
                <a:gd name="T19" fmla="*/ 96 h 1090"/>
                <a:gd name="T20" fmla="*/ 0 w 920"/>
                <a:gd name="T21" fmla="*/ 659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0" h="1090">
                  <a:moveTo>
                    <a:pt x="0" y="659"/>
                  </a:moveTo>
                  <a:cubicBezTo>
                    <a:pt x="0" y="669"/>
                    <a:pt x="0" y="669"/>
                    <a:pt x="0" y="669"/>
                  </a:cubicBezTo>
                  <a:cubicBezTo>
                    <a:pt x="0" y="901"/>
                    <a:pt x="189" y="1090"/>
                    <a:pt x="421" y="1090"/>
                  </a:cubicBezTo>
                  <a:cubicBezTo>
                    <a:pt x="920" y="1090"/>
                    <a:pt x="920" y="1090"/>
                    <a:pt x="920" y="1090"/>
                  </a:cubicBezTo>
                  <a:cubicBezTo>
                    <a:pt x="916" y="1089"/>
                    <a:pt x="912" y="1087"/>
                    <a:pt x="908" y="1086"/>
                  </a:cubicBezTo>
                  <a:cubicBezTo>
                    <a:pt x="780" y="1038"/>
                    <a:pt x="657" y="961"/>
                    <a:pt x="542" y="857"/>
                  </a:cubicBezTo>
                  <a:cubicBezTo>
                    <a:pt x="386" y="715"/>
                    <a:pt x="319" y="573"/>
                    <a:pt x="290" y="480"/>
                  </a:cubicBezTo>
                  <a:cubicBezTo>
                    <a:pt x="260" y="383"/>
                    <a:pt x="264" y="316"/>
                    <a:pt x="264" y="306"/>
                  </a:cubicBezTo>
                  <a:cubicBezTo>
                    <a:pt x="265" y="192"/>
                    <a:pt x="302" y="86"/>
                    <a:pt x="365" y="0"/>
                  </a:cubicBezTo>
                  <a:cubicBezTo>
                    <a:pt x="333" y="27"/>
                    <a:pt x="299" y="59"/>
                    <a:pt x="266" y="96"/>
                  </a:cubicBezTo>
                  <a:cubicBezTo>
                    <a:pt x="29" y="355"/>
                    <a:pt x="2" y="591"/>
                    <a:pt x="0" y="659"/>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7" name="Freeform 10"/>
            <p:cNvSpPr/>
            <p:nvPr/>
          </p:nvSpPr>
          <p:spPr bwMode="auto">
            <a:xfrm rot="2700000">
              <a:off x="1812466" y="1605639"/>
              <a:ext cx="2823947" cy="2385616"/>
            </a:xfrm>
            <a:custGeom>
              <a:avLst/>
              <a:gdLst>
                <a:gd name="T0" fmla="*/ 994 w 1089"/>
                <a:gd name="T1" fmla="*/ 266 h 920"/>
                <a:gd name="T2" fmla="*/ 431 w 1089"/>
                <a:gd name="T3" fmla="*/ 0 h 920"/>
                <a:gd name="T4" fmla="*/ 421 w 1089"/>
                <a:gd name="T5" fmla="*/ 0 h 920"/>
                <a:gd name="T6" fmla="*/ 0 w 1089"/>
                <a:gd name="T7" fmla="*/ 421 h 920"/>
                <a:gd name="T8" fmla="*/ 0 w 1089"/>
                <a:gd name="T9" fmla="*/ 920 h 920"/>
                <a:gd name="T10" fmla="*/ 4 w 1089"/>
                <a:gd name="T11" fmla="*/ 908 h 920"/>
                <a:gd name="T12" fmla="*/ 233 w 1089"/>
                <a:gd name="T13" fmla="*/ 542 h 920"/>
                <a:gd name="T14" fmla="*/ 768 w 1089"/>
                <a:gd name="T15" fmla="*/ 264 h 920"/>
                <a:gd name="T16" fmla="*/ 784 w 1089"/>
                <a:gd name="T17" fmla="*/ 264 h 920"/>
                <a:gd name="T18" fmla="*/ 1089 w 1089"/>
                <a:gd name="T19" fmla="*/ 365 h 920"/>
                <a:gd name="T20" fmla="*/ 994 w 1089"/>
                <a:gd name="T21" fmla="*/ 266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9" h="920">
                  <a:moveTo>
                    <a:pt x="994" y="266"/>
                  </a:moveTo>
                  <a:cubicBezTo>
                    <a:pt x="735" y="29"/>
                    <a:pt x="498" y="2"/>
                    <a:pt x="431" y="0"/>
                  </a:cubicBezTo>
                  <a:cubicBezTo>
                    <a:pt x="421" y="0"/>
                    <a:pt x="421" y="0"/>
                    <a:pt x="421" y="0"/>
                  </a:cubicBezTo>
                  <a:cubicBezTo>
                    <a:pt x="189" y="0"/>
                    <a:pt x="0" y="189"/>
                    <a:pt x="0" y="421"/>
                  </a:cubicBezTo>
                  <a:cubicBezTo>
                    <a:pt x="0" y="920"/>
                    <a:pt x="0" y="920"/>
                    <a:pt x="0" y="920"/>
                  </a:cubicBezTo>
                  <a:cubicBezTo>
                    <a:pt x="1" y="916"/>
                    <a:pt x="3" y="912"/>
                    <a:pt x="4" y="908"/>
                  </a:cubicBezTo>
                  <a:cubicBezTo>
                    <a:pt x="51" y="780"/>
                    <a:pt x="128" y="657"/>
                    <a:pt x="233" y="542"/>
                  </a:cubicBezTo>
                  <a:cubicBezTo>
                    <a:pt x="469" y="284"/>
                    <a:pt x="702" y="264"/>
                    <a:pt x="768" y="264"/>
                  </a:cubicBezTo>
                  <a:cubicBezTo>
                    <a:pt x="776" y="264"/>
                    <a:pt x="782" y="264"/>
                    <a:pt x="784" y="264"/>
                  </a:cubicBezTo>
                  <a:cubicBezTo>
                    <a:pt x="898" y="265"/>
                    <a:pt x="1004" y="302"/>
                    <a:pt x="1089" y="365"/>
                  </a:cubicBezTo>
                  <a:cubicBezTo>
                    <a:pt x="1062" y="332"/>
                    <a:pt x="1031" y="299"/>
                    <a:pt x="994" y="266"/>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8" name="Freeform 11"/>
            <p:cNvSpPr/>
            <p:nvPr/>
          </p:nvSpPr>
          <p:spPr bwMode="auto">
            <a:xfrm rot="2700000">
              <a:off x="1500649" y="3664461"/>
              <a:ext cx="2826138" cy="2385616"/>
            </a:xfrm>
            <a:custGeom>
              <a:avLst/>
              <a:gdLst>
                <a:gd name="T0" fmla="*/ 322 w 1090"/>
                <a:gd name="T1" fmla="*/ 656 h 920"/>
                <a:gd name="T2" fmla="*/ 306 w 1090"/>
                <a:gd name="T3" fmla="*/ 655 h 920"/>
                <a:gd name="T4" fmla="*/ 0 w 1090"/>
                <a:gd name="T5" fmla="*/ 555 h 920"/>
                <a:gd name="T6" fmla="*/ 96 w 1090"/>
                <a:gd name="T7" fmla="*/ 654 h 920"/>
                <a:gd name="T8" fmla="*/ 659 w 1090"/>
                <a:gd name="T9" fmla="*/ 920 h 920"/>
                <a:gd name="T10" fmla="*/ 669 w 1090"/>
                <a:gd name="T11" fmla="*/ 920 h 920"/>
                <a:gd name="T12" fmla="*/ 1090 w 1090"/>
                <a:gd name="T13" fmla="*/ 499 h 920"/>
                <a:gd name="T14" fmla="*/ 1090 w 1090"/>
                <a:gd name="T15" fmla="*/ 0 h 920"/>
                <a:gd name="T16" fmla="*/ 1086 w 1090"/>
                <a:gd name="T17" fmla="*/ 12 h 920"/>
                <a:gd name="T18" fmla="*/ 857 w 1090"/>
                <a:gd name="T19" fmla="*/ 378 h 920"/>
                <a:gd name="T20" fmla="*/ 322 w 1090"/>
                <a:gd name="T21" fmla="*/ 656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0" h="920">
                  <a:moveTo>
                    <a:pt x="322" y="656"/>
                  </a:moveTo>
                  <a:cubicBezTo>
                    <a:pt x="314" y="656"/>
                    <a:pt x="308" y="656"/>
                    <a:pt x="306" y="655"/>
                  </a:cubicBezTo>
                  <a:cubicBezTo>
                    <a:pt x="192" y="655"/>
                    <a:pt x="86" y="618"/>
                    <a:pt x="0" y="555"/>
                  </a:cubicBezTo>
                  <a:cubicBezTo>
                    <a:pt x="27" y="588"/>
                    <a:pt x="59" y="621"/>
                    <a:pt x="96" y="654"/>
                  </a:cubicBezTo>
                  <a:cubicBezTo>
                    <a:pt x="355" y="891"/>
                    <a:pt x="591" y="917"/>
                    <a:pt x="659" y="920"/>
                  </a:cubicBezTo>
                  <a:cubicBezTo>
                    <a:pt x="669" y="920"/>
                    <a:pt x="669" y="920"/>
                    <a:pt x="669" y="920"/>
                  </a:cubicBezTo>
                  <a:cubicBezTo>
                    <a:pt x="901" y="920"/>
                    <a:pt x="1090" y="731"/>
                    <a:pt x="1090" y="499"/>
                  </a:cubicBezTo>
                  <a:cubicBezTo>
                    <a:pt x="1090" y="0"/>
                    <a:pt x="1090" y="0"/>
                    <a:pt x="1090" y="0"/>
                  </a:cubicBezTo>
                  <a:cubicBezTo>
                    <a:pt x="1089" y="4"/>
                    <a:pt x="1087" y="8"/>
                    <a:pt x="1086" y="12"/>
                  </a:cubicBezTo>
                  <a:cubicBezTo>
                    <a:pt x="1038" y="140"/>
                    <a:pt x="961" y="263"/>
                    <a:pt x="857" y="378"/>
                  </a:cubicBezTo>
                  <a:cubicBezTo>
                    <a:pt x="621" y="636"/>
                    <a:pt x="388" y="656"/>
                    <a:pt x="322" y="656"/>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9" name="Freeform 12"/>
            <p:cNvSpPr/>
            <p:nvPr/>
          </p:nvSpPr>
          <p:spPr bwMode="auto">
            <a:xfrm rot="2700000">
              <a:off x="2905294" y="2570764"/>
              <a:ext cx="2385616" cy="2827234"/>
            </a:xfrm>
            <a:custGeom>
              <a:avLst/>
              <a:gdLst>
                <a:gd name="T0" fmla="*/ 920 w 920"/>
                <a:gd name="T1" fmla="*/ 431 h 1090"/>
                <a:gd name="T2" fmla="*/ 920 w 920"/>
                <a:gd name="T3" fmla="*/ 421 h 1090"/>
                <a:gd name="T4" fmla="*/ 499 w 920"/>
                <a:gd name="T5" fmla="*/ 0 h 1090"/>
                <a:gd name="T6" fmla="*/ 0 w 920"/>
                <a:gd name="T7" fmla="*/ 0 h 1090"/>
                <a:gd name="T8" fmla="*/ 12 w 920"/>
                <a:gd name="T9" fmla="*/ 4 h 1090"/>
                <a:gd name="T10" fmla="*/ 378 w 920"/>
                <a:gd name="T11" fmla="*/ 233 h 1090"/>
                <a:gd name="T12" fmla="*/ 630 w 920"/>
                <a:gd name="T13" fmla="*/ 610 h 1090"/>
                <a:gd name="T14" fmla="*/ 655 w 920"/>
                <a:gd name="T15" fmla="*/ 784 h 1090"/>
                <a:gd name="T16" fmla="*/ 554 w 920"/>
                <a:gd name="T17" fmla="*/ 1090 h 1090"/>
                <a:gd name="T18" fmla="*/ 654 w 920"/>
                <a:gd name="T19" fmla="*/ 994 h 1090"/>
                <a:gd name="T20" fmla="*/ 920 w 920"/>
                <a:gd name="T21" fmla="*/ 431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0" h="1090">
                  <a:moveTo>
                    <a:pt x="920" y="431"/>
                  </a:moveTo>
                  <a:cubicBezTo>
                    <a:pt x="920" y="421"/>
                    <a:pt x="920" y="421"/>
                    <a:pt x="920" y="421"/>
                  </a:cubicBezTo>
                  <a:cubicBezTo>
                    <a:pt x="920" y="189"/>
                    <a:pt x="731" y="0"/>
                    <a:pt x="499" y="0"/>
                  </a:cubicBezTo>
                  <a:cubicBezTo>
                    <a:pt x="0" y="0"/>
                    <a:pt x="0" y="0"/>
                    <a:pt x="0" y="0"/>
                  </a:cubicBezTo>
                  <a:cubicBezTo>
                    <a:pt x="4" y="1"/>
                    <a:pt x="8" y="3"/>
                    <a:pt x="12" y="4"/>
                  </a:cubicBezTo>
                  <a:cubicBezTo>
                    <a:pt x="140" y="51"/>
                    <a:pt x="263" y="128"/>
                    <a:pt x="378" y="233"/>
                  </a:cubicBezTo>
                  <a:cubicBezTo>
                    <a:pt x="533" y="375"/>
                    <a:pt x="601" y="517"/>
                    <a:pt x="630" y="610"/>
                  </a:cubicBezTo>
                  <a:cubicBezTo>
                    <a:pt x="660" y="707"/>
                    <a:pt x="656" y="774"/>
                    <a:pt x="655" y="784"/>
                  </a:cubicBezTo>
                  <a:cubicBezTo>
                    <a:pt x="655" y="898"/>
                    <a:pt x="618" y="1004"/>
                    <a:pt x="554" y="1090"/>
                  </a:cubicBezTo>
                  <a:cubicBezTo>
                    <a:pt x="587" y="1063"/>
                    <a:pt x="621" y="1031"/>
                    <a:pt x="654" y="994"/>
                  </a:cubicBezTo>
                  <a:cubicBezTo>
                    <a:pt x="891" y="735"/>
                    <a:pt x="917" y="498"/>
                    <a:pt x="920" y="431"/>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grpSp>
      <p:sp>
        <p:nvSpPr>
          <p:cNvPr id="36" name="TextBox 44"/>
          <p:cNvSpPr txBox="1"/>
          <p:nvPr/>
        </p:nvSpPr>
        <p:spPr>
          <a:xfrm>
            <a:off x="1624122" y="3118730"/>
            <a:ext cx="1162178" cy="276999"/>
          </a:xfrm>
          <a:prstGeom prst="rect">
            <a:avLst/>
          </a:prstGeom>
          <a:noFill/>
        </p:spPr>
        <p:txBody>
          <a:bodyPr wrap="none" lIns="0" tIns="0" rIns="0" bIns="0" rtlCol="0">
            <a:spAutoFit/>
          </a:bodyPr>
          <a:lstStyle/>
          <a:p>
            <a:r>
              <a:rPr lang="zh-CN" altLang="en-US" b="1" dirty="0">
                <a:cs typeface="+mn-ea"/>
                <a:sym typeface="+mn-lt"/>
              </a:rPr>
              <a:t>输入小标题</a:t>
            </a:r>
            <a:endParaRPr lang="en-US" altLang="zh-CN" b="1" dirty="0">
              <a:cs typeface="+mn-ea"/>
              <a:sym typeface="+mn-lt"/>
            </a:endParaRPr>
          </a:p>
        </p:txBody>
      </p:sp>
      <p:sp>
        <p:nvSpPr>
          <p:cNvPr id="37" name="TextBox 44"/>
          <p:cNvSpPr txBox="1"/>
          <p:nvPr/>
        </p:nvSpPr>
        <p:spPr>
          <a:xfrm>
            <a:off x="2070207" y="5143669"/>
            <a:ext cx="1162178" cy="276999"/>
          </a:xfrm>
          <a:prstGeom prst="rect">
            <a:avLst/>
          </a:prstGeom>
          <a:noFill/>
        </p:spPr>
        <p:txBody>
          <a:bodyPr wrap="none" lIns="0" tIns="0" rIns="0" bIns="0" rtlCol="0">
            <a:spAutoFit/>
          </a:bodyPr>
          <a:lstStyle/>
          <a:p>
            <a:r>
              <a:rPr lang="zh-CN" altLang="en-US" b="1" dirty="0">
                <a:cs typeface="+mn-ea"/>
                <a:sym typeface="+mn-lt"/>
              </a:rPr>
              <a:t>输入小标题</a:t>
            </a:r>
            <a:endParaRPr lang="en-US" altLang="zh-CN" b="1" dirty="0">
              <a:cs typeface="+mn-ea"/>
              <a:sym typeface="+mn-lt"/>
            </a:endParaRPr>
          </a:p>
        </p:txBody>
      </p:sp>
      <p:sp>
        <p:nvSpPr>
          <p:cNvPr id="38" name="TextBox 44"/>
          <p:cNvSpPr txBox="1"/>
          <p:nvPr/>
        </p:nvSpPr>
        <p:spPr>
          <a:xfrm>
            <a:off x="9986789" y="3057554"/>
            <a:ext cx="1162178" cy="276999"/>
          </a:xfrm>
          <a:prstGeom prst="rect">
            <a:avLst/>
          </a:prstGeom>
          <a:noFill/>
        </p:spPr>
        <p:txBody>
          <a:bodyPr wrap="none" lIns="0" tIns="0" rIns="0" bIns="0" rtlCol="0">
            <a:spAutoFit/>
          </a:bodyPr>
          <a:lstStyle/>
          <a:p>
            <a:r>
              <a:rPr lang="zh-CN" altLang="en-US" b="1" dirty="0">
                <a:cs typeface="+mn-ea"/>
                <a:sym typeface="+mn-lt"/>
              </a:rPr>
              <a:t>输入小标题</a:t>
            </a:r>
            <a:endParaRPr lang="en-US" altLang="zh-CN" b="1" dirty="0">
              <a:cs typeface="+mn-ea"/>
              <a:sym typeface="+mn-lt"/>
            </a:endParaRPr>
          </a:p>
        </p:txBody>
      </p:sp>
      <p:sp>
        <p:nvSpPr>
          <p:cNvPr id="39" name="TextBox 44"/>
          <p:cNvSpPr txBox="1"/>
          <p:nvPr/>
        </p:nvSpPr>
        <p:spPr>
          <a:xfrm>
            <a:off x="9616587" y="4723769"/>
            <a:ext cx="1162178" cy="276999"/>
          </a:xfrm>
          <a:prstGeom prst="rect">
            <a:avLst/>
          </a:prstGeom>
          <a:noFill/>
        </p:spPr>
        <p:txBody>
          <a:bodyPr wrap="none" lIns="0" tIns="0" rIns="0" bIns="0" rtlCol="0">
            <a:spAutoFit/>
          </a:bodyPr>
          <a:lstStyle/>
          <a:p>
            <a:r>
              <a:rPr lang="zh-CN" altLang="en-US" b="1" dirty="0">
                <a:cs typeface="+mn-ea"/>
                <a:sym typeface="+mn-lt"/>
              </a:rPr>
              <a:t>输入小标题</a:t>
            </a:r>
            <a:endParaRPr lang="en-US" altLang="zh-CN" b="1" dirty="0">
              <a:cs typeface="+mn-ea"/>
              <a:sym typeface="+mn-lt"/>
            </a:endParaRPr>
          </a:p>
        </p:txBody>
      </p:sp>
      <p:sp>
        <p:nvSpPr>
          <p:cNvPr id="40" name="Text Placeholder 7"/>
          <p:cNvSpPr txBox="1"/>
          <p:nvPr/>
        </p:nvSpPr>
        <p:spPr>
          <a:xfrm>
            <a:off x="3942043" y="783107"/>
            <a:ext cx="4307911" cy="614703"/>
          </a:xfrm>
          <a:prstGeom prst="rect">
            <a:avLst/>
          </a:prstGeom>
        </p:spPr>
        <p:txBody>
          <a:bodyPr vert="horz" lIns="91440" tIns="45720" rIns="91440" bIns="45720" rtlCol="0" anchor="ctr">
            <a:noAutofit/>
          </a:bodyPr>
          <a:lstStyle>
            <a:defPPr>
              <a:defRPr lang="zh-CN"/>
            </a:defPPr>
            <a:lvl1pPr indent="0">
              <a:lnSpc>
                <a:spcPct val="90000"/>
              </a:lnSpc>
              <a:spcBef>
                <a:spcPts val="1000"/>
              </a:spcBef>
              <a:buFont typeface="Arial" panose="020B0604020202020204" pitchFamily="34" charset="0"/>
              <a:buNone/>
              <a:defRPr sz="4000">
                <a:latin typeface="Arial" panose="020B0604020202020204" pitchFamily="34" charset="0"/>
                <a:ea typeface="微软雅黑" panose="020B0503020204020204" charset="-122"/>
                <a:cs typeface="Lato" panose="020F0502020204030203"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zh-CN" altLang="en-US" sz="3200" b="1" dirty="0">
                <a:latin typeface="+mn-lt"/>
                <a:ea typeface="+mn-ea"/>
                <a:cs typeface="+mn-ea"/>
                <a:sym typeface="+mn-lt"/>
              </a:rPr>
              <a:t>输入本页标题内容</a:t>
            </a:r>
            <a:endParaRPr lang="en-US" sz="3200" b="1" dirty="0">
              <a:latin typeface="+mn-lt"/>
              <a:ea typeface="+mn-ea"/>
              <a:cs typeface="+mn-ea"/>
              <a:sym typeface="+mn-lt"/>
            </a:endParaRPr>
          </a:p>
        </p:txBody>
      </p:sp>
      <p:cxnSp>
        <p:nvCxnSpPr>
          <p:cNvPr id="41" name="直接连接符 40"/>
          <p:cNvCxnSpPr/>
          <p:nvPr/>
        </p:nvCxnSpPr>
        <p:spPr>
          <a:xfrm>
            <a:off x="5899174" y="1514858"/>
            <a:ext cx="393651"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bwMode="auto">
          <a:xfrm>
            <a:off x="4116642" y="2193729"/>
            <a:ext cx="4037479" cy="4045239"/>
            <a:chOff x="1980" y="730"/>
            <a:chExt cx="3642" cy="3649"/>
          </a:xfrm>
          <a:solidFill>
            <a:srgbClr val="448BA4"/>
          </a:solidFill>
        </p:grpSpPr>
        <p:sp>
          <p:nvSpPr>
            <p:cNvPr id="6" name="Freeform 5"/>
            <p:cNvSpPr/>
            <p:nvPr/>
          </p:nvSpPr>
          <p:spPr bwMode="auto">
            <a:xfrm>
              <a:off x="4519" y="1672"/>
              <a:ext cx="1103" cy="1729"/>
            </a:xfrm>
            <a:custGeom>
              <a:avLst/>
              <a:gdLst>
                <a:gd name="T0" fmla="*/ 111 w 731"/>
                <a:gd name="T1" fmla="*/ 870 h 1146"/>
                <a:gd name="T2" fmla="*/ 507 w 731"/>
                <a:gd name="T3" fmla="*/ 1086 h 1146"/>
                <a:gd name="T4" fmla="*/ 649 w 731"/>
                <a:gd name="T5" fmla="*/ 917 h 1146"/>
                <a:gd name="T6" fmla="*/ 617 w 731"/>
                <a:gd name="T7" fmla="*/ 140 h 1146"/>
                <a:gd name="T8" fmla="*/ 484 w 731"/>
                <a:gd name="T9" fmla="*/ 52 h 1146"/>
                <a:gd name="T10" fmla="*/ 75 w 731"/>
                <a:gd name="T11" fmla="*/ 302 h 1146"/>
                <a:gd name="T12" fmla="*/ 23 w 731"/>
                <a:gd name="T13" fmla="*/ 401 h 1146"/>
                <a:gd name="T14" fmla="*/ 41 w 731"/>
                <a:gd name="T15" fmla="*/ 692 h 1146"/>
                <a:gd name="T16" fmla="*/ 111 w 731"/>
                <a:gd name="T17" fmla="*/ 87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1" h="1146">
                  <a:moveTo>
                    <a:pt x="111" y="870"/>
                  </a:moveTo>
                  <a:cubicBezTo>
                    <a:pt x="176" y="904"/>
                    <a:pt x="507" y="1086"/>
                    <a:pt x="507" y="1086"/>
                  </a:cubicBezTo>
                  <a:cubicBezTo>
                    <a:pt x="507" y="1086"/>
                    <a:pt x="584" y="1146"/>
                    <a:pt x="649" y="917"/>
                  </a:cubicBezTo>
                  <a:cubicBezTo>
                    <a:pt x="714" y="689"/>
                    <a:pt x="731" y="416"/>
                    <a:pt x="617" y="140"/>
                  </a:cubicBezTo>
                  <a:cubicBezTo>
                    <a:pt x="602" y="104"/>
                    <a:pt x="565" y="0"/>
                    <a:pt x="484" y="52"/>
                  </a:cubicBezTo>
                  <a:cubicBezTo>
                    <a:pt x="403" y="103"/>
                    <a:pt x="75" y="302"/>
                    <a:pt x="75" y="302"/>
                  </a:cubicBezTo>
                  <a:cubicBezTo>
                    <a:pt x="75" y="302"/>
                    <a:pt x="11" y="338"/>
                    <a:pt x="23" y="401"/>
                  </a:cubicBezTo>
                  <a:cubicBezTo>
                    <a:pt x="36" y="463"/>
                    <a:pt x="60" y="594"/>
                    <a:pt x="41" y="692"/>
                  </a:cubicBezTo>
                  <a:cubicBezTo>
                    <a:pt x="23" y="782"/>
                    <a:pt x="0" y="813"/>
                    <a:pt x="111" y="8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 name="Freeform 6"/>
            <p:cNvSpPr/>
            <p:nvPr/>
          </p:nvSpPr>
          <p:spPr bwMode="auto">
            <a:xfrm>
              <a:off x="3858" y="738"/>
              <a:ext cx="1502" cy="1358"/>
            </a:xfrm>
            <a:custGeom>
              <a:avLst/>
              <a:gdLst>
                <a:gd name="T0" fmla="*/ 517 w 995"/>
                <a:gd name="T1" fmla="*/ 834 h 900"/>
                <a:gd name="T2" fmla="*/ 905 w 995"/>
                <a:gd name="T3" fmla="*/ 604 h 900"/>
                <a:gd name="T4" fmla="*/ 831 w 995"/>
                <a:gd name="T5" fmla="*/ 395 h 900"/>
                <a:gd name="T6" fmla="*/ 147 w 995"/>
                <a:gd name="T7" fmla="*/ 26 h 900"/>
                <a:gd name="T8" fmla="*/ 3 w 995"/>
                <a:gd name="T9" fmla="*/ 96 h 900"/>
                <a:gd name="T10" fmla="*/ 9 w 995"/>
                <a:gd name="T11" fmla="*/ 576 h 900"/>
                <a:gd name="T12" fmla="*/ 68 w 995"/>
                <a:gd name="T13" fmla="*/ 670 h 900"/>
                <a:gd name="T14" fmla="*/ 328 w 995"/>
                <a:gd name="T15" fmla="*/ 804 h 900"/>
                <a:gd name="T16" fmla="*/ 517 w 995"/>
                <a:gd name="T17" fmla="*/ 834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5" h="900">
                  <a:moveTo>
                    <a:pt x="517" y="834"/>
                  </a:moveTo>
                  <a:cubicBezTo>
                    <a:pt x="579" y="796"/>
                    <a:pt x="905" y="604"/>
                    <a:pt x="905" y="604"/>
                  </a:cubicBezTo>
                  <a:cubicBezTo>
                    <a:pt x="905" y="604"/>
                    <a:pt x="995" y="568"/>
                    <a:pt x="831" y="395"/>
                  </a:cubicBezTo>
                  <a:cubicBezTo>
                    <a:pt x="669" y="223"/>
                    <a:pt x="442" y="70"/>
                    <a:pt x="147" y="26"/>
                  </a:cubicBezTo>
                  <a:cubicBezTo>
                    <a:pt x="108" y="21"/>
                    <a:pt x="0" y="0"/>
                    <a:pt x="3" y="96"/>
                  </a:cubicBezTo>
                  <a:cubicBezTo>
                    <a:pt x="6" y="192"/>
                    <a:pt x="9" y="576"/>
                    <a:pt x="9" y="576"/>
                  </a:cubicBezTo>
                  <a:cubicBezTo>
                    <a:pt x="9" y="576"/>
                    <a:pt x="8" y="649"/>
                    <a:pt x="68" y="670"/>
                  </a:cubicBezTo>
                  <a:cubicBezTo>
                    <a:pt x="128" y="692"/>
                    <a:pt x="253" y="737"/>
                    <a:pt x="328" y="804"/>
                  </a:cubicBezTo>
                  <a:cubicBezTo>
                    <a:pt x="396" y="865"/>
                    <a:pt x="411" y="900"/>
                    <a:pt x="517" y="8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 name="Freeform 7"/>
            <p:cNvSpPr/>
            <p:nvPr/>
          </p:nvSpPr>
          <p:spPr bwMode="auto">
            <a:xfrm>
              <a:off x="3848" y="3013"/>
              <a:ext cx="1489" cy="1366"/>
            </a:xfrm>
            <a:custGeom>
              <a:avLst/>
              <a:gdLst>
                <a:gd name="T0" fmla="*/ 7 w 987"/>
                <a:gd name="T1" fmla="*/ 357 h 905"/>
                <a:gd name="T2" fmla="*/ 23 w 987"/>
                <a:gd name="T3" fmla="*/ 808 h 905"/>
                <a:gd name="T4" fmla="*/ 242 w 987"/>
                <a:gd name="T5" fmla="*/ 844 h 905"/>
                <a:gd name="T6" fmla="*/ 894 w 987"/>
                <a:gd name="T7" fmla="*/ 420 h 905"/>
                <a:gd name="T8" fmla="*/ 901 w 987"/>
                <a:gd name="T9" fmla="*/ 261 h 905"/>
                <a:gd name="T10" fmla="*/ 477 w 987"/>
                <a:gd name="T11" fmla="*/ 36 h 905"/>
                <a:gd name="T12" fmla="*/ 366 w 987"/>
                <a:gd name="T13" fmla="*/ 43 h 905"/>
                <a:gd name="T14" fmla="*/ 124 w 987"/>
                <a:gd name="T15" fmla="*/ 206 h 905"/>
                <a:gd name="T16" fmla="*/ 7 w 987"/>
                <a:gd name="T17" fmla="*/ 357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7" h="905">
                  <a:moveTo>
                    <a:pt x="7" y="357"/>
                  </a:moveTo>
                  <a:cubicBezTo>
                    <a:pt x="11" y="430"/>
                    <a:pt x="23" y="808"/>
                    <a:pt x="23" y="808"/>
                  </a:cubicBezTo>
                  <a:cubicBezTo>
                    <a:pt x="23" y="808"/>
                    <a:pt x="11" y="905"/>
                    <a:pt x="242" y="844"/>
                  </a:cubicBezTo>
                  <a:cubicBezTo>
                    <a:pt x="470" y="783"/>
                    <a:pt x="714" y="658"/>
                    <a:pt x="894" y="420"/>
                  </a:cubicBezTo>
                  <a:cubicBezTo>
                    <a:pt x="917" y="389"/>
                    <a:pt x="987" y="304"/>
                    <a:pt x="901" y="261"/>
                  </a:cubicBezTo>
                  <a:cubicBezTo>
                    <a:pt x="815" y="217"/>
                    <a:pt x="477" y="36"/>
                    <a:pt x="477" y="36"/>
                  </a:cubicBezTo>
                  <a:cubicBezTo>
                    <a:pt x="477" y="36"/>
                    <a:pt x="413" y="0"/>
                    <a:pt x="366" y="43"/>
                  </a:cubicBezTo>
                  <a:cubicBezTo>
                    <a:pt x="318" y="85"/>
                    <a:pt x="219" y="173"/>
                    <a:pt x="124" y="206"/>
                  </a:cubicBezTo>
                  <a:cubicBezTo>
                    <a:pt x="38" y="237"/>
                    <a:pt x="0" y="232"/>
                    <a:pt x="7" y="3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 name="Freeform 8"/>
            <p:cNvSpPr/>
            <p:nvPr/>
          </p:nvSpPr>
          <p:spPr bwMode="auto">
            <a:xfrm>
              <a:off x="2245" y="2994"/>
              <a:ext cx="1506" cy="1355"/>
            </a:xfrm>
            <a:custGeom>
              <a:avLst/>
              <a:gdLst>
                <a:gd name="T0" fmla="*/ 477 w 998"/>
                <a:gd name="T1" fmla="*/ 67 h 898"/>
                <a:gd name="T2" fmla="*/ 90 w 998"/>
                <a:gd name="T3" fmla="*/ 299 h 898"/>
                <a:gd name="T4" fmla="*/ 165 w 998"/>
                <a:gd name="T5" fmla="*/ 508 h 898"/>
                <a:gd name="T6" fmla="*/ 851 w 998"/>
                <a:gd name="T7" fmla="*/ 873 h 898"/>
                <a:gd name="T8" fmla="*/ 995 w 998"/>
                <a:gd name="T9" fmla="*/ 802 h 898"/>
                <a:gd name="T10" fmla="*/ 986 w 998"/>
                <a:gd name="T11" fmla="*/ 323 h 898"/>
                <a:gd name="T12" fmla="*/ 926 w 998"/>
                <a:gd name="T13" fmla="*/ 229 h 898"/>
                <a:gd name="T14" fmla="*/ 666 w 998"/>
                <a:gd name="T15" fmla="*/ 96 h 898"/>
                <a:gd name="T16" fmla="*/ 477 w 998"/>
                <a:gd name="T17" fmla="*/ 67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8" h="898">
                  <a:moveTo>
                    <a:pt x="477" y="67"/>
                  </a:moveTo>
                  <a:cubicBezTo>
                    <a:pt x="415" y="106"/>
                    <a:pt x="90" y="299"/>
                    <a:pt x="90" y="299"/>
                  </a:cubicBezTo>
                  <a:cubicBezTo>
                    <a:pt x="90" y="299"/>
                    <a:pt x="0" y="336"/>
                    <a:pt x="165" y="508"/>
                  </a:cubicBezTo>
                  <a:cubicBezTo>
                    <a:pt x="328" y="679"/>
                    <a:pt x="556" y="831"/>
                    <a:pt x="851" y="873"/>
                  </a:cubicBezTo>
                  <a:cubicBezTo>
                    <a:pt x="890" y="878"/>
                    <a:pt x="998" y="898"/>
                    <a:pt x="995" y="802"/>
                  </a:cubicBezTo>
                  <a:cubicBezTo>
                    <a:pt x="991" y="706"/>
                    <a:pt x="986" y="323"/>
                    <a:pt x="986" y="323"/>
                  </a:cubicBezTo>
                  <a:cubicBezTo>
                    <a:pt x="986" y="323"/>
                    <a:pt x="986" y="250"/>
                    <a:pt x="926" y="229"/>
                  </a:cubicBezTo>
                  <a:cubicBezTo>
                    <a:pt x="866" y="208"/>
                    <a:pt x="741" y="163"/>
                    <a:pt x="666" y="96"/>
                  </a:cubicBezTo>
                  <a:cubicBezTo>
                    <a:pt x="597" y="36"/>
                    <a:pt x="582" y="0"/>
                    <a:pt x="477"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 name="Freeform 9"/>
            <p:cNvSpPr/>
            <p:nvPr/>
          </p:nvSpPr>
          <p:spPr bwMode="auto">
            <a:xfrm>
              <a:off x="1980" y="1676"/>
              <a:ext cx="1103" cy="1730"/>
            </a:xfrm>
            <a:custGeom>
              <a:avLst/>
              <a:gdLst>
                <a:gd name="T0" fmla="*/ 620 w 731"/>
                <a:gd name="T1" fmla="*/ 276 h 1146"/>
                <a:gd name="T2" fmla="*/ 224 w 731"/>
                <a:gd name="T3" fmla="*/ 59 h 1146"/>
                <a:gd name="T4" fmla="*/ 81 w 731"/>
                <a:gd name="T5" fmla="*/ 229 h 1146"/>
                <a:gd name="T6" fmla="*/ 113 w 731"/>
                <a:gd name="T7" fmla="*/ 1006 h 1146"/>
                <a:gd name="T8" fmla="*/ 246 w 731"/>
                <a:gd name="T9" fmla="*/ 1094 h 1146"/>
                <a:gd name="T10" fmla="*/ 656 w 731"/>
                <a:gd name="T11" fmla="*/ 844 h 1146"/>
                <a:gd name="T12" fmla="*/ 707 w 731"/>
                <a:gd name="T13" fmla="*/ 745 h 1146"/>
                <a:gd name="T14" fmla="*/ 690 w 731"/>
                <a:gd name="T15" fmla="*/ 453 h 1146"/>
                <a:gd name="T16" fmla="*/ 620 w 731"/>
                <a:gd name="T17" fmla="*/ 276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1" h="1146">
                  <a:moveTo>
                    <a:pt x="620" y="276"/>
                  </a:moveTo>
                  <a:cubicBezTo>
                    <a:pt x="555" y="242"/>
                    <a:pt x="224" y="59"/>
                    <a:pt x="224" y="59"/>
                  </a:cubicBezTo>
                  <a:cubicBezTo>
                    <a:pt x="224" y="59"/>
                    <a:pt x="147" y="0"/>
                    <a:pt x="81" y="229"/>
                  </a:cubicBezTo>
                  <a:cubicBezTo>
                    <a:pt x="17" y="456"/>
                    <a:pt x="0" y="730"/>
                    <a:pt x="113" y="1006"/>
                  </a:cubicBezTo>
                  <a:cubicBezTo>
                    <a:pt x="128" y="1042"/>
                    <a:pt x="166" y="1146"/>
                    <a:pt x="246" y="1094"/>
                  </a:cubicBezTo>
                  <a:cubicBezTo>
                    <a:pt x="327" y="1042"/>
                    <a:pt x="656" y="844"/>
                    <a:pt x="656" y="844"/>
                  </a:cubicBezTo>
                  <a:cubicBezTo>
                    <a:pt x="656" y="844"/>
                    <a:pt x="719" y="807"/>
                    <a:pt x="707" y="745"/>
                  </a:cubicBezTo>
                  <a:cubicBezTo>
                    <a:pt x="695" y="682"/>
                    <a:pt x="670" y="552"/>
                    <a:pt x="690" y="453"/>
                  </a:cubicBezTo>
                  <a:cubicBezTo>
                    <a:pt x="708" y="363"/>
                    <a:pt x="731" y="333"/>
                    <a:pt x="620" y="2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1" name="Oval 10"/>
            <p:cNvSpPr>
              <a:spLocks noChangeArrowheads="1"/>
            </p:cNvSpPr>
            <p:nvPr/>
          </p:nvSpPr>
          <p:spPr bwMode="auto">
            <a:xfrm>
              <a:off x="3119" y="1868"/>
              <a:ext cx="1353" cy="135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2" name="Freeform 11"/>
            <p:cNvSpPr/>
            <p:nvPr/>
          </p:nvSpPr>
          <p:spPr bwMode="auto">
            <a:xfrm>
              <a:off x="2257" y="730"/>
              <a:ext cx="1503" cy="1343"/>
            </a:xfrm>
            <a:custGeom>
              <a:avLst/>
              <a:gdLst>
                <a:gd name="T0" fmla="*/ 982 w 996"/>
                <a:gd name="T1" fmla="*/ 547 h 890"/>
                <a:gd name="T2" fmla="*/ 982 w 996"/>
                <a:gd name="T3" fmla="*/ 96 h 890"/>
                <a:gd name="T4" fmla="*/ 764 w 996"/>
                <a:gd name="T5" fmla="*/ 53 h 890"/>
                <a:gd name="T6" fmla="*/ 98 w 996"/>
                <a:gd name="T7" fmla="*/ 453 h 890"/>
                <a:gd name="T8" fmla="*/ 85 w 996"/>
                <a:gd name="T9" fmla="*/ 613 h 890"/>
                <a:gd name="T10" fmla="*/ 501 w 996"/>
                <a:gd name="T11" fmla="*/ 852 h 890"/>
                <a:gd name="T12" fmla="*/ 612 w 996"/>
                <a:gd name="T13" fmla="*/ 849 h 890"/>
                <a:gd name="T14" fmla="*/ 859 w 996"/>
                <a:gd name="T15" fmla="*/ 694 h 890"/>
                <a:gd name="T16" fmla="*/ 982 w 996"/>
                <a:gd name="T17" fmla="*/ 547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6" h="890">
                  <a:moveTo>
                    <a:pt x="982" y="547"/>
                  </a:moveTo>
                  <a:cubicBezTo>
                    <a:pt x="980" y="474"/>
                    <a:pt x="982" y="96"/>
                    <a:pt x="982" y="96"/>
                  </a:cubicBezTo>
                  <a:cubicBezTo>
                    <a:pt x="982" y="96"/>
                    <a:pt x="996" y="0"/>
                    <a:pt x="764" y="53"/>
                  </a:cubicBezTo>
                  <a:cubicBezTo>
                    <a:pt x="534" y="105"/>
                    <a:pt x="286" y="222"/>
                    <a:pt x="98" y="453"/>
                  </a:cubicBezTo>
                  <a:cubicBezTo>
                    <a:pt x="73" y="484"/>
                    <a:pt x="0" y="567"/>
                    <a:pt x="85" y="613"/>
                  </a:cubicBezTo>
                  <a:cubicBezTo>
                    <a:pt x="169" y="659"/>
                    <a:pt x="501" y="852"/>
                    <a:pt x="501" y="852"/>
                  </a:cubicBezTo>
                  <a:cubicBezTo>
                    <a:pt x="501" y="852"/>
                    <a:pt x="563" y="890"/>
                    <a:pt x="612" y="849"/>
                  </a:cubicBezTo>
                  <a:cubicBezTo>
                    <a:pt x="661" y="808"/>
                    <a:pt x="764" y="724"/>
                    <a:pt x="859" y="694"/>
                  </a:cubicBezTo>
                  <a:cubicBezTo>
                    <a:pt x="947" y="667"/>
                    <a:pt x="984" y="672"/>
                    <a:pt x="982" y="5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13" name="Freeform 26"/>
          <p:cNvSpPr>
            <a:spLocks noEditPoints="1"/>
          </p:cNvSpPr>
          <p:nvPr/>
        </p:nvSpPr>
        <p:spPr bwMode="auto">
          <a:xfrm>
            <a:off x="5223102" y="2649780"/>
            <a:ext cx="533079" cy="513039"/>
          </a:xfrm>
          <a:custGeom>
            <a:avLst/>
            <a:gdLst>
              <a:gd name="T0" fmla="*/ 188 w 263"/>
              <a:gd name="T1" fmla="*/ 0 h 256"/>
              <a:gd name="T2" fmla="*/ 111 w 263"/>
              <a:gd name="T3" fmla="*/ 54 h 256"/>
              <a:gd name="T4" fmla="*/ 111 w 263"/>
              <a:gd name="T5" fmla="*/ 55 h 256"/>
              <a:gd name="T6" fmla="*/ 28 w 263"/>
              <a:gd name="T7" fmla="*/ 138 h 256"/>
              <a:gd name="T8" fmla="*/ 1 w 263"/>
              <a:gd name="T9" fmla="*/ 220 h 256"/>
              <a:gd name="T10" fmla="*/ 28 w 263"/>
              <a:gd name="T11" fmla="*/ 256 h 256"/>
              <a:gd name="T12" fmla="*/ 105 w 263"/>
              <a:gd name="T13" fmla="*/ 237 h 256"/>
              <a:gd name="T14" fmla="*/ 241 w 263"/>
              <a:gd name="T15" fmla="*/ 105 h 256"/>
              <a:gd name="T16" fmla="*/ 128 w 263"/>
              <a:gd name="T17" fmla="*/ 190 h 256"/>
              <a:gd name="T18" fmla="*/ 198 w 263"/>
              <a:gd name="T19" fmla="*/ 94 h 256"/>
              <a:gd name="T20" fmla="*/ 190 w 263"/>
              <a:gd name="T21" fmla="*/ 134 h 256"/>
              <a:gd name="T22" fmla="*/ 128 w 263"/>
              <a:gd name="T23" fmla="*/ 196 h 256"/>
              <a:gd name="T24" fmla="*/ 118 w 263"/>
              <a:gd name="T25" fmla="*/ 162 h 256"/>
              <a:gd name="T26" fmla="*/ 91 w 263"/>
              <a:gd name="T27" fmla="*/ 136 h 256"/>
              <a:gd name="T28" fmla="*/ 184 w 263"/>
              <a:gd name="T29" fmla="*/ 72 h 256"/>
              <a:gd name="T30" fmla="*/ 118 w 263"/>
              <a:gd name="T31" fmla="*/ 162 h 256"/>
              <a:gd name="T32" fmla="*/ 61 w 263"/>
              <a:gd name="T33" fmla="*/ 128 h 256"/>
              <a:gd name="T34" fmla="*/ 159 w 263"/>
              <a:gd name="T35" fmla="*/ 57 h 256"/>
              <a:gd name="T36" fmla="*/ 33 w 263"/>
              <a:gd name="T37" fmla="*/ 239 h 256"/>
              <a:gd name="T38" fmla="*/ 16 w 263"/>
              <a:gd name="T39" fmla="*/ 228 h 256"/>
              <a:gd name="T40" fmla="*/ 25 w 263"/>
              <a:gd name="T41" fmla="*/ 193 h 256"/>
              <a:gd name="T42" fmla="*/ 63 w 263"/>
              <a:gd name="T43" fmla="*/ 231 h 256"/>
              <a:gd name="T44" fmla="*/ 71 w 263"/>
              <a:gd name="T45" fmla="*/ 229 h 256"/>
              <a:gd name="T46" fmla="*/ 27 w 263"/>
              <a:gd name="T47" fmla="*/ 185 h 256"/>
              <a:gd name="T48" fmla="*/ 39 w 263"/>
              <a:gd name="T49" fmla="*/ 150 h 256"/>
              <a:gd name="T50" fmla="*/ 103 w 263"/>
              <a:gd name="T51" fmla="*/ 220 h 256"/>
              <a:gd name="T52" fmla="*/ 71 w 263"/>
              <a:gd name="T53" fmla="*/ 229 h 256"/>
              <a:gd name="T54" fmla="*/ 216 w 263"/>
              <a:gd name="T55" fmla="*/ 108 h 256"/>
              <a:gd name="T56" fmla="*/ 196 w 263"/>
              <a:gd name="T57" fmla="*/ 60 h 256"/>
              <a:gd name="T58" fmla="*/ 162 w 263"/>
              <a:gd name="T59" fmla="*/ 26 h 256"/>
              <a:gd name="T60" fmla="*/ 224 w 263"/>
              <a:gd name="T61" fmla="*/ 32 h 256"/>
              <a:gd name="T62" fmla="*/ 230 w 263"/>
              <a:gd name="T63" fmla="*/ 9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3" h="256">
                <a:moveTo>
                  <a:pt x="235" y="21"/>
                </a:moveTo>
                <a:cubicBezTo>
                  <a:pt x="222" y="8"/>
                  <a:pt x="205" y="0"/>
                  <a:pt x="188" y="0"/>
                </a:cubicBezTo>
                <a:cubicBezTo>
                  <a:pt x="173" y="0"/>
                  <a:pt x="160" y="5"/>
                  <a:pt x="150" y="15"/>
                </a:cubicBezTo>
                <a:cubicBezTo>
                  <a:pt x="111" y="54"/>
                  <a:pt x="111" y="54"/>
                  <a:pt x="111" y="54"/>
                </a:cubicBezTo>
                <a:cubicBezTo>
                  <a:pt x="111" y="54"/>
                  <a:pt x="111" y="54"/>
                  <a:pt x="111" y="55"/>
                </a:cubicBezTo>
                <a:cubicBezTo>
                  <a:pt x="111" y="55"/>
                  <a:pt x="111" y="55"/>
                  <a:pt x="111" y="55"/>
                </a:cubicBezTo>
                <a:cubicBezTo>
                  <a:pt x="111" y="55"/>
                  <a:pt x="111" y="55"/>
                  <a:pt x="111" y="55"/>
                </a:cubicBezTo>
                <a:cubicBezTo>
                  <a:pt x="28" y="138"/>
                  <a:pt x="28" y="138"/>
                  <a:pt x="28" y="138"/>
                </a:cubicBezTo>
                <a:cubicBezTo>
                  <a:pt x="24" y="142"/>
                  <a:pt x="22" y="147"/>
                  <a:pt x="20" y="152"/>
                </a:cubicBezTo>
                <a:cubicBezTo>
                  <a:pt x="1" y="220"/>
                  <a:pt x="1" y="220"/>
                  <a:pt x="1" y="220"/>
                </a:cubicBezTo>
                <a:cubicBezTo>
                  <a:pt x="1" y="220"/>
                  <a:pt x="0" y="225"/>
                  <a:pt x="0" y="228"/>
                </a:cubicBezTo>
                <a:cubicBezTo>
                  <a:pt x="0" y="243"/>
                  <a:pt x="13" y="256"/>
                  <a:pt x="28" y="256"/>
                </a:cubicBezTo>
                <a:cubicBezTo>
                  <a:pt x="31" y="256"/>
                  <a:pt x="37" y="255"/>
                  <a:pt x="37" y="255"/>
                </a:cubicBezTo>
                <a:cubicBezTo>
                  <a:pt x="105" y="237"/>
                  <a:pt x="105" y="237"/>
                  <a:pt x="105" y="237"/>
                </a:cubicBezTo>
                <a:cubicBezTo>
                  <a:pt x="110" y="235"/>
                  <a:pt x="115" y="232"/>
                  <a:pt x="119" y="229"/>
                </a:cubicBezTo>
                <a:cubicBezTo>
                  <a:pt x="241" y="105"/>
                  <a:pt x="241" y="105"/>
                  <a:pt x="241" y="105"/>
                </a:cubicBezTo>
                <a:cubicBezTo>
                  <a:pt x="263" y="83"/>
                  <a:pt x="261" y="46"/>
                  <a:pt x="235" y="21"/>
                </a:cubicBezTo>
                <a:close/>
                <a:moveTo>
                  <a:pt x="128" y="190"/>
                </a:moveTo>
                <a:cubicBezTo>
                  <a:pt x="127" y="183"/>
                  <a:pt x="125" y="176"/>
                  <a:pt x="122" y="169"/>
                </a:cubicBezTo>
                <a:cubicBezTo>
                  <a:pt x="198" y="94"/>
                  <a:pt x="198" y="94"/>
                  <a:pt x="198" y="94"/>
                </a:cubicBezTo>
                <a:cubicBezTo>
                  <a:pt x="203" y="108"/>
                  <a:pt x="200" y="124"/>
                  <a:pt x="190" y="134"/>
                </a:cubicBezTo>
                <a:cubicBezTo>
                  <a:pt x="190" y="134"/>
                  <a:pt x="190" y="134"/>
                  <a:pt x="190" y="134"/>
                </a:cubicBezTo>
                <a:cubicBezTo>
                  <a:pt x="190" y="134"/>
                  <a:pt x="190" y="134"/>
                  <a:pt x="190" y="134"/>
                </a:cubicBezTo>
                <a:cubicBezTo>
                  <a:pt x="128" y="196"/>
                  <a:pt x="128" y="196"/>
                  <a:pt x="128" y="196"/>
                </a:cubicBezTo>
                <a:cubicBezTo>
                  <a:pt x="128" y="194"/>
                  <a:pt x="128" y="192"/>
                  <a:pt x="128" y="190"/>
                </a:cubicBezTo>
                <a:close/>
                <a:moveTo>
                  <a:pt x="118" y="162"/>
                </a:moveTo>
                <a:cubicBezTo>
                  <a:pt x="115" y="157"/>
                  <a:pt x="112" y="152"/>
                  <a:pt x="108" y="148"/>
                </a:cubicBezTo>
                <a:cubicBezTo>
                  <a:pt x="103" y="143"/>
                  <a:pt x="97" y="140"/>
                  <a:pt x="91" y="136"/>
                </a:cubicBezTo>
                <a:cubicBezTo>
                  <a:pt x="168" y="60"/>
                  <a:pt x="168" y="60"/>
                  <a:pt x="168" y="60"/>
                </a:cubicBezTo>
                <a:cubicBezTo>
                  <a:pt x="174" y="63"/>
                  <a:pt x="179" y="66"/>
                  <a:pt x="184" y="72"/>
                </a:cubicBezTo>
                <a:cubicBezTo>
                  <a:pt x="189" y="76"/>
                  <a:pt x="192" y="81"/>
                  <a:pt x="195" y="86"/>
                </a:cubicBezTo>
                <a:lnTo>
                  <a:pt x="118" y="162"/>
                </a:lnTo>
                <a:close/>
                <a:moveTo>
                  <a:pt x="84" y="133"/>
                </a:moveTo>
                <a:cubicBezTo>
                  <a:pt x="76" y="130"/>
                  <a:pt x="69" y="128"/>
                  <a:pt x="61" y="128"/>
                </a:cubicBezTo>
                <a:cubicBezTo>
                  <a:pt x="123" y="66"/>
                  <a:pt x="123" y="66"/>
                  <a:pt x="123" y="66"/>
                </a:cubicBezTo>
                <a:cubicBezTo>
                  <a:pt x="132" y="56"/>
                  <a:pt x="146" y="54"/>
                  <a:pt x="159" y="57"/>
                </a:cubicBezTo>
                <a:lnTo>
                  <a:pt x="84" y="133"/>
                </a:lnTo>
                <a:close/>
                <a:moveTo>
                  <a:pt x="33" y="239"/>
                </a:moveTo>
                <a:cubicBezTo>
                  <a:pt x="32" y="239"/>
                  <a:pt x="30" y="240"/>
                  <a:pt x="28" y="240"/>
                </a:cubicBezTo>
                <a:cubicBezTo>
                  <a:pt x="21" y="240"/>
                  <a:pt x="16" y="235"/>
                  <a:pt x="16" y="228"/>
                </a:cubicBezTo>
                <a:cubicBezTo>
                  <a:pt x="16" y="227"/>
                  <a:pt x="17" y="224"/>
                  <a:pt x="17" y="224"/>
                </a:cubicBezTo>
                <a:cubicBezTo>
                  <a:pt x="25" y="193"/>
                  <a:pt x="25" y="193"/>
                  <a:pt x="25" y="193"/>
                </a:cubicBezTo>
                <a:cubicBezTo>
                  <a:pt x="34" y="193"/>
                  <a:pt x="44" y="196"/>
                  <a:pt x="52" y="204"/>
                </a:cubicBezTo>
                <a:cubicBezTo>
                  <a:pt x="60" y="212"/>
                  <a:pt x="64" y="222"/>
                  <a:pt x="63" y="231"/>
                </a:cubicBezTo>
                <a:lnTo>
                  <a:pt x="33" y="239"/>
                </a:lnTo>
                <a:close/>
                <a:moveTo>
                  <a:pt x="71" y="229"/>
                </a:moveTo>
                <a:cubicBezTo>
                  <a:pt x="71" y="218"/>
                  <a:pt x="66" y="207"/>
                  <a:pt x="58" y="198"/>
                </a:cubicBezTo>
                <a:cubicBezTo>
                  <a:pt x="49" y="190"/>
                  <a:pt x="38" y="185"/>
                  <a:pt x="27" y="185"/>
                </a:cubicBezTo>
                <a:cubicBezTo>
                  <a:pt x="35" y="156"/>
                  <a:pt x="35" y="156"/>
                  <a:pt x="35" y="156"/>
                </a:cubicBezTo>
                <a:cubicBezTo>
                  <a:pt x="36" y="154"/>
                  <a:pt x="37" y="152"/>
                  <a:pt x="39" y="150"/>
                </a:cubicBezTo>
                <a:cubicBezTo>
                  <a:pt x="55" y="139"/>
                  <a:pt x="79" y="142"/>
                  <a:pt x="96" y="160"/>
                </a:cubicBezTo>
                <a:cubicBezTo>
                  <a:pt x="115" y="178"/>
                  <a:pt x="117" y="204"/>
                  <a:pt x="103" y="220"/>
                </a:cubicBezTo>
                <a:cubicBezTo>
                  <a:pt x="103" y="221"/>
                  <a:pt x="102" y="221"/>
                  <a:pt x="101" y="221"/>
                </a:cubicBezTo>
                <a:lnTo>
                  <a:pt x="71" y="229"/>
                </a:lnTo>
                <a:close/>
                <a:moveTo>
                  <a:pt x="230" y="94"/>
                </a:moveTo>
                <a:cubicBezTo>
                  <a:pt x="216" y="108"/>
                  <a:pt x="216" y="108"/>
                  <a:pt x="216" y="108"/>
                </a:cubicBezTo>
                <a:cubicBezTo>
                  <a:pt x="216" y="106"/>
                  <a:pt x="216" y="104"/>
                  <a:pt x="216" y="102"/>
                </a:cubicBezTo>
                <a:cubicBezTo>
                  <a:pt x="215" y="87"/>
                  <a:pt x="207" y="72"/>
                  <a:pt x="196" y="60"/>
                </a:cubicBezTo>
                <a:cubicBezTo>
                  <a:pt x="183" y="47"/>
                  <a:pt x="165" y="40"/>
                  <a:pt x="148" y="40"/>
                </a:cubicBezTo>
                <a:cubicBezTo>
                  <a:pt x="162" y="26"/>
                  <a:pt x="162" y="26"/>
                  <a:pt x="162" y="26"/>
                </a:cubicBezTo>
                <a:cubicBezTo>
                  <a:pt x="168" y="20"/>
                  <a:pt x="177" y="16"/>
                  <a:pt x="188" y="16"/>
                </a:cubicBezTo>
                <a:cubicBezTo>
                  <a:pt x="200" y="16"/>
                  <a:pt x="214" y="22"/>
                  <a:pt x="224" y="32"/>
                </a:cubicBezTo>
                <a:cubicBezTo>
                  <a:pt x="233" y="41"/>
                  <a:pt x="239" y="53"/>
                  <a:pt x="240" y="65"/>
                </a:cubicBezTo>
                <a:cubicBezTo>
                  <a:pt x="241" y="76"/>
                  <a:pt x="237" y="87"/>
                  <a:pt x="230" y="94"/>
                </a:cubicBezTo>
                <a:close/>
              </a:path>
            </a:pathLst>
          </a:custGeom>
          <a:solidFill>
            <a:schemeClr val="bg1"/>
          </a:solidFill>
          <a:ln>
            <a:noFill/>
          </a:ln>
        </p:spPr>
        <p:txBody>
          <a:bodyPr vert="horz" wrap="square" lIns="91440" tIns="45720" rIns="91440" bIns="45720" numCol="1" anchor="t" anchorCtr="0" compatLnSpc="1"/>
          <a:lstStyle/>
          <a:p>
            <a:endParaRPr lang="id-ID">
              <a:cs typeface="+mn-ea"/>
              <a:sym typeface="+mn-lt"/>
            </a:endParaRPr>
          </a:p>
        </p:txBody>
      </p:sp>
      <p:grpSp>
        <p:nvGrpSpPr>
          <p:cNvPr id="14" name="Group 13"/>
          <p:cNvGrpSpPr/>
          <p:nvPr/>
        </p:nvGrpSpPr>
        <p:grpSpPr>
          <a:xfrm>
            <a:off x="6628616" y="2737455"/>
            <a:ext cx="465346" cy="544729"/>
            <a:chOff x="6980238" y="-342900"/>
            <a:chExt cx="1150937" cy="1311275"/>
          </a:xfrm>
          <a:solidFill>
            <a:schemeClr val="bg1"/>
          </a:solidFill>
        </p:grpSpPr>
        <p:sp>
          <p:nvSpPr>
            <p:cNvPr id="15" name="Freeform 30"/>
            <p:cNvSpPr>
              <a:spLocks noEditPoints="1"/>
            </p:cNvSpPr>
            <p:nvPr/>
          </p:nvSpPr>
          <p:spPr bwMode="auto">
            <a:xfrm>
              <a:off x="6980238" y="-342900"/>
              <a:ext cx="1150937" cy="1311275"/>
            </a:xfrm>
            <a:custGeom>
              <a:avLst/>
              <a:gdLst>
                <a:gd name="T0" fmla="*/ 152 w 304"/>
                <a:gd name="T1" fmla="*/ 0 h 347"/>
                <a:gd name="T2" fmla="*/ 0 w 304"/>
                <a:gd name="T3" fmla="*/ 71 h 347"/>
                <a:gd name="T4" fmla="*/ 0 w 304"/>
                <a:gd name="T5" fmla="*/ 277 h 347"/>
                <a:gd name="T6" fmla="*/ 152 w 304"/>
                <a:gd name="T7" fmla="*/ 347 h 347"/>
                <a:gd name="T8" fmla="*/ 304 w 304"/>
                <a:gd name="T9" fmla="*/ 277 h 347"/>
                <a:gd name="T10" fmla="*/ 304 w 304"/>
                <a:gd name="T11" fmla="*/ 71 h 347"/>
                <a:gd name="T12" fmla="*/ 152 w 304"/>
                <a:gd name="T13" fmla="*/ 0 h 347"/>
                <a:gd name="T14" fmla="*/ 282 w 304"/>
                <a:gd name="T15" fmla="*/ 277 h 347"/>
                <a:gd name="T16" fmla="*/ 152 w 304"/>
                <a:gd name="T17" fmla="*/ 326 h 347"/>
                <a:gd name="T18" fmla="*/ 22 w 304"/>
                <a:gd name="T19" fmla="*/ 277 h 347"/>
                <a:gd name="T20" fmla="*/ 22 w 304"/>
                <a:gd name="T21" fmla="*/ 236 h 347"/>
                <a:gd name="T22" fmla="*/ 152 w 304"/>
                <a:gd name="T23" fmla="*/ 271 h 347"/>
                <a:gd name="T24" fmla="*/ 282 w 304"/>
                <a:gd name="T25" fmla="*/ 236 h 347"/>
                <a:gd name="T26" fmla="*/ 282 w 304"/>
                <a:gd name="T27" fmla="*/ 277 h 347"/>
                <a:gd name="T28" fmla="*/ 282 w 304"/>
                <a:gd name="T29" fmla="*/ 212 h 347"/>
                <a:gd name="T30" fmla="*/ 282 w 304"/>
                <a:gd name="T31" fmla="*/ 212 h 347"/>
                <a:gd name="T32" fmla="*/ 282 w 304"/>
                <a:gd name="T33" fmla="*/ 212 h 347"/>
                <a:gd name="T34" fmla="*/ 152 w 304"/>
                <a:gd name="T35" fmla="*/ 261 h 347"/>
                <a:gd name="T36" fmla="*/ 22 w 304"/>
                <a:gd name="T37" fmla="*/ 212 h 347"/>
                <a:gd name="T38" fmla="*/ 22 w 304"/>
                <a:gd name="T39" fmla="*/ 212 h 347"/>
                <a:gd name="T40" fmla="*/ 22 w 304"/>
                <a:gd name="T41" fmla="*/ 212 h 347"/>
                <a:gd name="T42" fmla="*/ 22 w 304"/>
                <a:gd name="T43" fmla="*/ 171 h 347"/>
                <a:gd name="T44" fmla="*/ 152 w 304"/>
                <a:gd name="T45" fmla="*/ 206 h 347"/>
                <a:gd name="T46" fmla="*/ 282 w 304"/>
                <a:gd name="T47" fmla="*/ 171 h 347"/>
                <a:gd name="T48" fmla="*/ 282 w 304"/>
                <a:gd name="T49" fmla="*/ 212 h 347"/>
                <a:gd name="T50" fmla="*/ 282 w 304"/>
                <a:gd name="T51" fmla="*/ 147 h 347"/>
                <a:gd name="T52" fmla="*/ 282 w 304"/>
                <a:gd name="T53" fmla="*/ 147 h 347"/>
                <a:gd name="T54" fmla="*/ 282 w 304"/>
                <a:gd name="T55" fmla="*/ 147 h 347"/>
                <a:gd name="T56" fmla="*/ 152 w 304"/>
                <a:gd name="T57" fmla="*/ 195 h 347"/>
                <a:gd name="T58" fmla="*/ 22 w 304"/>
                <a:gd name="T59" fmla="*/ 147 h 347"/>
                <a:gd name="T60" fmla="*/ 22 w 304"/>
                <a:gd name="T61" fmla="*/ 147 h 347"/>
                <a:gd name="T62" fmla="*/ 22 w 304"/>
                <a:gd name="T63" fmla="*/ 147 h 347"/>
                <a:gd name="T64" fmla="*/ 22 w 304"/>
                <a:gd name="T65" fmla="*/ 109 h 347"/>
                <a:gd name="T66" fmla="*/ 152 w 304"/>
                <a:gd name="T67" fmla="*/ 141 h 347"/>
                <a:gd name="T68" fmla="*/ 282 w 304"/>
                <a:gd name="T69" fmla="*/ 109 h 347"/>
                <a:gd name="T70" fmla="*/ 282 w 304"/>
                <a:gd name="T71" fmla="*/ 147 h 347"/>
                <a:gd name="T72" fmla="*/ 152 w 304"/>
                <a:gd name="T73" fmla="*/ 119 h 347"/>
                <a:gd name="T74" fmla="*/ 22 w 304"/>
                <a:gd name="T75" fmla="*/ 71 h 347"/>
                <a:gd name="T76" fmla="*/ 152 w 304"/>
                <a:gd name="T77" fmla="*/ 22 h 347"/>
                <a:gd name="T78" fmla="*/ 282 w 304"/>
                <a:gd name="T79" fmla="*/ 71 h 347"/>
                <a:gd name="T80" fmla="*/ 152 w 304"/>
                <a:gd name="T81" fmla="*/ 11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4" h="347">
                  <a:moveTo>
                    <a:pt x="152" y="0"/>
                  </a:moveTo>
                  <a:cubicBezTo>
                    <a:pt x="79" y="0"/>
                    <a:pt x="0" y="22"/>
                    <a:pt x="0" y="71"/>
                  </a:cubicBezTo>
                  <a:cubicBezTo>
                    <a:pt x="0" y="277"/>
                    <a:pt x="0" y="277"/>
                    <a:pt x="0" y="277"/>
                  </a:cubicBezTo>
                  <a:cubicBezTo>
                    <a:pt x="0" y="325"/>
                    <a:pt x="79" y="347"/>
                    <a:pt x="152" y="347"/>
                  </a:cubicBezTo>
                  <a:cubicBezTo>
                    <a:pt x="225" y="347"/>
                    <a:pt x="304" y="325"/>
                    <a:pt x="304" y="277"/>
                  </a:cubicBezTo>
                  <a:cubicBezTo>
                    <a:pt x="304" y="71"/>
                    <a:pt x="304" y="71"/>
                    <a:pt x="304" y="71"/>
                  </a:cubicBezTo>
                  <a:cubicBezTo>
                    <a:pt x="304" y="22"/>
                    <a:pt x="225" y="0"/>
                    <a:pt x="152" y="0"/>
                  </a:cubicBezTo>
                  <a:close/>
                  <a:moveTo>
                    <a:pt x="282" y="277"/>
                  </a:moveTo>
                  <a:cubicBezTo>
                    <a:pt x="282" y="304"/>
                    <a:pt x="224" y="326"/>
                    <a:pt x="152" y="326"/>
                  </a:cubicBezTo>
                  <a:cubicBezTo>
                    <a:pt x="80" y="326"/>
                    <a:pt x="22" y="304"/>
                    <a:pt x="22" y="277"/>
                  </a:cubicBezTo>
                  <a:cubicBezTo>
                    <a:pt x="22" y="236"/>
                    <a:pt x="22" y="236"/>
                    <a:pt x="22" y="236"/>
                  </a:cubicBezTo>
                  <a:cubicBezTo>
                    <a:pt x="44" y="259"/>
                    <a:pt x="98" y="271"/>
                    <a:pt x="152" y="271"/>
                  </a:cubicBezTo>
                  <a:cubicBezTo>
                    <a:pt x="206" y="271"/>
                    <a:pt x="260" y="259"/>
                    <a:pt x="282" y="236"/>
                  </a:cubicBezTo>
                  <a:lnTo>
                    <a:pt x="282" y="277"/>
                  </a:lnTo>
                  <a:close/>
                  <a:moveTo>
                    <a:pt x="282" y="212"/>
                  </a:moveTo>
                  <a:cubicBezTo>
                    <a:pt x="282" y="212"/>
                    <a:pt x="282" y="212"/>
                    <a:pt x="282" y="212"/>
                  </a:cubicBezTo>
                  <a:cubicBezTo>
                    <a:pt x="282" y="212"/>
                    <a:pt x="282" y="212"/>
                    <a:pt x="282" y="212"/>
                  </a:cubicBezTo>
                  <a:cubicBezTo>
                    <a:pt x="282" y="239"/>
                    <a:pt x="224" y="261"/>
                    <a:pt x="152" y="261"/>
                  </a:cubicBezTo>
                  <a:cubicBezTo>
                    <a:pt x="80" y="261"/>
                    <a:pt x="22" y="239"/>
                    <a:pt x="22" y="212"/>
                  </a:cubicBezTo>
                  <a:cubicBezTo>
                    <a:pt x="22" y="212"/>
                    <a:pt x="22" y="212"/>
                    <a:pt x="22" y="212"/>
                  </a:cubicBezTo>
                  <a:cubicBezTo>
                    <a:pt x="22" y="212"/>
                    <a:pt x="22" y="212"/>
                    <a:pt x="22" y="212"/>
                  </a:cubicBezTo>
                  <a:cubicBezTo>
                    <a:pt x="22" y="171"/>
                    <a:pt x="22" y="171"/>
                    <a:pt x="22" y="171"/>
                  </a:cubicBezTo>
                  <a:cubicBezTo>
                    <a:pt x="44" y="194"/>
                    <a:pt x="98" y="206"/>
                    <a:pt x="152" y="206"/>
                  </a:cubicBezTo>
                  <a:cubicBezTo>
                    <a:pt x="206" y="206"/>
                    <a:pt x="260" y="194"/>
                    <a:pt x="282" y="171"/>
                  </a:cubicBezTo>
                  <a:lnTo>
                    <a:pt x="282" y="212"/>
                  </a:lnTo>
                  <a:close/>
                  <a:moveTo>
                    <a:pt x="282" y="147"/>
                  </a:moveTo>
                  <a:cubicBezTo>
                    <a:pt x="282" y="147"/>
                    <a:pt x="282" y="147"/>
                    <a:pt x="282" y="147"/>
                  </a:cubicBezTo>
                  <a:cubicBezTo>
                    <a:pt x="282" y="147"/>
                    <a:pt x="282" y="147"/>
                    <a:pt x="282" y="147"/>
                  </a:cubicBezTo>
                  <a:cubicBezTo>
                    <a:pt x="282" y="174"/>
                    <a:pt x="224" y="195"/>
                    <a:pt x="152" y="195"/>
                  </a:cubicBezTo>
                  <a:cubicBezTo>
                    <a:pt x="80" y="195"/>
                    <a:pt x="22" y="174"/>
                    <a:pt x="22" y="147"/>
                  </a:cubicBezTo>
                  <a:cubicBezTo>
                    <a:pt x="22" y="147"/>
                    <a:pt x="22" y="147"/>
                    <a:pt x="22" y="147"/>
                  </a:cubicBezTo>
                  <a:cubicBezTo>
                    <a:pt x="22" y="147"/>
                    <a:pt x="22" y="147"/>
                    <a:pt x="22" y="147"/>
                  </a:cubicBezTo>
                  <a:cubicBezTo>
                    <a:pt x="22" y="109"/>
                    <a:pt x="22" y="109"/>
                    <a:pt x="22" y="109"/>
                  </a:cubicBezTo>
                  <a:cubicBezTo>
                    <a:pt x="50" y="131"/>
                    <a:pt x="102" y="141"/>
                    <a:pt x="152" y="141"/>
                  </a:cubicBezTo>
                  <a:cubicBezTo>
                    <a:pt x="202" y="141"/>
                    <a:pt x="254" y="131"/>
                    <a:pt x="282" y="109"/>
                  </a:cubicBezTo>
                  <a:lnTo>
                    <a:pt x="282" y="147"/>
                  </a:lnTo>
                  <a:close/>
                  <a:moveTo>
                    <a:pt x="152" y="119"/>
                  </a:moveTo>
                  <a:cubicBezTo>
                    <a:pt x="80" y="119"/>
                    <a:pt x="22" y="98"/>
                    <a:pt x="22" y="71"/>
                  </a:cubicBezTo>
                  <a:cubicBezTo>
                    <a:pt x="22" y="44"/>
                    <a:pt x="80" y="22"/>
                    <a:pt x="152" y="22"/>
                  </a:cubicBezTo>
                  <a:cubicBezTo>
                    <a:pt x="224" y="22"/>
                    <a:pt x="282" y="44"/>
                    <a:pt x="282" y="71"/>
                  </a:cubicBezTo>
                  <a:cubicBezTo>
                    <a:pt x="282" y="98"/>
                    <a:pt x="224" y="119"/>
                    <a:pt x="152" y="119"/>
                  </a:cubicBezTo>
                  <a:close/>
                </a:path>
              </a:pathLst>
            </a:custGeom>
            <a:grpFill/>
            <a:ln>
              <a:noFill/>
            </a:ln>
          </p:spPr>
          <p:txBody>
            <a:bodyPr vert="horz" wrap="square" lIns="91440" tIns="45720" rIns="91440" bIns="45720" numCol="1" anchor="t" anchorCtr="0" compatLnSpc="1"/>
            <a:lstStyle/>
            <a:p>
              <a:endParaRPr lang="id-ID">
                <a:cs typeface="+mn-ea"/>
                <a:sym typeface="+mn-lt"/>
              </a:endParaRPr>
            </a:p>
          </p:txBody>
        </p:sp>
        <p:sp>
          <p:nvSpPr>
            <p:cNvPr id="16" name="Oval 31"/>
            <p:cNvSpPr>
              <a:spLocks noChangeArrowheads="1"/>
            </p:cNvSpPr>
            <p:nvPr/>
          </p:nvSpPr>
          <p:spPr bwMode="auto">
            <a:xfrm>
              <a:off x="7885113" y="681038"/>
              <a:ext cx="82550" cy="84138"/>
            </a:xfrm>
            <a:prstGeom prst="ellipse">
              <a:avLst/>
            </a:prstGeom>
            <a:grpFill/>
            <a:ln>
              <a:noFill/>
            </a:ln>
          </p:spPr>
          <p:txBody>
            <a:bodyPr vert="horz" wrap="square" lIns="91440" tIns="45720" rIns="91440" bIns="45720" numCol="1" anchor="t" anchorCtr="0" compatLnSpc="1"/>
            <a:lstStyle/>
            <a:p>
              <a:endParaRPr lang="id-ID">
                <a:cs typeface="+mn-ea"/>
                <a:sym typeface="+mn-lt"/>
              </a:endParaRPr>
            </a:p>
          </p:txBody>
        </p:sp>
        <p:sp>
          <p:nvSpPr>
            <p:cNvPr id="17" name="Oval 32"/>
            <p:cNvSpPr>
              <a:spLocks noChangeArrowheads="1"/>
            </p:cNvSpPr>
            <p:nvPr/>
          </p:nvSpPr>
          <p:spPr bwMode="auto">
            <a:xfrm>
              <a:off x="7885113" y="434975"/>
              <a:ext cx="82550" cy="84138"/>
            </a:xfrm>
            <a:prstGeom prst="ellipse">
              <a:avLst/>
            </a:prstGeom>
            <a:grpFill/>
            <a:ln>
              <a:noFill/>
            </a:ln>
          </p:spPr>
          <p:txBody>
            <a:bodyPr vert="horz" wrap="square" lIns="91440" tIns="45720" rIns="91440" bIns="45720" numCol="1" anchor="t" anchorCtr="0" compatLnSpc="1"/>
            <a:lstStyle/>
            <a:p>
              <a:endParaRPr lang="id-ID">
                <a:cs typeface="+mn-ea"/>
                <a:sym typeface="+mn-lt"/>
              </a:endParaRPr>
            </a:p>
          </p:txBody>
        </p:sp>
        <p:sp>
          <p:nvSpPr>
            <p:cNvPr id="18" name="Oval 33"/>
            <p:cNvSpPr>
              <a:spLocks noChangeArrowheads="1"/>
            </p:cNvSpPr>
            <p:nvPr/>
          </p:nvSpPr>
          <p:spPr bwMode="auto">
            <a:xfrm>
              <a:off x="7885113" y="190500"/>
              <a:ext cx="82550" cy="82550"/>
            </a:xfrm>
            <a:prstGeom prst="ellipse">
              <a:avLst/>
            </a:prstGeom>
            <a:grpFill/>
            <a:ln>
              <a:noFill/>
            </a:ln>
          </p:spPr>
          <p:txBody>
            <a:bodyPr vert="horz" wrap="square" lIns="91440" tIns="45720" rIns="91440" bIns="45720" numCol="1" anchor="t" anchorCtr="0" compatLnSpc="1"/>
            <a:lstStyle/>
            <a:p>
              <a:endParaRPr lang="id-ID">
                <a:cs typeface="+mn-ea"/>
                <a:sym typeface="+mn-lt"/>
              </a:endParaRPr>
            </a:p>
          </p:txBody>
        </p:sp>
      </p:grpSp>
      <p:grpSp>
        <p:nvGrpSpPr>
          <p:cNvPr id="19" name="Group 18"/>
          <p:cNvGrpSpPr/>
          <p:nvPr/>
        </p:nvGrpSpPr>
        <p:grpSpPr>
          <a:xfrm>
            <a:off x="7238382" y="4062137"/>
            <a:ext cx="599791" cy="446348"/>
            <a:chOff x="8236208" y="2550087"/>
            <a:chExt cx="188218" cy="175580"/>
          </a:xfrm>
          <a:solidFill>
            <a:schemeClr val="bg1"/>
          </a:solidFill>
        </p:grpSpPr>
        <p:sp>
          <p:nvSpPr>
            <p:cNvPr id="20" name="Freeform 597"/>
            <p:cNvSpPr>
              <a:spLocks noEditPoints="1"/>
            </p:cNvSpPr>
            <p:nvPr/>
          </p:nvSpPr>
          <p:spPr bwMode="auto">
            <a:xfrm>
              <a:off x="8236208" y="2550087"/>
              <a:ext cx="188218" cy="175580"/>
            </a:xfrm>
            <a:custGeom>
              <a:avLst/>
              <a:gdLst>
                <a:gd name="T0" fmla="*/ 124 w 125"/>
                <a:gd name="T1" fmla="*/ 19 h 121"/>
                <a:gd name="T2" fmla="*/ 121 w 125"/>
                <a:gd name="T3" fmla="*/ 17 h 121"/>
                <a:gd name="T4" fmla="*/ 52 w 125"/>
                <a:gd name="T5" fmla="*/ 1 h 121"/>
                <a:gd name="T6" fmla="*/ 47 w 125"/>
                <a:gd name="T7" fmla="*/ 4 h 121"/>
                <a:gd name="T8" fmla="*/ 20 w 125"/>
                <a:gd name="T9" fmla="*/ 70 h 121"/>
                <a:gd name="T10" fmla="*/ 29 w 125"/>
                <a:gd name="T11" fmla="*/ 74 h 121"/>
                <a:gd name="T12" fmla="*/ 54 w 125"/>
                <a:gd name="T13" fmla="*/ 10 h 121"/>
                <a:gd name="T14" fmla="*/ 114 w 125"/>
                <a:gd name="T15" fmla="*/ 25 h 121"/>
                <a:gd name="T16" fmla="*/ 93 w 125"/>
                <a:gd name="T17" fmla="*/ 84 h 121"/>
                <a:gd name="T18" fmla="*/ 73 w 125"/>
                <a:gd name="T19" fmla="*/ 112 h 121"/>
                <a:gd name="T20" fmla="*/ 73 w 125"/>
                <a:gd name="T21" fmla="*/ 112 h 121"/>
                <a:gd name="T22" fmla="*/ 57 w 125"/>
                <a:gd name="T23" fmla="*/ 93 h 121"/>
                <a:gd name="T24" fmla="*/ 3 w 125"/>
                <a:gd name="T25" fmla="*/ 71 h 121"/>
                <a:gd name="T26" fmla="*/ 18 w 125"/>
                <a:gd name="T27" fmla="*/ 101 h 121"/>
                <a:gd name="T28" fmla="*/ 57 w 125"/>
                <a:gd name="T29" fmla="*/ 119 h 121"/>
                <a:gd name="T30" fmla="*/ 70 w 125"/>
                <a:gd name="T31" fmla="*/ 121 h 121"/>
                <a:gd name="T32" fmla="*/ 102 w 125"/>
                <a:gd name="T33" fmla="*/ 87 h 121"/>
                <a:gd name="T34" fmla="*/ 124 w 125"/>
                <a:gd name="T35" fmla="*/ 23 h 121"/>
                <a:gd name="T36" fmla="*/ 124 w 125"/>
                <a:gd name="T37" fmla="*/ 19 h 121"/>
                <a:gd name="T38" fmla="*/ 124 w 125"/>
                <a:gd name="T39" fmla="*/ 19 h 121"/>
                <a:gd name="T40" fmla="*/ 124 w 125"/>
                <a:gd name="T41" fmla="*/ 1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121">
                  <a:moveTo>
                    <a:pt x="124" y="19"/>
                  </a:moveTo>
                  <a:cubicBezTo>
                    <a:pt x="123" y="18"/>
                    <a:pt x="122" y="17"/>
                    <a:pt x="121" y="17"/>
                  </a:cubicBezTo>
                  <a:cubicBezTo>
                    <a:pt x="52" y="1"/>
                    <a:pt x="52" y="1"/>
                    <a:pt x="52" y="1"/>
                  </a:cubicBezTo>
                  <a:cubicBezTo>
                    <a:pt x="50" y="0"/>
                    <a:pt x="47" y="1"/>
                    <a:pt x="47" y="4"/>
                  </a:cubicBezTo>
                  <a:cubicBezTo>
                    <a:pt x="20" y="70"/>
                    <a:pt x="20" y="70"/>
                    <a:pt x="20" y="70"/>
                  </a:cubicBezTo>
                  <a:cubicBezTo>
                    <a:pt x="29" y="74"/>
                    <a:pt x="29" y="74"/>
                    <a:pt x="29" y="74"/>
                  </a:cubicBezTo>
                  <a:cubicBezTo>
                    <a:pt x="54" y="10"/>
                    <a:pt x="54" y="10"/>
                    <a:pt x="54" y="10"/>
                  </a:cubicBezTo>
                  <a:cubicBezTo>
                    <a:pt x="114" y="25"/>
                    <a:pt x="114" y="25"/>
                    <a:pt x="114" y="25"/>
                  </a:cubicBezTo>
                  <a:cubicBezTo>
                    <a:pt x="110" y="37"/>
                    <a:pt x="101" y="61"/>
                    <a:pt x="93" y="84"/>
                  </a:cubicBezTo>
                  <a:cubicBezTo>
                    <a:pt x="85" y="103"/>
                    <a:pt x="81" y="110"/>
                    <a:pt x="73" y="112"/>
                  </a:cubicBezTo>
                  <a:cubicBezTo>
                    <a:pt x="73" y="112"/>
                    <a:pt x="73" y="112"/>
                    <a:pt x="73" y="112"/>
                  </a:cubicBezTo>
                  <a:cubicBezTo>
                    <a:pt x="56" y="114"/>
                    <a:pt x="57" y="93"/>
                    <a:pt x="57" y="93"/>
                  </a:cubicBezTo>
                  <a:cubicBezTo>
                    <a:pt x="3" y="71"/>
                    <a:pt x="3" y="71"/>
                    <a:pt x="3" y="71"/>
                  </a:cubicBezTo>
                  <a:cubicBezTo>
                    <a:pt x="0" y="95"/>
                    <a:pt x="18" y="101"/>
                    <a:pt x="18" y="101"/>
                  </a:cubicBezTo>
                  <a:cubicBezTo>
                    <a:pt x="57" y="119"/>
                    <a:pt x="57" y="119"/>
                    <a:pt x="57" y="119"/>
                  </a:cubicBezTo>
                  <a:cubicBezTo>
                    <a:pt x="57" y="119"/>
                    <a:pt x="63" y="121"/>
                    <a:pt x="70" y="121"/>
                  </a:cubicBezTo>
                  <a:cubicBezTo>
                    <a:pt x="87" y="121"/>
                    <a:pt x="94" y="108"/>
                    <a:pt x="102" y="87"/>
                  </a:cubicBezTo>
                  <a:cubicBezTo>
                    <a:pt x="113" y="57"/>
                    <a:pt x="124" y="24"/>
                    <a:pt x="124" y="23"/>
                  </a:cubicBezTo>
                  <a:cubicBezTo>
                    <a:pt x="125" y="22"/>
                    <a:pt x="125" y="21"/>
                    <a:pt x="124" y="19"/>
                  </a:cubicBezTo>
                  <a:close/>
                  <a:moveTo>
                    <a:pt x="124" y="19"/>
                  </a:moveTo>
                  <a:cubicBezTo>
                    <a:pt x="124" y="19"/>
                    <a:pt x="124" y="19"/>
                    <a:pt x="124" y="1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1" name="Freeform 598"/>
            <p:cNvSpPr>
              <a:spLocks noEditPoints="1"/>
            </p:cNvSpPr>
            <p:nvPr/>
          </p:nvSpPr>
          <p:spPr bwMode="auto">
            <a:xfrm>
              <a:off x="8337556" y="2594679"/>
              <a:ext cx="46331" cy="25083"/>
            </a:xfrm>
            <a:custGeom>
              <a:avLst/>
              <a:gdLst>
                <a:gd name="T0" fmla="*/ 25 w 31"/>
                <a:gd name="T1" fmla="*/ 16 h 17"/>
                <a:gd name="T2" fmla="*/ 26 w 31"/>
                <a:gd name="T3" fmla="*/ 17 h 17"/>
                <a:gd name="T4" fmla="*/ 30 w 31"/>
                <a:gd name="T5" fmla="*/ 13 h 17"/>
                <a:gd name="T6" fmla="*/ 27 w 31"/>
                <a:gd name="T7" fmla="*/ 7 h 17"/>
                <a:gd name="T8" fmla="*/ 7 w 31"/>
                <a:gd name="T9" fmla="*/ 1 h 17"/>
                <a:gd name="T10" fmla="*/ 1 w 31"/>
                <a:gd name="T11" fmla="*/ 4 h 17"/>
                <a:gd name="T12" fmla="*/ 4 w 31"/>
                <a:gd name="T13" fmla="*/ 10 h 17"/>
                <a:gd name="T14" fmla="*/ 25 w 31"/>
                <a:gd name="T15" fmla="*/ 16 h 17"/>
                <a:gd name="T16" fmla="*/ 25 w 31"/>
                <a:gd name="T17" fmla="*/ 16 h 17"/>
                <a:gd name="T18" fmla="*/ 25 w 31"/>
                <a:gd name="T19"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7">
                  <a:moveTo>
                    <a:pt x="25" y="16"/>
                  </a:moveTo>
                  <a:cubicBezTo>
                    <a:pt x="25" y="16"/>
                    <a:pt x="25" y="17"/>
                    <a:pt x="26" y="17"/>
                  </a:cubicBezTo>
                  <a:cubicBezTo>
                    <a:pt x="28" y="17"/>
                    <a:pt x="30" y="15"/>
                    <a:pt x="30" y="13"/>
                  </a:cubicBezTo>
                  <a:cubicBezTo>
                    <a:pt x="31" y="11"/>
                    <a:pt x="30" y="8"/>
                    <a:pt x="27" y="7"/>
                  </a:cubicBezTo>
                  <a:cubicBezTo>
                    <a:pt x="7" y="1"/>
                    <a:pt x="7" y="1"/>
                    <a:pt x="7" y="1"/>
                  </a:cubicBezTo>
                  <a:cubicBezTo>
                    <a:pt x="4" y="0"/>
                    <a:pt x="2" y="2"/>
                    <a:pt x="1" y="4"/>
                  </a:cubicBezTo>
                  <a:cubicBezTo>
                    <a:pt x="0" y="7"/>
                    <a:pt x="2" y="9"/>
                    <a:pt x="4" y="10"/>
                  </a:cubicBezTo>
                  <a:lnTo>
                    <a:pt x="25" y="16"/>
                  </a:lnTo>
                  <a:close/>
                  <a:moveTo>
                    <a:pt x="25" y="16"/>
                  </a:moveTo>
                  <a:cubicBezTo>
                    <a:pt x="25" y="16"/>
                    <a:pt x="25" y="16"/>
                    <a:pt x="25" y="1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2" name="Freeform 599"/>
            <p:cNvSpPr>
              <a:spLocks noEditPoints="1"/>
            </p:cNvSpPr>
            <p:nvPr/>
          </p:nvSpPr>
          <p:spPr bwMode="auto">
            <a:xfrm>
              <a:off x="8325974" y="2622549"/>
              <a:ext cx="46331" cy="22296"/>
            </a:xfrm>
            <a:custGeom>
              <a:avLst/>
              <a:gdLst>
                <a:gd name="T0" fmla="*/ 1 w 31"/>
                <a:gd name="T1" fmla="*/ 4 h 17"/>
                <a:gd name="T2" fmla="*/ 4 w 31"/>
                <a:gd name="T3" fmla="*/ 10 h 17"/>
                <a:gd name="T4" fmla="*/ 24 w 31"/>
                <a:gd name="T5" fmla="*/ 17 h 17"/>
                <a:gd name="T6" fmla="*/ 25 w 31"/>
                <a:gd name="T7" fmla="*/ 17 h 17"/>
                <a:gd name="T8" fmla="*/ 30 w 31"/>
                <a:gd name="T9" fmla="*/ 14 h 17"/>
                <a:gd name="T10" fmla="*/ 27 w 31"/>
                <a:gd name="T11" fmla="*/ 8 h 17"/>
                <a:gd name="T12" fmla="*/ 7 w 31"/>
                <a:gd name="T13" fmla="*/ 1 h 17"/>
                <a:gd name="T14" fmla="*/ 1 w 31"/>
                <a:gd name="T15" fmla="*/ 4 h 17"/>
                <a:gd name="T16" fmla="*/ 1 w 31"/>
                <a:gd name="T17" fmla="*/ 4 h 17"/>
                <a:gd name="T18" fmla="*/ 1 w 31"/>
                <a:gd name="T19"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7">
                  <a:moveTo>
                    <a:pt x="1" y="4"/>
                  </a:moveTo>
                  <a:cubicBezTo>
                    <a:pt x="0" y="7"/>
                    <a:pt x="1" y="9"/>
                    <a:pt x="4" y="10"/>
                  </a:cubicBezTo>
                  <a:cubicBezTo>
                    <a:pt x="24" y="17"/>
                    <a:pt x="24" y="17"/>
                    <a:pt x="24" y="17"/>
                  </a:cubicBezTo>
                  <a:cubicBezTo>
                    <a:pt x="25" y="17"/>
                    <a:pt x="25" y="17"/>
                    <a:pt x="25" y="17"/>
                  </a:cubicBezTo>
                  <a:cubicBezTo>
                    <a:pt x="27" y="17"/>
                    <a:pt x="29" y="16"/>
                    <a:pt x="30" y="14"/>
                  </a:cubicBezTo>
                  <a:cubicBezTo>
                    <a:pt x="31" y="12"/>
                    <a:pt x="29" y="9"/>
                    <a:pt x="27" y="8"/>
                  </a:cubicBezTo>
                  <a:cubicBezTo>
                    <a:pt x="7" y="1"/>
                    <a:pt x="7" y="1"/>
                    <a:pt x="7" y="1"/>
                  </a:cubicBezTo>
                  <a:cubicBezTo>
                    <a:pt x="4" y="0"/>
                    <a:pt x="2" y="2"/>
                    <a:pt x="1" y="4"/>
                  </a:cubicBezTo>
                  <a:close/>
                  <a:moveTo>
                    <a:pt x="1" y="4"/>
                  </a:moveTo>
                  <a:cubicBezTo>
                    <a:pt x="1" y="4"/>
                    <a:pt x="1" y="4"/>
                    <a:pt x="1"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3" name="Freeform 600"/>
            <p:cNvSpPr>
              <a:spLocks noEditPoints="1"/>
            </p:cNvSpPr>
            <p:nvPr/>
          </p:nvSpPr>
          <p:spPr bwMode="auto">
            <a:xfrm>
              <a:off x="8314390" y="2650418"/>
              <a:ext cx="46331" cy="25083"/>
            </a:xfrm>
            <a:custGeom>
              <a:avLst/>
              <a:gdLst>
                <a:gd name="T0" fmla="*/ 7 w 31"/>
                <a:gd name="T1" fmla="*/ 1 h 17"/>
                <a:gd name="T2" fmla="*/ 1 w 31"/>
                <a:gd name="T3" fmla="*/ 4 h 17"/>
                <a:gd name="T4" fmla="*/ 4 w 31"/>
                <a:gd name="T5" fmla="*/ 10 h 17"/>
                <a:gd name="T6" fmla="*/ 24 w 31"/>
                <a:gd name="T7" fmla="*/ 17 h 17"/>
                <a:gd name="T8" fmla="*/ 26 w 31"/>
                <a:gd name="T9" fmla="*/ 17 h 17"/>
                <a:gd name="T10" fmla="*/ 30 w 31"/>
                <a:gd name="T11" fmla="*/ 14 h 17"/>
                <a:gd name="T12" fmla="*/ 27 w 31"/>
                <a:gd name="T13" fmla="*/ 8 h 17"/>
                <a:gd name="T14" fmla="*/ 7 w 31"/>
                <a:gd name="T15" fmla="*/ 1 h 17"/>
                <a:gd name="T16" fmla="*/ 7 w 31"/>
                <a:gd name="T17" fmla="*/ 1 h 17"/>
                <a:gd name="T18" fmla="*/ 7 w 31"/>
                <a:gd name="T19"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7">
                  <a:moveTo>
                    <a:pt x="7" y="1"/>
                  </a:moveTo>
                  <a:cubicBezTo>
                    <a:pt x="5" y="0"/>
                    <a:pt x="2" y="1"/>
                    <a:pt x="1" y="4"/>
                  </a:cubicBezTo>
                  <a:cubicBezTo>
                    <a:pt x="0" y="6"/>
                    <a:pt x="2" y="9"/>
                    <a:pt x="4" y="10"/>
                  </a:cubicBezTo>
                  <a:cubicBezTo>
                    <a:pt x="24" y="17"/>
                    <a:pt x="24" y="17"/>
                    <a:pt x="24" y="17"/>
                  </a:cubicBezTo>
                  <a:cubicBezTo>
                    <a:pt x="25" y="17"/>
                    <a:pt x="25" y="17"/>
                    <a:pt x="26" y="17"/>
                  </a:cubicBezTo>
                  <a:cubicBezTo>
                    <a:pt x="28" y="17"/>
                    <a:pt x="30" y="16"/>
                    <a:pt x="30" y="14"/>
                  </a:cubicBezTo>
                  <a:cubicBezTo>
                    <a:pt x="31" y="11"/>
                    <a:pt x="30" y="9"/>
                    <a:pt x="27" y="8"/>
                  </a:cubicBezTo>
                  <a:lnTo>
                    <a:pt x="7" y="1"/>
                  </a:lnTo>
                  <a:close/>
                  <a:moveTo>
                    <a:pt x="7" y="1"/>
                  </a:moveTo>
                  <a:cubicBezTo>
                    <a:pt x="7" y="1"/>
                    <a:pt x="7" y="1"/>
                    <a:pt x="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4" name="Freeform 601"/>
            <p:cNvSpPr>
              <a:spLocks noEditPoints="1"/>
            </p:cNvSpPr>
            <p:nvPr/>
          </p:nvSpPr>
          <p:spPr bwMode="auto">
            <a:xfrm>
              <a:off x="8314390" y="2589106"/>
              <a:ext cx="17374" cy="13935"/>
            </a:xfrm>
            <a:custGeom>
              <a:avLst/>
              <a:gdLst>
                <a:gd name="T0" fmla="*/ 5 w 11"/>
                <a:gd name="T1" fmla="*/ 0 h 10"/>
                <a:gd name="T2" fmla="*/ 11 w 11"/>
                <a:gd name="T3" fmla="*/ 5 h 10"/>
                <a:gd name="T4" fmla="*/ 5 w 11"/>
                <a:gd name="T5" fmla="*/ 10 h 10"/>
                <a:gd name="T6" fmla="*/ 0 w 11"/>
                <a:gd name="T7" fmla="*/ 5 h 10"/>
                <a:gd name="T8" fmla="*/ 5 w 11"/>
                <a:gd name="T9" fmla="*/ 0 h 10"/>
                <a:gd name="T10" fmla="*/ 5 w 11"/>
                <a:gd name="T11" fmla="*/ 0 h 10"/>
                <a:gd name="T12" fmla="*/ 5 w 11"/>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0"/>
                  </a:moveTo>
                  <a:cubicBezTo>
                    <a:pt x="8" y="0"/>
                    <a:pt x="11" y="2"/>
                    <a:pt x="11" y="5"/>
                  </a:cubicBezTo>
                  <a:cubicBezTo>
                    <a:pt x="11" y="7"/>
                    <a:pt x="8" y="10"/>
                    <a:pt x="5" y="10"/>
                  </a:cubicBezTo>
                  <a:cubicBezTo>
                    <a:pt x="3" y="10"/>
                    <a:pt x="0" y="7"/>
                    <a:pt x="0" y="5"/>
                  </a:cubicBezTo>
                  <a:cubicBezTo>
                    <a:pt x="0" y="2"/>
                    <a:pt x="3" y="0"/>
                    <a:pt x="5" y="0"/>
                  </a:cubicBezTo>
                  <a:close/>
                  <a:moveTo>
                    <a:pt x="5" y="0"/>
                  </a:moveTo>
                  <a:cubicBezTo>
                    <a:pt x="5"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5" name="Freeform 602"/>
            <p:cNvSpPr>
              <a:spLocks noEditPoints="1"/>
            </p:cNvSpPr>
            <p:nvPr/>
          </p:nvSpPr>
          <p:spPr bwMode="auto">
            <a:xfrm>
              <a:off x="8305704" y="2614187"/>
              <a:ext cx="14479" cy="13935"/>
            </a:xfrm>
            <a:custGeom>
              <a:avLst/>
              <a:gdLst>
                <a:gd name="T0" fmla="*/ 5 w 10"/>
                <a:gd name="T1" fmla="*/ 0 h 10"/>
                <a:gd name="T2" fmla="*/ 10 w 10"/>
                <a:gd name="T3" fmla="*/ 5 h 10"/>
                <a:gd name="T4" fmla="*/ 5 w 10"/>
                <a:gd name="T5" fmla="*/ 10 h 10"/>
                <a:gd name="T6" fmla="*/ 0 w 10"/>
                <a:gd name="T7" fmla="*/ 5 h 10"/>
                <a:gd name="T8" fmla="*/ 5 w 10"/>
                <a:gd name="T9" fmla="*/ 0 h 10"/>
                <a:gd name="T10" fmla="*/ 5 w 10"/>
                <a:gd name="T11" fmla="*/ 0 h 10"/>
                <a:gd name="T12" fmla="*/ 5 w 1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5" y="0"/>
                  </a:moveTo>
                  <a:cubicBezTo>
                    <a:pt x="8" y="0"/>
                    <a:pt x="10" y="3"/>
                    <a:pt x="10" y="5"/>
                  </a:cubicBezTo>
                  <a:cubicBezTo>
                    <a:pt x="10" y="8"/>
                    <a:pt x="8" y="10"/>
                    <a:pt x="5" y="10"/>
                  </a:cubicBezTo>
                  <a:cubicBezTo>
                    <a:pt x="2" y="10"/>
                    <a:pt x="0" y="8"/>
                    <a:pt x="0" y="5"/>
                  </a:cubicBezTo>
                  <a:cubicBezTo>
                    <a:pt x="0" y="3"/>
                    <a:pt x="2" y="0"/>
                    <a:pt x="5" y="0"/>
                  </a:cubicBezTo>
                  <a:close/>
                  <a:moveTo>
                    <a:pt x="5" y="0"/>
                  </a:moveTo>
                  <a:cubicBezTo>
                    <a:pt x="5"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6" name="Freeform 603"/>
            <p:cNvSpPr>
              <a:spLocks noEditPoints="1"/>
            </p:cNvSpPr>
            <p:nvPr/>
          </p:nvSpPr>
          <p:spPr bwMode="auto">
            <a:xfrm>
              <a:off x="8291225" y="2642058"/>
              <a:ext cx="17374" cy="16722"/>
            </a:xfrm>
            <a:custGeom>
              <a:avLst/>
              <a:gdLst>
                <a:gd name="T0" fmla="*/ 5 w 10"/>
                <a:gd name="T1" fmla="*/ 0 h 10"/>
                <a:gd name="T2" fmla="*/ 10 w 10"/>
                <a:gd name="T3" fmla="*/ 5 h 10"/>
                <a:gd name="T4" fmla="*/ 5 w 10"/>
                <a:gd name="T5" fmla="*/ 10 h 10"/>
                <a:gd name="T6" fmla="*/ 0 w 10"/>
                <a:gd name="T7" fmla="*/ 5 h 10"/>
                <a:gd name="T8" fmla="*/ 5 w 10"/>
                <a:gd name="T9" fmla="*/ 0 h 10"/>
                <a:gd name="T10" fmla="*/ 5 w 10"/>
                <a:gd name="T11" fmla="*/ 0 h 10"/>
                <a:gd name="T12" fmla="*/ 5 w 1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5" y="0"/>
                  </a:moveTo>
                  <a:cubicBezTo>
                    <a:pt x="8" y="0"/>
                    <a:pt x="10" y="2"/>
                    <a:pt x="10" y="5"/>
                  </a:cubicBezTo>
                  <a:cubicBezTo>
                    <a:pt x="10" y="8"/>
                    <a:pt x="8" y="10"/>
                    <a:pt x="5" y="10"/>
                  </a:cubicBezTo>
                  <a:cubicBezTo>
                    <a:pt x="2" y="10"/>
                    <a:pt x="0" y="8"/>
                    <a:pt x="0" y="5"/>
                  </a:cubicBezTo>
                  <a:cubicBezTo>
                    <a:pt x="0" y="2"/>
                    <a:pt x="2" y="0"/>
                    <a:pt x="5" y="0"/>
                  </a:cubicBezTo>
                  <a:close/>
                  <a:moveTo>
                    <a:pt x="5" y="0"/>
                  </a:moveTo>
                  <a:cubicBezTo>
                    <a:pt x="5"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nvGrpSpPr>
          <p:cNvPr id="27" name="Group 26"/>
          <p:cNvGrpSpPr/>
          <p:nvPr/>
        </p:nvGrpSpPr>
        <p:grpSpPr>
          <a:xfrm>
            <a:off x="6466103" y="5245314"/>
            <a:ext cx="498308" cy="497158"/>
            <a:chOff x="6294438" y="-201613"/>
            <a:chExt cx="687387" cy="685801"/>
          </a:xfrm>
          <a:solidFill>
            <a:schemeClr val="bg1"/>
          </a:solidFill>
        </p:grpSpPr>
        <p:sp>
          <p:nvSpPr>
            <p:cNvPr id="28" name="Freeform 10"/>
            <p:cNvSpPr>
              <a:spLocks noEditPoints="1"/>
            </p:cNvSpPr>
            <p:nvPr/>
          </p:nvSpPr>
          <p:spPr bwMode="auto">
            <a:xfrm>
              <a:off x="6294438" y="-201613"/>
              <a:ext cx="687387" cy="685801"/>
            </a:xfrm>
            <a:custGeom>
              <a:avLst/>
              <a:gdLst>
                <a:gd name="T0" fmla="*/ 163 w 180"/>
                <a:gd name="T1" fmla="*/ 0 h 180"/>
                <a:gd name="T2" fmla="*/ 39 w 180"/>
                <a:gd name="T3" fmla="*/ 0 h 180"/>
                <a:gd name="T4" fmla="*/ 23 w 180"/>
                <a:gd name="T5" fmla="*/ 17 h 180"/>
                <a:gd name="T6" fmla="*/ 23 w 180"/>
                <a:gd name="T7" fmla="*/ 28 h 180"/>
                <a:gd name="T8" fmla="*/ 17 w 180"/>
                <a:gd name="T9" fmla="*/ 28 h 180"/>
                <a:gd name="T10" fmla="*/ 0 w 180"/>
                <a:gd name="T11" fmla="*/ 45 h 180"/>
                <a:gd name="T12" fmla="*/ 0 w 180"/>
                <a:gd name="T13" fmla="*/ 158 h 180"/>
                <a:gd name="T14" fmla="*/ 23 w 180"/>
                <a:gd name="T15" fmla="*/ 180 h 180"/>
                <a:gd name="T16" fmla="*/ 158 w 180"/>
                <a:gd name="T17" fmla="*/ 180 h 180"/>
                <a:gd name="T18" fmla="*/ 180 w 180"/>
                <a:gd name="T19" fmla="*/ 158 h 180"/>
                <a:gd name="T20" fmla="*/ 180 w 180"/>
                <a:gd name="T21" fmla="*/ 17 h 180"/>
                <a:gd name="T22" fmla="*/ 163 w 180"/>
                <a:gd name="T23" fmla="*/ 0 h 180"/>
                <a:gd name="T24" fmla="*/ 169 w 180"/>
                <a:gd name="T25" fmla="*/ 158 h 180"/>
                <a:gd name="T26" fmla="*/ 158 w 180"/>
                <a:gd name="T27" fmla="*/ 169 h 180"/>
                <a:gd name="T28" fmla="*/ 23 w 180"/>
                <a:gd name="T29" fmla="*/ 169 h 180"/>
                <a:gd name="T30" fmla="*/ 11 w 180"/>
                <a:gd name="T31" fmla="*/ 158 h 180"/>
                <a:gd name="T32" fmla="*/ 11 w 180"/>
                <a:gd name="T33" fmla="*/ 45 h 180"/>
                <a:gd name="T34" fmla="*/ 17 w 180"/>
                <a:gd name="T35" fmla="*/ 39 h 180"/>
                <a:gd name="T36" fmla="*/ 23 w 180"/>
                <a:gd name="T37" fmla="*/ 39 h 180"/>
                <a:gd name="T38" fmla="*/ 23 w 180"/>
                <a:gd name="T39" fmla="*/ 152 h 180"/>
                <a:gd name="T40" fmla="*/ 28 w 180"/>
                <a:gd name="T41" fmla="*/ 158 h 180"/>
                <a:gd name="T42" fmla="*/ 34 w 180"/>
                <a:gd name="T43" fmla="*/ 152 h 180"/>
                <a:gd name="T44" fmla="*/ 34 w 180"/>
                <a:gd name="T45" fmla="*/ 17 h 180"/>
                <a:gd name="T46" fmla="*/ 39 w 180"/>
                <a:gd name="T47" fmla="*/ 11 h 180"/>
                <a:gd name="T48" fmla="*/ 163 w 180"/>
                <a:gd name="T49" fmla="*/ 11 h 180"/>
                <a:gd name="T50" fmla="*/ 169 w 180"/>
                <a:gd name="T51" fmla="*/ 17 h 180"/>
                <a:gd name="T52" fmla="*/ 169 w 180"/>
                <a:gd name="T53" fmla="*/ 15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0" h="180">
                  <a:moveTo>
                    <a:pt x="163" y="0"/>
                  </a:moveTo>
                  <a:cubicBezTo>
                    <a:pt x="39" y="0"/>
                    <a:pt x="39" y="0"/>
                    <a:pt x="39" y="0"/>
                  </a:cubicBezTo>
                  <a:cubicBezTo>
                    <a:pt x="30" y="0"/>
                    <a:pt x="23" y="8"/>
                    <a:pt x="23" y="17"/>
                  </a:cubicBezTo>
                  <a:cubicBezTo>
                    <a:pt x="23" y="28"/>
                    <a:pt x="23" y="28"/>
                    <a:pt x="23" y="28"/>
                  </a:cubicBezTo>
                  <a:cubicBezTo>
                    <a:pt x="17" y="28"/>
                    <a:pt x="17" y="28"/>
                    <a:pt x="17" y="28"/>
                  </a:cubicBezTo>
                  <a:cubicBezTo>
                    <a:pt x="8" y="28"/>
                    <a:pt x="0" y="36"/>
                    <a:pt x="0" y="45"/>
                  </a:cubicBezTo>
                  <a:cubicBezTo>
                    <a:pt x="0" y="158"/>
                    <a:pt x="0" y="158"/>
                    <a:pt x="0" y="158"/>
                  </a:cubicBezTo>
                  <a:cubicBezTo>
                    <a:pt x="0" y="170"/>
                    <a:pt x="10" y="180"/>
                    <a:pt x="23" y="180"/>
                  </a:cubicBezTo>
                  <a:cubicBezTo>
                    <a:pt x="158" y="180"/>
                    <a:pt x="158" y="180"/>
                    <a:pt x="158" y="180"/>
                  </a:cubicBezTo>
                  <a:cubicBezTo>
                    <a:pt x="170" y="180"/>
                    <a:pt x="180" y="170"/>
                    <a:pt x="180" y="158"/>
                  </a:cubicBezTo>
                  <a:cubicBezTo>
                    <a:pt x="180" y="17"/>
                    <a:pt x="180" y="17"/>
                    <a:pt x="180" y="17"/>
                  </a:cubicBezTo>
                  <a:cubicBezTo>
                    <a:pt x="180" y="8"/>
                    <a:pt x="172" y="0"/>
                    <a:pt x="163" y="0"/>
                  </a:cubicBezTo>
                  <a:close/>
                  <a:moveTo>
                    <a:pt x="169" y="158"/>
                  </a:moveTo>
                  <a:cubicBezTo>
                    <a:pt x="169" y="164"/>
                    <a:pt x="164" y="169"/>
                    <a:pt x="158" y="169"/>
                  </a:cubicBezTo>
                  <a:cubicBezTo>
                    <a:pt x="23" y="169"/>
                    <a:pt x="23" y="169"/>
                    <a:pt x="23" y="169"/>
                  </a:cubicBezTo>
                  <a:cubicBezTo>
                    <a:pt x="16" y="169"/>
                    <a:pt x="11" y="164"/>
                    <a:pt x="11" y="158"/>
                  </a:cubicBezTo>
                  <a:cubicBezTo>
                    <a:pt x="11" y="45"/>
                    <a:pt x="11" y="45"/>
                    <a:pt x="11" y="45"/>
                  </a:cubicBezTo>
                  <a:cubicBezTo>
                    <a:pt x="11" y="42"/>
                    <a:pt x="14" y="39"/>
                    <a:pt x="17" y="39"/>
                  </a:cubicBezTo>
                  <a:cubicBezTo>
                    <a:pt x="23" y="39"/>
                    <a:pt x="23" y="39"/>
                    <a:pt x="23" y="39"/>
                  </a:cubicBezTo>
                  <a:cubicBezTo>
                    <a:pt x="23" y="152"/>
                    <a:pt x="23" y="152"/>
                    <a:pt x="23" y="152"/>
                  </a:cubicBezTo>
                  <a:cubicBezTo>
                    <a:pt x="23" y="155"/>
                    <a:pt x="25" y="158"/>
                    <a:pt x="28" y="158"/>
                  </a:cubicBezTo>
                  <a:cubicBezTo>
                    <a:pt x="31" y="158"/>
                    <a:pt x="34" y="155"/>
                    <a:pt x="34" y="152"/>
                  </a:cubicBezTo>
                  <a:cubicBezTo>
                    <a:pt x="34" y="17"/>
                    <a:pt x="34" y="17"/>
                    <a:pt x="34" y="17"/>
                  </a:cubicBezTo>
                  <a:cubicBezTo>
                    <a:pt x="34" y="14"/>
                    <a:pt x="36" y="11"/>
                    <a:pt x="39" y="11"/>
                  </a:cubicBezTo>
                  <a:cubicBezTo>
                    <a:pt x="163" y="11"/>
                    <a:pt x="163" y="11"/>
                    <a:pt x="163" y="11"/>
                  </a:cubicBezTo>
                  <a:cubicBezTo>
                    <a:pt x="166" y="11"/>
                    <a:pt x="169" y="14"/>
                    <a:pt x="169" y="17"/>
                  </a:cubicBezTo>
                  <a:lnTo>
                    <a:pt x="169" y="158"/>
                  </a:lnTo>
                  <a:close/>
                </a:path>
              </a:pathLst>
            </a:custGeom>
            <a:grpFill/>
            <a:ln>
              <a:noFill/>
            </a:ln>
          </p:spPr>
          <p:txBody>
            <a:bodyPr vert="horz" wrap="square" lIns="91440" tIns="45720" rIns="91440" bIns="45720" numCol="1" anchor="t" anchorCtr="0" compatLnSpc="1"/>
            <a:lstStyle/>
            <a:p>
              <a:endParaRPr lang="id-ID">
                <a:cs typeface="+mn-ea"/>
                <a:sym typeface="+mn-lt"/>
              </a:endParaRPr>
            </a:p>
          </p:txBody>
        </p:sp>
        <p:sp>
          <p:nvSpPr>
            <p:cNvPr id="29" name="Freeform 11"/>
            <p:cNvSpPr/>
            <p:nvPr/>
          </p:nvSpPr>
          <p:spPr bwMode="auto">
            <a:xfrm>
              <a:off x="6702425" y="58737"/>
              <a:ext cx="192087" cy="19050"/>
            </a:xfrm>
            <a:custGeom>
              <a:avLst/>
              <a:gdLst>
                <a:gd name="T0" fmla="*/ 3 w 50"/>
                <a:gd name="T1" fmla="*/ 5 h 5"/>
                <a:gd name="T2" fmla="*/ 48 w 50"/>
                <a:gd name="T3" fmla="*/ 5 h 5"/>
                <a:gd name="T4" fmla="*/ 50 w 50"/>
                <a:gd name="T5" fmla="*/ 2 h 5"/>
                <a:gd name="T6" fmla="*/ 48 w 50"/>
                <a:gd name="T7" fmla="*/ 0 h 5"/>
                <a:gd name="T8" fmla="*/ 3 w 50"/>
                <a:gd name="T9" fmla="*/ 0 h 5"/>
                <a:gd name="T10" fmla="*/ 0 w 50"/>
                <a:gd name="T11" fmla="*/ 2 h 5"/>
                <a:gd name="T12" fmla="*/ 3 w 50"/>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50" h="5">
                  <a:moveTo>
                    <a:pt x="3" y="5"/>
                  </a:moveTo>
                  <a:cubicBezTo>
                    <a:pt x="48" y="5"/>
                    <a:pt x="48" y="5"/>
                    <a:pt x="48" y="5"/>
                  </a:cubicBezTo>
                  <a:cubicBezTo>
                    <a:pt x="49" y="5"/>
                    <a:pt x="50" y="4"/>
                    <a:pt x="50" y="2"/>
                  </a:cubicBezTo>
                  <a:cubicBezTo>
                    <a:pt x="50" y="1"/>
                    <a:pt x="49" y="0"/>
                    <a:pt x="48" y="0"/>
                  </a:cubicBezTo>
                  <a:cubicBezTo>
                    <a:pt x="3" y="0"/>
                    <a:pt x="3" y="0"/>
                    <a:pt x="3" y="0"/>
                  </a:cubicBezTo>
                  <a:cubicBezTo>
                    <a:pt x="1" y="0"/>
                    <a:pt x="0" y="1"/>
                    <a:pt x="0" y="2"/>
                  </a:cubicBezTo>
                  <a:cubicBezTo>
                    <a:pt x="0" y="4"/>
                    <a:pt x="1" y="5"/>
                    <a:pt x="3" y="5"/>
                  </a:cubicBezTo>
                  <a:close/>
                </a:path>
              </a:pathLst>
            </a:custGeom>
            <a:grpFill/>
            <a:ln>
              <a:noFill/>
            </a:ln>
          </p:spPr>
          <p:txBody>
            <a:bodyPr vert="horz" wrap="square" lIns="91440" tIns="45720" rIns="91440" bIns="45720" numCol="1" anchor="t" anchorCtr="0" compatLnSpc="1"/>
            <a:lstStyle/>
            <a:p>
              <a:endParaRPr lang="id-ID">
                <a:cs typeface="+mn-ea"/>
                <a:sym typeface="+mn-lt"/>
              </a:endParaRPr>
            </a:p>
          </p:txBody>
        </p:sp>
        <p:sp>
          <p:nvSpPr>
            <p:cNvPr id="30" name="Freeform 12"/>
            <p:cNvSpPr/>
            <p:nvPr/>
          </p:nvSpPr>
          <p:spPr bwMode="auto">
            <a:xfrm>
              <a:off x="6702425" y="-6350"/>
              <a:ext cx="192087" cy="19050"/>
            </a:xfrm>
            <a:custGeom>
              <a:avLst/>
              <a:gdLst>
                <a:gd name="T0" fmla="*/ 3 w 50"/>
                <a:gd name="T1" fmla="*/ 5 h 5"/>
                <a:gd name="T2" fmla="*/ 48 w 50"/>
                <a:gd name="T3" fmla="*/ 5 h 5"/>
                <a:gd name="T4" fmla="*/ 50 w 50"/>
                <a:gd name="T5" fmla="*/ 2 h 5"/>
                <a:gd name="T6" fmla="*/ 48 w 50"/>
                <a:gd name="T7" fmla="*/ 0 h 5"/>
                <a:gd name="T8" fmla="*/ 3 w 50"/>
                <a:gd name="T9" fmla="*/ 0 h 5"/>
                <a:gd name="T10" fmla="*/ 0 w 50"/>
                <a:gd name="T11" fmla="*/ 2 h 5"/>
                <a:gd name="T12" fmla="*/ 3 w 50"/>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50" h="5">
                  <a:moveTo>
                    <a:pt x="3" y="5"/>
                  </a:moveTo>
                  <a:cubicBezTo>
                    <a:pt x="48" y="5"/>
                    <a:pt x="48" y="5"/>
                    <a:pt x="48" y="5"/>
                  </a:cubicBezTo>
                  <a:cubicBezTo>
                    <a:pt x="49" y="5"/>
                    <a:pt x="50" y="4"/>
                    <a:pt x="50" y="2"/>
                  </a:cubicBezTo>
                  <a:cubicBezTo>
                    <a:pt x="50" y="1"/>
                    <a:pt x="49" y="0"/>
                    <a:pt x="48" y="0"/>
                  </a:cubicBezTo>
                  <a:cubicBezTo>
                    <a:pt x="3" y="0"/>
                    <a:pt x="3" y="0"/>
                    <a:pt x="3" y="0"/>
                  </a:cubicBezTo>
                  <a:cubicBezTo>
                    <a:pt x="1" y="0"/>
                    <a:pt x="0" y="1"/>
                    <a:pt x="0" y="2"/>
                  </a:cubicBezTo>
                  <a:cubicBezTo>
                    <a:pt x="0" y="4"/>
                    <a:pt x="1" y="5"/>
                    <a:pt x="3" y="5"/>
                  </a:cubicBezTo>
                  <a:close/>
                </a:path>
              </a:pathLst>
            </a:custGeom>
            <a:grpFill/>
            <a:ln>
              <a:noFill/>
            </a:ln>
          </p:spPr>
          <p:txBody>
            <a:bodyPr vert="horz" wrap="square" lIns="91440" tIns="45720" rIns="91440" bIns="45720" numCol="1" anchor="t" anchorCtr="0" compatLnSpc="1"/>
            <a:lstStyle/>
            <a:p>
              <a:endParaRPr lang="id-ID">
                <a:cs typeface="+mn-ea"/>
                <a:sym typeface="+mn-lt"/>
              </a:endParaRPr>
            </a:p>
          </p:txBody>
        </p:sp>
        <p:sp>
          <p:nvSpPr>
            <p:cNvPr id="31" name="Freeform 13"/>
            <p:cNvSpPr/>
            <p:nvPr/>
          </p:nvSpPr>
          <p:spPr bwMode="auto">
            <a:xfrm>
              <a:off x="6702425" y="-71438"/>
              <a:ext cx="192087" cy="19050"/>
            </a:xfrm>
            <a:custGeom>
              <a:avLst/>
              <a:gdLst>
                <a:gd name="T0" fmla="*/ 3 w 50"/>
                <a:gd name="T1" fmla="*/ 5 h 5"/>
                <a:gd name="T2" fmla="*/ 48 w 50"/>
                <a:gd name="T3" fmla="*/ 5 h 5"/>
                <a:gd name="T4" fmla="*/ 50 w 50"/>
                <a:gd name="T5" fmla="*/ 3 h 5"/>
                <a:gd name="T6" fmla="*/ 48 w 50"/>
                <a:gd name="T7" fmla="*/ 0 h 5"/>
                <a:gd name="T8" fmla="*/ 3 w 50"/>
                <a:gd name="T9" fmla="*/ 0 h 5"/>
                <a:gd name="T10" fmla="*/ 0 w 50"/>
                <a:gd name="T11" fmla="*/ 3 h 5"/>
                <a:gd name="T12" fmla="*/ 3 w 50"/>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50" h="5">
                  <a:moveTo>
                    <a:pt x="3" y="5"/>
                  </a:moveTo>
                  <a:cubicBezTo>
                    <a:pt x="48" y="5"/>
                    <a:pt x="48" y="5"/>
                    <a:pt x="48" y="5"/>
                  </a:cubicBezTo>
                  <a:cubicBezTo>
                    <a:pt x="49" y="5"/>
                    <a:pt x="50" y="4"/>
                    <a:pt x="50" y="3"/>
                  </a:cubicBezTo>
                  <a:cubicBezTo>
                    <a:pt x="50" y="1"/>
                    <a:pt x="49" y="0"/>
                    <a:pt x="48" y="0"/>
                  </a:cubicBezTo>
                  <a:cubicBezTo>
                    <a:pt x="3" y="0"/>
                    <a:pt x="3" y="0"/>
                    <a:pt x="3" y="0"/>
                  </a:cubicBezTo>
                  <a:cubicBezTo>
                    <a:pt x="1" y="0"/>
                    <a:pt x="0" y="1"/>
                    <a:pt x="0" y="3"/>
                  </a:cubicBezTo>
                  <a:cubicBezTo>
                    <a:pt x="0" y="4"/>
                    <a:pt x="1" y="5"/>
                    <a:pt x="3" y="5"/>
                  </a:cubicBezTo>
                  <a:close/>
                </a:path>
              </a:pathLst>
            </a:custGeom>
            <a:grpFill/>
            <a:ln>
              <a:noFill/>
            </a:ln>
          </p:spPr>
          <p:txBody>
            <a:bodyPr vert="horz" wrap="square" lIns="91440" tIns="45720" rIns="91440" bIns="45720" numCol="1" anchor="t" anchorCtr="0" compatLnSpc="1"/>
            <a:lstStyle/>
            <a:p>
              <a:endParaRPr lang="id-ID">
                <a:cs typeface="+mn-ea"/>
                <a:sym typeface="+mn-lt"/>
              </a:endParaRPr>
            </a:p>
          </p:txBody>
        </p:sp>
        <p:sp>
          <p:nvSpPr>
            <p:cNvPr id="32" name="Freeform 14"/>
            <p:cNvSpPr/>
            <p:nvPr/>
          </p:nvSpPr>
          <p:spPr bwMode="auto">
            <a:xfrm>
              <a:off x="6465888" y="377825"/>
              <a:ext cx="195262" cy="23813"/>
            </a:xfrm>
            <a:custGeom>
              <a:avLst/>
              <a:gdLst>
                <a:gd name="T0" fmla="*/ 48 w 51"/>
                <a:gd name="T1" fmla="*/ 0 h 6"/>
                <a:gd name="T2" fmla="*/ 3 w 51"/>
                <a:gd name="T3" fmla="*/ 0 h 6"/>
                <a:gd name="T4" fmla="*/ 0 w 51"/>
                <a:gd name="T5" fmla="*/ 3 h 6"/>
                <a:gd name="T6" fmla="*/ 3 w 51"/>
                <a:gd name="T7" fmla="*/ 6 h 6"/>
                <a:gd name="T8" fmla="*/ 48 w 51"/>
                <a:gd name="T9" fmla="*/ 6 h 6"/>
                <a:gd name="T10" fmla="*/ 51 w 51"/>
                <a:gd name="T11" fmla="*/ 3 h 6"/>
                <a:gd name="T12" fmla="*/ 48 w 5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1" h="6">
                  <a:moveTo>
                    <a:pt x="48" y="0"/>
                  </a:moveTo>
                  <a:cubicBezTo>
                    <a:pt x="3" y="0"/>
                    <a:pt x="3" y="0"/>
                    <a:pt x="3" y="0"/>
                  </a:cubicBezTo>
                  <a:cubicBezTo>
                    <a:pt x="1" y="0"/>
                    <a:pt x="0" y="1"/>
                    <a:pt x="0" y="3"/>
                  </a:cubicBezTo>
                  <a:cubicBezTo>
                    <a:pt x="0" y="4"/>
                    <a:pt x="1" y="6"/>
                    <a:pt x="3" y="6"/>
                  </a:cubicBezTo>
                  <a:cubicBezTo>
                    <a:pt x="48" y="6"/>
                    <a:pt x="48" y="6"/>
                    <a:pt x="48" y="6"/>
                  </a:cubicBezTo>
                  <a:cubicBezTo>
                    <a:pt x="49" y="6"/>
                    <a:pt x="51" y="4"/>
                    <a:pt x="51" y="3"/>
                  </a:cubicBezTo>
                  <a:cubicBezTo>
                    <a:pt x="51" y="1"/>
                    <a:pt x="49" y="0"/>
                    <a:pt x="48" y="0"/>
                  </a:cubicBezTo>
                  <a:close/>
                </a:path>
              </a:pathLst>
            </a:custGeom>
            <a:grpFill/>
            <a:ln>
              <a:noFill/>
            </a:ln>
          </p:spPr>
          <p:txBody>
            <a:bodyPr vert="horz" wrap="square" lIns="91440" tIns="45720" rIns="91440" bIns="45720" numCol="1" anchor="t" anchorCtr="0" compatLnSpc="1"/>
            <a:lstStyle/>
            <a:p>
              <a:endParaRPr lang="id-ID">
                <a:cs typeface="+mn-ea"/>
                <a:sym typeface="+mn-lt"/>
              </a:endParaRPr>
            </a:p>
          </p:txBody>
        </p:sp>
        <p:sp>
          <p:nvSpPr>
            <p:cNvPr id="33" name="Freeform 15"/>
            <p:cNvSpPr/>
            <p:nvPr/>
          </p:nvSpPr>
          <p:spPr bwMode="auto">
            <a:xfrm>
              <a:off x="6465888" y="312738"/>
              <a:ext cx="195262" cy="23813"/>
            </a:xfrm>
            <a:custGeom>
              <a:avLst/>
              <a:gdLst>
                <a:gd name="T0" fmla="*/ 48 w 51"/>
                <a:gd name="T1" fmla="*/ 0 h 6"/>
                <a:gd name="T2" fmla="*/ 3 w 51"/>
                <a:gd name="T3" fmla="*/ 0 h 6"/>
                <a:gd name="T4" fmla="*/ 0 w 51"/>
                <a:gd name="T5" fmla="*/ 3 h 6"/>
                <a:gd name="T6" fmla="*/ 3 w 51"/>
                <a:gd name="T7" fmla="*/ 6 h 6"/>
                <a:gd name="T8" fmla="*/ 48 w 51"/>
                <a:gd name="T9" fmla="*/ 6 h 6"/>
                <a:gd name="T10" fmla="*/ 51 w 51"/>
                <a:gd name="T11" fmla="*/ 3 h 6"/>
                <a:gd name="T12" fmla="*/ 48 w 5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1" h="6">
                  <a:moveTo>
                    <a:pt x="48" y="0"/>
                  </a:moveTo>
                  <a:cubicBezTo>
                    <a:pt x="3" y="0"/>
                    <a:pt x="3" y="0"/>
                    <a:pt x="3" y="0"/>
                  </a:cubicBezTo>
                  <a:cubicBezTo>
                    <a:pt x="1" y="0"/>
                    <a:pt x="0" y="1"/>
                    <a:pt x="0" y="3"/>
                  </a:cubicBezTo>
                  <a:cubicBezTo>
                    <a:pt x="0" y="4"/>
                    <a:pt x="1" y="6"/>
                    <a:pt x="3" y="6"/>
                  </a:cubicBezTo>
                  <a:cubicBezTo>
                    <a:pt x="48" y="6"/>
                    <a:pt x="48" y="6"/>
                    <a:pt x="48" y="6"/>
                  </a:cubicBezTo>
                  <a:cubicBezTo>
                    <a:pt x="49" y="6"/>
                    <a:pt x="51" y="4"/>
                    <a:pt x="51" y="3"/>
                  </a:cubicBezTo>
                  <a:cubicBezTo>
                    <a:pt x="51" y="1"/>
                    <a:pt x="49" y="0"/>
                    <a:pt x="48" y="0"/>
                  </a:cubicBezTo>
                  <a:close/>
                </a:path>
              </a:pathLst>
            </a:custGeom>
            <a:grpFill/>
            <a:ln>
              <a:noFill/>
            </a:ln>
          </p:spPr>
          <p:txBody>
            <a:bodyPr vert="horz" wrap="square" lIns="91440" tIns="45720" rIns="91440" bIns="45720" numCol="1" anchor="t" anchorCtr="0" compatLnSpc="1"/>
            <a:lstStyle/>
            <a:p>
              <a:endParaRPr lang="id-ID">
                <a:cs typeface="+mn-ea"/>
                <a:sym typeface="+mn-lt"/>
              </a:endParaRPr>
            </a:p>
          </p:txBody>
        </p:sp>
        <p:sp>
          <p:nvSpPr>
            <p:cNvPr id="34" name="Freeform 16"/>
            <p:cNvSpPr/>
            <p:nvPr/>
          </p:nvSpPr>
          <p:spPr bwMode="auto">
            <a:xfrm>
              <a:off x="6465888" y="249238"/>
              <a:ext cx="195262" cy="22225"/>
            </a:xfrm>
            <a:custGeom>
              <a:avLst/>
              <a:gdLst>
                <a:gd name="T0" fmla="*/ 48 w 51"/>
                <a:gd name="T1" fmla="*/ 0 h 6"/>
                <a:gd name="T2" fmla="*/ 3 w 51"/>
                <a:gd name="T3" fmla="*/ 0 h 6"/>
                <a:gd name="T4" fmla="*/ 0 w 51"/>
                <a:gd name="T5" fmla="*/ 3 h 6"/>
                <a:gd name="T6" fmla="*/ 3 w 51"/>
                <a:gd name="T7" fmla="*/ 6 h 6"/>
                <a:gd name="T8" fmla="*/ 48 w 51"/>
                <a:gd name="T9" fmla="*/ 6 h 6"/>
                <a:gd name="T10" fmla="*/ 51 w 51"/>
                <a:gd name="T11" fmla="*/ 3 h 6"/>
                <a:gd name="T12" fmla="*/ 48 w 5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1" h="6">
                  <a:moveTo>
                    <a:pt x="48" y="0"/>
                  </a:moveTo>
                  <a:cubicBezTo>
                    <a:pt x="3" y="0"/>
                    <a:pt x="3" y="0"/>
                    <a:pt x="3" y="0"/>
                  </a:cubicBezTo>
                  <a:cubicBezTo>
                    <a:pt x="1" y="0"/>
                    <a:pt x="0" y="1"/>
                    <a:pt x="0" y="3"/>
                  </a:cubicBezTo>
                  <a:cubicBezTo>
                    <a:pt x="0" y="5"/>
                    <a:pt x="1" y="6"/>
                    <a:pt x="3" y="6"/>
                  </a:cubicBezTo>
                  <a:cubicBezTo>
                    <a:pt x="48" y="6"/>
                    <a:pt x="48" y="6"/>
                    <a:pt x="48" y="6"/>
                  </a:cubicBezTo>
                  <a:cubicBezTo>
                    <a:pt x="49" y="6"/>
                    <a:pt x="51" y="5"/>
                    <a:pt x="51" y="3"/>
                  </a:cubicBezTo>
                  <a:cubicBezTo>
                    <a:pt x="51" y="1"/>
                    <a:pt x="49" y="0"/>
                    <a:pt x="48" y="0"/>
                  </a:cubicBezTo>
                  <a:close/>
                </a:path>
              </a:pathLst>
            </a:custGeom>
            <a:grpFill/>
            <a:ln>
              <a:noFill/>
            </a:ln>
          </p:spPr>
          <p:txBody>
            <a:bodyPr vert="horz" wrap="square" lIns="91440" tIns="45720" rIns="91440" bIns="45720" numCol="1" anchor="t" anchorCtr="0" compatLnSpc="1"/>
            <a:lstStyle/>
            <a:p>
              <a:endParaRPr lang="id-ID">
                <a:cs typeface="+mn-ea"/>
                <a:sym typeface="+mn-lt"/>
              </a:endParaRPr>
            </a:p>
          </p:txBody>
        </p:sp>
        <p:sp>
          <p:nvSpPr>
            <p:cNvPr id="35" name="Freeform 17"/>
            <p:cNvSpPr/>
            <p:nvPr/>
          </p:nvSpPr>
          <p:spPr bwMode="auto">
            <a:xfrm>
              <a:off x="6702425" y="377825"/>
              <a:ext cx="195262" cy="23813"/>
            </a:xfrm>
            <a:custGeom>
              <a:avLst/>
              <a:gdLst>
                <a:gd name="T0" fmla="*/ 48 w 51"/>
                <a:gd name="T1" fmla="*/ 0 h 6"/>
                <a:gd name="T2" fmla="*/ 3 w 51"/>
                <a:gd name="T3" fmla="*/ 0 h 6"/>
                <a:gd name="T4" fmla="*/ 0 w 51"/>
                <a:gd name="T5" fmla="*/ 3 h 6"/>
                <a:gd name="T6" fmla="*/ 3 w 51"/>
                <a:gd name="T7" fmla="*/ 6 h 6"/>
                <a:gd name="T8" fmla="*/ 48 w 51"/>
                <a:gd name="T9" fmla="*/ 6 h 6"/>
                <a:gd name="T10" fmla="*/ 51 w 51"/>
                <a:gd name="T11" fmla="*/ 3 h 6"/>
                <a:gd name="T12" fmla="*/ 48 w 5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1" h="6">
                  <a:moveTo>
                    <a:pt x="48" y="0"/>
                  </a:moveTo>
                  <a:cubicBezTo>
                    <a:pt x="3" y="0"/>
                    <a:pt x="3" y="0"/>
                    <a:pt x="3" y="0"/>
                  </a:cubicBezTo>
                  <a:cubicBezTo>
                    <a:pt x="1" y="0"/>
                    <a:pt x="0" y="1"/>
                    <a:pt x="0" y="3"/>
                  </a:cubicBezTo>
                  <a:cubicBezTo>
                    <a:pt x="0" y="4"/>
                    <a:pt x="1" y="6"/>
                    <a:pt x="3" y="6"/>
                  </a:cubicBezTo>
                  <a:cubicBezTo>
                    <a:pt x="48" y="6"/>
                    <a:pt x="48" y="6"/>
                    <a:pt x="48" y="6"/>
                  </a:cubicBezTo>
                  <a:cubicBezTo>
                    <a:pt x="49" y="6"/>
                    <a:pt x="51" y="4"/>
                    <a:pt x="51" y="3"/>
                  </a:cubicBezTo>
                  <a:cubicBezTo>
                    <a:pt x="51" y="1"/>
                    <a:pt x="49" y="0"/>
                    <a:pt x="48" y="0"/>
                  </a:cubicBezTo>
                  <a:close/>
                </a:path>
              </a:pathLst>
            </a:custGeom>
            <a:grpFill/>
            <a:ln>
              <a:noFill/>
            </a:ln>
          </p:spPr>
          <p:txBody>
            <a:bodyPr vert="horz" wrap="square" lIns="91440" tIns="45720" rIns="91440" bIns="45720" numCol="1" anchor="t" anchorCtr="0" compatLnSpc="1"/>
            <a:lstStyle/>
            <a:p>
              <a:endParaRPr lang="id-ID">
                <a:cs typeface="+mn-ea"/>
                <a:sym typeface="+mn-lt"/>
              </a:endParaRPr>
            </a:p>
          </p:txBody>
        </p:sp>
        <p:sp>
          <p:nvSpPr>
            <p:cNvPr id="36" name="Freeform 18"/>
            <p:cNvSpPr/>
            <p:nvPr/>
          </p:nvSpPr>
          <p:spPr bwMode="auto">
            <a:xfrm>
              <a:off x="6702425" y="312738"/>
              <a:ext cx="195262" cy="23813"/>
            </a:xfrm>
            <a:custGeom>
              <a:avLst/>
              <a:gdLst>
                <a:gd name="T0" fmla="*/ 48 w 51"/>
                <a:gd name="T1" fmla="*/ 0 h 6"/>
                <a:gd name="T2" fmla="*/ 3 w 51"/>
                <a:gd name="T3" fmla="*/ 0 h 6"/>
                <a:gd name="T4" fmla="*/ 0 w 51"/>
                <a:gd name="T5" fmla="*/ 3 h 6"/>
                <a:gd name="T6" fmla="*/ 3 w 51"/>
                <a:gd name="T7" fmla="*/ 6 h 6"/>
                <a:gd name="T8" fmla="*/ 48 w 51"/>
                <a:gd name="T9" fmla="*/ 6 h 6"/>
                <a:gd name="T10" fmla="*/ 51 w 51"/>
                <a:gd name="T11" fmla="*/ 3 h 6"/>
                <a:gd name="T12" fmla="*/ 48 w 5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1" h="6">
                  <a:moveTo>
                    <a:pt x="48" y="0"/>
                  </a:moveTo>
                  <a:cubicBezTo>
                    <a:pt x="3" y="0"/>
                    <a:pt x="3" y="0"/>
                    <a:pt x="3" y="0"/>
                  </a:cubicBezTo>
                  <a:cubicBezTo>
                    <a:pt x="1" y="0"/>
                    <a:pt x="0" y="1"/>
                    <a:pt x="0" y="3"/>
                  </a:cubicBezTo>
                  <a:cubicBezTo>
                    <a:pt x="0" y="4"/>
                    <a:pt x="1" y="6"/>
                    <a:pt x="3" y="6"/>
                  </a:cubicBezTo>
                  <a:cubicBezTo>
                    <a:pt x="48" y="6"/>
                    <a:pt x="48" y="6"/>
                    <a:pt x="48" y="6"/>
                  </a:cubicBezTo>
                  <a:cubicBezTo>
                    <a:pt x="49" y="6"/>
                    <a:pt x="51" y="4"/>
                    <a:pt x="51" y="3"/>
                  </a:cubicBezTo>
                  <a:cubicBezTo>
                    <a:pt x="51" y="1"/>
                    <a:pt x="49" y="0"/>
                    <a:pt x="48" y="0"/>
                  </a:cubicBezTo>
                  <a:close/>
                </a:path>
              </a:pathLst>
            </a:custGeom>
            <a:grpFill/>
            <a:ln>
              <a:noFill/>
            </a:ln>
          </p:spPr>
          <p:txBody>
            <a:bodyPr vert="horz" wrap="square" lIns="91440" tIns="45720" rIns="91440" bIns="45720" numCol="1" anchor="t" anchorCtr="0" compatLnSpc="1"/>
            <a:lstStyle/>
            <a:p>
              <a:endParaRPr lang="id-ID">
                <a:cs typeface="+mn-ea"/>
                <a:sym typeface="+mn-lt"/>
              </a:endParaRPr>
            </a:p>
          </p:txBody>
        </p:sp>
        <p:sp>
          <p:nvSpPr>
            <p:cNvPr id="37" name="Freeform 19"/>
            <p:cNvSpPr/>
            <p:nvPr/>
          </p:nvSpPr>
          <p:spPr bwMode="auto">
            <a:xfrm>
              <a:off x="6702425" y="249238"/>
              <a:ext cx="195262" cy="22225"/>
            </a:xfrm>
            <a:custGeom>
              <a:avLst/>
              <a:gdLst>
                <a:gd name="T0" fmla="*/ 48 w 51"/>
                <a:gd name="T1" fmla="*/ 0 h 6"/>
                <a:gd name="T2" fmla="*/ 3 w 51"/>
                <a:gd name="T3" fmla="*/ 0 h 6"/>
                <a:gd name="T4" fmla="*/ 0 w 51"/>
                <a:gd name="T5" fmla="*/ 3 h 6"/>
                <a:gd name="T6" fmla="*/ 3 w 51"/>
                <a:gd name="T7" fmla="*/ 6 h 6"/>
                <a:gd name="T8" fmla="*/ 48 w 51"/>
                <a:gd name="T9" fmla="*/ 6 h 6"/>
                <a:gd name="T10" fmla="*/ 51 w 51"/>
                <a:gd name="T11" fmla="*/ 3 h 6"/>
                <a:gd name="T12" fmla="*/ 48 w 5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1" h="6">
                  <a:moveTo>
                    <a:pt x="48" y="0"/>
                  </a:moveTo>
                  <a:cubicBezTo>
                    <a:pt x="3" y="0"/>
                    <a:pt x="3" y="0"/>
                    <a:pt x="3" y="0"/>
                  </a:cubicBezTo>
                  <a:cubicBezTo>
                    <a:pt x="1" y="0"/>
                    <a:pt x="0" y="1"/>
                    <a:pt x="0" y="3"/>
                  </a:cubicBezTo>
                  <a:cubicBezTo>
                    <a:pt x="0" y="5"/>
                    <a:pt x="1" y="6"/>
                    <a:pt x="3" y="6"/>
                  </a:cubicBezTo>
                  <a:cubicBezTo>
                    <a:pt x="48" y="6"/>
                    <a:pt x="48" y="6"/>
                    <a:pt x="48" y="6"/>
                  </a:cubicBezTo>
                  <a:cubicBezTo>
                    <a:pt x="49" y="6"/>
                    <a:pt x="51" y="5"/>
                    <a:pt x="51" y="3"/>
                  </a:cubicBezTo>
                  <a:cubicBezTo>
                    <a:pt x="51" y="1"/>
                    <a:pt x="49" y="0"/>
                    <a:pt x="48" y="0"/>
                  </a:cubicBezTo>
                  <a:close/>
                </a:path>
              </a:pathLst>
            </a:custGeom>
            <a:grpFill/>
            <a:ln>
              <a:noFill/>
            </a:ln>
          </p:spPr>
          <p:txBody>
            <a:bodyPr vert="horz" wrap="square" lIns="91440" tIns="45720" rIns="91440" bIns="45720" numCol="1" anchor="t" anchorCtr="0" compatLnSpc="1"/>
            <a:lstStyle/>
            <a:p>
              <a:endParaRPr lang="id-ID">
                <a:cs typeface="+mn-ea"/>
                <a:sym typeface="+mn-lt"/>
              </a:endParaRPr>
            </a:p>
          </p:txBody>
        </p:sp>
        <p:sp>
          <p:nvSpPr>
            <p:cNvPr id="38" name="Freeform 20"/>
            <p:cNvSpPr/>
            <p:nvPr/>
          </p:nvSpPr>
          <p:spPr bwMode="auto">
            <a:xfrm>
              <a:off x="6465888" y="119062"/>
              <a:ext cx="431800" cy="22225"/>
            </a:xfrm>
            <a:custGeom>
              <a:avLst/>
              <a:gdLst>
                <a:gd name="T0" fmla="*/ 110 w 113"/>
                <a:gd name="T1" fmla="*/ 0 h 6"/>
                <a:gd name="T2" fmla="*/ 3 w 113"/>
                <a:gd name="T3" fmla="*/ 0 h 6"/>
                <a:gd name="T4" fmla="*/ 0 w 113"/>
                <a:gd name="T5" fmla="*/ 3 h 6"/>
                <a:gd name="T6" fmla="*/ 3 w 113"/>
                <a:gd name="T7" fmla="*/ 6 h 6"/>
                <a:gd name="T8" fmla="*/ 110 w 113"/>
                <a:gd name="T9" fmla="*/ 6 h 6"/>
                <a:gd name="T10" fmla="*/ 113 w 113"/>
                <a:gd name="T11" fmla="*/ 3 h 6"/>
                <a:gd name="T12" fmla="*/ 110 w 11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13" h="6">
                  <a:moveTo>
                    <a:pt x="110" y="0"/>
                  </a:moveTo>
                  <a:cubicBezTo>
                    <a:pt x="3" y="0"/>
                    <a:pt x="3" y="0"/>
                    <a:pt x="3" y="0"/>
                  </a:cubicBezTo>
                  <a:cubicBezTo>
                    <a:pt x="1" y="0"/>
                    <a:pt x="0" y="2"/>
                    <a:pt x="0" y="3"/>
                  </a:cubicBezTo>
                  <a:cubicBezTo>
                    <a:pt x="0" y="5"/>
                    <a:pt x="1" y="6"/>
                    <a:pt x="3" y="6"/>
                  </a:cubicBezTo>
                  <a:cubicBezTo>
                    <a:pt x="110" y="6"/>
                    <a:pt x="110" y="6"/>
                    <a:pt x="110" y="6"/>
                  </a:cubicBezTo>
                  <a:cubicBezTo>
                    <a:pt x="111" y="6"/>
                    <a:pt x="113" y="5"/>
                    <a:pt x="113" y="3"/>
                  </a:cubicBezTo>
                  <a:cubicBezTo>
                    <a:pt x="113" y="2"/>
                    <a:pt x="111" y="0"/>
                    <a:pt x="110" y="0"/>
                  </a:cubicBezTo>
                  <a:close/>
                </a:path>
              </a:pathLst>
            </a:custGeom>
            <a:grpFill/>
            <a:ln>
              <a:noFill/>
            </a:ln>
          </p:spPr>
          <p:txBody>
            <a:bodyPr vert="horz" wrap="square" lIns="91440" tIns="45720" rIns="91440" bIns="45720" numCol="1" anchor="t" anchorCtr="0" compatLnSpc="1"/>
            <a:lstStyle/>
            <a:p>
              <a:endParaRPr lang="id-ID">
                <a:cs typeface="+mn-ea"/>
                <a:sym typeface="+mn-lt"/>
              </a:endParaRPr>
            </a:p>
          </p:txBody>
        </p:sp>
        <p:sp>
          <p:nvSpPr>
            <p:cNvPr id="39" name="Freeform 21"/>
            <p:cNvSpPr/>
            <p:nvPr/>
          </p:nvSpPr>
          <p:spPr bwMode="auto">
            <a:xfrm>
              <a:off x="6465888" y="184150"/>
              <a:ext cx="431800" cy="22225"/>
            </a:xfrm>
            <a:custGeom>
              <a:avLst/>
              <a:gdLst>
                <a:gd name="T0" fmla="*/ 110 w 113"/>
                <a:gd name="T1" fmla="*/ 0 h 6"/>
                <a:gd name="T2" fmla="*/ 3 w 113"/>
                <a:gd name="T3" fmla="*/ 0 h 6"/>
                <a:gd name="T4" fmla="*/ 0 w 113"/>
                <a:gd name="T5" fmla="*/ 3 h 6"/>
                <a:gd name="T6" fmla="*/ 3 w 113"/>
                <a:gd name="T7" fmla="*/ 6 h 6"/>
                <a:gd name="T8" fmla="*/ 110 w 113"/>
                <a:gd name="T9" fmla="*/ 6 h 6"/>
                <a:gd name="T10" fmla="*/ 113 w 113"/>
                <a:gd name="T11" fmla="*/ 3 h 6"/>
                <a:gd name="T12" fmla="*/ 110 w 11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13" h="6">
                  <a:moveTo>
                    <a:pt x="110" y="0"/>
                  </a:moveTo>
                  <a:cubicBezTo>
                    <a:pt x="3" y="0"/>
                    <a:pt x="3" y="0"/>
                    <a:pt x="3" y="0"/>
                  </a:cubicBezTo>
                  <a:cubicBezTo>
                    <a:pt x="1" y="0"/>
                    <a:pt x="0" y="2"/>
                    <a:pt x="0" y="3"/>
                  </a:cubicBezTo>
                  <a:cubicBezTo>
                    <a:pt x="0" y="5"/>
                    <a:pt x="1" y="6"/>
                    <a:pt x="3" y="6"/>
                  </a:cubicBezTo>
                  <a:cubicBezTo>
                    <a:pt x="110" y="6"/>
                    <a:pt x="110" y="6"/>
                    <a:pt x="110" y="6"/>
                  </a:cubicBezTo>
                  <a:cubicBezTo>
                    <a:pt x="111" y="6"/>
                    <a:pt x="113" y="5"/>
                    <a:pt x="113" y="3"/>
                  </a:cubicBezTo>
                  <a:cubicBezTo>
                    <a:pt x="113" y="2"/>
                    <a:pt x="111" y="0"/>
                    <a:pt x="110" y="0"/>
                  </a:cubicBezTo>
                  <a:close/>
                </a:path>
              </a:pathLst>
            </a:custGeom>
            <a:grpFill/>
            <a:ln>
              <a:noFill/>
            </a:ln>
          </p:spPr>
          <p:txBody>
            <a:bodyPr vert="horz" wrap="square" lIns="91440" tIns="45720" rIns="91440" bIns="45720" numCol="1" anchor="t" anchorCtr="0" compatLnSpc="1"/>
            <a:lstStyle/>
            <a:p>
              <a:endParaRPr lang="id-ID">
                <a:cs typeface="+mn-ea"/>
                <a:sym typeface="+mn-lt"/>
              </a:endParaRPr>
            </a:p>
          </p:txBody>
        </p:sp>
        <p:sp>
          <p:nvSpPr>
            <p:cNvPr id="40" name="Freeform 22"/>
            <p:cNvSpPr>
              <a:spLocks noEditPoints="1"/>
            </p:cNvSpPr>
            <p:nvPr/>
          </p:nvSpPr>
          <p:spPr bwMode="auto">
            <a:xfrm>
              <a:off x="6465888" y="-112713"/>
              <a:ext cx="195262" cy="190500"/>
            </a:xfrm>
            <a:custGeom>
              <a:avLst/>
              <a:gdLst>
                <a:gd name="T0" fmla="*/ 6 w 51"/>
                <a:gd name="T1" fmla="*/ 50 h 50"/>
                <a:gd name="T2" fmla="*/ 45 w 51"/>
                <a:gd name="T3" fmla="*/ 50 h 50"/>
                <a:gd name="T4" fmla="*/ 51 w 51"/>
                <a:gd name="T5" fmla="*/ 44 h 50"/>
                <a:gd name="T6" fmla="*/ 51 w 51"/>
                <a:gd name="T7" fmla="*/ 5 h 50"/>
                <a:gd name="T8" fmla="*/ 45 w 51"/>
                <a:gd name="T9" fmla="*/ 0 h 50"/>
                <a:gd name="T10" fmla="*/ 6 w 51"/>
                <a:gd name="T11" fmla="*/ 0 h 50"/>
                <a:gd name="T12" fmla="*/ 0 w 51"/>
                <a:gd name="T13" fmla="*/ 5 h 50"/>
                <a:gd name="T14" fmla="*/ 0 w 51"/>
                <a:gd name="T15" fmla="*/ 44 h 50"/>
                <a:gd name="T16" fmla="*/ 6 w 51"/>
                <a:gd name="T17" fmla="*/ 50 h 50"/>
                <a:gd name="T18" fmla="*/ 11 w 51"/>
                <a:gd name="T19" fmla="*/ 11 h 50"/>
                <a:gd name="T20" fmla="*/ 39 w 51"/>
                <a:gd name="T21" fmla="*/ 11 h 50"/>
                <a:gd name="T22" fmla="*/ 39 w 51"/>
                <a:gd name="T23" fmla="*/ 39 h 50"/>
                <a:gd name="T24" fmla="*/ 11 w 51"/>
                <a:gd name="T25" fmla="*/ 39 h 50"/>
                <a:gd name="T26" fmla="*/ 11 w 51"/>
                <a:gd name="T27" fmla="*/ 1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50">
                  <a:moveTo>
                    <a:pt x="6" y="50"/>
                  </a:moveTo>
                  <a:cubicBezTo>
                    <a:pt x="45" y="50"/>
                    <a:pt x="45" y="50"/>
                    <a:pt x="45" y="50"/>
                  </a:cubicBezTo>
                  <a:cubicBezTo>
                    <a:pt x="48" y="50"/>
                    <a:pt x="51" y="48"/>
                    <a:pt x="51" y="44"/>
                  </a:cubicBezTo>
                  <a:cubicBezTo>
                    <a:pt x="51" y="5"/>
                    <a:pt x="51" y="5"/>
                    <a:pt x="51" y="5"/>
                  </a:cubicBezTo>
                  <a:cubicBezTo>
                    <a:pt x="51" y="2"/>
                    <a:pt x="48" y="0"/>
                    <a:pt x="45" y="0"/>
                  </a:cubicBezTo>
                  <a:cubicBezTo>
                    <a:pt x="6" y="0"/>
                    <a:pt x="6" y="0"/>
                    <a:pt x="6" y="0"/>
                  </a:cubicBezTo>
                  <a:cubicBezTo>
                    <a:pt x="3" y="0"/>
                    <a:pt x="0" y="2"/>
                    <a:pt x="0" y="5"/>
                  </a:cubicBezTo>
                  <a:cubicBezTo>
                    <a:pt x="0" y="44"/>
                    <a:pt x="0" y="44"/>
                    <a:pt x="0" y="44"/>
                  </a:cubicBezTo>
                  <a:cubicBezTo>
                    <a:pt x="0" y="48"/>
                    <a:pt x="3" y="50"/>
                    <a:pt x="6" y="50"/>
                  </a:cubicBezTo>
                  <a:close/>
                  <a:moveTo>
                    <a:pt x="11" y="11"/>
                  </a:moveTo>
                  <a:cubicBezTo>
                    <a:pt x="39" y="11"/>
                    <a:pt x="39" y="11"/>
                    <a:pt x="39" y="11"/>
                  </a:cubicBezTo>
                  <a:cubicBezTo>
                    <a:pt x="39" y="39"/>
                    <a:pt x="39" y="39"/>
                    <a:pt x="39" y="39"/>
                  </a:cubicBezTo>
                  <a:cubicBezTo>
                    <a:pt x="11" y="39"/>
                    <a:pt x="11" y="39"/>
                    <a:pt x="11" y="39"/>
                  </a:cubicBezTo>
                  <a:lnTo>
                    <a:pt x="11" y="11"/>
                  </a:lnTo>
                  <a:close/>
                </a:path>
              </a:pathLst>
            </a:custGeom>
            <a:grpFill/>
            <a:ln>
              <a:noFill/>
            </a:ln>
          </p:spPr>
          <p:txBody>
            <a:bodyPr vert="horz" wrap="square" lIns="91440" tIns="45720" rIns="91440" bIns="45720" numCol="1" anchor="t" anchorCtr="0" compatLnSpc="1"/>
            <a:lstStyle/>
            <a:p>
              <a:endParaRPr lang="id-ID">
                <a:cs typeface="+mn-ea"/>
                <a:sym typeface="+mn-lt"/>
              </a:endParaRPr>
            </a:p>
          </p:txBody>
        </p:sp>
      </p:grpSp>
      <p:grpSp>
        <p:nvGrpSpPr>
          <p:cNvPr id="41" name="Group 40"/>
          <p:cNvGrpSpPr/>
          <p:nvPr/>
        </p:nvGrpSpPr>
        <p:grpSpPr>
          <a:xfrm>
            <a:off x="4490212" y="3882288"/>
            <a:ext cx="485087" cy="557001"/>
            <a:chOff x="7130814" y="4999578"/>
            <a:chExt cx="257037" cy="357917"/>
          </a:xfrm>
          <a:solidFill>
            <a:schemeClr val="bg1"/>
          </a:solidFill>
        </p:grpSpPr>
        <p:sp>
          <p:nvSpPr>
            <p:cNvPr id="42" name="Freeform 31"/>
            <p:cNvSpPr>
              <a:spLocks noEditPoints="1"/>
            </p:cNvSpPr>
            <p:nvPr/>
          </p:nvSpPr>
          <p:spPr bwMode="auto">
            <a:xfrm>
              <a:off x="7130814" y="4999578"/>
              <a:ext cx="257037" cy="357917"/>
            </a:xfrm>
            <a:custGeom>
              <a:avLst/>
              <a:gdLst>
                <a:gd name="T0" fmla="*/ 68 w 92"/>
                <a:gd name="T1" fmla="*/ 36 h 128"/>
                <a:gd name="T2" fmla="*/ 60 w 92"/>
                <a:gd name="T3" fmla="*/ 56 h 128"/>
                <a:gd name="T4" fmla="*/ 44 w 92"/>
                <a:gd name="T5" fmla="*/ 20 h 128"/>
                <a:gd name="T6" fmla="*/ 36 w 92"/>
                <a:gd name="T7" fmla="*/ 44 h 128"/>
                <a:gd name="T8" fmla="*/ 4 w 92"/>
                <a:gd name="T9" fmla="*/ 0 h 128"/>
                <a:gd name="T10" fmla="*/ 0 w 92"/>
                <a:gd name="T11" fmla="*/ 92 h 128"/>
                <a:gd name="T12" fmla="*/ 40 w 92"/>
                <a:gd name="T13" fmla="*/ 128 h 128"/>
                <a:gd name="T14" fmla="*/ 86 w 92"/>
                <a:gd name="T15" fmla="*/ 100 h 128"/>
                <a:gd name="T16" fmla="*/ 68 w 92"/>
                <a:gd name="T17" fmla="*/ 36 h 128"/>
                <a:gd name="T18" fmla="*/ 79 w 92"/>
                <a:gd name="T19" fmla="*/ 98 h 128"/>
                <a:gd name="T20" fmla="*/ 40 w 92"/>
                <a:gd name="T21" fmla="*/ 120 h 128"/>
                <a:gd name="T22" fmla="*/ 8 w 92"/>
                <a:gd name="T23" fmla="*/ 92 h 128"/>
                <a:gd name="T24" fmla="*/ 12 w 92"/>
                <a:gd name="T25" fmla="*/ 63 h 128"/>
                <a:gd name="T26" fmla="*/ 16 w 92"/>
                <a:gd name="T27" fmla="*/ 23 h 128"/>
                <a:gd name="T28" fmla="*/ 33 w 92"/>
                <a:gd name="T29" fmla="*/ 63 h 128"/>
                <a:gd name="T30" fmla="*/ 47 w 92"/>
                <a:gd name="T31" fmla="*/ 39 h 128"/>
                <a:gd name="T32" fmla="*/ 52 w 92"/>
                <a:gd name="T33" fmla="*/ 76 h 128"/>
                <a:gd name="T34" fmla="*/ 71 w 92"/>
                <a:gd name="T35" fmla="*/ 54 h 128"/>
                <a:gd name="T36" fmla="*/ 79 w 92"/>
                <a:gd name="T37" fmla="*/ 9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28">
                  <a:moveTo>
                    <a:pt x="68" y="36"/>
                  </a:moveTo>
                  <a:cubicBezTo>
                    <a:pt x="68" y="47"/>
                    <a:pt x="60" y="56"/>
                    <a:pt x="60" y="56"/>
                  </a:cubicBezTo>
                  <a:cubicBezTo>
                    <a:pt x="60" y="36"/>
                    <a:pt x="44" y="20"/>
                    <a:pt x="44" y="20"/>
                  </a:cubicBezTo>
                  <a:cubicBezTo>
                    <a:pt x="44" y="20"/>
                    <a:pt x="44" y="32"/>
                    <a:pt x="36" y="44"/>
                  </a:cubicBezTo>
                  <a:cubicBezTo>
                    <a:pt x="28" y="16"/>
                    <a:pt x="4" y="0"/>
                    <a:pt x="4" y="0"/>
                  </a:cubicBezTo>
                  <a:cubicBezTo>
                    <a:pt x="16" y="44"/>
                    <a:pt x="0" y="60"/>
                    <a:pt x="0" y="92"/>
                  </a:cubicBezTo>
                  <a:cubicBezTo>
                    <a:pt x="0" y="110"/>
                    <a:pt x="16" y="128"/>
                    <a:pt x="40" y="128"/>
                  </a:cubicBezTo>
                  <a:cubicBezTo>
                    <a:pt x="76" y="128"/>
                    <a:pt x="83" y="115"/>
                    <a:pt x="86" y="100"/>
                  </a:cubicBezTo>
                  <a:cubicBezTo>
                    <a:pt x="92" y="80"/>
                    <a:pt x="84" y="56"/>
                    <a:pt x="68" y="36"/>
                  </a:cubicBezTo>
                  <a:close/>
                  <a:moveTo>
                    <a:pt x="79" y="98"/>
                  </a:moveTo>
                  <a:cubicBezTo>
                    <a:pt x="76" y="108"/>
                    <a:pt x="73" y="120"/>
                    <a:pt x="40" y="120"/>
                  </a:cubicBezTo>
                  <a:cubicBezTo>
                    <a:pt x="20" y="120"/>
                    <a:pt x="8" y="106"/>
                    <a:pt x="8" y="92"/>
                  </a:cubicBezTo>
                  <a:cubicBezTo>
                    <a:pt x="8" y="81"/>
                    <a:pt x="10" y="72"/>
                    <a:pt x="12" y="63"/>
                  </a:cubicBezTo>
                  <a:cubicBezTo>
                    <a:pt x="15" y="51"/>
                    <a:pt x="17" y="39"/>
                    <a:pt x="16" y="23"/>
                  </a:cubicBezTo>
                  <a:cubicBezTo>
                    <a:pt x="29" y="40"/>
                    <a:pt x="33" y="63"/>
                    <a:pt x="33" y="63"/>
                  </a:cubicBezTo>
                  <a:cubicBezTo>
                    <a:pt x="33" y="63"/>
                    <a:pt x="44" y="47"/>
                    <a:pt x="47" y="39"/>
                  </a:cubicBezTo>
                  <a:cubicBezTo>
                    <a:pt x="50" y="44"/>
                    <a:pt x="52" y="60"/>
                    <a:pt x="52" y="76"/>
                  </a:cubicBezTo>
                  <a:cubicBezTo>
                    <a:pt x="52" y="76"/>
                    <a:pt x="63" y="67"/>
                    <a:pt x="71" y="54"/>
                  </a:cubicBezTo>
                  <a:cubicBezTo>
                    <a:pt x="79" y="69"/>
                    <a:pt x="82" y="85"/>
                    <a:pt x="79"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3" name="Freeform 32"/>
            <p:cNvSpPr/>
            <p:nvPr/>
          </p:nvSpPr>
          <p:spPr bwMode="auto">
            <a:xfrm>
              <a:off x="7173653" y="5152971"/>
              <a:ext cx="158921" cy="128518"/>
            </a:xfrm>
            <a:custGeom>
              <a:avLst/>
              <a:gdLst>
                <a:gd name="T0" fmla="*/ 55 w 57"/>
                <a:gd name="T1" fmla="*/ 12 h 46"/>
                <a:gd name="T2" fmla="*/ 51 w 57"/>
                <a:gd name="T3" fmla="*/ 16 h 46"/>
                <a:gd name="T4" fmla="*/ 32 w 57"/>
                <a:gd name="T5" fmla="*/ 31 h 46"/>
                <a:gd name="T6" fmla="*/ 30 w 57"/>
                <a:gd name="T7" fmla="*/ 14 h 46"/>
                <a:gd name="T8" fmla="*/ 30 w 57"/>
                <a:gd name="T9" fmla="*/ 7 h 46"/>
                <a:gd name="T10" fmla="*/ 24 w 57"/>
                <a:gd name="T11" fmla="*/ 16 h 46"/>
                <a:gd name="T12" fmla="*/ 17 w 57"/>
                <a:gd name="T13" fmla="*/ 26 h 46"/>
                <a:gd name="T14" fmla="*/ 9 w 57"/>
                <a:gd name="T15" fmla="*/ 5 h 46"/>
                <a:gd name="T16" fmla="*/ 7 w 57"/>
                <a:gd name="T17" fmla="*/ 0 h 46"/>
                <a:gd name="T18" fmla="*/ 5 w 57"/>
                <a:gd name="T19" fmla="*/ 6 h 46"/>
                <a:gd name="T20" fmla="*/ 0 w 57"/>
                <a:gd name="T21" fmla="*/ 40 h 46"/>
                <a:gd name="T22" fmla="*/ 2 w 57"/>
                <a:gd name="T23" fmla="*/ 42 h 46"/>
                <a:gd name="T24" fmla="*/ 4 w 57"/>
                <a:gd name="T25" fmla="*/ 40 h 46"/>
                <a:gd name="T26" fmla="*/ 7 w 57"/>
                <a:gd name="T27" fmla="*/ 12 h 46"/>
                <a:gd name="T28" fmla="*/ 15 w 57"/>
                <a:gd name="T29" fmla="*/ 31 h 46"/>
                <a:gd name="T30" fmla="*/ 16 w 57"/>
                <a:gd name="T31" fmla="*/ 34 h 46"/>
                <a:gd name="T32" fmla="*/ 18 w 57"/>
                <a:gd name="T33" fmla="*/ 31 h 46"/>
                <a:gd name="T34" fmla="*/ 26 w 57"/>
                <a:gd name="T35" fmla="*/ 20 h 46"/>
                <a:gd name="T36" fmla="*/ 29 w 57"/>
                <a:gd name="T37" fmla="*/ 34 h 46"/>
                <a:gd name="T38" fmla="*/ 30 w 57"/>
                <a:gd name="T39" fmla="*/ 37 h 46"/>
                <a:gd name="T40" fmla="*/ 32 w 57"/>
                <a:gd name="T41" fmla="*/ 36 h 46"/>
                <a:gd name="T42" fmla="*/ 52 w 57"/>
                <a:gd name="T43" fmla="*/ 21 h 46"/>
                <a:gd name="T44" fmla="*/ 49 w 57"/>
                <a:gd name="T45" fmla="*/ 43 h 46"/>
                <a:gd name="T46" fmla="*/ 51 w 57"/>
                <a:gd name="T47" fmla="*/ 45 h 46"/>
                <a:gd name="T48" fmla="*/ 51 w 57"/>
                <a:gd name="T49" fmla="*/ 46 h 46"/>
                <a:gd name="T50" fmla="*/ 53 w 57"/>
                <a:gd name="T51" fmla="*/ 44 h 46"/>
                <a:gd name="T52" fmla="*/ 55 w 57"/>
                <a:gd name="T53" fmla="*/ 16 h 46"/>
                <a:gd name="T54" fmla="*/ 55 w 57"/>
                <a:gd name="T55" fmla="*/ 1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46">
                  <a:moveTo>
                    <a:pt x="55" y="12"/>
                  </a:moveTo>
                  <a:cubicBezTo>
                    <a:pt x="51" y="16"/>
                    <a:pt x="51" y="16"/>
                    <a:pt x="51" y="16"/>
                  </a:cubicBezTo>
                  <a:cubicBezTo>
                    <a:pt x="47" y="21"/>
                    <a:pt x="43" y="26"/>
                    <a:pt x="32" y="31"/>
                  </a:cubicBezTo>
                  <a:cubicBezTo>
                    <a:pt x="31" y="26"/>
                    <a:pt x="30" y="21"/>
                    <a:pt x="30" y="14"/>
                  </a:cubicBezTo>
                  <a:cubicBezTo>
                    <a:pt x="30" y="7"/>
                    <a:pt x="30" y="7"/>
                    <a:pt x="30" y="7"/>
                  </a:cubicBezTo>
                  <a:cubicBezTo>
                    <a:pt x="24" y="16"/>
                    <a:pt x="24" y="16"/>
                    <a:pt x="24" y="16"/>
                  </a:cubicBezTo>
                  <a:cubicBezTo>
                    <a:pt x="21" y="20"/>
                    <a:pt x="20" y="22"/>
                    <a:pt x="17" y="26"/>
                  </a:cubicBezTo>
                  <a:cubicBezTo>
                    <a:pt x="13" y="17"/>
                    <a:pt x="11" y="11"/>
                    <a:pt x="9" y="5"/>
                  </a:cubicBezTo>
                  <a:cubicBezTo>
                    <a:pt x="7" y="0"/>
                    <a:pt x="7" y="0"/>
                    <a:pt x="7" y="0"/>
                  </a:cubicBezTo>
                  <a:cubicBezTo>
                    <a:pt x="5" y="6"/>
                    <a:pt x="5" y="6"/>
                    <a:pt x="5" y="6"/>
                  </a:cubicBezTo>
                  <a:cubicBezTo>
                    <a:pt x="2" y="13"/>
                    <a:pt x="0" y="21"/>
                    <a:pt x="0" y="40"/>
                  </a:cubicBezTo>
                  <a:cubicBezTo>
                    <a:pt x="0" y="41"/>
                    <a:pt x="0" y="42"/>
                    <a:pt x="2" y="42"/>
                  </a:cubicBezTo>
                  <a:cubicBezTo>
                    <a:pt x="3" y="42"/>
                    <a:pt x="4" y="41"/>
                    <a:pt x="4" y="40"/>
                  </a:cubicBezTo>
                  <a:cubicBezTo>
                    <a:pt x="4" y="25"/>
                    <a:pt x="5" y="18"/>
                    <a:pt x="7" y="12"/>
                  </a:cubicBezTo>
                  <a:cubicBezTo>
                    <a:pt x="9" y="17"/>
                    <a:pt x="12" y="23"/>
                    <a:pt x="15" y="31"/>
                  </a:cubicBezTo>
                  <a:cubicBezTo>
                    <a:pt x="16" y="34"/>
                    <a:pt x="16" y="34"/>
                    <a:pt x="16" y="34"/>
                  </a:cubicBezTo>
                  <a:cubicBezTo>
                    <a:pt x="18" y="31"/>
                    <a:pt x="18" y="31"/>
                    <a:pt x="18" y="31"/>
                  </a:cubicBezTo>
                  <a:cubicBezTo>
                    <a:pt x="22" y="27"/>
                    <a:pt x="24" y="24"/>
                    <a:pt x="26" y="20"/>
                  </a:cubicBezTo>
                  <a:cubicBezTo>
                    <a:pt x="27" y="26"/>
                    <a:pt x="28" y="30"/>
                    <a:pt x="29" y="34"/>
                  </a:cubicBezTo>
                  <a:cubicBezTo>
                    <a:pt x="30" y="37"/>
                    <a:pt x="30" y="37"/>
                    <a:pt x="30" y="37"/>
                  </a:cubicBezTo>
                  <a:cubicBezTo>
                    <a:pt x="32" y="36"/>
                    <a:pt x="32" y="36"/>
                    <a:pt x="32" y="36"/>
                  </a:cubicBezTo>
                  <a:cubicBezTo>
                    <a:pt x="43" y="31"/>
                    <a:pt x="48" y="26"/>
                    <a:pt x="52" y="21"/>
                  </a:cubicBezTo>
                  <a:cubicBezTo>
                    <a:pt x="53" y="29"/>
                    <a:pt x="52" y="37"/>
                    <a:pt x="49" y="43"/>
                  </a:cubicBezTo>
                  <a:cubicBezTo>
                    <a:pt x="49" y="44"/>
                    <a:pt x="49" y="45"/>
                    <a:pt x="51" y="45"/>
                  </a:cubicBezTo>
                  <a:cubicBezTo>
                    <a:pt x="51" y="45"/>
                    <a:pt x="51" y="46"/>
                    <a:pt x="51" y="46"/>
                  </a:cubicBezTo>
                  <a:cubicBezTo>
                    <a:pt x="52" y="46"/>
                    <a:pt x="53" y="45"/>
                    <a:pt x="53" y="44"/>
                  </a:cubicBezTo>
                  <a:cubicBezTo>
                    <a:pt x="56" y="37"/>
                    <a:pt x="57" y="26"/>
                    <a:pt x="55" y="16"/>
                  </a:cubicBezTo>
                  <a:lnTo>
                    <a:pt x="55"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44" name="Group 43"/>
          <p:cNvGrpSpPr/>
          <p:nvPr/>
        </p:nvGrpSpPr>
        <p:grpSpPr>
          <a:xfrm>
            <a:off x="5195528" y="5129451"/>
            <a:ext cx="560653" cy="497930"/>
            <a:chOff x="5648015" y="5725086"/>
            <a:chExt cx="367591" cy="345480"/>
          </a:xfrm>
          <a:solidFill>
            <a:schemeClr val="bg1"/>
          </a:solidFill>
        </p:grpSpPr>
        <p:sp>
          <p:nvSpPr>
            <p:cNvPr id="45" name="Oval 17"/>
            <p:cNvSpPr>
              <a:spLocks noChangeArrowheads="1"/>
            </p:cNvSpPr>
            <p:nvPr/>
          </p:nvSpPr>
          <p:spPr bwMode="auto">
            <a:xfrm>
              <a:off x="5826282" y="5914409"/>
              <a:ext cx="44221" cy="4422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6" name="Freeform 18"/>
            <p:cNvSpPr>
              <a:spLocks noEditPoints="1"/>
            </p:cNvSpPr>
            <p:nvPr/>
          </p:nvSpPr>
          <p:spPr bwMode="auto">
            <a:xfrm>
              <a:off x="5648015" y="5725086"/>
              <a:ext cx="367591" cy="345480"/>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59" name="Round Same Side Corner Rectangle 58"/>
          <p:cNvSpPr/>
          <p:nvPr/>
        </p:nvSpPr>
        <p:spPr>
          <a:xfrm rot="10800000" flipH="1">
            <a:off x="3737341" y="2892438"/>
            <a:ext cx="79208" cy="659667"/>
          </a:xfrm>
          <a:prstGeom prst="round2SameRect">
            <a:avLst>
              <a:gd name="adj1" fmla="val 50000"/>
              <a:gd name="adj2" fmla="val 50000"/>
            </a:avLst>
          </a:prstGeom>
          <a:solidFill>
            <a:srgbClr val="448BA4"/>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a:solidFill>
                <a:schemeClr val="tx1"/>
              </a:solidFill>
              <a:cs typeface="+mn-ea"/>
              <a:sym typeface="+mn-lt"/>
            </a:endParaRPr>
          </a:p>
        </p:txBody>
      </p:sp>
      <p:sp>
        <p:nvSpPr>
          <p:cNvPr id="60" name="Round Same Side Corner Rectangle 59"/>
          <p:cNvSpPr/>
          <p:nvPr/>
        </p:nvSpPr>
        <p:spPr>
          <a:xfrm rot="10800000" flipH="1">
            <a:off x="3749716" y="3862535"/>
            <a:ext cx="79208" cy="659667"/>
          </a:xfrm>
          <a:prstGeom prst="round2SameRect">
            <a:avLst>
              <a:gd name="adj1" fmla="val 50000"/>
              <a:gd name="adj2" fmla="val 50000"/>
            </a:avLst>
          </a:prstGeom>
          <a:solidFill>
            <a:srgbClr val="448BA4"/>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a:solidFill>
                <a:schemeClr val="tx1"/>
              </a:solidFill>
              <a:cs typeface="+mn-ea"/>
              <a:sym typeface="+mn-lt"/>
            </a:endParaRPr>
          </a:p>
        </p:txBody>
      </p:sp>
      <p:sp>
        <p:nvSpPr>
          <p:cNvPr id="61" name="Round Same Side Corner Rectangle 60"/>
          <p:cNvSpPr/>
          <p:nvPr/>
        </p:nvSpPr>
        <p:spPr>
          <a:xfrm rot="10800000" flipH="1">
            <a:off x="8433036" y="2890077"/>
            <a:ext cx="79208" cy="659667"/>
          </a:xfrm>
          <a:prstGeom prst="round2SameRect">
            <a:avLst>
              <a:gd name="adj1" fmla="val 50000"/>
              <a:gd name="adj2" fmla="val 50000"/>
            </a:avLst>
          </a:prstGeom>
          <a:solidFill>
            <a:srgbClr val="448BA4"/>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a:solidFill>
                <a:schemeClr val="tx1"/>
              </a:solidFill>
              <a:cs typeface="+mn-ea"/>
              <a:sym typeface="+mn-lt"/>
            </a:endParaRPr>
          </a:p>
        </p:txBody>
      </p:sp>
      <p:sp>
        <p:nvSpPr>
          <p:cNvPr id="62" name="Round Same Side Corner Rectangle 61"/>
          <p:cNvSpPr/>
          <p:nvPr/>
        </p:nvSpPr>
        <p:spPr>
          <a:xfrm rot="10800000" flipH="1">
            <a:off x="8445411" y="3860174"/>
            <a:ext cx="79208" cy="659667"/>
          </a:xfrm>
          <a:prstGeom prst="round2SameRect">
            <a:avLst>
              <a:gd name="adj1" fmla="val 50000"/>
              <a:gd name="adj2" fmla="val 50000"/>
            </a:avLst>
          </a:prstGeom>
          <a:solidFill>
            <a:srgbClr val="448BA4"/>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a:solidFill>
                <a:schemeClr val="tx1"/>
              </a:solidFill>
              <a:cs typeface="+mn-ea"/>
              <a:sym typeface="+mn-lt"/>
            </a:endParaRPr>
          </a:p>
        </p:txBody>
      </p:sp>
      <p:sp>
        <p:nvSpPr>
          <p:cNvPr id="66" name="Round Same Side Corner Rectangle 65"/>
          <p:cNvSpPr/>
          <p:nvPr/>
        </p:nvSpPr>
        <p:spPr>
          <a:xfrm rot="10800000" flipH="1">
            <a:off x="3749716" y="4880960"/>
            <a:ext cx="79208" cy="659667"/>
          </a:xfrm>
          <a:prstGeom prst="round2SameRect">
            <a:avLst>
              <a:gd name="adj1" fmla="val 50000"/>
              <a:gd name="adj2" fmla="val 50000"/>
            </a:avLst>
          </a:prstGeom>
          <a:solidFill>
            <a:srgbClr val="448BA4"/>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a:solidFill>
                <a:schemeClr val="tx1"/>
              </a:solidFill>
              <a:cs typeface="+mn-ea"/>
              <a:sym typeface="+mn-lt"/>
            </a:endParaRPr>
          </a:p>
        </p:txBody>
      </p:sp>
      <p:sp>
        <p:nvSpPr>
          <p:cNvPr id="70" name="Round Same Side Corner Rectangle 69"/>
          <p:cNvSpPr/>
          <p:nvPr/>
        </p:nvSpPr>
        <p:spPr>
          <a:xfrm rot="10800000" flipH="1">
            <a:off x="8445411" y="4882813"/>
            <a:ext cx="79208" cy="659667"/>
          </a:xfrm>
          <a:prstGeom prst="round2SameRect">
            <a:avLst>
              <a:gd name="adj1" fmla="val 50000"/>
              <a:gd name="adj2" fmla="val 50000"/>
            </a:avLst>
          </a:prstGeom>
          <a:solidFill>
            <a:srgbClr val="448BA4"/>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a:solidFill>
                <a:schemeClr val="tx1"/>
              </a:solidFill>
              <a:cs typeface="+mn-ea"/>
              <a:sym typeface="+mn-lt"/>
            </a:endParaRPr>
          </a:p>
        </p:txBody>
      </p:sp>
      <p:sp>
        <p:nvSpPr>
          <p:cNvPr id="71" name="TextBox 15"/>
          <p:cNvSpPr txBox="1"/>
          <p:nvPr/>
        </p:nvSpPr>
        <p:spPr>
          <a:xfrm>
            <a:off x="8662012" y="3023407"/>
            <a:ext cx="2781802" cy="613438"/>
          </a:xfrm>
          <a:prstGeom prst="rect">
            <a:avLst/>
          </a:prstGeom>
          <a:noFill/>
        </p:spPr>
        <p:txBody>
          <a:bodyPr wrap="square" rtlCol="0">
            <a:spAutoFit/>
          </a:bodyPr>
          <a:lstStyle>
            <a:defPPr>
              <a:defRPr lang="zh-CN"/>
            </a:defPPr>
            <a:lvl1pPr>
              <a:lnSpc>
                <a:spcPct val="150000"/>
              </a:lnSpc>
              <a:defRPr kumimoji="0" sz="1200" b="0" i="0" u="none" strike="noStrike" cap="none" spc="0" normalizeH="0" baseline="0">
                <a:ln>
                  <a:noFill/>
                </a:ln>
                <a:effectLst/>
                <a:uLnTx/>
                <a:uFillTx/>
                <a:cs typeface="+mn-ea"/>
              </a:defRPr>
            </a:lvl1pPr>
          </a:lstStyle>
          <a:p>
            <a:r>
              <a:rPr lang="id-ID" dirty="0">
                <a:sym typeface="+mn-lt"/>
              </a:rPr>
              <a:t>Suitable for all categories business and personal presentation</a:t>
            </a:r>
            <a:r>
              <a:rPr lang="id-ID" altLang="zh-CN" dirty="0">
                <a:sym typeface="+mn-lt"/>
              </a:rPr>
              <a:t>Suitable for</a:t>
            </a:r>
          </a:p>
        </p:txBody>
      </p:sp>
      <p:sp>
        <p:nvSpPr>
          <p:cNvPr id="72" name="TextBox 16"/>
          <p:cNvSpPr txBox="1"/>
          <p:nvPr/>
        </p:nvSpPr>
        <p:spPr>
          <a:xfrm>
            <a:off x="8662012" y="2727234"/>
            <a:ext cx="2070113" cy="369332"/>
          </a:xfrm>
          <a:prstGeom prst="rect">
            <a:avLst/>
          </a:prstGeom>
          <a:noFill/>
        </p:spPr>
        <p:txBody>
          <a:bodyPr wrap="square" rtlCol="0">
            <a:spAutoFit/>
          </a:bodyPr>
          <a:lstStyle/>
          <a:p>
            <a:pPr lvl="0">
              <a:defRPr/>
            </a:pPr>
            <a:r>
              <a:rPr lang="zh-CN" altLang="en-US" b="1" dirty="0">
                <a:cs typeface="+mn-ea"/>
                <a:sym typeface="+mn-lt"/>
              </a:rPr>
              <a:t>输入小标题</a:t>
            </a:r>
          </a:p>
        </p:txBody>
      </p:sp>
      <p:sp>
        <p:nvSpPr>
          <p:cNvPr id="73" name="TextBox 15"/>
          <p:cNvSpPr txBox="1"/>
          <p:nvPr/>
        </p:nvSpPr>
        <p:spPr>
          <a:xfrm>
            <a:off x="8662012" y="4176658"/>
            <a:ext cx="2781802" cy="613438"/>
          </a:xfrm>
          <a:prstGeom prst="rect">
            <a:avLst/>
          </a:prstGeom>
          <a:noFill/>
        </p:spPr>
        <p:txBody>
          <a:bodyPr wrap="square" rtlCol="0">
            <a:spAutoFit/>
          </a:bodyPr>
          <a:lstStyle>
            <a:defPPr>
              <a:defRPr lang="zh-CN"/>
            </a:defPPr>
            <a:lvl1pPr>
              <a:lnSpc>
                <a:spcPct val="150000"/>
              </a:lnSpc>
              <a:defRPr kumimoji="0" sz="1200" b="0" i="0" u="none" strike="noStrike" cap="none" spc="0" normalizeH="0" baseline="0">
                <a:ln>
                  <a:noFill/>
                </a:ln>
                <a:effectLst/>
                <a:uLnTx/>
                <a:uFillTx/>
                <a:cs typeface="+mn-ea"/>
              </a:defRPr>
            </a:lvl1pPr>
          </a:lstStyle>
          <a:p>
            <a:r>
              <a:rPr lang="id-ID" dirty="0">
                <a:sym typeface="+mn-lt"/>
              </a:rPr>
              <a:t>Suitable for all categories business and personal presentation</a:t>
            </a:r>
            <a:r>
              <a:rPr lang="id-ID" altLang="zh-CN" dirty="0">
                <a:sym typeface="+mn-lt"/>
              </a:rPr>
              <a:t>Suitable for</a:t>
            </a:r>
          </a:p>
        </p:txBody>
      </p:sp>
      <p:sp>
        <p:nvSpPr>
          <p:cNvPr id="74" name="TextBox 16"/>
          <p:cNvSpPr txBox="1"/>
          <p:nvPr/>
        </p:nvSpPr>
        <p:spPr>
          <a:xfrm>
            <a:off x="8662012" y="3880485"/>
            <a:ext cx="2070113" cy="369332"/>
          </a:xfrm>
          <a:prstGeom prst="rect">
            <a:avLst/>
          </a:prstGeom>
          <a:noFill/>
        </p:spPr>
        <p:txBody>
          <a:bodyPr wrap="square" rtlCol="0">
            <a:spAutoFit/>
          </a:bodyPr>
          <a:lstStyle/>
          <a:p>
            <a:pPr lvl="0">
              <a:defRPr/>
            </a:pPr>
            <a:r>
              <a:rPr lang="zh-CN" altLang="en-US" b="1" dirty="0">
                <a:cs typeface="+mn-ea"/>
                <a:sym typeface="+mn-lt"/>
              </a:rPr>
              <a:t>输入小标题</a:t>
            </a:r>
          </a:p>
        </p:txBody>
      </p:sp>
      <p:sp>
        <p:nvSpPr>
          <p:cNvPr id="75" name="TextBox 15"/>
          <p:cNvSpPr txBox="1"/>
          <p:nvPr/>
        </p:nvSpPr>
        <p:spPr>
          <a:xfrm>
            <a:off x="8662012" y="5191748"/>
            <a:ext cx="2781802" cy="613438"/>
          </a:xfrm>
          <a:prstGeom prst="rect">
            <a:avLst/>
          </a:prstGeom>
          <a:noFill/>
        </p:spPr>
        <p:txBody>
          <a:bodyPr wrap="square" rtlCol="0">
            <a:spAutoFit/>
          </a:bodyPr>
          <a:lstStyle>
            <a:defPPr>
              <a:defRPr lang="zh-CN"/>
            </a:defPPr>
            <a:lvl1pPr>
              <a:lnSpc>
                <a:spcPct val="150000"/>
              </a:lnSpc>
              <a:defRPr kumimoji="0" sz="1200" b="0" i="0" u="none" strike="noStrike" cap="none" spc="0" normalizeH="0" baseline="0">
                <a:ln>
                  <a:noFill/>
                </a:ln>
                <a:effectLst/>
                <a:uLnTx/>
                <a:uFillTx/>
                <a:cs typeface="+mn-ea"/>
              </a:defRPr>
            </a:lvl1pPr>
          </a:lstStyle>
          <a:p>
            <a:r>
              <a:rPr lang="id-ID" dirty="0">
                <a:sym typeface="+mn-lt"/>
              </a:rPr>
              <a:t>Suitable for all categories business and personal presentation</a:t>
            </a:r>
            <a:r>
              <a:rPr lang="id-ID" altLang="zh-CN" dirty="0">
                <a:sym typeface="+mn-lt"/>
              </a:rPr>
              <a:t>Suitable for</a:t>
            </a:r>
          </a:p>
        </p:txBody>
      </p:sp>
      <p:sp>
        <p:nvSpPr>
          <p:cNvPr id="76" name="TextBox 16"/>
          <p:cNvSpPr txBox="1"/>
          <p:nvPr/>
        </p:nvSpPr>
        <p:spPr>
          <a:xfrm>
            <a:off x="8662012" y="4895575"/>
            <a:ext cx="2070113" cy="369332"/>
          </a:xfrm>
          <a:prstGeom prst="rect">
            <a:avLst/>
          </a:prstGeom>
          <a:noFill/>
        </p:spPr>
        <p:txBody>
          <a:bodyPr wrap="square" rtlCol="0">
            <a:spAutoFit/>
          </a:bodyPr>
          <a:lstStyle/>
          <a:p>
            <a:pPr lvl="0">
              <a:defRPr/>
            </a:pPr>
            <a:r>
              <a:rPr lang="zh-CN" altLang="en-US" b="1" dirty="0">
                <a:cs typeface="+mn-ea"/>
                <a:sym typeface="+mn-lt"/>
              </a:rPr>
              <a:t>输入小标题</a:t>
            </a:r>
          </a:p>
        </p:txBody>
      </p:sp>
      <p:sp>
        <p:nvSpPr>
          <p:cNvPr id="77" name="TextBox 15"/>
          <p:cNvSpPr txBox="1"/>
          <p:nvPr/>
        </p:nvSpPr>
        <p:spPr>
          <a:xfrm>
            <a:off x="748186" y="3008078"/>
            <a:ext cx="2814743" cy="613438"/>
          </a:xfrm>
          <a:prstGeom prst="rect">
            <a:avLst/>
          </a:prstGeom>
          <a:noFill/>
        </p:spPr>
        <p:txBody>
          <a:bodyPr wrap="square" rtlCol="0">
            <a:spAutoFit/>
          </a:bodyPr>
          <a:lstStyle>
            <a:defPPr>
              <a:defRPr lang="zh-CN"/>
            </a:defPPr>
            <a:lvl1pPr>
              <a:lnSpc>
                <a:spcPct val="150000"/>
              </a:lnSpc>
              <a:defRPr kumimoji="0" sz="1200" b="0" i="0" u="none" strike="noStrike" cap="none" spc="0" normalizeH="0" baseline="0">
                <a:ln>
                  <a:noFill/>
                </a:ln>
                <a:effectLst/>
                <a:uLnTx/>
                <a:uFillTx/>
                <a:cs typeface="+mn-ea"/>
              </a:defRPr>
            </a:lvl1pPr>
          </a:lstStyle>
          <a:p>
            <a:pPr algn="r"/>
            <a:r>
              <a:rPr lang="id-ID" dirty="0">
                <a:sym typeface="+mn-lt"/>
              </a:rPr>
              <a:t>Suitable for all categories business and personal presentation</a:t>
            </a:r>
            <a:r>
              <a:rPr lang="id-ID" altLang="zh-CN" dirty="0">
                <a:sym typeface="+mn-lt"/>
              </a:rPr>
              <a:t>Suitable for</a:t>
            </a:r>
          </a:p>
        </p:txBody>
      </p:sp>
      <p:sp>
        <p:nvSpPr>
          <p:cNvPr id="78" name="TextBox 16"/>
          <p:cNvSpPr txBox="1"/>
          <p:nvPr/>
        </p:nvSpPr>
        <p:spPr>
          <a:xfrm>
            <a:off x="1492817" y="2711905"/>
            <a:ext cx="2070113" cy="369332"/>
          </a:xfrm>
          <a:prstGeom prst="rect">
            <a:avLst/>
          </a:prstGeom>
          <a:noFill/>
        </p:spPr>
        <p:txBody>
          <a:bodyPr wrap="square" rtlCol="0">
            <a:spAutoFit/>
          </a:bodyPr>
          <a:lstStyle/>
          <a:p>
            <a:pPr lvl="0" algn="r">
              <a:defRPr/>
            </a:pPr>
            <a:r>
              <a:rPr lang="zh-CN" altLang="en-US" b="1" dirty="0">
                <a:cs typeface="+mn-ea"/>
                <a:sym typeface="+mn-lt"/>
              </a:rPr>
              <a:t>输入小标题</a:t>
            </a:r>
          </a:p>
        </p:txBody>
      </p:sp>
      <p:sp>
        <p:nvSpPr>
          <p:cNvPr id="79" name="TextBox 15"/>
          <p:cNvSpPr txBox="1"/>
          <p:nvPr/>
        </p:nvSpPr>
        <p:spPr>
          <a:xfrm>
            <a:off x="748186" y="4161329"/>
            <a:ext cx="2814743" cy="613438"/>
          </a:xfrm>
          <a:prstGeom prst="rect">
            <a:avLst/>
          </a:prstGeom>
          <a:noFill/>
        </p:spPr>
        <p:txBody>
          <a:bodyPr wrap="square" rtlCol="0">
            <a:spAutoFit/>
          </a:bodyPr>
          <a:lstStyle>
            <a:defPPr>
              <a:defRPr lang="zh-CN"/>
            </a:defPPr>
            <a:lvl1pPr>
              <a:lnSpc>
                <a:spcPct val="150000"/>
              </a:lnSpc>
              <a:defRPr kumimoji="0" sz="1200" b="0" i="0" u="none" strike="noStrike" cap="none" spc="0" normalizeH="0" baseline="0">
                <a:ln>
                  <a:noFill/>
                </a:ln>
                <a:effectLst/>
                <a:uLnTx/>
                <a:uFillTx/>
                <a:cs typeface="+mn-ea"/>
              </a:defRPr>
            </a:lvl1pPr>
          </a:lstStyle>
          <a:p>
            <a:pPr algn="r"/>
            <a:r>
              <a:rPr lang="id-ID" dirty="0">
                <a:sym typeface="+mn-lt"/>
              </a:rPr>
              <a:t>Suitable for all categories business </a:t>
            </a:r>
            <a:r>
              <a:rPr lang="id-ID">
                <a:sym typeface="+mn-lt"/>
              </a:rPr>
              <a:t>and personal presentation</a:t>
            </a:r>
            <a:r>
              <a:rPr lang="id-ID" altLang="zh-CN">
                <a:sym typeface="+mn-lt"/>
              </a:rPr>
              <a:t>Suitable for</a:t>
            </a:r>
            <a:endParaRPr lang="id-ID" altLang="zh-CN" dirty="0">
              <a:sym typeface="+mn-lt"/>
            </a:endParaRPr>
          </a:p>
        </p:txBody>
      </p:sp>
      <p:sp>
        <p:nvSpPr>
          <p:cNvPr id="80" name="TextBox 16"/>
          <p:cNvSpPr txBox="1"/>
          <p:nvPr/>
        </p:nvSpPr>
        <p:spPr>
          <a:xfrm>
            <a:off x="1492817" y="3865156"/>
            <a:ext cx="2070113" cy="369332"/>
          </a:xfrm>
          <a:prstGeom prst="rect">
            <a:avLst/>
          </a:prstGeom>
          <a:noFill/>
        </p:spPr>
        <p:txBody>
          <a:bodyPr wrap="square" rtlCol="0">
            <a:spAutoFit/>
          </a:bodyPr>
          <a:lstStyle/>
          <a:p>
            <a:pPr lvl="0" algn="r">
              <a:defRPr/>
            </a:pPr>
            <a:r>
              <a:rPr lang="zh-CN" altLang="en-US" b="1" dirty="0">
                <a:cs typeface="+mn-ea"/>
                <a:sym typeface="+mn-lt"/>
              </a:rPr>
              <a:t>输入小标题</a:t>
            </a:r>
          </a:p>
        </p:txBody>
      </p:sp>
      <p:sp>
        <p:nvSpPr>
          <p:cNvPr id="81" name="TextBox 15"/>
          <p:cNvSpPr txBox="1"/>
          <p:nvPr/>
        </p:nvSpPr>
        <p:spPr>
          <a:xfrm>
            <a:off x="748186" y="5176419"/>
            <a:ext cx="2814743" cy="613438"/>
          </a:xfrm>
          <a:prstGeom prst="rect">
            <a:avLst/>
          </a:prstGeom>
          <a:noFill/>
        </p:spPr>
        <p:txBody>
          <a:bodyPr wrap="square" rtlCol="0">
            <a:spAutoFit/>
          </a:bodyPr>
          <a:lstStyle>
            <a:defPPr>
              <a:defRPr lang="zh-CN"/>
            </a:defPPr>
            <a:lvl1pPr>
              <a:lnSpc>
                <a:spcPct val="150000"/>
              </a:lnSpc>
              <a:defRPr kumimoji="0" sz="1200" b="0" i="0" u="none" strike="noStrike" cap="none" spc="0" normalizeH="0" baseline="0">
                <a:ln>
                  <a:noFill/>
                </a:ln>
                <a:effectLst/>
                <a:uLnTx/>
                <a:uFillTx/>
                <a:cs typeface="+mn-ea"/>
              </a:defRPr>
            </a:lvl1pPr>
          </a:lstStyle>
          <a:p>
            <a:pPr algn="r"/>
            <a:r>
              <a:rPr lang="id-ID" dirty="0">
                <a:sym typeface="+mn-lt"/>
              </a:rPr>
              <a:t>Suitable for all categories business and </a:t>
            </a:r>
            <a:r>
              <a:rPr lang="id-ID">
                <a:sym typeface="+mn-lt"/>
              </a:rPr>
              <a:t>personal presentation</a:t>
            </a:r>
            <a:r>
              <a:rPr lang="id-ID" altLang="zh-CN">
                <a:sym typeface="+mn-lt"/>
              </a:rPr>
              <a:t>Suitable for</a:t>
            </a:r>
            <a:endParaRPr lang="id-ID" altLang="zh-CN" dirty="0">
              <a:sym typeface="+mn-lt"/>
            </a:endParaRPr>
          </a:p>
        </p:txBody>
      </p:sp>
      <p:sp>
        <p:nvSpPr>
          <p:cNvPr id="82" name="TextBox 16"/>
          <p:cNvSpPr txBox="1"/>
          <p:nvPr/>
        </p:nvSpPr>
        <p:spPr>
          <a:xfrm>
            <a:off x="1492817" y="4880246"/>
            <a:ext cx="2070113" cy="369332"/>
          </a:xfrm>
          <a:prstGeom prst="rect">
            <a:avLst/>
          </a:prstGeom>
          <a:noFill/>
        </p:spPr>
        <p:txBody>
          <a:bodyPr wrap="square" rtlCol="0">
            <a:spAutoFit/>
          </a:bodyPr>
          <a:lstStyle/>
          <a:p>
            <a:pPr lvl="0" algn="r">
              <a:defRPr/>
            </a:pPr>
            <a:r>
              <a:rPr lang="zh-CN" altLang="en-US" b="1" dirty="0">
                <a:cs typeface="+mn-ea"/>
                <a:sym typeface="+mn-lt"/>
              </a:rPr>
              <a:t>输入小标题</a:t>
            </a:r>
          </a:p>
        </p:txBody>
      </p:sp>
      <p:sp>
        <p:nvSpPr>
          <p:cNvPr id="63" name="Text Placeholder 7"/>
          <p:cNvSpPr txBox="1"/>
          <p:nvPr/>
        </p:nvSpPr>
        <p:spPr>
          <a:xfrm>
            <a:off x="3942043" y="783107"/>
            <a:ext cx="4307911" cy="614703"/>
          </a:xfrm>
          <a:prstGeom prst="rect">
            <a:avLst/>
          </a:prstGeom>
        </p:spPr>
        <p:txBody>
          <a:bodyPr vert="horz" lIns="91440" tIns="45720" rIns="91440" bIns="45720" rtlCol="0" anchor="ctr">
            <a:noAutofit/>
          </a:bodyPr>
          <a:lstStyle>
            <a:defPPr>
              <a:defRPr lang="zh-CN"/>
            </a:defPPr>
            <a:lvl1pPr indent="0">
              <a:lnSpc>
                <a:spcPct val="90000"/>
              </a:lnSpc>
              <a:spcBef>
                <a:spcPts val="1000"/>
              </a:spcBef>
              <a:buFont typeface="Arial" panose="020B0604020202020204" pitchFamily="34" charset="0"/>
              <a:buNone/>
              <a:defRPr sz="4000">
                <a:latin typeface="Arial" panose="020B0604020202020204" pitchFamily="34" charset="0"/>
                <a:ea typeface="微软雅黑" panose="020B0503020204020204" charset="-122"/>
                <a:cs typeface="Lato" panose="020F0502020204030203"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zh-CN" altLang="en-US" sz="3200" b="1" dirty="0">
                <a:latin typeface="+mn-lt"/>
                <a:ea typeface="+mn-ea"/>
                <a:cs typeface="+mn-ea"/>
                <a:sym typeface="+mn-lt"/>
              </a:rPr>
              <a:t>输入本页标题内容</a:t>
            </a:r>
            <a:endParaRPr lang="en-US" sz="3200" b="1" dirty="0">
              <a:latin typeface="+mn-lt"/>
              <a:ea typeface="+mn-ea"/>
              <a:cs typeface="+mn-ea"/>
              <a:sym typeface="+mn-lt"/>
            </a:endParaRPr>
          </a:p>
        </p:txBody>
      </p:sp>
      <p:cxnSp>
        <p:nvCxnSpPr>
          <p:cNvPr id="64" name="直接连接符 63"/>
          <p:cNvCxnSpPr/>
          <p:nvPr/>
        </p:nvCxnSpPr>
        <p:spPr>
          <a:xfrm>
            <a:off x="5899174" y="1514858"/>
            <a:ext cx="393651"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012236" y="2157364"/>
            <a:ext cx="391126" cy="3743450"/>
            <a:chOff x="4082758" y="2135403"/>
            <a:chExt cx="414047" cy="3962824"/>
          </a:xfrm>
        </p:grpSpPr>
        <p:sp>
          <p:nvSpPr>
            <p:cNvPr id="7" name="Left Brace 6"/>
            <p:cNvSpPr/>
            <p:nvPr/>
          </p:nvSpPr>
          <p:spPr>
            <a:xfrm>
              <a:off x="4082758" y="2135403"/>
              <a:ext cx="412517" cy="3962824"/>
            </a:xfrm>
            <a:prstGeom prst="leftBrac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cs typeface="+mn-ea"/>
                <a:sym typeface="+mn-lt"/>
              </a:endParaRPr>
            </a:p>
          </p:txBody>
        </p:sp>
        <p:cxnSp>
          <p:nvCxnSpPr>
            <p:cNvPr id="73" name="Straight Connector 72"/>
            <p:cNvCxnSpPr/>
            <p:nvPr/>
          </p:nvCxnSpPr>
          <p:spPr>
            <a:xfrm>
              <a:off x="4289016" y="4758623"/>
              <a:ext cx="206259" cy="42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4290546" y="3482173"/>
              <a:ext cx="206259" cy="42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87"/>
          <p:cNvSpPr/>
          <p:nvPr/>
        </p:nvSpPr>
        <p:spPr>
          <a:xfrm>
            <a:off x="4696958" y="2094664"/>
            <a:ext cx="6215219" cy="600164"/>
          </a:xfrm>
          <a:prstGeom prst="rect">
            <a:avLst/>
          </a:prstGeom>
          <a:noFill/>
        </p:spPr>
        <p:txBody>
          <a:bodyPr wrap="square" rtlCol="0">
            <a:spAutoFit/>
          </a:bodyPr>
          <a:lstStyle/>
          <a:p>
            <a:r>
              <a:rPr lang="en-US" sz="1100" dirty="0">
                <a:cs typeface="+mn-ea"/>
                <a:sym typeface="+mn-lt"/>
              </a:rPr>
              <a:t>Lorem Ipsum has been the industry's standard dummy text ever since the 1500s, when an unknown printer took a galley of type and scrambled it to make a type specimen book. It has survived not only five centuries, but also the leap into electronic typesetting.</a:t>
            </a:r>
          </a:p>
        </p:txBody>
      </p:sp>
      <p:sp>
        <p:nvSpPr>
          <p:cNvPr id="65" name="Oval 64"/>
          <p:cNvSpPr/>
          <p:nvPr/>
        </p:nvSpPr>
        <p:spPr>
          <a:xfrm>
            <a:off x="1279824" y="3341340"/>
            <a:ext cx="1367653" cy="1375500"/>
          </a:xfrm>
          <a:prstGeom prst="ellipse">
            <a:avLst/>
          </a:prstGeom>
          <a:solidFill>
            <a:srgbClr val="448BA4"/>
          </a:solidFill>
          <a:ln w="7620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tx1"/>
              </a:solidFill>
              <a:cs typeface="+mn-ea"/>
              <a:sym typeface="+mn-lt"/>
            </a:endParaRPr>
          </a:p>
        </p:txBody>
      </p:sp>
      <p:sp>
        <p:nvSpPr>
          <p:cNvPr id="72" name="Text Box 10"/>
          <p:cNvSpPr txBox="1">
            <a:spLocks noChangeArrowheads="1"/>
          </p:cNvSpPr>
          <p:nvPr/>
        </p:nvSpPr>
        <p:spPr bwMode="auto">
          <a:xfrm>
            <a:off x="1408626" y="4234454"/>
            <a:ext cx="1111101" cy="230832"/>
          </a:xfrm>
          <a:prstGeom prst="rect">
            <a:avLst/>
          </a:prstGeom>
          <a:noFill/>
          <a:ln w="9525">
            <a:noFill/>
            <a:miter lim="800000"/>
          </a:ln>
        </p:spPr>
        <p:txBody>
          <a:bodyPr wrap="square" lIns="45720" tIns="22860" rIns="45720" bIns="22860">
            <a:spAutoFit/>
          </a:bodyPr>
          <a:lstStyle/>
          <a:p>
            <a:pPr algn="ctr" defTabSz="1088390"/>
            <a:r>
              <a:rPr lang="zh-CN" altLang="en-US" sz="1200" b="1" dirty="0">
                <a:solidFill>
                  <a:schemeClr val="bg1"/>
                </a:solidFill>
                <a:cs typeface="+mn-ea"/>
                <a:sym typeface="+mn-lt"/>
              </a:rPr>
              <a:t>小标题</a:t>
            </a:r>
            <a:endParaRPr lang="en-US" sz="1000" dirty="0">
              <a:solidFill>
                <a:schemeClr val="bg1"/>
              </a:solidFill>
              <a:cs typeface="+mn-ea"/>
              <a:sym typeface="+mn-lt"/>
            </a:endParaRPr>
          </a:p>
        </p:txBody>
      </p:sp>
      <p:grpSp>
        <p:nvGrpSpPr>
          <p:cNvPr id="146" name="Group 145"/>
          <p:cNvGrpSpPr/>
          <p:nvPr/>
        </p:nvGrpSpPr>
        <p:grpSpPr>
          <a:xfrm>
            <a:off x="1586661" y="3567013"/>
            <a:ext cx="753979" cy="556918"/>
            <a:chOff x="2563427" y="3717902"/>
            <a:chExt cx="439257" cy="324452"/>
          </a:xfrm>
          <a:solidFill>
            <a:schemeClr val="bg1"/>
          </a:solidFill>
        </p:grpSpPr>
        <p:sp>
          <p:nvSpPr>
            <p:cNvPr id="147" name="Freeform 92"/>
            <p:cNvSpPr/>
            <p:nvPr/>
          </p:nvSpPr>
          <p:spPr bwMode="auto">
            <a:xfrm>
              <a:off x="2720660" y="3942523"/>
              <a:ext cx="127286" cy="99831"/>
            </a:xfrm>
            <a:custGeom>
              <a:avLst/>
              <a:gdLst>
                <a:gd name="T0" fmla="*/ 37 w 38"/>
                <a:gd name="T1" fmla="*/ 10 h 30"/>
                <a:gd name="T2" fmla="*/ 1 w 38"/>
                <a:gd name="T3" fmla="*/ 11 h 30"/>
                <a:gd name="T4" fmla="*/ 1 w 38"/>
                <a:gd name="T5" fmla="*/ 13 h 30"/>
                <a:gd name="T6" fmla="*/ 19 w 38"/>
                <a:gd name="T7" fmla="*/ 30 h 30"/>
                <a:gd name="T8" fmla="*/ 36 w 38"/>
                <a:gd name="T9" fmla="*/ 13 h 30"/>
                <a:gd name="T10" fmla="*/ 37 w 38"/>
                <a:gd name="T11" fmla="*/ 10 h 30"/>
              </a:gdLst>
              <a:ahLst/>
              <a:cxnLst>
                <a:cxn ang="0">
                  <a:pos x="T0" y="T1"/>
                </a:cxn>
                <a:cxn ang="0">
                  <a:pos x="T2" y="T3"/>
                </a:cxn>
                <a:cxn ang="0">
                  <a:pos x="T4" y="T5"/>
                </a:cxn>
                <a:cxn ang="0">
                  <a:pos x="T6" y="T7"/>
                </a:cxn>
                <a:cxn ang="0">
                  <a:pos x="T8" y="T9"/>
                </a:cxn>
                <a:cxn ang="0">
                  <a:pos x="T10" y="T11"/>
                </a:cxn>
              </a:cxnLst>
              <a:rect l="0" t="0" r="r" b="b"/>
              <a:pathLst>
                <a:path w="38" h="30">
                  <a:moveTo>
                    <a:pt x="37" y="10"/>
                  </a:moveTo>
                  <a:cubicBezTo>
                    <a:pt x="26" y="1"/>
                    <a:pt x="12" y="0"/>
                    <a:pt x="1" y="11"/>
                  </a:cubicBezTo>
                  <a:cubicBezTo>
                    <a:pt x="1" y="11"/>
                    <a:pt x="0" y="12"/>
                    <a:pt x="1" y="13"/>
                  </a:cubicBezTo>
                  <a:cubicBezTo>
                    <a:pt x="19" y="30"/>
                    <a:pt x="19" y="30"/>
                    <a:pt x="19" y="30"/>
                  </a:cubicBezTo>
                  <a:cubicBezTo>
                    <a:pt x="36" y="13"/>
                    <a:pt x="36" y="13"/>
                    <a:pt x="36" y="13"/>
                  </a:cubicBezTo>
                  <a:cubicBezTo>
                    <a:pt x="38" y="11"/>
                    <a:pt x="37" y="11"/>
                    <a:pt x="3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48" name="Freeform 93"/>
            <p:cNvSpPr/>
            <p:nvPr/>
          </p:nvSpPr>
          <p:spPr bwMode="auto">
            <a:xfrm>
              <a:off x="2638300" y="3830213"/>
              <a:ext cx="292007" cy="129781"/>
            </a:xfrm>
            <a:custGeom>
              <a:avLst/>
              <a:gdLst>
                <a:gd name="T0" fmla="*/ 87 w 88"/>
                <a:gd name="T1" fmla="*/ 23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8 w 88"/>
                <a:gd name="T15" fmla="*/ 26 h 39"/>
                <a:gd name="T16" fmla="*/ 88 w 88"/>
                <a:gd name="T17" fmla="*/ 26 h 39"/>
                <a:gd name="T18" fmla="*/ 88 w 88"/>
                <a:gd name="T19" fmla="*/ 24 h 39"/>
                <a:gd name="T20" fmla="*/ 87 w 88"/>
                <a:gd name="T2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39">
                  <a:moveTo>
                    <a:pt x="87" y="23"/>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4" y="39"/>
                    <a:pt x="75" y="39"/>
                    <a:pt x="75" y="38"/>
                  </a:cubicBezTo>
                  <a:cubicBezTo>
                    <a:pt x="88" y="26"/>
                    <a:pt x="88" y="26"/>
                    <a:pt x="88" y="26"/>
                  </a:cubicBezTo>
                  <a:cubicBezTo>
                    <a:pt x="88" y="26"/>
                    <a:pt x="88" y="26"/>
                    <a:pt x="88" y="26"/>
                  </a:cubicBezTo>
                  <a:cubicBezTo>
                    <a:pt x="88" y="25"/>
                    <a:pt x="88" y="24"/>
                    <a:pt x="88" y="24"/>
                  </a:cubicBezTo>
                  <a:lnTo>
                    <a:pt x="87"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49" name="Freeform 94"/>
            <p:cNvSpPr/>
            <p:nvPr/>
          </p:nvSpPr>
          <p:spPr bwMode="auto">
            <a:xfrm>
              <a:off x="2563427" y="3717902"/>
              <a:ext cx="439257" cy="169713"/>
            </a:xfrm>
            <a:custGeom>
              <a:avLst/>
              <a:gdLst>
                <a:gd name="T0" fmla="*/ 131 w 132"/>
                <a:gd name="T1" fmla="*/ 36 h 51"/>
                <a:gd name="T2" fmla="*/ 131 w 132"/>
                <a:gd name="T3" fmla="*/ 36 h 51"/>
                <a:gd name="T4" fmla="*/ 1 w 132"/>
                <a:gd name="T5" fmla="*/ 36 h 51"/>
                <a:gd name="T6" fmla="*/ 1 w 132"/>
                <a:gd name="T7" fmla="*/ 38 h 51"/>
                <a:gd name="T8" fmla="*/ 14 w 132"/>
                <a:gd name="T9" fmla="*/ 51 h 51"/>
                <a:gd name="T10" fmla="*/ 16 w 132"/>
                <a:gd name="T11" fmla="*/ 51 h 51"/>
                <a:gd name="T12" fmla="*/ 116 w 132"/>
                <a:gd name="T13" fmla="*/ 51 h 51"/>
                <a:gd name="T14" fmla="*/ 118 w 132"/>
                <a:gd name="T15" fmla="*/ 51 h 51"/>
                <a:gd name="T16" fmla="*/ 131 w 132"/>
                <a:gd name="T17" fmla="*/ 38 h 51"/>
                <a:gd name="T18" fmla="*/ 131 w 132"/>
                <a:gd name="T19" fmla="*/ 38 h 51"/>
                <a:gd name="T20" fmla="*/ 131 w 132"/>
                <a:gd name="T21"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1">
                  <a:moveTo>
                    <a:pt x="131" y="36"/>
                  </a:moveTo>
                  <a:cubicBezTo>
                    <a:pt x="131" y="36"/>
                    <a:pt x="131" y="36"/>
                    <a:pt x="131" y="36"/>
                  </a:cubicBezTo>
                  <a:cubicBezTo>
                    <a:pt x="95" y="0"/>
                    <a:pt x="37" y="0"/>
                    <a:pt x="1" y="36"/>
                  </a:cubicBezTo>
                  <a:cubicBezTo>
                    <a:pt x="0" y="37"/>
                    <a:pt x="0" y="37"/>
                    <a:pt x="1" y="38"/>
                  </a:cubicBezTo>
                  <a:cubicBezTo>
                    <a:pt x="14" y="51"/>
                    <a:pt x="14" y="51"/>
                    <a:pt x="14" y="51"/>
                  </a:cubicBezTo>
                  <a:cubicBezTo>
                    <a:pt x="14" y="51"/>
                    <a:pt x="15" y="51"/>
                    <a:pt x="16" y="51"/>
                  </a:cubicBezTo>
                  <a:cubicBezTo>
                    <a:pt x="43" y="23"/>
                    <a:pt x="89" y="23"/>
                    <a:pt x="116" y="51"/>
                  </a:cubicBezTo>
                  <a:cubicBezTo>
                    <a:pt x="117" y="51"/>
                    <a:pt x="118" y="51"/>
                    <a:pt x="118" y="51"/>
                  </a:cubicBezTo>
                  <a:cubicBezTo>
                    <a:pt x="131" y="38"/>
                    <a:pt x="131" y="38"/>
                    <a:pt x="131" y="38"/>
                  </a:cubicBezTo>
                  <a:cubicBezTo>
                    <a:pt x="131" y="38"/>
                    <a:pt x="131" y="38"/>
                    <a:pt x="131" y="38"/>
                  </a:cubicBezTo>
                  <a:cubicBezTo>
                    <a:pt x="132" y="37"/>
                    <a:pt x="132" y="36"/>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30" name="Oval 29"/>
          <p:cNvSpPr/>
          <p:nvPr/>
        </p:nvSpPr>
        <p:spPr>
          <a:xfrm>
            <a:off x="3684691" y="1739325"/>
            <a:ext cx="951895" cy="957357"/>
          </a:xfrm>
          <a:prstGeom prst="ellipse">
            <a:avLst/>
          </a:prstGeom>
          <a:solidFill>
            <a:srgbClr val="448BA4"/>
          </a:solidFill>
          <a:ln w="762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tx1"/>
              </a:solidFill>
              <a:cs typeface="+mn-ea"/>
              <a:sym typeface="+mn-lt"/>
            </a:endParaRPr>
          </a:p>
        </p:txBody>
      </p:sp>
      <p:grpSp>
        <p:nvGrpSpPr>
          <p:cNvPr id="150" name="Group 149"/>
          <p:cNvGrpSpPr/>
          <p:nvPr/>
        </p:nvGrpSpPr>
        <p:grpSpPr>
          <a:xfrm>
            <a:off x="3909530" y="1967780"/>
            <a:ext cx="495030" cy="491774"/>
            <a:chOff x="6853673" y="3715407"/>
            <a:chExt cx="379359" cy="376864"/>
          </a:xfrm>
          <a:solidFill>
            <a:schemeClr val="bg1"/>
          </a:solidFill>
        </p:grpSpPr>
        <p:sp>
          <p:nvSpPr>
            <p:cNvPr id="151"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52"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153"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154"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155" name="Freeform 154"/>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56" name="Freeform 155"/>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57" name="Freeform 156"/>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58" name="Freeform 157"/>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59" name="Freeform 158"/>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60"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161" name="Freeform 160"/>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62" name="Freeform 161"/>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63" name="Freeform 162"/>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64" name="Freeform 163"/>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65" name="Freeform 164"/>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66" name="Freeform 165"/>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67"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168"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grpSp>
      <p:sp>
        <p:nvSpPr>
          <p:cNvPr id="33" name="Oval 32"/>
          <p:cNvSpPr/>
          <p:nvPr/>
        </p:nvSpPr>
        <p:spPr>
          <a:xfrm>
            <a:off x="3656399" y="2906510"/>
            <a:ext cx="951895" cy="957357"/>
          </a:xfrm>
          <a:prstGeom prst="ellipse">
            <a:avLst/>
          </a:prstGeom>
          <a:solidFill>
            <a:srgbClr val="448BA4"/>
          </a:solidFill>
          <a:ln w="762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tx1"/>
              </a:solidFill>
              <a:cs typeface="+mn-ea"/>
              <a:sym typeface="+mn-lt"/>
            </a:endParaRPr>
          </a:p>
        </p:txBody>
      </p:sp>
      <p:sp>
        <p:nvSpPr>
          <p:cNvPr id="169" name="Freeform 104"/>
          <p:cNvSpPr>
            <a:spLocks noEditPoints="1"/>
          </p:cNvSpPr>
          <p:nvPr/>
        </p:nvSpPr>
        <p:spPr bwMode="auto">
          <a:xfrm>
            <a:off x="3908054" y="3154886"/>
            <a:ext cx="466434" cy="460603"/>
          </a:xfrm>
          <a:custGeom>
            <a:avLst/>
            <a:gdLst>
              <a:gd name="T0" fmla="*/ 53 w 120"/>
              <a:gd name="T1" fmla="*/ 35 h 118"/>
              <a:gd name="T2" fmla="*/ 47 w 120"/>
              <a:gd name="T3" fmla="*/ 9 h 118"/>
              <a:gd name="T4" fmla="*/ 21 w 120"/>
              <a:gd name="T5" fmla="*/ 2 h 118"/>
              <a:gd name="T6" fmla="*/ 36 w 120"/>
              <a:gd name="T7" fmla="*/ 17 h 118"/>
              <a:gd name="T8" fmla="*/ 32 w 120"/>
              <a:gd name="T9" fmla="*/ 32 h 118"/>
              <a:gd name="T10" fmla="*/ 17 w 120"/>
              <a:gd name="T11" fmla="*/ 36 h 118"/>
              <a:gd name="T12" fmla="*/ 2 w 120"/>
              <a:gd name="T13" fmla="*/ 21 h 118"/>
              <a:gd name="T14" fmla="*/ 9 w 120"/>
              <a:gd name="T15" fmla="*/ 47 h 118"/>
              <a:gd name="T16" fmla="*/ 36 w 120"/>
              <a:gd name="T17" fmla="*/ 53 h 118"/>
              <a:gd name="T18" fmla="*/ 36 w 120"/>
              <a:gd name="T19" fmla="*/ 53 h 118"/>
              <a:gd name="T20" fmla="*/ 98 w 120"/>
              <a:gd name="T21" fmla="*/ 115 h 118"/>
              <a:gd name="T22" fmla="*/ 107 w 120"/>
              <a:gd name="T23" fmla="*/ 118 h 118"/>
              <a:gd name="T24" fmla="*/ 115 w 120"/>
              <a:gd name="T25" fmla="*/ 115 h 118"/>
              <a:gd name="T26" fmla="*/ 115 w 120"/>
              <a:gd name="T27" fmla="*/ 97 h 118"/>
              <a:gd name="T28" fmla="*/ 53 w 120"/>
              <a:gd name="T29" fmla="*/ 35 h 118"/>
              <a:gd name="T30" fmla="*/ 108 w 120"/>
              <a:gd name="T31" fmla="*/ 113 h 118"/>
              <a:gd name="T32" fmla="*/ 103 w 120"/>
              <a:gd name="T33" fmla="*/ 108 h 118"/>
              <a:gd name="T34" fmla="*/ 108 w 120"/>
              <a:gd name="T35" fmla="*/ 103 h 118"/>
              <a:gd name="T36" fmla="*/ 113 w 120"/>
              <a:gd name="T37" fmla="*/ 108 h 118"/>
              <a:gd name="T38" fmla="*/ 108 w 120"/>
              <a:gd name="T39" fmla="*/ 11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0" h="118">
                <a:moveTo>
                  <a:pt x="53" y="35"/>
                </a:moveTo>
                <a:cubicBezTo>
                  <a:pt x="56" y="26"/>
                  <a:pt x="54" y="16"/>
                  <a:pt x="47" y="9"/>
                </a:cubicBezTo>
                <a:cubicBezTo>
                  <a:pt x="40" y="2"/>
                  <a:pt x="30" y="0"/>
                  <a:pt x="21" y="2"/>
                </a:cubicBezTo>
                <a:cubicBezTo>
                  <a:pt x="36" y="17"/>
                  <a:pt x="36" y="17"/>
                  <a:pt x="36" y="17"/>
                </a:cubicBezTo>
                <a:cubicBezTo>
                  <a:pt x="32" y="32"/>
                  <a:pt x="32" y="32"/>
                  <a:pt x="32" y="32"/>
                </a:cubicBezTo>
                <a:cubicBezTo>
                  <a:pt x="17" y="36"/>
                  <a:pt x="17" y="36"/>
                  <a:pt x="17" y="36"/>
                </a:cubicBezTo>
                <a:cubicBezTo>
                  <a:pt x="2" y="21"/>
                  <a:pt x="2" y="21"/>
                  <a:pt x="2" y="21"/>
                </a:cubicBezTo>
                <a:cubicBezTo>
                  <a:pt x="0" y="30"/>
                  <a:pt x="2" y="40"/>
                  <a:pt x="9" y="47"/>
                </a:cubicBezTo>
                <a:cubicBezTo>
                  <a:pt x="17" y="54"/>
                  <a:pt x="27" y="56"/>
                  <a:pt x="36" y="53"/>
                </a:cubicBezTo>
                <a:cubicBezTo>
                  <a:pt x="36" y="53"/>
                  <a:pt x="36" y="53"/>
                  <a:pt x="36" y="53"/>
                </a:cubicBezTo>
                <a:cubicBezTo>
                  <a:pt x="98" y="115"/>
                  <a:pt x="98" y="115"/>
                  <a:pt x="98" y="115"/>
                </a:cubicBezTo>
                <a:cubicBezTo>
                  <a:pt x="100" y="117"/>
                  <a:pt x="103" y="118"/>
                  <a:pt x="107" y="118"/>
                </a:cubicBezTo>
                <a:cubicBezTo>
                  <a:pt x="110" y="118"/>
                  <a:pt x="113" y="117"/>
                  <a:pt x="115" y="115"/>
                </a:cubicBezTo>
                <a:cubicBezTo>
                  <a:pt x="120" y="110"/>
                  <a:pt x="120" y="102"/>
                  <a:pt x="115" y="97"/>
                </a:cubicBezTo>
                <a:lnTo>
                  <a:pt x="53" y="35"/>
                </a:lnTo>
                <a:close/>
                <a:moveTo>
                  <a:pt x="108" y="113"/>
                </a:moveTo>
                <a:cubicBezTo>
                  <a:pt x="105" y="113"/>
                  <a:pt x="103" y="110"/>
                  <a:pt x="103" y="108"/>
                </a:cubicBezTo>
                <a:cubicBezTo>
                  <a:pt x="103" y="105"/>
                  <a:pt x="105" y="103"/>
                  <a:pt x="108" y="103"/>
                </a:cubicBezTo>
                <a:cubicBezTo>
                  <a:pt x="110" y="103"/>
                  <a:pt x="113" y="105"/>
                  <a:pt x="113" y="108"/>
                </a:cubicBezTo>
                <a:cubicBezTo>
                  <a:pt x="113" y="110"/>
                  <a:pt x="110" y="113"/>
                  <a:pt x="108" y="113"/>
                </a:cubicBez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sp>
        <p:nvSpPr>
          <p:cNvPr id="34" name="Oval 33"/>
          <p:cNvSpPr/>
          <p:nvPr/>
        </p:nvSpPr>
        <p:spPr>
          <a:xfrm>
            <a:off x="3656399" y="4073694"/>
            <a:ext cx="951895" cy="957357"/>
          </a:xfrm>
          <a:prstGeom prst="ellipse">
            <a:avLst/>
          </a:prstGeom>
          <a:solidFill>
            <a:srgbClr val="448BA4"/>
          </a:solidFill>
          <a:ln w="762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tx1"/>
              </a:solidFill>
              <a:cs typeface="+mn-ea"/>
              <a:sym typeface="+mn-lt"/>
            </a:endParaRPr>
          </a:p>
        </p:txBody>
      </p:sp>
      <p:grpSp>
        <p:nvGrpSpPr>
          <p:cNvPr id="170" name="Group 169"/>
          <p:cNvGrpSpPr/>
          <p:nvPr/>
        </p:nvGrpSpPr>
        <p:grpSpPr>
          <a:xfrm>
            <a:off x="3880383" y="4300164"/>
            <a:ext cx="514246" cy="504418"/>
            <a:chOff x="2905125" y="4002088"/>
            <a:chExt cx="249238" cy="244475"/>
          </a:xfrm>
          <a:solidFill>
            <a:schemeClr val="bg1"/>
          </a:solidFill>
        </p:grpSpPr>
        <p:sp>
          <p:nvSpPr>
            <p:cNvPr id="171" name="Freeform 50"/>
            <p:cNvSpPr>
              <a:spLocks noEditPoints="1"/>
            </p:cNvSpPr>
            <p:nvPr/>
          </p:nvSpPr>
          <p:spPr bwMode="auto">
            <a:xfrm>
              <a:off x="2905125" y="4002088"/>
              <a:ext cx="249238" cy="244475"/>
            </a:xfrm>
            <a:custGeom>
              <a:avLst/>
              <a:gdLst>
                <a:gd name="T0" fmla="*/ 82 w 95"/>
                <a:gd name="T1" fmla="*/ 58 h 93"/>
                <a:gd name="T2" fmla="*/ 95 w 95"/>
                <a:gd name="T3" fmla="*/ 52 h 93"/>
                <a:gd name="T4" fmla="*/ 95 w 95"/>
                <a:gd name="T5" fmla="*/ 42 h 93"/>
                <a:gd name="T6" fmla="*/ 82 w 95"/>
                <a:gd name="T7" fmla="*/ 36 h 93"/>
                <a:gd name="T8" fmla="*/ 79 w 95"/>
                <a:gd name="T9" fmla="*/ 31 h 93"/>
                <a:gd name="T10" fmla="*/ 84 w 95"/>
                <a:gd name="T11" fmla="*/ 18 h 93"/>
                <a:gd name="T12" fmla="*/ 77 w 95"/>
                <a:gd name="T13" fmla="*/ 10 h 93"/>
                <a:gd name="T14" fmla="*/ 64 w 95"/>
                <a:gd name="T15" fmla="*/ 16 h 93"/>
                <a:gd name="T16" fmla="*/ 58 w 95"/>
                <a:gd name="T17" fmla="*/ 13 h 93"/>
                <a:gd name="T18" fmla="*/ 52 w 95"/>
                <a:gd name="T19" fmla="*/ 0 h 93"/>
                <a:gd name="T20" fmla="*/ 42 w 95"/>
                <a:gd name="T21" fmla="*/ 0 h 93"/>
                <a:gd name="T22" fmla="*/ 36 w 95"/>
                <a:gd name="T23" fmla="*/ 13 h 93"/>
                <a:gd name="T24" fmla="*/ 31 w 95"/>
                <a:gd name="T25" fmla="*/ 16 h 93"/>
                <a:gd name="T26" fmla="*/ 17 w 95"/>
                <a:gd name="T27" fmla="*/ 11 h 93"/>
                <a:gd name="T28" fmla="*/ 10 w 95"/>
                <a:gd name="T29" fmla="*/ 18 h 93"/>
                <a:gd name="T30" fmla="*/ 15 w 95"/>
                <a:gd name="T31" fmla="*/ 31 h 93"/>
                <a:gd name="T32" fmla="*/ 13 w 95"/>
                <a:gd name="T33" fmla="*/ 36 h 93"/>
                <a:gd name="T34" fmla="*/ 0 w 95"/>
                <a:gd name="T35" fmla="*/ 42 h 93"/>
                <a:gd name="T36" fmla="*/ 0 w 95"/>
                <a:gd name="T37" fmla="*/ 52 h 93"/>
                <a:gd name="T38" fmla="*/ 13 w 95"/>
                <a:gd name="T39" fmla="*/ 58 h 93"/>
                <a:gd name="T40" fmla="*/ 15 w 95"/>
                <a:gd name="T41" fmla="*/ 63 h 93"/>
                <a:gd name="T42" fmla="*/ 10 w 95"/>
                <a:gd name="T43" fmla="*/ 76 h 93"/>
                <a:gd name="T44" fmla="*/ 18 w 95"/>
                <a:gd name="T45" fmla="*/ 84 h 93"/>
                <a:gd name="T46" fmla="*/ 31 w 95"/>
                <a:gd name="T47" fmla="*/ 78 h 93"/>
                <a:gd name="T48" fmla="*/ 37 w 95"/>
                <a:gd name="T49" fmla="*/ 81 h 93"/>
                <a:gd name="T50" fmla="*/ 42 w 95"/>
                <a:gd name="T51" fmla="*/ 93 h 93"/>
                <a:gd name="T52" fmla="*/ 53 w 95"/>
                <a:gd name="T53" fmla="*/ 93 h 93"/>
                <a:gd name="T54" fmla="*/ 58 w 95"/>
                <a:gd name="T55" fmla="*/ 81 h 93"/>
                <a:gd name="T56" fmla="*/ 64 w 95"/>
                <a:gd name="T57" fmla="*/ 78 h 93"/>
                <a:gd name="T58" fmla="*/ 77 w 95"/>
                <a:gd name="T59" fmla="*/ 83 h 93"/>
                <a:gd name="T60" fmla="*/ 85 w 95"/>
                <a:gd name="T61" fmla="*/ 76 h 93"/>
                <a:gd name="T62" fmla="*/ 79 w 95"/>
                <a:gd name="T63" fmla="*/ 63 h 93"/>
                <a:gd name="T64" fmla="*/ 82 w 95"/>
                <a:gd name="T65" fmla="*/ 58 h 93"/>
                <a:gd name="T66" fmla="*/ 47 w 95"/>
                <a:gd name="T67" fmla="*/ 62 h 93"/>
                <a:gd name="T68" fmla="*/ 32 w 95"/>
                <a:gd name="T69" fmla="*/ 47 h 93"/>
                <a:gd name="T70" fmla="*/ 47 w 95"/>
                <a:gd name="T71" fmla="*/ 32 h 93"/>
                <a:gd name="T72" fmla="*/ 63 w 95"/>
                <a:gd name="T73" fmla="*/ 47 h 93"/>
                <a:gd name="T74" fmla="*/ 47 w 95"/>
                <a:gd name="T75" fmla="*/ 6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8"/>
                  </a:moveTo>
                  <a:cubicBezTo>
                    <a:pt x="82" y="58"/>
                    <a:pt x="95" y="53"/>
                    <a:pt x="95" y="52"/>
                  </a:cubicBezTo>
                  <a:cubicBezTo>
                    <a:pt x="95" y="42"/>
                    <a:pt x="95" y="42"/>
                    <a:pt x="95" y="42"/>
                  </a:cubicBezTo>
                  <a:cubicBezTo>
                    <a:pt x="95" y="41"/>
                    <a:pt x="82" y="36"/>
                    <a:pt x="82" y="36"/>
                  </a:cubicBezTo>
                  <a:cubicBezTo>
                    <a:pt x="79" y="31"/>
                    <a:pt x="79" y="31"/>
                    <a:pt x="79" y="31"/>
                  </a:cubicBezTo>
                  <a:cubicBezTo>
                    <a:pt x="79" y="31"/>
                    <a:pt x="85" y="18"/>
                    <a:pt x="84" y="18"/>
                  </a:cubicBezTo>
                  <a:cubicBezTo>
                    <a:pt x="77" y="10"/>
                    <a:pt x="77" y="10"/>
                    <a:pt x="77" y="10"/>
                  </a:cubicBezTo>
                  <a:cubicBezTo>
                    <a:pt x="77" y="10"/>
                    <a:pt x="64" y="16"/>
                    <a:pt x="64" y="16"/>
                  </a:cubicBezTo>
                  <a:cubicBezTo>
                    <a:pt x="58" y="13"/>
                    <a:pt x="58" y="13"/>
                    <a:pt x="58" y="13"/>
                  </a:cubicBezTo>
                  <a:cubicBezTo>
                    <a:pt x="58" y="13"/>
                    <a:pt x="53" y="0"/>
                    <a:pt x="52" y="0"/>
                  </a:cubicBezTo>
                  <a:cubicBezTo>
                    <a:pt x="42" y="0"/>
                    <a:pt x="42" y="0"/>
                    <a:pt x="42" y="0"/>
                  </a:cubicBezTo>
                  <a:cubicBezTo>
                    <a:pt x="41" y="0"/>
                    <a:pt x="36" y="13"/>
                    <a:pt x="36" y="13"/>
                  </a:cubicBezTo>
                  <a:cubicBezTo>
                    <a:pt x="31" y="16"/>
                    <a:pt x="31" y="16"/>
                    <a:pt x="31" y="16"/>
                  </a:cubicBezTo>
                  <a:cubicBezTo>
                    <a:pt x="31" y="16"/>
                    <a:pt x="18" y="10"/>
                    <a:pt x="17" y="11"/>
                  </a:cubicBezTo>
                  <a:cubicBezTo>
                    <a:pt x="10" y="18"/>
                    <a:pt x="10" y="18"/>
                    <a:pt x="10" y="18"/>
                  </a:cubicBezTo>
                  <a:cubicBezTo>
                    <a:pt x="9" y="18"/>
                    <a:pt x="15" y="31"/>
                    <a:pt x="15" y="31"/>
                  </a:cubicBezTo>
                  <a:cubicBezTo>
                    <a:pt x="13" y="36"/>
                    <a:pt x="13" y="36"/>
                    <a:pt x="13" y="36"/>
                  </a:cubicBezTo>
                  <a:cubicBezTo>
                    <a:pt x="13" y="36"/>
                    <a:pt x="0" y="41"/>
                    <a:pt x="0" y="42"/>
                  </a:cubicBezTo>
                  <a:cubicBezTo>
                    <a:pt x="0" y="52"/>
                    <a:pt x="0" y="52"/>
                    <a:pt x="0" y="52"/>
                  </a:cubicBezTo>
                  <a:cubicBezTo>
                    <a:pt x="0" y="53"/>
                    <a:pt x="13" y="58"/>
                    <a:pt x="13" y="58"/>
                  </a:cubicBezTo>
                  <a:cubicBezTo>
                    <a:pt x="15" y="63"/>
                    <a:pt x="15" y="63"/>
                    <a:pt x="15" y="63"/>
                  </a:cubicBezTo>
                  <a:cubicBezTo>
                    <a:pt x="15" y="63"/>
                    <a:pt x="10" y="76"/>
                    <a:pt x="10" y="76"/>
                  </a:cubicBezTo>
                  <a:cubicBezTo>
                    <a:pt x="18" y="84"/>
                    <a:pt x="18" y="84"/>
                    <a:pt x="18" y="84"/>
                  </a:cubicBezTo>
                  <a:cubicBezTo>
                    <a:pt x="18" y="84"/>
                    <a:pt x="31" y="78"/>
                    <a:pt x="31" y="78"/>
                  </a:cubicBezTo>
                  <a:cubicBezTo>
                    <a:pt x="37" y="81"/>
                    <a:pt x="37" y="81"/>
                    <a:pt x="37" y="81"/>
                  </a:cubicBezTo>
                  <a:cubicBezTo>
                    <a:pt x="37" y="81"/>
                    <a:pt x="42" y="93"/>
                    <a:pt x="42" y="93"/>
                  </a:cubicBezTo>
                  <a:cubicBezTo>
                    <a:pt x="53" y="93"/>
                    <a:pt x="53" y="93"/>
                    <a:pt x="53" y="93"/>
                  </a:cubicBezTo>
                  <a:cubicBezTo>
                    <a:pt x="53" y="93"/>
                    <a:pt x="58" y="81"/>
                    <a:pt x="58" y="81"/>
                  </a:cubicBezTo>
                  <a:cubicBezTo>
                    <a:pt x="64" y="78"/>
                    <a:pt x="64" y="78"/>
                    <a:pt x="64" y="78"/>
                  </a:cubicBezTo>
                  <a:cubicBezTo>
                    <a:pt x="64" y="78"/>
                    <a:pt x="77" y="84"/>
                    <a:pt x="77" y="83"/>
                  </a:cubicBezTo>
                  <a:cubicBezTo>
                    <a:pt x="85" y="76"/>
                    <a:pt x="85" y="76"/>
                    <a:pt x="85" y="76"/>
                  </a:cubicBezTo>
                  <a:cubicBezTo>
                    <a:pt x="85" y="76"/>
                    <a:pt x="79" y="63"/>
                    <a:pt x="79" y="63"/>
                  </a:cubicBezTo>
                  <a:lnTo>
                    <a:pt x="82" y="58"/>
                  </a:lnTo>
                  <a:close/>
                  <a:moveTo>
                    <a:pt x="47" y="62"/>
                  </a:moveTo>
                  <a:cubicBezTo>
                    <a:pt x="39" y="62"/>
                    <a:pt x="32" y="55"/>
                    <a:pt x="32" y="47"/>
                  </a:cubicBezTo>
                  <a:cubicBezTo>
                    <a:pt x="32" y="39"/>
                    <a:pt x="39" y="32"/>
                    <a:pt x="47" y="32"/>
                  </a:cubicBezTo>
                  <a:cubicBezTo>
                    <a:pt x="56" y="32"/>
                    <a:pt x="63" y="39"/>
                    <a:pt x="63" y="47"/>
                  </a:cubicBezTo>
                  <a:cubicBezTo>
                    <a:pt x="63" y="55"/>
                    <a:pt x="56" y="62"/>
                    <a:pt x="47"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72" name="Oval 51"/>
            <p:cNvSpPr>
              <a:spLocks noChangeArrowheads="1"/>
            </p:cNvSpPr>
            <p:nvPr/>
          </p:nvSpPr>
          <p:spPr bwMode="auto">
            <a:xfrm>
              <a:off x="3005138" y="4102100"/>
              <a:ext cx="49213" cy="47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35" name="Oval 34"/>
          <p:cNvSpPr/>
          <p:nvPr/>
        </p:nvSpPr>
        <p:spPr>
          <a:xfrm>
            <a:off x="3656061" y="5262242"/>
            <a:ext cx="951895" cy="957357"/>
          </a:xfrm>
          <a:prstGeom prst="ellipse">
            <a:avLst/>
          </a:prstGeom>
          <a:solidFill>
            <a:srgbClr val="448BA4"/>
          </a:solidFill>
          <a:ln w="762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tx1"/>
              </a:solidFill>
              <a:cs typeface="+mn-ea"/>
              <a:sym typeface="+mn-lt"/>
            </a:endParaRPr>
          </a:p>
        </p:txBody>
      </p:sp>
      <p:grpSp>
        <p:nvGrpSpPr>
          <p:cNvPr id="173" name="Group 172"/>
          <p:cNvGrpSpPr/>
          <p:nvPr/>
        </p:nvGrpSpPr>
        <p:grpSpPr>
          <a:xfrm>
            <a:off x="3943862" y="5578510"/>
            <a:ext cx="387288" cy="367789"/>
            <a:chOff x="6421904" y="4798576"/>
            <a:chExt cx="299494" cy="389342"/>
          </a:xfrm>
          <a:solidFill>
            <a:schemeClr val="bg1"/>
          </a:solidFill>
        </p:grpSpPr>
        <p:sp>
          <p:nvSpPr>
            <p:cNvPr id="174"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75"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2" name="矩形 1"/>
          <p:cNvSpPr/>
          <p:nvPr/>
        </p:nvSpPr>
        <p:spPr>
          <a:xfrm>
            <a:off x="4696958" y="1739325"/>
            <a:ext cx="1346844" cy="369332"/>
          </a:xfrm>
          <a:prstGeom prst="rect">
            <a:avLst/>
          </a:prstGeom>
        </p:spPr>
        <p:txBody>
          <a:bodyPr wrap="none">
            <a:spAutoFit/>
          </a:bodyPr>
          <a:lstStyle/>
          <a:p>
            <a:r>
              <a:rPr lang="zh-CN" altLang="en-US" b="1" dirty="0">
                <a:cs typeface="+mn-ea"/>
                <a:sym typeface="+mn-lt"/>
              </a:rPr>
              <a:t>输入小标题</a:t>
            </a:r>
          </a:p>
        </p:txBody>
      </p:sp>
      <p:sp>
        <p:nvSpPr>
          <p:cNvPr id="60" name="Rectangle 87"/>
          <p:cNvSpPr/>
          <p:nvPr/>
        </p:nvSpPr>
        <p:spPr>
          <a:xfrm>
            <a:off x="4696958" y="3257635"/>
            <a:ext cx="6215219" cy="600164"/>
          </a:xfrm>
          <a:prstGeom prst="rect">
            <a:avLst/>
          </a:prstGeom>
          <a:noFill/>
        </p:spPr>
        <p:txBody>
          <a:bodyPr wrap="square" rtlCol="0">
            <a:spAutoFit/>
          </a:bodyPr>
          <a:lstStyle/>
          <a:p>
            <a:r>
              <a:rPr lang="en-US" sz="1100" dirty="0">
                <a:cs typeface="+mn-ea"/>
                <a:sym typeface="+mn-lt"/>
              </a:rPr>
              <a:t>Lorem Ipsum has been the industry's standard dummy text ever since the 1500s, when an unknown printer took a galley of type and scrambled it to make a type specimen book. It has survived not only five centuries, but also the leap into electronic typesetting.</a:t>
            </a:r>
          </a:p>
        </p:txBody>
      </p:sp>
      <p:sp>
        <p:nvSpPr>
          <p:cNvPr id="61" name="矩形 60"/>
          <p:cNvSpPr/>
          <p:nvPr/>
        </p:nvSpPr>
        <p:spPr>
          <a:xfrm>
            <a:off x="4696958" y="2902296"/>
            <a:ext cx="1346844" cy="369332"/>
          </a:xfrm>
          <a:prstGeom prst="rect">
            <a:avLst/>
          </a:prstGeom>
        </p:spPr>
        <p:txBody>
          <a:bodyPr wrap="none">
            <a:spAutoFit/>
          </a:bodyPr>
          <a:lstStyle/>
          <a:p>
            <a:r>
              <a:rPr lang="zh-CN" altLang="en-US" b="1" dirty="0">
                <a:cs typeface="+mn-ea"/>
                <a:sym typeface="+mn-lt"/>
              </a:rPr>
              <a:t>输入小标题</a:t>
            </a:r>
          </a:p>
        </p:txBody>
      </p:sp>
      <p:sp>
        <p:nvSpPr>
          <p:cNvPr id="62" name="Rectangle 87"/>
          <p:cNvSpPr/>
          <p:nvPr/>
        </p:nvSpPr>
        <p:spPr>
          <a:xfrm>
            <a:off x="4696958" y="4464111"/>
            <a:ext cx="6215219" cy="600164"/>
          </a:xfrm>
          <a:prstGeom prst="rect">
            <a:avLst/>
          </a:prstGeom>
          <a:noFill/>
        </p:spPr>
        <p:txBody>
          <a:bodyPr wrap="square" rtlCol="0">
            <a:spAutoFit/>
          </a:bodyPr>
          <a:lstStyle/>
          <a:p>
            <a:r>
              <a:rPr lang="en-US" sz="1100" dirty="0">
                <a:cs typeface="+mn-ea"/>
                <a:sym typeface="+mn-lt"/>
              </a:rPr>
              <a:t>Lorem Ipsum has been the industry's standard dummy text ever since the 1500s, when an unknown printer took a galley of type and scrambled it to make a type specimen book. It has survived not only five centuries, but also the leap into electronic typesetting.</a:t>
            </a:r>
          </a:p>
        </p:txBody>
      </p:sp>
      <p:sp>
        <p:nvSpPr>
          <p:cNvPr id="63" name="矩形 62"/>
          <p:cNvSpPr/>
          <p:nvPr/>
        </p:nvSpPr>
        <p:spPr>
          <a:xfrm>
            <a:off x="4696958" y="4108772"/>
            <a:ext cx="1346844" cy="369332"/>
          </a:xfrm>
          <a:prstGeom prst="rect">
            <a:avLst/>
          </a:prstGeom>
        </p:spPr>
        <p:txBody>
          <a:bodyPr wrap="none">
            <a:spAutoFit/>
          </a:bodyPr>
          <a:lstStyle/>
          <a:p>
            <a:r>
              <a:rPr lang="zh-CN" altLang="en-US" b="1" dirty="0">
                <a:cs typeface="+mn-ea"/>
                <a:sym typeface="+mn-lt"/>
              </a:rPr>
              <a:t>输入小标题</a:t>
            </a:r>
          </a:p>
        </p:txBody>
      </p:sp>
      <p:sp>
        <p:nvSpPr>
          <p:cNvPr id="64" name="Rectangle 87"/>
          <p:cNvSpPr/>
          <p:nvPr/>
        </p:nvSpPr>
        <p:spPr>
          <a:xfrm>
            <a:off x="4696958" y="5627651"/>
            <a:ext cx="6215219" cy="600164"/>
          </a:xfrm>
          <a:prstGeom prst="rect">
            <a:avLst/>
          </a:prstGeom>
          <a:noFill/>
        </p:spPr>
        <p:txBody>
          <a:bodyPr wrap="square" rtlCol="0">
            <a:spAutoFit/>
          </a:bodyPr>
          <a:lstStyle/>
          <a:p>
            <a:r>
              <a:rPr lang="en-US" sz="1100" dirty="0">
                <a:cs typeface="+mn-ea"/>
                <a:sym typeface="+mn-lt"/>
              </a:rPr>
              <a:t>Lorem Ipsum has been the industry's standard dummy text ever since the 1500s, when an unknown printer took a galley of type and scrambled it to make a type specimen book. It has survived not only five centuries, but also the leap into electronic typesetting.</a:t>
            </a:r>
          </a:p>
        </p:txBody>
      </p:sp>
      <p:sp>
        <p:nvSpPr>
          <p:cNvPr id="66" name="矩形 65"/>
          <p:cNvSpPr/>
          <p:nvPr/>
        </p:nvSpPr>
        <p:spPr>
          <a:xfrm>
            <a:off x="4696958" y="5272312"/>
            <a:ext cx="1346844" cy="369332"/>
          </a:xfrm>
          <a:prstGeom prst="rect">
            <a:avLst/>
          </a:prstGeom>
        </p:spPr>
        <p:txBody>
          <a:bodyPr wrap="none">
            <a:spAutoFit/>
          </a:bodyPr>
          <a:lstStyle/>
          <a:p>
            <a:r>
              <a:rPr lang="zh-CN" altLang="en-US" b="1" dirty="0">
                <a:cs typeface="+mn-ea"/>
                <a:sym typeface="+mn-lt"/>
              </a:rPr>
              <a:t>输入小标题</a:t>
            </a:r>
          </a:p>
        </p:txBody>
      </p:sp>
      <p:sp>
        <p:nvSpPr>
          <p:cNvPr id="51" name="Text Placeholder 7"/>
          <p:cNvSpPr txBox="1"/>
          <p:nvPr/>
        </p:nvSpPr>
        <p:spPr>
          <a:xfrm>
            <a:off x="3942043" y="783107"/>
            <a:ext cx="4307911" cy="614703"/>
          </a:xfrm>
          <a:prstGeom prst="rect">
            <a:avLst/>
          </a:prstGeom>
        </p:spPr>
        <p:txBody>
          <a:bodyPr vert="horz" lIns="91440" tIns="45720" rIns="91440" bIns="45720" rtlCol="0" anchor="ctr">
            <a:noAutofit/>
          </a:bodyPr>
          <a:lstStyle>
            <a:defPPr>
              <a:defRPr lang="zh-CN"/>
            </a:defPPr>
            <a:lvl1pPr indent="0">
              <a:lnSpc>
                <a:spcPct val="90000"/>
              </a:lnSpc>
              <a:spcBef>
                <a:spcPts val="1000"/>
              </a:spcBef>
              <a:buFont typeface="Arial" panose="020B0604020202020204" pitchFamily="34" charset="0"/>
              <a:buNone/>
              <a:defRPr sz="4000">
                <a:latin typeface="Arial" panose="020B0604020202020204" pitchFamily="34" charset="0"/>
                <a:ea typeface="微软雅黑" panose="020B0503020204020204" charset="-122"/>
                <a:cs typeface="Lato" panose="020F0502020204030203"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zh-CN" altLang="en-US" sz="3200" b="1" dirty="0">
                <a:latin typeface="+mn-lt"/>
                <a:ea typeface="+mn-ea"/>
                <a:cs typeface="+mn-ea"/>
                <a:sym typeface="+mn-lt"/>
              </a:rPr>
              <a:t>输入本页标题内容</a:t>
            </a:r>
            <a:endParaRPr lang="en-US" sz="3200" b="1" dirty="0">
              <a:latin typeface="+mn-lt"/>
              <a:ea typeface="+mn-ea"/>
              <a:cs typeface="+mn-ea"/>
              <a:sym typeface="+mn-lt"/>
            </a:endParaRPr>
          </a:p>
        </p:txBody>
      </p:sp>
      <p:cxnSp>
        <p:nvCxnSpPr>
          <p:cNvPr id="52" name="直接连接符 51"/>
          <p:cNvCxnSpPr/>
          <p:nvPr/>
        </p:nvCxnSpPr>
        <p:spPr>
          <a:xfrm>
            <a:off x="5899174" y="1514858"/>
            <a:ext cx="393651"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包含 植物, 鲜花, 婚礼, 餐桌&#10;&#10;自动生成的说明"/>
          <p:cNvPicPr>
            <a:picLocks noChangeAspect="1"/>
          </p:cNvPicPr>
          <p:nvPr/>
        </p:nvPicPr>
        <p:blipFill rotWithShape="1">
          <a:blip r:embed="rId2">
            <a:extLst>
              <a:ext uri="{28A0092B-C50C-407E-A947-70E740481C1C}">
                <a14:useLocalDpi xmlns:a14="http://schemas.microsoft.com/office/drawing/2010/main" val="0"/>
              </a:ext>
            </a:extLst>
          </a:blip>
          <a:srcRect l="34334" t="22550"/>
          <a:stretch>
            <a:fillRect/>
          </a:stretch>
        </p:blipFill>
        <p:spPr>
          <a:xfrm>
            <a:off x="0" y="0"/>
            <a:ext cx="4144297" cy="6858000"/>
          </a:xfrm>
          <a:prstGeom prst="rect">
            <a:avLst/>
          </a:prstGeom>
        </p:spPr>
      </p:pic>
      <p:pic>
        <p:nvPicPr>
          <p:cNvPr id="6" name="图片 5" descr="图片包含 植物, 鲜花, 婚礼, 餐桌&#10;&#10;自动生成的说明"/>
          <p:cNvPicPr>
            <a:picLocks noChangeAspect="1"/>
          </p:cNvPicPr>
          <p:nvPr/>
        </p:nvPicPr>
        <p:blipFill rotWithShape="1">
          <a:blip r:embed="rId2">
            <a:extLst>
              <a:ext uri="{28A0092B-C50C-407E-A947-70E740481C1C}">
                <a14:useLocalDpi xmlns:a14="http://schemas.microsoft.com/office/drawing/2010/main" val="0"/>
              </a:ext>
            </a:extLst>
          </a:blip>
          <a:srcRect r="62239" b="50000"/>
          <a:stretch>
            <a:fillRect/>
          </a:stretch>
        </p:blipFill>
        <p:spPr>
          <a:xfrm>
            <a:off x="9808825" y="2430623"/>
            <a:ext cx="2383175" cy="4427377"/>
          </a:xfrm>
          <a:prstGeom prst="rect">
            <a:avLst/>
          </a:prstGeom>
        </p:spPr>
      </p:pic>
      <p:cxnSp>
        <p:nvCxnSpPr>
          <p:cNvPr id="7" name="直接连接符 6"/>
          <p:cNvCxnSpPr/>
          <p:nvPr/>
        </p:nvCxnSpPr>
        <p:spPr>
          <a:xfrm flipH="1">
            <a:off x="7342302" y="2272859"/>
            <a:ext cx="705403" cy="6008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6392026" y="2703257"/>
            <a:ext cx="1547248" cy="13180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20"/>
          <p:cNvSpPr txBox="1"/>
          <p:nvPr/>
        </p:nvSpPr>
        <p:spPr>
          <a:xfrm>
            <a:off x="6302877" y="1243276"/>
            <a:ext cx="1106129" cy="212365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6600" b="1" dirty="0">
                <a:solidFill>
                  <a:schemeClr val="bg1"/>
                </a:solidFill>
                <a:cs typeface="+mn-ea"/>
                <a:sym typeface="+mn-lt"/>
              </a:rPr>
              <a:t>谢谢</a:t>
            </a:r>
          </a:p>
        </p:txBody>
      </p:sp>
      <p:sp>
        <p:nvSpPr>
          <p:cNvPr id="10" name="文本框 24"/>
          <p:cNvSpPr txBox="1"/>
          <p:nvPr/>
        </p:nvSpPr>
        <p:spPr>
          <a:xfrm>
            <a:off x="7288954" y="3150514"/>
            <a:ext cx="505444" cy="2308324"/>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600" b="1" dirty="0">
                <a:solidFill>
                  <a:schemeClr val="bg1"/>
                </a:solidFill>
                <a:cs typeface="+mn-ea"/>
                <a:sym typeface="+mn-lt"/>
              </a:rPr>
              <a:t>您的观看</a:t>
            </a:r>
          </a:p>
        </p:txBody>
      </p:sp>
      <p:sp>
        <p:nvSpPr>
          <p:cNvPr id="11" name="矩形 10"/>
          <p:cNvSpPr/>
          <p:nvPr/>
        </p:nvSpPr>
        <p:spPr>
          <a:xfrm>
            <a:off x="5925168" y="1548844"/>
            <a:ext cx="507831" cy="3842659"/>
          </a:xfrm>
          <a:prstGeom prst="rect">
            <a:avLst/>
          </a:prstGeom>
        </p:spPr>
        <p:txBody>
          <a:bodyPr vert="eaVert"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050" b="0" i="0" dirty="0">
                <a:solidFill>
                  <a:schemeClr val="bg1"/>
                </a:solidFill>
                <a:effectLst/>
                <a:cs typeface="+mn-ea"/>
                <a:sym typeface="+mn-lt"/>
              </a:rPr>
              <a:t>只有勇敢跨出心门，才能体会到一个宽广的世界，才能得到一个充满希望的未来，也才会感受世界的那份温柔相待。</a:t>
            </a:r>
            <a:endParaRPr lang="zh-CN" altLang="en-US" sz="1050" dirty="0">
              <a:solidFill>
                <a:schemeClr val="bg1"/>
              </a:solidFill>
              <a:cs typeface="+mn-ea"/>
              <a:sym typeface="+mn-lt"/>
            </a:endParaRPr>
          </a:p>
        </p:txBody>
      </p:sp>
      <p:cxnSp>
        <p:nvCxnSpPr>
          <p:cNvPr id="12" name="直接连接符 11"/>
          <p:cNvCxnSpPr/>
          <p:nvPr/>
        </p:nvCxnSpPr>
        <p:spPr>
          <a:xfrm flipH="1">
            <a:off x="6113556" y="1166050"/>
            <a:ext cx="352700" cy="3004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7495689" y="5391503"/>
            <a:ext cx="352700" cy="3004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矩形: 圆角 13"/>
          <p:cNvSpPr/>
          <p:nvPr/>
        </p:nvSpPr>
        <p:spPr>
          <a:xfrm>
            <a:off x="6585545" y="3907757"/>
            <a:ext cx="505444" cy="1573508"/>
          </a:xfrm>
          <a:prstGeom prst="roundRect">
            <a:avLst/>
          </a:prstGeom>
          <a:solidFill>
            <a:schemeClr val="bg1"/>
          </a:solidFill>
          <a:ln>
            <a:noFill/>
          </a:ln>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rgbClr val="448BA4"/>
                </a:solidFill>
                <a:cs typeface="+mn-ea"/>
                <a:sym typeface="+mn-lt"/>
              </a:rPr>
              <a:t>文艺小清新</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00815" y="240123"/>
            <a:ext cx="5139198" cy="1862048"/>
          </a:xfrm>
          <a:prstGeom prst="rect">
            <a:avLst/>
          </a:prstGeom>
          <a:noFill/>
        </p:spPr>
        <p:txBody>
          <a:bodyPr wrap="square" rtlCol="0">
            <a:spAutoFit/>
          </a:bodyPr>
          <a:lstStyle/>
          <a:p>
            <a:r>
              <a:rPr lang="en-US" altLang="zh-CN" sz="11500" dirty="0">
                <a:ln w="3175">
                  <a:solidFill>
                    <a:sysClr val="windowText" lastClr="000000"/>
                  </a:solidFill>
                </a:ln>
                <a:solidFill>
                  <a:schemeClr val="bg1"/>
                </a:solidFill>
                <a:cs typeface="+mn-ea"/>
                <a:sym typeface="+mn-lt"/>
              </a:rPr>
              <a:t>C</a:t>
            </a:r>
            <a:r>
              <a:rPr lang="en-US" altLang="zh-CN" sz="5400" dirty="0">
                <a:cs typeface="+mn-ea"/>
                <a:sym typeface="+mn-lt"/>
              </a:rPr>
              <a:t>ONTENTS</a:t>
            </a:r>
          </a:p>
        </p:txBody>
      </p:sp>
      <p:sp>
        <p:nvSpPr>
          <p:cNvPr id="5" name="菱形 4"/>
          <p:cNvSpPr/>
          <p:nvPr/>
        </p:nvSpPr>
        <p:spPr>
          <a:xfrm>
            <a:off x="1733550" y="2772738"/>
            <a:ext cx="650240" cy="650240"/>
          </a:xfrm>
          <a:prstGeom prst="diamond">
            <a:avLst/>
          </a:prstGeom>
          <a:solidFill>
            <a:srgbClr val="448BA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chemeClr val="bg1"/>
                </a:solidFill>
                <a:cs typeface="+mn-ea"/>
                <a:sym typeface="+mn-lt"/>
              </a:rPr>
              <a:t>1</a:t>
            </a:r>
          </a:p>
        </p:txBody>
      </p:sp>
      <p:sp>
        <p:nvSpPr>
          <p:cNvPr id="6" name="文本框 5"/>
          <p:cNvSpPr txBox="1"/>
          <p:nvPr/>
        </p:nvSpPr>
        <p:spPr>
          <a:xfrm>
            <a:off x="2383790" y="2700348"/>
            <a:ext cx="3398520" cy="797013"/>
          </a:xfrm>
          <a:prstGeom prst="rect">
            <a:avLst/>
          </a:prstGeom>
          <a:noFill/>
        </p:spPr>
        <p:txBody>
          <a:bodyPr wrap="square" rtlCol="0">
            <a:spAutoFit/>
          </a:bodyPr>
          <a:lstStyle/>
          <a:p>
            <a:pPr algn="dist">
              <a:lnSpc>
                <a:spcPct val="110000"/>
              </a:lnSpc>
            </a:pPr>
            <a:r>
              <a:rPr lang="zh-CN" altLang="en-US" sz="2800" b="1" spc="100" dirty="0">
                <a:solidFill>
                  <a:schemeClr val="tx1"/>
                </a:solidFill>
                <a:uFillTx/>
                <a:cs typeface="+mn-ea"/>
                <a:sym typeface="+mn-lt"/>
              </a:rPr>
              <a:t>输入章节标题内容</a:t>
            </a:r>
          </a:p>
          <a:p>
            <a:pPr algn="dist">
              <a:lnSpc>
                <a:spcPct val="110000"/>
              </a:lnSpc>
            </a:pPr>
            <a:r>
              <a:rPr lang="zh-CN" altLang="en-US" sz="1400" spc="400" dirty="0">
                <a:solidFill>
                  <a:schemeClr val="tx1"/>
                </a:solidFill>
                <a:uFillTx/>
                <a:cs typeface="+mn-ea"/>
                <a:sym typeface="+mn-lt"/>
              </a:rPr>
              <a:t>Click here to add title</a:t>
            </a:r>
          </a:p>
        </p:txBody>
      </p:sp>
      <p:sp>
        <p:nvSpPr>
          <p:cNvPr id="9" name="菱形 8"/>
          <p:cNvSpPr/>
          <p:nvPr/>
        </p:nvSpPr>
        <p:spPr>
          <a:xfrm>
            <a:off x="6290801" y="2772738"/>
            <a:ext cx="650240" cy="650240"/>
          </a:xfrm>
          <a:prstGeom prst="diamond">
            <a:avLst/>
          </a:prstGeom>
          <a:solidFill>
            <a:srgbClr val="448BA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chemeClr val="bg1"/>
                </a:solidFill>
                <a:cs typeface="+mn-ea"/>
                <a:sym typeface="+mn-lt"/>
              </a:rPr>
              <a:t>2</a:t>
            </a:r>
          </a:p>
        </p:txBody>
      </p:sp>
      <p:sp>
        <p:nvSpPr>
          <p:cNvPr id="10" name="文本框 9"/>
          <p:cNvSpPr txBox="1"/>
          <p:nvPr/>
        </p:nvSpPr>
        <p:spPr>
          <a:xfrm>
            <a:off x="6941041" y="2700348"/>
            <a:ext cx="3398520" cy="795020"/>
          </a:xfrm>
          <a:prstGeom prst="rect">
            <a:avLst/>
          </a:prstGeom>
          <a:noFill/>
        </p:spPr>
        <p:txBody>
          <a:bodyPr wrap="square" rtlCol="0">
            <a:spAutoFit/>
          </a:bodyPr>
          <a:lstStyle/>
          <a:p>
            <a:pPr algn="dist">
              <a:lnSpc>
                <a:spcPct val="110000"/>
              </a:lnSpc>
            </a:pPr>
            <a:r>
              <a:rPr lang="zh-CN" altLang="en-US" sz="2800" b="1" spc="100" dirty="0">
                <a:solidFill>
                  <a:schemeClr val="tx1"/>
                </a:solidFill>
                <a:uFillTx/>
                <a:cs typeface="+mn-ea"/>
                <a:sym typeface="+mn-lt"/>
              </a:rPr>
              <a:t>输入章节标题内容</a:t>
            </a:r>
          </a:p>
          <a:p>
            <a:pPr algn="dist">
              <a:lnSpc>
                <a:spcPct val="110000"/>
              </a:lnSpc>
            </a:pPr>
            <a:r>
              <a:rPr lang="zh-CN" altLang="en-US" sz="1400" spc="400" dirty="0">
                <a:solidFill>
                  <a:schemeClr val="tx1"/>
                </a:solidFill>
                <a:uFillTx/>
                <a:cs typeface="+mn-ea"/>
                <a:sym typeface="+mn-lt"/>
              </a:rPr>
              <a:t>Click here to add title</a:t>
            </a:r>
          </a:p>
        </p:txBody>
      </p:sp>
      <p:sp>
        <p:nvSpPr>
          <p:cNvPr id="13" name="菱形 12"/>
          <p:cNvSpPr/>
          <p:nvPr/>
        </p:nvSpPr>
        <p:spPr>
          <a:xfrm>
            <a:off x="1733550" y="4688993"/>
            <a:ext cx="650240" cy="650240"/>
          </a:xfrm>
          <a:prstGeom prst="diamond">
            <a:avLst/>
          </a:prstGeom>
          <a:solidFill>
            <a:srgbClr val="448BA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chemeClr val="bg1"/>
                </a:solidFill>
                <a:cs typeface="+mn-ea"/>
                <a:sym typeface="+mn-lt"/>
              </a:rPr>
              <a:t>3</a:t>
            </a:r>
          </a:p>
        </p:txBody>
      </p:sp>
      <p:sp>
        <p:nvSpPr>
          <p:cNvPr id="14" name="文本框 13"/>
          <p:cNvSpPr txBox="1"/>
          <p:nvPr/>
        </p:nvSpPr>
        <p:spPr>
          <a:xfrm>
            <a:off x="2383790" y="4616603"/>
            <a:ext cx="3398520" cy="795020"/>
          </a:xfrm>
          <a:prstGeom prst="rect">
            <a:avLst/>
          </a:prstGeom>
          <a:noFill/>
        </p:spPr>
        <p:txBody>
          <a:bodyPr wrap="square" rtlCol="0">
            <a:spAutoFit/>
          </a:bodyPr>
          <a:lstStyle/>
          <a:p>
            <a:pPr algn="dist">
              <a:lnSpc>
                <a:spcPct val="110000"/>
              </a:lnSpc>
            </a:pPr>
            <a:r>
              <a:rPr lang="zh-CN" altLang="en-US" sz="2800" b="1" spc="100" dirty="0">
                <a:solidFill>
                  <a:schemeClr val="tx1"/>
                </a:solidFill>
                <a:uFillTx/>
                <a:cs typeface="+mn-ea"/>
                <a:sym typeface="+mn-lt"/>
              </a:rPr>
              <a:t>输入章节标题内容</a:t>
            </a:r>
          </a:p>
          <a:p>
            <a:pPr algn="dist">
              <a:lnSpc>
                <a:spcPct val="110000"/>
              </a:lnSpc>
            </a:pPr>
            <a:r>
              <a:rPr lang="zh-CN" altLang="en-US" sz="1400" spc="400" dirty="0">
                <a:solidFill>
                  <a:schemeClr val="tx1"/>
                </a:solidFill>
                <a:uFillTx/>
                <a:cs typeface="+mn-ea"/>
                <a:sym typeface="+mn-lt"/>
              </a:rPr>
              <a:t>Click here to add title</a:t>
            </a:r>
          </a:p>
        </p:txBody>
      </p:sp>
      <p:sp>
        <p:nvSpPr>
          <p:cNvPr id="17" name="菱形 16"/>
          <p:cNvSpPr/>
          <p:nvPr/>
        </p:nvSpPr>
        <p:spPr>
          <a:xfrm>
            <a:off x="6290801" y="4688993"/>
            <a:ext cx="650240" cy="650240"/>
          </a:xfrm>
          <a:prstGeom prst="diamond">
            <a:avLst/>
          </a:prstGeom>
          <a:solidFill>
            <a:srgbClr val="448BA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chemeClr val="bg1"/>
                </a:solidFill>
                <a:cs typeface="+mn-ea"/>
                <a:sym typeface="+mn-lt"/>
              </a:rPr>
              <a:t>4</a:t>
            </a:r>
          </a:p>
        </p:txBody>
      </p:sp>
      <p:sp>
        <p:nvSpPr>
          <p:cNvPr id="18" name="文本框 17"/>
          <p:cNvSpPr txBox="1"/>
          <p:nvPr/>
        </p:nvSpPr>
        <p:spPr>
          <a:xfrm>
            <a:off x="6941041" y="4616603"/>
            <a:ext cx="3398520" cy="795020"/>
          </a:xfrm>
          <a:prstGeom prst="rect">
            <a:avLst/>
          </a:prstGeom>
          <a:noFill/>
        </p:spPr>
        <p:txBody>
          <a:bodyPr wrap="square" rtlCol="0">
            <a:spAutoFit/>
          </a:bodyPr>
          <a:lstStyle/>
          <a:p>
            <a:pPr algn="dist">
              <a:lnSpc>
                <a:spcPct val="110000"/>
              </a:lnSpc>
            </a:pPr>
            <a:r>
              <a:rPr lang="zh-CN" altLang="en-US" sz="2800" b="1" spc="100" dirty="0">
                <a:solidFill>
                  <a:schemeClr val="tx1"/>
                </a:solidFill>
                <a:uFillTx/>
                <a:cs typeface="+mn-ea"/>
                <a:sym typeface="+mn-lt"/>
              </a:rPr>
              <a:t>输入章节标题内容</a:t>
            </a:r>
          </a:p>
          <a:p>
            <a:pPr algn="dist">
              <a:lnSpc>
                <a:spcPct val="110000"/>
              </a:lnSpc>
            </a:pPr>
            <a:r>
              <a:rPr lang="zh-CN" altLang="en-US" sz="1400" spc="400" dirty="0">
                <a:solidFill>
                  <a:schemeClr val="tx1"/>
                </a:solidFill>
                <a:uFillTx/>
                <a:cs typeface="+mn-ea"/>
                <a:sym typeface="+mn-lt"/>
              </a:rPr>
              <a:t>Click here to add title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62974" y="1732096"/>
            <a:ext cx="1899285" cy="1899285"/>
          </a:xfrm>
          <a:prstGeom prst="rect">
            <a:avLst/>
          </a:prstGeom>
          <a:noFill/>
          <a:ln w="3175">
            <a:solidFill>
              <a:srgbClr val="448BA4"/>
            </a:solidFill>
          </a:ln>
        </p:spPr>
        <p:style>
          <a:lnRef idx="2">
            <a:schemeClr val="accent1">
              <a:shade val="50000"/>
            </a:schemeClr>
          </a:lnRef>
          <a:fillRef idx="1">
            <a:schemeClr val="accent1"/>
          </a:fillRef>
          <a:effectRef idx="0">
            <a:schemeClr val="accent1"/>
          </a:effectRef>
          <a:fontRef idx="minor">
            <a:schemeClr val="lt1"/>
          </a:fontRef>
        </p:style>
        <p:txBody>
          <a:bodyPr lIns="269875" tIns="136525" rIns="269875" bIns="136525" rtlCol="0" anchor="ctr" anchorCtr="1"/>
          <a:lstStyle/>
          <a:p>
            <a:pPr algn="ctr"/>
            <a:r>
              <a:rPr lang="en-US" altLang="zh-CN" sz="11500">
                <a:solidFill>
                  <a:srgbClr val="448BA4"/>
                </a:solidFill>
                <a:cs typeface="+mn-ea"/>
                <a:sym typeface="+mn-lt"/>
              </a:rPr>
              <a:t>1</a:t>
            </a:r>
          </a:p>
        </p:txBody>
      </p:sp>
      <p:cxnSp>
        <p:nvCxnSpPr>
          <p:cNvPr id="4" name="直接连接符 3"/>
          <p:cNvCxnSpPr/>
          <p:nvPr/>
        </p:nvCxnSpPr>
        <p:spPr bwMode="auto">
          <a:xfrm flipH="1">
            <a:off x="5647516" y="4048105"/>
            <a:ext cx="330200" cy="0"/>
          </a:xfrm>
          <a:prstGeom prst="line">
            <a:avLst/>
          </a:prstGeom>
          <a:ln w="28575">
            <a:solidFill>
              <a:srgbClr val="448BA4"/>
            </a:solidFill>
          </a:ln>
        </p:spPr>
        <p:style>
          <a:lnRef idx="1">
            <a:schemeClr val="accent1"/>
          </a:lnRef>
          <a:fillRef idx="0">
            <a:schemeClr val="accent1"/>
          </a:fillRef>
          <a:effectRef idx="0">
            <a:schemeClr val="accent1"/>
          </a:effectRef>
          <a:fontRef idx="minor">
            <a:schemeClr val="tx1"/>
          </a:fontRef>
        </p:style>
      </p:cxnSp>
      <p:sp>
        <p:nvSpPr>
          <p:cNvPr id="5" name="矩形 37"/>
          <p:cNvSpPr>
            <a:spLocks noChangeArrowheads="1"/>
          </p:cNvSpPr>
          <p:nvPr/>
        </p:nvSpPr>
        <p:spPr bwMode="auto">
          <a:xfrm>
            <a:off x="3822327" y="4748007"/>
            <a:ext cx="398057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en-US" altLang="zh-CN" sz="1100" dirty="0">
                <a:latin typeface="+mn-lt"/>
                <a:ea typeface="+mn-ea"/>
                <a:cs typeface="+mn-ea"/>
                <a:sym typeface="+mn-lt"/>
              </a:rPr>
              <a:t>I long to alleviate this evil, but I cannot, and I too suffer. This has been my life. I have found it worth living</a:t>
            </a:r>
          </a:p>
        </p:txBody>
      </p:sp>
      <p:sp>
        <p:nvSpPr>
          <p:cNvPr id="6" name="矩形 5"/>
          <p:cNvSpPr/>
          <p:nvPr/>
        </p:nvSpPr>
        <p:spPr>
          <a:xfrm>
            <a:off x="3822327" y="4163024"/>
            <a:ext cx="3980578" cy="685509"/>
          </a:xfrm>
          <a:prstGeom prst="rect">
            <a:avLst/>
          </a:prstGeom>
        </p:spPr>
        <p:txBody>
          <a:bodyPr wrap="none">
            <a:spAutoFit/>
          </a:bodyPr>
          <a:lstStyle/>
          <a:p>
            <a:pPr algn="ctr">
              <a:lnSpc>
                <a:spcPct val="110000"/>
              </a:lnSpc>
            </a:pPr>
            <a:r>
              <a:rPr lang="zh-CN" altLang="en-US" sz="3600" spc="100" dirty="0">
                <a:cs typeface="+mn-ea"/>
                <a:sym typeface="+mn-lt"/>
              </a:rPr>
              <a:t>输入章节标题内容</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36"/>
          <p:cNvSpPr/>
          <p:nvPr/>
        </p:nvSpPr>
        <p:spPr>
          <a:xfrm>
            <a:off x="1500321" y="2456613"/>
            <a:ext cx="2165424" cy="74433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600">
                <a:moveTo>
                  <a:pt x="3475" y="0"/>
                </a:moveTo>
                <a:lnTo>
                  <a:pt x="18125" y="0"/>
                </a:lnTo>
                <a:cubicBezTo>
                  <a:pt x="20044" y="0"/>
                  <a:pt x="21600" y="4835"/>
                  <a:pt x="21600" y="10800"/>
                </a:cubicBezTo>
                <a:cubicBezTo>
                  <a:pt x="21600" y="16765"/>
                  <a:pt x="20044" y="21600"/>
                  <a:pt x="18125" y="21600"/>
                </a:cubicBezTo>
                <a:lnTo>
                  <a:pt x="3475" y="21600"/>
                </a:lnTo>
                <a:cubicBezTo>
                  <a:pt x="1556" y="21600"/>
                  <a:pt x="0" y="16765"/>
                  <a:pt x="0" y="10800"/>
                </a:cubicBezTo>
                <a:cubicBezTo>
                  <a:pt x="0" y="4835"/>
                  <a:pt x="1556" y="0"/>
                  <a:pt x="3475" y="0"/>
                </a:cubicBezTo>
                <a:close/>
              </a:path>
            </a:pathLst>
          </a:custGeom>
          <a:solidFill>
            <a:srgbClr val="448BA4"/>
          </a:solidFill>
          <a:ln>
            <a:no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581986" tIns="121808" rIns="280831" bIns="121808" numCol="1" spcCol="1270" anchor="ctr" anchorCtr="0">
            <a:noAutofit/>
          </a:bodyPr>
          <a:lstStyle/>
          <a:p>
            <a:pPr marL="171450" lvl="1" indent="-171450" defTabSz="710565">
              <a:lnSpc>
                <a:spcPct val="90000"/>
              </a:lnSpc>
              <a:spcBef>
                <a:spcPct val="0"/>
              </a:spcBef>
              <a:spcAft>
                <a:spcPct val="15000"/>
              </a:spcAft>
              <a:buChar char="•"/>
            </a:pPr>
            <a:endParaRPr lang="id-ID" sz="1600">
              <a:solidFill>
                <a:schemeClr val="bg1"/>
              </a:solidFill>
              <a:cs typeface="+mn-ea"/>
              <a:sym typeface="+mn-lt"/>
            </a:endParaRPr>
          </a:p>
          <a:p>
            <a:pPr marL="171450" lvl="1" indent="-171450" defTabSz="710565">
              <a:lnSpc>
                <a:spcPct val="90000"/>
              </a:lnSpc>
              <a:spcBef>
                <a:spcPct val="0"/>
              </a:spcBef>
              <a:spcAft>
                <a:spcPct val="15000"/>
              </a:spcAft>
              <a:buChar char="•"/>
            </a:pPr>
            <a:endParaRPr lang="id-ID" sz="1600">
              <a:solidFill>
                <a:schemeClr val="bg1"/>
              </a:solidFill>
              <a:cs typeface="+mn-ea"/>
              <a:sym typeface="+mn-lt"/>
            </a:endParaRPr>
          </a:p>
        </p:txBody>
      </p:sp>
      <p:sp>
        <p:nvSpPr>
          <p:cNvPr id="38" name="Freeform 37"/>
          <p:cNvSpPr/>
          <p:nvPr/>
        </p:nvSpPr>
        <p:spPr>
          <a:xfrm>
            <a:off x="996590" y="2252928"/>
            <a:ext cx="1151702" cy="1151702"/>
          </a:xfrm>
          <a:custGeom>
            <a:avLst/>
            <a:gdLst>
              <a:gd name="connsiteX0" fmla="*/ 0 w 1152002"/>
              <a:gd name="connsiteY0" fmla="*/ 576001 h 1152002"/>
              <a:gd name="connsiteX1" fmla="*/ 576001 w 1152002"/>
              <a:gd name="connsiteY1" fmla="*/ 0 h 1152002"/>
              <a:gd name="connsiteX2" fmla="*/ 1152002 w 1152002"/>
              <a:gd name="connsiteY2" fmla="*/ 576001 h 1152002"/>
              <a:gd name="connsiteX3" fmla="*/ 576001 w 1152002"/>
              <a:gd name="connsiteY3" fmla="*/ 1152002 h 1152002"/>
              <a:gd name="connsiteX4" fmla="*/ 0 w 1152002"/>
              <a:gd name="connsiteY4" fmla="*/ 576001 h 1152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002" h="1152002">
                <a:moveTo>
                  <a:pt x="0" y="576001"/>
                </a:moveTo>
                <a:cubicBezTo>
                  <a:pt x="0" y="257884"/>
                  <a:pt x="257884" y="0"/>
                  <a:pt x="576001" y="0"/>
                </a:cubicBezTo>
                <a:cubicBezTo>
                  <a:pt x="894118" y="0"/>
                  <a:pt x="1152002" y="257884"/>
                  <a:pt x="1152002" y="576001"/>
                </a:cubicBezTo>
                <a:cubicBezTo>
                  <a:pt x="1152002" y="894118"/>
                  <a:pt x="894118" y="1152002"/>
                  <a:pt x="576001" y="1152002"/>
                </a:cubicBezTo>
                <a:cubicBezTo>
                  <a:pt x="257884" y="1152002"/>
                  <a:pt x="0" y="894118"/>
                  <a:pt x="0" y="576001"/>
                </a:cubicBezTo>
                <a:close/>
              </a:path>
            </a:pathLst>
          </a:custGeom>
          <a:solidFill>
            <a:srgbClr val="448BA4"/>
          </a:solidFill>
          <a:ln w="38100">
            <a:solidFill>
              <a:schemeClr val="bg1"/>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85804" tIns="185804" rIns="185804" bIns="185804" numCol="1" spcCol="1270" anchor="ctr" anchorCtr="0">
            <a:noAutofit/>
          </a:bodyPr>
          <a:lstStyle/>
          <a:p>
            <a:pPr algn="ctr" defTabSz="1199515">
              <a:lnSpc>
                <a:spcPct val="90000"/>
              </a:lnSpc>
              <a:spcBef>
                <a:spcPct val="0"/>
              </a:spcBef>
              <a:spcAft>
                <a:spcPct val="35000"/>
              </a:spcAft>
            </a:pPr>
            <a:endParaRPr lang="id-ID" sz="2700">
              <a:cs typeface="+mn-ea"/>
              <a:sym typeface="+mn-lt"/>
            </a:endParaRPr>
          </a:p>
        </p:txBody>
      </p:sp>
      <p:sp>
        <p:nvSpPr>
          <p:cNvPr id="43" name="Freeform 39"/>
          <p:cNvSpPr>
            <a:spLocks noChangeAspect="1" noEditPoints="1"/>
          </p:cNvSpPr>
          <p:nvPr/>
        </p:nvSpPr>
        <p:spPr bwMode="auto">
          <a:xfrm>
            <a:off x="1412987" y="2615809"/>
            <a:ext cx="322942" cy="425940"/>
          </a:xfrm>
          <a:custGeom>
            <a:avLst/>
            <a:gdLst>
              <a:gd name="T0" fmla="*/ 256 w 256"/>
              <a:gd name="T1" fmla="*/ 48 h 336"/>
              <a:gd name="T2" fmla="*/ 208 w 256"/>
              <a:gd name="T3" fmla="*/ 0 h 336"/>
              <a:gd name="T4" fmla="*/ 160 w 256"/>
              <a:gd name="T5" fmla="*/ 48 h 336"/>
              <a:gd name="T6" fmla="*/ 188 w 256"/>
              <a:gd name="T7" fmla="*/ 92 h 336"/>
              <a:gd name="T8" fmla="*/ 122 w 256"/>
              <a:gd name="T9" fmla="*/ 150 h 336"/>
              <a:gd name="T10" fmla="*/ 67 w 256"/>
              <a:gd name="T11" fmla="*/ 174 h 336"/>
              <a:gd name="T12" fmla="*/ 67 w 256"/>
              <a:gd name="T13" fmla="*/ 92 h 336"/>
              <a:gd name="T14" fmla="*/ 96 w 256"/>
              <a:gd name="T15" fmla="*/ 48 h 336"/>
              <a:gd name="T16" fmla="*/ 48 w 256"/>
              <a:gd name="T17" fmla="*/ 0 h 336"/>
              <a:gd name="T18" fmla="*/ 0 w 256"/>
              <a:gd name="T19" fmla="*/ 48 h 336"/>
              <a:gd name="T20" fmla="*/ 29 w 256"/>
              <a:gd name="T21" fmla="*/ 92 h 336"/>
              <a:gd name="T22" fmla="*/ 29 w 256"/>
              <a:gd name="T23" fmla="*/ 244 h 336"/>
              <a:gd name="T24" fmla="*/ 0 w 256"/>
              <a:gd name="T25" fmla="*/ 288 h 336"/>
              <a:gd name="T26" fmla="*/ 48 w 256"/>
              <a:gd name="T27" fmla="*/ 336 h 336"/>
              <a:gd name="T28" fmla="*/ 96 w 256"/>
              <a:gd name="T29" fmla="*/ 288 h 336"/>
              <a:gd name="T30" fmla="*/ 68 w 256"/>
              <a:gd name="T31" fmla="*/ 244 h 336"/>
              <a:gd name="T32" fmla="*/ 133 w 256"/>
              <a:gd name="T33" fmla="*/ 186 h 336"/>
              <a:gd name="T34" fmla="*/ 226 w 256"/>
              <a:gd name="T35" fmla="*/ 92 h 336"/>
              <a:gd name="T36" fmla="*/ 256 w 256"/>
              <a:gd name="T37" fmla="*/ 48 h 336"/>
              <a:gd name="T38" fmla="*/ 20 w 256"/>
              <a:gd name="T39" fmla="*/ 48 h 336"/>
              <a:gd name="T40" fmla="*/ 48 w 256"/>
              <a:gd name="T41" fmla="*/ 20 h 336"/>
              <a:gd name="T42" fmla="*/ 75 w 256"/>
              <a:gd name="T43" fmla="*/ 48 h 336"/>
              <a:gd name="T44" fmla="*/ 48 w 256"/>
              <a:gd name="T45" fmla="*/ 76 h 336"/>
              <a:gd name="T46" fmla="*/ 20 w 256"/>
              <a:gd name="T47" fmla="*/ 48 h 336"/>
              <a:gd name="T48" fmla="*/ 48 w 256"/>
              <a:gd name="T49" fmla="*/ 316 h 336"/>
              <a:gd name="T50" fmla="*/ 20 w 256"/>
              <a:gd name="T51" fmla="*/ 288 h 336"/>
              <a:gd name="T52" fmla="*/ 48 w 256"/>
              <a:gd name="T53" fmla="*/ 260 h 336"/>
              <a:gd name="T54" fmla="*/ 75 w 256"/>
              <a:gd name="T55" fmla="*/ 288 h 336"/>
              <a:gd name="T56" fmla="*/ 48 w 256"/>
              <a:gd name="T57" fmla="*/ 316 h 336"/>
              <a:gd name="T58" fmla="*/ 208 w 256"/>
              <a:gd name="T59" fmla="*/ 76 h 336"/>
              <a:gd name="T60" fmla="*/ 180 w 256"/>
              <a:gd name="T61" fmla="*/ 48 h 336"/>
              <a:gd name="T62" fmla="*/ 208 w 256"/>
              <a:gd name="T63" fmla="*/ 20 h 336"/>
              <a:gd name="T64" fmla="*/ 235 w 256"/>
              <a:gd name="T65" fmla="*/ 48 h 336"/>
              <a:gd name="T66" fmla="*/ 208 w 256"/>
              <a:gd name="T67" fmla="*/ 7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6" h="336">
                <a:moveTo>
                  <a:pt x="256" y="48"/>
                </a:moveTo>
                <a:cubicBezTo>
                  <a:pt x="256" y="21"/>
                  <a:pt x="234" y="0"/>
                  <a:pt x="208" y="0"/>
                </a:cubicBezTo>
                <a:cubicBezTo>
                  <a:pt x="181" y="0"/>
                  <a:pt x="160" y="21"/>
                  <a:pt x="160" y="48"/>
                </a:cubicBezTo>
                <a:cubicBezTo>
                  <a:pt x="160" y="67"/>
                  <a:pt x="171" y="84"/>
                  <a:pt x="188" y="92"/>
                </a:cubicBezTo>
                <a:cubicBezTo>
                  <a:pt x="183" y="131"/>
                  <a:pt x="158" y="138"/>
                  <a:pt x="122" y="150"/>
                </a:cubicBezTo>
                <a:cubicBezTo>
                  <a:pt x="105" y="155"/>
                  <a:pt x="84" y="162"/>
                  <a:pt x="67" y="174"/>
                </a:cubicBezTo>
                <a:cubicBezTo>
                  <a:pt x="67" y="92"/>
                  <a:pt x="67" y="92"/>
                  <a:pt x="67" y="92"/>
                </a:cubicBezTo>
                <a:cubicBezTo>
                  <a:pt x="84" y="85"/>
                  <a:pt x="96" y="68"/>
                  <a:pt x="96" y="48"/>
                </a:cubicBezTo>
                <a:cubicBezTo>
                  <a:pt x="96" y="21"/>
                  <a:pt x="74" y="0"/>
                  <a:pt x="48" y="0"/>
                </a:cubicBezTo>
                <a:cubicBezTo>
                  <a:pt x="21" y="0"/>
                  <a:pt x="0" y="21"/>
                  <a:pt x="0" y="48"/>
                </a:cubicBezTo>
                <a:cubicBezTo>
                  <a:pt x="0" y="68"/>
                  <a:pt x="12" y="85"/>
                  <a:pt x="29" y="92"/>
                </a:cubicBezTo>
                <a:cubicBezTo>
                  <a:pt x="29" y="244"/>
                  <a:pt x="29" y="244"/>
                  <a:pt x="29" y="244"/>
                </a:cubicBezTo>
                <a:cubicBezTo>
                  <a:pt x="12" y="251"/>
                  <a:pt x="0" y="268"/>
                  <a:pt x="0" y="288"/>
                </a:cubicBezTo>
                <a:cubicBezTo>
                  <a:pt x="0" y="314"/>
                  <a:pt x="21" y="336"/>
                  <a:pt x="48" y="336"/>
                </a:cubicBezTo>
                <a:cubicBezTo>
                  <a:pt x="74" y="336"/>
                  <a:pt x="96" y="314"/>
                  <a:pt x="96" y="288"/>
                </a:cubicBezTo>
                <a:cubicBezTo>
                  <a:pt x="96" y="268"/>
                  <a:pt x="84" y="252"/>
                  <a:pt x="68" y="244"/>
                </a:cubicBezTo>
                <a:cubicBezTo>
                  <a:pt x="72" y="205"/>
                  <a:pt x="97" y="197"/>
                  <a:pt x="133" y="186"/>
                </a:cubicBezTo>
                <a:cubicBezTo>
                  <a:pt x="170" y="175"/>
                  <a:pt x="220" y="159"/>
                  <a:pt x="226" y="92"/>
                </a:cubicBezTo>
                <a:cubicBezTo>
                  <a:pt x="244" y="85"/>
                  <a:pt x="256" y="68"/>
                  <a:pt x="256" y="48"/>
                </a:cubicBezTo>
                <a:close/>
                <a:moveTo>
                  <a:pt x="20" y="48"/>
                </a:moveTo>
                <a:cubicBezTo>
                  <a:pt x="20" y="33"/>
                  <a:pt x="32" y="20"/>
                  <a:pt x="48" y="20"/>
                </a:cubicBezTo>
                <a:cubicBezTo>
                  <a:pt x="63" y="20"/>
                  <a:pt x="75" y="33"/>
                  <a:pt x="75" y="48"/>
                </a:cubicBezTo>
                <a:cubicBezTo>
                  <a:pt x="75" y="63"/>
                  <a:pt x="63" y="76"/>
                  <a:pt x="48" y="76"/>
                </a:cubicBezTo>
                <a:cubicBezTo>
                  <a:pt x="32" y="76"/>
                  <a:pt x="20" y="63"/>
                  <a:pt x="20" y="48"/>
                </a:cubicBezTo>
                <a:close/>
                <a:moveTo>
                  <a:pt x="48" y="316"/>
                </a:moveTo>
                <a:cubicBezTo>
                  <a:pt x="32" y="316"/>
                  <a:pt x="20" y="303"/>
                  <a:pt x="20" y="288"/>
                </a:cubicBezTo>
                <a:cubicBezTo>
                  <a:pt x="20" y="273"/>
                  <a:pt x="32" y="260"/>
                  <a:pt x="48" y="260"/>
                </a:cubicBezTo>
                <a:cubicBezTo>
                  <a:pt x="63" y="260"/>
                  <a:pt x="75" y="273"/>
                  <a:pt x="75" y="288"/>
                </a:cubicBezTo>
                <a:cubicBezTo>
                  <a:pt x="75" y="303"/>
                  <a:pt x="63" y="316"/>
                  <a:pt x="48" y="316"/>
                </a:cubicBezTo>
                <a:close/>
                <a:moveTo>
                  <a:pt x="208" y="76"/>
                </a:moveTo>
                <a:cubicBezTo>
                  <a:pt x="192" y="76"/>
                  <a:pt x="180" y="63"/>
                  <a:pt x="180" y="48"/>
                </a:cubicBezTo>
                <a:cubicBezTo>
                  <a:pt x="180" y="33"/>
                  <a:pt x="192" y="20"/>
                  <a:pt x="208" y="20"/>
                </a:cubicBezTo>
                <a:cubicBezTo>
                  <a:pt x="223" y="20"/>
                  <a:pt x="235" y="33"/>
                  <a:pt x="235" y="48"/>
                </a:cubicBezTo>
                <a:cubicBezTo>
                  <a:pt x="235" y="63"/>
                  <a:pt x="223" y="76"/>
                  <a:pt x="208" y="76"/>
                </a:cubicBezTo>
                <a:close/>
              </a:path>
            </a:pathLst>
          </a:custGeom>
          <a:solidFill>
            <a:schemeClr val="bg1">
              <a:lumMod val="95000"/>
            </a:schemeClr>
          </a:solidFill>
          <a:ln>
            <a:noFill/>
          </a:ln>
        </p:spPr>
        <p:txBody>
          <a:bodyPr vert="horz" wrap="square" lIns="91416" tIns="45708" rIns="91416" bIns="45708" numCol="1" anchor="t" anchorCtr="0" compatLnSpc="1"/>
          <a:lstStyle/>
          <a:p>
            <a:endParaRPr lang="en-US" sz="3600" dirty="0">
              <a:cs typeface="+mn-ea"/>
              <a:sym typeface="+mn-lt"/>
            </a:endParaRPr>
          </a:p>
        </p:txBody>
      </p:sp>
      <p:sp>
        <p:nvSpPr>
          <p:cNvPr id="44" name="Freeform 43"/>
          <p:cNvSpPr/>
          <p:nvPr/>
        </p:nvSpPr>
        <p:spPr>
          <a:xfrm>
            <a:off x="2333697" y="2638670"/>
            <a:ext cx="981894" cy="380216"/>
          </a:xfrm>
          <a:custGeom>
            <a:avLst/>
            <a:gdLst>
              <a:gd name="connsiteX0" fmla="*/ 0 w 1730742"/>
              <a:gd name="connsiteY0" fmla="*/ 0 h 834084"/>
              <a:gd name="connsiteX1" fmla="*/ 1730742 w 1730742"/>
              <a:gd name="connsiteY1" fmla="*/ 0 h 834084"/>
              <a:gd name="connsiteX2" fmla="*/ 1730742 w 1730742"/>
              <a:gd name="connsiteY2" fmla="*/ 834084 h 834084"/>
              <a:gd name="connsiteX3" fmla="*/ 0 w 1730742"/>
              <a:gd name="connsiteY3" fmla="*/ 834084 h 834084"/>
              <a:gd name="connsiteX4" fmla="*/ 0 w 1730742"/>
              <a:gd name="connsiteY4" fmla="*/ 0 h 834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742" h="834084">
                <a:moveTo>
                  <a:pt x="0" y="0"/>
                </a:moveTo>
                <a:lnTo>
                  <a:pt x="1730742" y="0"/>
                </a:lnTo>
                <a:lnTo>
                  <a:pt x="1730742" y="834084"/>
                </a:lnTo>
                <a:lnTo>
                  <a:pt x="0" y="8340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07" tIns="-1" rIns="0" bIns="0" numCol="1" spcCol="1270" anchor="ctr" anchorCtr="0">
            <a:noAutofit/>
          </a:bodyPr>
          <a:lstStyle/>
          <a:p>
            <a:pPr defTabSz="799465">
              <a:lnSpc>
                <a:spcPct val="90000"/>
              </a:lnSpc>
              <a:spcBef>
                <a:spcPct val="0"/>
              </a:spcBef>
              <a:spcAft>
                <a:spcPct val="35000"/>
              </a:spcAft>
            </a:pPr>
            <a:r>
              <a:rPr lang="zh-CN" altLang="en-US" sz="1600" dirty="0">
                <a:solidFill>
                  <a:schemeClr val="bg1"/>
                </a:solidFill>
                <a:cs typeface="+mn-ea"/>
                <a:sym typeface="+mn-lt"/>
              </a:rPr>
              <a:t>关键词</a:t>
            </a:r>
            <a:endParaRPr lang="id-ID" sz="1600" dirty="0">
              <a:solidFill>
                <a:schemeClr val="bg1"/>
              </a:solidFill>
              <a:cs typeface="+mn-ea"/>
              <a:sym typeface="+mn-lt"/>
            </a:endParaRPr>
          </a:p>
        </p:txBody>
      </p:sp>
      <p:grpSp>
        <p:nvGrpSpPr>
          <p:cNvPr id="52" name="Group 51"/>
          <p:cNvGrpSpPr/>
          <p:nvPr/>
        </p:nvGrpSpPr>
        <p:grpSpPr>
          <a:xfrm rot="5400000" flipV="1">
            <a:off x="1663191" y="3351111"/>
            <a:ext cx="409913" cy="644674"/>
            <a:chOff x="5978769" y="2082018"/>
            <a:chExt cx="1069148" cy="2396956"/>
          </a:xfrm>
        </p:grpSpPr>
        <p:cxnSp>
          <p:nvCxnSpPr>
            <p:cNvPr id="53" name="Straight Connector 52"/>
            <p:cNvCxnSpPr/>
            <p:nvPr/>
          </p:nvCxnSpPr>
          <p:spPr>
            <a:xfrm rot="16200000">
              <a:off x="5849439" y="3280496"/>
              <a:ext cx="2396956" cy="0"/>
            </a:xfrm>
            <a:prstGeom prst="line">
              <a:avLst/>
            </a:prstGeom>
            <a:ln w="12700">
              <a:solidFill>
                <a:schemeClr val="bg1">
                  <a:lumMod val="75000"/>
                </a:schemeClr>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978769" y="2096086"/>
              <a:ext cx="1069147" cy="0"/>
            </a:xfrm>
            <a:prstGeom prst="line">
              <a:avLst/>
            </a:prstGeom>
            <a:ln w="12700">
              <a:solidFill>
                <a:schemeClr val="bg1">
                  <a:lumMod val="75000"/>
                </a:schemeClr>
              </a:solidFill>
              <a:prstDash val="sysDot"/>
              <a:headEnd type="oval"/>
              <a:tailEnd type="none" w="med" len="med"/>
            </a:ln>
          </p:spPr>
          <p:style>
            <a:lnRef idx="1">
              <a:schemeClr val="accent1"/>
            </a:lnRef>
            <a:fillRef idx="0">
              <a:schemeClr val="accent1"/>
            </a:fillRef>
            <a:effectRef idx="0">
              <a:schemeClr val="accent1"/>
            </a:effectRef>
            <a:fontRef idx="minor">
              <a:schemeClr val="tx1"/>
            </a:fontRef>
          </p:style>
        </p:cxnSp>
      </p:grpSp>
      <p:sp>
        <p:nvSpPr>
          <p:cNvPr id="39" name="Freeform 38"/>
          <p:cNvSpPr/>
          <p:nvPr/>
        </p:nvSpPr>
        <p:spPr>
          <a:xfrm>
            <a:off x="4836883" y="2458250"/>
            <a:ext cx="2165424" cy="74433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600">
                <a:moveTo>
                  <a:pt x="3475" y="0"/>
                </a:moveTo>
                <a:lnTo>
                  <a:pt x="18125" y="0"/>
                </a:lnTo>
                <a:cubicBezTo>
                  <a:pt x="20044" y="0"/>
                  <a:pt x="21600" y="4835"/>
                  <a:pt x="21600" y="10800"/>
                </a:cubicBezTo>
                <a:cubicBezTo>
                  <a:pt x="21600" y="16765"/>
                  <a:pt x="20044" y="21600"/>
                  <a:pt x="18125" y="21600"/>
                </a:cubicBezTo>
                <a:lnTo>
                  <a:pt x="3475" y="21600"/>
                </a:lnTo>
                <a:cubicBezTo>
                  <a:pt x="1556" y="21600"/>
                  <a:pt x="0" y="16765"/>
                  <a:pt x="0" y="10800"/>
                </a:cubicBezTo>
                <a:cubicBezTo>
                  <a:pt x="0" y="4835"/>
                  <a:pt x="1556" y="0"/>
                  <a:pt x="3475" y="0"/>
                </a:cubicBezTo>
                <a:close/>
              </a:path>
            </a:pathLst>
          </a:custGeom>
          <a:solidFill>
            <a:srgbClr val="448BA4"/>
          </a:solidFill>
          <a:ln>
            <a:noFill/>
          </a:ln>
        </p:spPr>
        <p:style>
          <a:lnRef idx="2">
            <a:schemeClr val="accent3">
              <a:tint val="40000"/>
              <a:alpha val="90000"/>
              <a:hueOff val="230682"/>
              <a:satOff val="33626"/>
              <a:lumOff val="2509"/>
              <a:alphaOff val="0"/>
            </a:schemeClr>
          </a:lnRef>
          <a:fillRef idx="1">
            <a:schemeClr val="accent3">
              <a:tint val="40000"/>
              <a:alpha val="90000"/>
              <a:hueOff val="230682"/>
              <a:satOff val="33626"/>
              <a:lumOff val="2509"/>
              <a:alphaOff val="0"/>
            </a:schemeClr>
          </a:fillRef>
          <a:effectRef idx="0">
            <a:schemeClr val="accent3">
              <a:tint val="40000"/>
              <a:alpha val="90000"/>
              <a:hueOff val="230682"/>
              <a:satOff val="33626"/>
              <a:lumOff val="2509"/>
              <a:alphaOff val="0"/>
            </a:schemeClr>
          </a:effectRef>
          <a:fontRef idx="minor">
            <a:schemeClr val="dk1">
              <a:hueOff val="0"/>
              <a:satOff val="0"/>
              <a:lumOff val="0"/>
              <a:alphaOff val="0"/>
            </a:schemeClr>
          </a:fontRef>
        </p:style>
        <p:txBody>
          <a:bodyPr spcFirstLastPara="0" vert="horz" wrap="square" lIns="581986" tIns="121808" rIns="280831" bIns="121808" numCol="1" spcCol="1270" anchor="ctr" anchorCtr="0">
            <a:noAutofit/>
          </a:bodyPr>
          <a:lstStyle/>
          <a:p>
            <a:pPr marL="171450" lvl="1" indent="-171450" defTabSz="710565">
              <a:lnSpc>
                <a:spcPct val="90000"/>
              </a:lnSpc>
              <a:spcBef>
                <a:spcPct val="0"/>
              </a:spcBef>
              <a:spcAft>
                <a:spcPct val="15000"/>
              </a:spcAft>
              <a:buChar char="•"/>
            </a:pPr>
            <a:endParaRPr lang="id-ID" sz="1600" dirty="0">
              <a:solidFill>
                <a:schemeClr val="bg1"/>
              </a:solidFill>
              <a:cs typeface="+mn-ea"/>
              <a:sym typeface="+mn-lt"/>
            </a:endParaRPr>
          </a:p>
          <a:p>
            <a:pPr marL="171450" lvl="1" indent="-171450" defTabSz="710565">
              <a:lnSpc>
                <a:spcPct val="90000"/>
              </a:lnSpc>
              <a:spcBef>
                <a:spcPct val="0"/>
              </a:spcBef>
              <a:spcAft>
                <a:spcPct val="15000"/>
              </a:spcAft>
              <a:buChar char="•"/>
            </a:pPr>
            <a:endParaRPr lang="id-ID" sz="1600">
              <a:solidFill>
                <a:schemeClr val="bg1"/>
              </a:solidFill>
              <a:cs typeface="+mn-ea"/>
              <a:sym typeface="+mn-lt"/>
            </a:endParaRPr>
          </a:p>
        </p:txBody>
      </p:sp>
      <p:sp>
        <p:nvSpPr>
          <p:cNvPr id="40" name="Freeform 39"/>
          <p:cNvSpPr/>
          <p:nvPr/>
        </p:nvSpPr>
        <p:spPr>
          <a:xfrm>
            <a:off x="4333153" y="2254565"/>
            <a:ext cx="1151702" cy="1151702"/>
          </a:xfrm>
          <a:custGeom>
            <a:avLst/>
            <a:gdLst>
              <a:gd name="connsiteX0" fmla="*/ 0 w 1152002"/>
              <a:gd name="connsiteY0" fmla="*/ 576001 h 1152002"/>
              <a:gd name="connsiteX1" fmla="*/ 576001 w 1152002"/>
              <a:gd name="connsiteY1" fmla="*/ 0 h 1152002"/>
              <a:gd name="connsiteX2" fmla="*/ 1152002 w 1152002"/>
              <a:gd name="connsiteY2" fmla="*/ 576001 h 1152002"/>
              <a:gd name="connsiteX3" fmla="*/ 576001 w 1152002"/>
              <a:gd name="connsiteY3" fmla="*/ 1152002 h 1152002"/>
              <a:gd name="connsiteX4" fmla="*/ 0 w 1152002"/>
              <a:gd name="connsiteY4" fmla="*/ 576001 h 1152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002" h="1152002">
                <a:moveTo>
                  <a:pt x="0" y="576001"/>
                </a:moveTo>
                <a:cubicBezTo>
                  <a:pt x="0" y="257884"/>
                  <a:pt x="257884" y="0"/>
                  <a:pt x="576001" y="0"/>
                </a:cubicBezTo>
                <a:cubicBezTo>
                  <a:pt x="894118" y="0"/>
                  <a:pt x="1152002" y="257884"/>
                  <a:pt x="1152002" y="576001"/>
                </a:cubicBezTo>
                <a:cubicBezTo>
                  <a:pt x="1152002" y="894118"/>
                  <a:pt x="894118" y="1152002"/>
                  <a:pt x="576001" y="1152002"/>
                </a:cubicBezTo>
                <a:cubicBezTo>
                  <a:pt x="257884" y="1152002"/>
                  <a:pt x="0" y="894118"/>
                  <a:pt x="0" y="576001"/>
                </a:cubicBezTo>
                <a:close/>
              </a:path>
            </a:pathLst>
          </a:custGeom>
          <a:solidFill>
            <a:srgbClr val="448BA4"/>
          </a:solidFill>
          <a:ln w="38100">
            <a:solidFill>
              <a:schemeClr val="bg1"/>
            </a:solidFill>
          </a:ln>
        </p:spPr>
        <p:style>
          <a:lnRef idx="2">
            <a:schemeClr val="lt1">
              <a:hueOff val="0"/>
              <a:satOff val="0"/>
              <a:lumOff val="0"/>
              <a:alphaOff val="0"/>
            </a:schemeClr>
          </a:lnRef>
          <a:fillRef idx="1">
            <a:schemeClr val="accent3">
              <a:hueOff val="337438"/>
              <a:satOff val="17272"/>
              <a:lumOff val="7255"/>
              <a:alphaOff val="0"/>
            </a:schemeClr>
          </a:fillRef>
          <a:effectRef idx="0">
            <a:schemeClr val="accent3">
              <a:hueOff val="337438"/>
              <a:satOff val="17272"/>
              <a:lumOff val="7255"/>
              <a:alphaOff val="0"/>
            </a:schemeClr>
          </a:effectRef>
          <a:fontRef idx="minor">
            <a:schemeClr val="lt1"/>
          </a:fontRef>
        </p:style>
        <p:txBody>
          <a:bodyPr spcFirstLastPara="0" vert="horz" wrap="square" lIns="185804" tIns="185804" rIns="185804" bIns="185804" numCol="1" spcCol="1270" anchor="ctr" anchorCtr="0">
            <a:noAutofit/>
          </a:bodyPr>
          <a:lstStyle/>
          <a:p>
            <a:pPr algn="ctr" defTabSz="1199515">
              <a:lnSpc>
                <a:spcPct val="90000"/>
              </a:lnSpc>
              <a:spcBef>
                <a:spcPct val="0"/>
              </a:spcBef>
              <a:spcAft>
                <a:spcPct val="35000"/>
              </a:spcAft>
            </a:pPr>
            <a:endParaRPr lang="id-ID" sz="2700">
              <a:solidFill>
                <a:schemeClr val="bg1"/>
              </a:solidFill>
              <a:cs typeface="+mn-ea"/>
              <a:sym typeface="+mn-lt"/>
            </a:endParaRPr>
          </a:p>
        </p:txBody>
      </p:sp>
      <p:sp>
        <p:nvSpPr>
          <p:cNvPr id="45" name="Freeform 29"/>
          <p:cNvSpPr>
            <a:spLocks noChangeAspect="1" noEditPoints="1"/>
          </p:cNvSpPr>
          <p:nvPr/>
        </p:nvSpPr>
        <p:spPr bwMode="auto">
          <a:xfrm>
            <a:off x="4704056" y="2589765"/>
            <a:ext cx="409894" cy="425940"/>
          </a:xfrm>
          <a:custGeom>
            <a:avLst/>
            <a:gdLst>
              <a:gd name="T0" fmla="*/ 320 w 357"/>
              <a:gd name="T1" fmla="*/ 129 h 371"/>
              <a:gd name="T2" fmla="*/ 212 w 357"/>
              <a:gd name="T3" fmla="*/ 10 h 371"/>
              <a:gd name="T4" fmla="*/ 23 w 357"/>
              <a:gd name="T5" fmla="*/ 201 h 371"/>
              <a:gd name="T6" fmla="*/ 7 w 357"/>
              <a:gd name="T7" fmla="*/ 257 h 371"/>
              <a:gd name="T8" fmla="*/ 59 w 357"/>
              <a:gd name="T9" fmla="*/ 285 h 371"/>
              <a:gd name="T10" fmla="*/ 74 w 357"/>
              <a:gd name="T11" fmla="*/ 280 h 371"/>
              <a:gd name="T12" fmla="*/ 106 w 357"/>
              <a:gd name="T13" fmla="*/ 299 h 371"/>
              <a:gd name="T14" fmla="*/ 129 w 357"/>
              <a:gd name="T15" fmla="*/ 352 h 371"/>
              <a:gd name="T16" fmla="*/ 151 w 357"/>
              <a:gd name="T17" fmla="*/ 368 h 371"/>
              <a:gd name="T18" fmla="*/ 192 w 357"/>
              <a:gd name="T19" fmla="*/ 353 h 371"/>
              <a:gd name="T20" fmla="*/ 201 w 357"/>
              <a:gd name="T21" fmla="*/ 334 h 371"/>
              <a:gd name="T22" fmla="*/ 181 w 357"/>
              <a:gd name="T23" fmla="*/ 317 h 371"/>
              <a:gd name="T24" fmla="*/ 162 w 357"/>
              <a:gd name="T25" fmla="*/ 274 h 371"/>
              <a:gd name="T26" fmla="*/ 182 w 357"/>
              <a:gd name="T27" fmla="*/ 252 h 371"/>
              <a:gd name="T28" fmla="*/ 331 w 357"/>
              <a:gd name="T29" fmla="*/ 288 h 371"/>
              <a:gd name="T30" fmla="*/ 320 w 357"/>
              <a:gd name="T31" fmla="*/ 129 h 371"/>
              <a:gd name="T32" fmla="*/ 309 w 357"/>
              <a:gd name="T33" fmla="*/ 249 h 371"/>
              <a:gd name="T34" fmla="*/ 240 w 357"/>
              <a:gd name="T35" fmla="*/ 164 h 371"/>
              <a:gd name="T36" fmla="*/ 225 w 357"/>
              <a:gd name="T37" fmla="*/ 52 h 371"/>
              <a:gd name="T38" fmla="*/ 292 w 357"/>
              <a:gd name="T39" fmla="*/ 143 h 371"/>
              <a:gd name="T40" fmla="*/ 309 w 357"/>
              <a:gd name="T41" fmla="*/ 24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7" h="371">
                <a:moveTo>
                  <a:pt x="320" y="129"/>
                </a:moveTo>
                <a:cubicBezTo>
                  <a:pt x="289" y="56"/>
                  <a:pt x="238" y="0"/>
                  <a:pt x="212" y="10"/>
                </a:cubicBezTo>
                <a:cubicBezTo>
                  <a:pt x="168" y="28"/>
                  <a:pt x="238" y="113"/>
                  <a:pt x="23" y="201"/>
                </a:cubicBezTo>
                <a:cubicBezTo>
                  <a:pt x="4" y="208"/>
                  <a:pt x="0" y="239"/>
                  <a:pt x="7" y="257"/>
                </a:cubicBezTo>
                <a:cubicBezTo>
                  <a:pt x="15" y="275"/>
                  <a:pt x="41" y="293"/>
                  <a:pt x="59" y="285"/>
                </a:cubicBezTo>
                <a:cubicBezTo>
                  <a:pt x="62" y="284"/>
                  <a:pt x="74" y="280"/>
                  <a:pt x="74" y="280"/>
                </a:cubicBezTo>
                <a:cubicBezTo>
                  <a:pt x="87" y="298"/>
                  <a:pt x="101" y="287"/>
                  <a:pt x="106" y="299"/>
                </a:cubicBezTo>
                <a:cubicBezTo>
                  <a:pt x="112" y="312"/>
                  <a:pt x="125" y="342"/>
                  <a:pt x="129" y="352"/>
                </a:cubicBezTo>
                <a:cubicBezTo>
                  <a:pt x="134" y="362"/>
                  <a:pt x="144" y="371"/>
                  <a:pt x="151" y="368"/>
                </a:cubicBezTo>
                <a:cubicBezTo>
                  <a:pt x="158" y="366"/>
                  <a:pt x="182" y="356"/>
                  <a:pt x="192" y="353"/>
                </a:cubicBezTo>
                <a:cubicBezTo>
                  <a:pt x="201" y="349"/>
                  <a:pt x="203" y="341"/>
                  <a:pt x="201" y="334"/>
                </a:cubicBezTo>
                <a:cubicBezTo>
                  <a:pt x="197" y="327"/>
                  <a:pt x="185" y="325"/>
                  <a:pt x="181" y="317"/>
                </a:cubicBezTo>
                <a:cubicBezTo>
                  <a:pt x="178" y="309"/>
                  <a:pt x="166" y="282"/>
                  <a:pt x="162" y="274"/>
                </a:cubicBezTo>
                <a:cubicBezTo>
                  <a:pt x="158" y="262"/>
                  <a:pt x="168" y="253"/>
                  <a:pt x="182" y="252"/>
                </a:cubicBezTo>
                <a:cubicBezTo>
                  <a:pt x="280" y="241"/>
                  <a:pt x="298" y="302"/>
                  <a:pt x="331" y="288"/>
                </a:cubicBezTo>
                <a:cubicBezTo>
                  <a:pt x="357" y="278"/>
                  <a:pt x="352" y="203"/>
                  <a:pt x="320" y="129"/>
                </a:cubicBezTo>
                <a:close/>
                <a:moveTo>
                  <a:pt x="309" y="249"/>
                </a:moveTo>
                <a:cubicBezTo>
                  <a:pt x="303" y="251"/>
                  <a:pt x="265" y="221"/>
                  <a:pt x="240" y="164"/>
                </a:cubicBezTo>
                <a:cubicBezTo>
                  <a:pt x="216" y="106"/>
                  <a:pt x="219" y="54"/>
                  <a:pt x="225" y="52"/>
                </a:cubicBezTo>
                <a:cubicBezTo>
                  <a:pt x="230" y="49"/>
                  <a:pt x="268" y="86"/>
                  <a:pt x="292" y="143"/>
                </a:cubicBezTo>
                <a:cubicBezTo>
                  <a:pt x="317" y="201"/>
                  <a:pt x="315" y="247"/>
                  <a:pt x="309" y="249"/>
                </a:cubicBezTo>
                <a:close/>
              </a:path>
            </a:pathLst>
          </a:custGeom>
          <a:solidFill>
            <a:schemeClr val="bg1">
              <a:lumMod val="95000"/>
            </a:schemeClr>
          </a:solidFill>
          <a:ln>
            <a:noFill/>
          </a:ln>
        </p:spPr>
        <p:txBody>
          <a:bodyPr vert="horz" wrap="square" lIns="91416" tIns="45708" rIns="91416" bIns="45708" numCol="1" anchor="t" anchorCtr="0" compatLnSpc="1"/>
          <a:lstStyle/>
          <a:p>
            <a:endParaRPr lang="en-US" sz="3600" dirty="0">
              <a:solidFill>
                <a:schemeClr val="bg1"/>
              </a:solidFill>
              <a:cs typeface="+mn-ea"/>
              <a:sym typeface="+mn-lt"/>
            </a:endParaRPr>
          </a:p>
        </p:txBody>
      </p:sp>
      <p:sp>
        <p:nvSpPr>
          <p:cNvPr id="46" name="Freeform 45"/>
          <p:cNvSpPr/>
          <p:nvPr/>
        </p:nvSpPr>
        <p:spPr>
          <a:xfrm>
            <a:off x="5703596" y="2643740"/>
            <a:ext cx="981894" cy="380216"/>
          </a:xfrm>
          <a:custGeom>
            <a:avLst/>
            <a:gdLst>
              <a:gd name="connsiteX0" fmla="*/ 0 w 1730742"/>
              <a:gd name="connsiteY0" fmla="*/ 0 h 834084"/>
              <a:gd name="connsiteX1" fmla="*/ 1730742 w 1730742"/>
              <a:gd name="connsiteY1" fmla="*/ 0 h 834084"/>
              <a:gd name="connsiteX2" fmla="*/ 1730742 w 1730742"/>
              <a:gd name="connsiteY2" fmla="*/ 834084 h 834084"/>
              <a:gd name="connsiteX3" fmla="*/ 0 w 1730742"/>
              <a:gd name="connsiteY3" fmla="*/ 834084 h 834084"/>
              <a:gd name="connsiteX4" fmla="*/ 0 w 1730742"/>
              <a:gd name="connsiteY4" fmla="*/ 0 h 834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742" h="834084">
                <a:moveTo>
                  <a:pt x="0" y="0"/>
                </a:moveTo>
                <a:lnTo>
                  <a:pt x="1730742" y="0"/>
                </a:lnTo>
                <a:lnTo>
                  <a:pt x="1730742" y="834084"/>
                </a:lnTo>
                <a:lnTo>
                  <a:pt x="0" y="8340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07" tIns="-1" rIns="0" bIns="0" numCol="1" spcCol="1270" anchor="ctr" anchorCtr="0">
            <a:noAutofit/>
          </a:bodyPr>
          <a:lstStyle/>
          <a:p>
            <a:pPr defTabSz="799465">
              <a:lnSpc>
                <a:spcPct val="90000"/>
              </a:lnSpc>
              <a:spcBef>
                <a:spcPct val="0"/>
              </a:spcBef>
              <a:spcAft>
                <a:spcPct val="35000"/>
              </a:spcAft>
            </a:pPr>
            <a:r>
              <a:rPr lang="zh-CN" altLang="en-US" sz="1600" dirty="0">
                <a:solidFill>
                  <a:schemeClr val="bg1"/>
                </a:solidFill>
                <a:cs typeface="+mn-ea"/>
                <a:sym typeface="+mn-lt"/>
              </a:rPr>
              <a:t>关键词</a:t>
            </a:r>
            <a:endParaRPr lang="id-ID" altLang="zh-CN" sz="1600" dirty="0">
              <a:solidFill>
                <a:schemeClr val="bg1"/>
              </a:solidFill>
              <a:cs typeface="+mn-ea"/>
              <a:sym typeface="+mn-lt"/>
            </a:endParaRPr>
          </a:p>
        </p:txBody>
      </p:sp>
      <p:grpSp>
        <p:nvGrpSpPr>
          <p:cNvPr id="55" name="Group 54"/>
          <p:cNvGrpSpPr/>
          <p:nvPr/>
        </p:nvGrpSpPr>
        <p:grpSpPr>
          <a:xfrm rot="5400000" flipV="1">
            <a:off x="5015546" y="3349475"/>
            <a:ext cx="409913" cy="644674"/>
            <a:chOff x="5978769" y="2082018"/>
            <a:chExt cx="1069148" cy="2396956"/>
          </a:xfrm>
        </p:grpSpPr>
        <p:cxnSp>
          <p:nvCxnSpPr>
            <p:cNvPr id="56" name="Straight Connector 55"/>
            <p:cNvCxnSpPr/>
            <p:nvPr/>
          </p:nvCxnSpPr>
          <p:spPr>
            <a:xfrm rot="16200000">
              <a:off x="5849439" y="3280496"/>
              <a:ext cx="2396956" cy="0"/>
            </a:xfrm>
            <a:prstGeom prst="line">
              <a:avLst/>
            </a:prstGeom>
            <a:ln w="12700">
              <a:solidFill>
                <a:schemeClr val="bg1">
                  <a:lumMod val="75000"/>
                </a:schemeClr>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978769" y="2096086"/>
              <a:ext cx="1069147" cy="0"/>
            </a:xfrm>
            <a:prstGeom prst="line">
              <a:avLst/>
            </a:prstGeom>
            <a:ln w="12700">
              <a:solidFill>
                <a:schemeClr val="bg1">
                  <a:lumMod val="75000"/>
                </a:schemeClr>
              </a:solidFill>
              <a:prstDash val="sysDot"/>
              <a:headEnd type="oval"/>
              <a:tailEnd type="none" w="med" len="med"/>
            </a:ln>
          </p:spPr>
          <p:style>
            <a:lnRef idx="1">
              <a:schemeClr val="accent1"/>
            </a:lnRef>
            <a:fillRef idx="0">
              <a:schemeClr val="accent1"/>
            </a:fillRef>
            <a:effectRef idx="0">
              <a:schemeClr val="accent1"/>
            </a:effectRef>
            <a:fontRef idx="minor">
              <a:schemeClr val="tx1"/>
            </a:fontRef>
          </p:style>
        </p:cxnSp>
      </p:grpSp>
      <p:sp>
        <p:nvSpPr>
          <p:cNvPr id="41" name="Freeform 40"/>
          <p:cNvSpPr/>
          <p:nvPr/>
        </p:nvSpPr>
        <p:spPr>
          <a:xfrm>
            <a:off x="8075371" y="2458250"/>
            <a:ext cx="2165424" cy="74433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600">
                <a:moveTo>
                  <a:pt x="3475" y="0"/>
                </a:moveTo>
                <a:lnTo>
                  <a:pt x="18125" y="0"/>
                </a:lnTo>
                <a:cubicBezTo>
                  <a:pt x="20044" y="0"/>
                  <a:pt x="21600" y="4835"/>
                  <a:pt x="21600" y="10800"/>
                </a:cubicBezTo>
                <a:cubicBezTo>
                  <a:pt x="21600" y="16765"/>
                  <a:pt x="20044" y="21600"/>
                  <a:pt x="18125" y="21600"/>
                </a:cubicBezTo>
                <a:lnTo>
                  <a:pt x="3475" y="21600"/>
                </a:lnTo>
                <a:cubicBezTo>
                  <a:pt x="1556" y="21600"/>
                  <a:pt x="0" y="16765"/>
                  <a:pt x="0" y="10800"/>
                </a:cubicBezTo>
                <a:cubicBezTo>
                  <a:pt x="0" y="4835"/>
                  <a:pt x="1556" y="0"/>
                  <a:pt x="3475" y="0"/>
                </a:cubicBezTo>
                <a:close/>
              </a:path>
            </a:pathLst>
          </a:custGeom>
          <a:solidFill>
            <a:srgbClr val="448BA4"/>
          </a:solidFill>
          <a:ln>
            <a:noFill/>
          </a:ln>
        </p:spPr>
        <p:style>
          <a:lnRef idx="2">
            <a:schemeClr val="accent3">
              <a:tint val="40000"/>
              <a:alpha val="90000"/>
              <a:hueOff val="461364"/>
              <a:satOff val="67252"/>
              <a:lumOff val="5018"/>
              <a:alphaOff val="0"/>
            </a:schemeClr>
          </a:lnRef>
          <a:fillRef idx="1">
            <a:schemeClr val="accent3">
              <a:tint val="40000"/>
              <a:alpha val="90000"/>
              <a:hueOff val="461364"/>
              <a:satOff val="67252"/>
              <a:lumOff val="5018"/>
              <a:alphaOff val="0"/>
            </a:schemeClr>
          </a:fillRef>
          <a:effectRef idx="0">
            <a:schemeClr val="accent3">
              <a:tint val="40000"/>
              <a:alpha val="90000"/>
              <a:hueOff val="461364"/>
              <a:satOff val="67252"/>
              <a:lumOff val="5018"/>
              <a:alphaOff val="0"/>
            </a:schemeClr>
          </a:effectRef>
          <a:fontRef idx="minor">
            <a:schemeClr val="dk1">
              <a:hueOff val="0"/>
              <a:satOff val="0"/>
              <a:lumOff val="0"/>
              <a:alphaOff val="0"/>
            </a:schemeClr>
          </a:fontRef>
        </p:style>
        <p:txBody>
          <a:bodyPr spcFirstLastPara="0" vert="horz" wrap="square" lIns="581986" tIns="121808" rIns="280831" bIns="121808" numCol="1" spcCol="1270" anchor="ctr" anchorCtr="0">
            <a:noAutofit/>
          </a:bodyPr>
          <a:lstStyle/>
          <a:p>
            <a:pPr marL="171450" lvl="1" indent="-171450" defTabSz="710565">
              <a:lnSpc>
                <a:spcPct val="90000"/>
              </a:lnSpc>
              <a:spcBef>
                <a:spcPct val="0"/>
              </a:spcBef>
              <a:spcAft>
                <a:spcPct val="15000"/>
              </a:spcAft>
              <a:buChar char="•"/>
            </a:pPr>
            <a:endParaRPr lang="id-ID" sz="1600">
              <a:solidFill>
                <a:schemeClr val="bg1"/>
              </a:solidFill>
              <a:cs typeface="+mn-ea"/>
              <a:sym typeface="+mn-lt"/>
            </a:endParaRPr>
          </a:p>
          <a:p>
            <a:pPr marL="171450" lvl="1" indent="-171450" defTabSz="710565">
              <a:lnSpc>
                <a:spcPct val="90000"/>
              </a:lnSpc>
              <a:spcBef>
                <a:spcPct val="0"/>
              </a:spcBef>
              <a:spcAft>
                <a:spcPct val="15000"/>
              </a:spcAft>
              <a:buChar char="•"/>
            </a:pPr>
            <a:endParaRPr lang="id-ID" sz="1600">
              <a:solidFill>
                <a:schemeClr val="bg1"/>
              </a:solidFill>
              <a:cs typeface="+mn-ea"/>
              <a:sym typeface="+mn-lt"/>
            </a:endParaRPr>
          </a:p>
        </p:txBody>
      </p:sp>
      <p:sp>
        <p:nvSpPr>
          <p:cNvPr id="42" name="Freeform 41"/>
          <p:cNvSpPr/>
          <p:nvPr/>
        </p:nvSpPr>
        <p:spPr>
          <a:xfrm>
            <a:off x="7669715" y="2254565"/>
            <a:ext cx="1151702" cy="1151702"/>
          </a:xfrm>
          <a:custGeom>
            <a:avLst/>
            <a:gdLst>
              <a:gd name="connsiteX0" fmla="*/ 0 w 1152002"/>
              <a:gd name="connsiteY0" fmla="*/ 576001 h 1152002"/>
              <a:gd name="connsiteX1" fmla="*/ 576001 w 1152002"/>
              <a:gd name="connsiteY1" fmla="*/ 0 h 1152002"/>
              <a:gd name="connsiteX2" fmla="*/ 1152002 w 1152002"/>
              <a:gd name="connsiteY2" fmla="*/ 576001 h 1152002"/>
              <a:gd name="connsiteX3" fmla="*/ 576001 w 1152002"/>
              <a:gd name="connsiteY3" fmla="*/ 1152002 h 1152002"/>
              <a:gd name="connsiteX4" fmla="*/ 0 w 1152002"/>
              <a:gd name="connsiteY4" fmla="*/ 576001 h 1152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002" h="1152002">
                <a:moveTo>
                  <a:pt x="0" y="576001"/>
                </a:moveTo>
                <a:cubicBezTo>
                  <a:pt x="0" y="257884"/>
                  <a:pt x="257884" y="0"/>
                  <a:pt x="576001" y="0"/>
                </a:cubicBezTo>
                <a:cubicBezTo>
                  <a:pt x="894118" y="0"/>
                  <a:pt x="1152002" y="257884"/>
                  <a:pt x="1152002" y="576001"/>
                </a:cubicBezTo>
                <a:cubicBezTo>
                  <a:pt x="1152002" y="894118"/>
                  <a:pt x="894118" y="1152002"/>
                  <a:pt x="576001" y="1152002"/>
                </a:cubicBezTo>
                <a:cubicBezTo>
                  <a:pt x="257884" y="1152002"/>
                  <a:pt x="0" y="894118"/>
                  <a:pt x="0" y="576001"/>
                </a:cubicBezTo>
                <a:close/>
              </a:path>
            </a:pathLst>
          </a:custGeom>
          <a:solidFill>
            <a:srgbClr val="448BA4"/>
          </a:solidFill>
          <a:ln w="38100">
            <a:solidFill>
              <a:schemeClr val="bg1"/>
            </a:solidFill>
          </a:ln>
        </p:spPr>
        <p:style>
          <a:lnRef idx="2">
            <a:schemeClr val="lt1">
              <a:hueOff val="0"/>
              <a:satOff val="0"/>
              <a:lumOff val="0"/>
              <a:alphaOff val="0"/>
            </a:schemeClr>
          </a:lnRef>
          <a:fillRef idx="1">
            <a:schemeClr val="accent3">
              <a:hueOff val="674876"/>
              <a:satOff val="34544"/>
              <a:lumOff val="14510"/>
              <a:alphaOff val="0"/>
            </a:schemeClr>
          </a:fillRef>
          <a:effectRef idx="0">
            <a:schemeClr val="accent3">
              <a:hueOff val="674876"/>
              <a:satOff val="34544"/>
              <a:lumOff val="14510"/>
              <a:alphaOff val="0"/>
            </a:schemeClr>
          </a:effectRef>
          <a:fontRef idx="minor">
            <a:schemeClr val="lt1"/>
          </a:fontRef>
        </p:style>
        <p:txBody>
          <a:bodyPr spcFirstLastPara="0" vert="horz" wrap="square" lIns="185804" tIns="185804" rIns="185804" bIns="185804" numCol="1" spcCol="1270" anchor="ctr" anchorCtr="0">
            <a:noAutofit/>
          </a:bodyPr>
          <a:lstStyle/>
          <a:p>
            <a:pPr algn="ctr" defTabSz="1199515">
              <a:lnSpc>
                <a:spcPct val="90000"/>
              </a:lnSpc>
              <a:spcBef>
                <a:spcPct val="0"/>
              </a:spcBef>
              <a:spcAft>
                <a:spcPct val="35000"/>
              </a:spcAft>
            </a:pPr>
            <a:endParaRPr lang="id-ID" sz="2700">
              <a:solidFill>
                <a:schemeClr val="bg1"/>
              </a:solidFill>
              <a:cs typeface="+mn-ea"/>
              <a:sym typeface="+mn-lt"/>
            </a:endParaRPr>
          </a:p>
        </p:txBody>
      </p:sp>
      <p:sp>
        <p:nvSpPr>
          <p:cNvPr id="47" name="Freeform 54"/>
          <p:cNvSpPr>
            <a:spLocks noChangeAspect="1" noEditPoints="1"/>
          </p:cNvSpPr>
          <p:nvPr/>
        </p:nvSpPr>
        <p:spPr bwMode="auto">
          <a:xfrm>
            <a:off x="8018629" y="2578984"/>
            <a:ext cx="453871" cy="456259"/>
          </a:xfrm>
          <a:custGeom>
            <a:avLst/>
            <a:gdLst>
              <a:gd name="T0" fmla="*/ 381 w 402"/>
              <a:gd name="T1" fmla="*/ 10 h 404"/>
              <a:gd name="T2" fmla="*/ 365 w 402"/>
              <a:gd name="T3" fmla="*/ 3 h 404"/>
              <a:gd name="T4" fmla="*/ 358 w 402"/>
              <a:gd name="T5" fmla="*/ 18 h 404"/>
              <a:gd name="T6" fmla="*/ 312 w 402"/>
              <a:gd name="T7" fmla="*/ 133 h 404"/>
              <a:gd name="T8" fmla="*/ 301 w 402"/>
              <a:gd name="T9" fmla="*/ 116 h 404"/>
              <a:gd name="T10" fmla="*/ 282 w 402"/>
              <a:gd name="T11" fmla="*/ 106 h 404"/>
              <a:gd name="T12" fmla="*/ 219 w 402"/>
              <a:gd name="T13" fmla="*/ 107 h 404"/>
              <a:gd name="T14" fmla="*/ 197 w 402"/>
              <a:gd name="T15" fmla="*/ 113 h 404"/>
              <a:gd name="T16" fmla="*/ 11 w 402"/>
              <a:gd name="T17" fmla="*/ 245 h 404"/>
              <a:gd name="T18" fmla="*/ 6 w 402"/>
              <a:gd name="T19" fmla="*/ 273 h 404"/>
              <a:gd name="T20" fmla="*/ 91 w 402"/>
              <a:gd name="T21" fmla="*/ 395 h 404"/>
              <a:gd name="T22" fmla="*/ 116 w 402"/>
              <a:gd name="T23" fmla="*/ 397 h 404"/>
              <a:gd name="T24" fmla="*/ 302 w 402"/>
              <a:gd name="T25" fmla="*/ 265 h 404"/>
              <a:gd name="T26" fmla="*/ 316 w 402"/>
              <a:gd name="T27" fmla="*/ 247 h 404"/>
              <a:gd name="T28" fmla="*/ 336 w 402"/>
              <a:gd name="T29" fmla="*/ 184 h 404"/>
              <a:gd name="T30" fmla="*/ 333 w 402"/>
              <a:gd name="T31" fmla="*/ 163 h 404"/>
              <a:gd name="T32" fmla="*/ 326 w 402"/>
              <a:gd name="T33" fmla="*/ 153 h 404"/>
              <a:gd name="T34" fmla="*/ 381 w 402"/>
              <a:gd name="T35" fmla="*/ 10 h 404"/>
              <a:gd name="T36" fmla="*/ 294 w 402"/>
              <a:gd name="T37" fmla="*/ 197 h 404"/>
              <a:gd name="T38" fmla="*/ 250 w 402"/>
              <a:gd name="T39" fmla="*/ 189 h 404"/>
              <a:gd name="T40" fmla="*/ 258 w 402"/>
              <a:gd name="T41" fmla="*/ 144 h 404"/>
              <a:gd name="T42" fmla="*/ 295 w 402"/>
              <a:gd name="T43" fmla="*/ 145 h 404"/>
              <a:gd name="T44" fmla="*/ 285 w 402"/>
              <a:gd name="T45" fmla="*/ 150 h 404"/>
              <a:gd name="T46" fmla="*/ 279 w 402"/>
              <a:gd name="T47" fmla="*/ 166 h 404"/>
              <a:gd name="T48" fmla="*/ 290 w 402"/>
              <a:gd name="T49" fmla="*/ 173 h 404"/>
              <a:gd name="T50" fmla="*/ 295 w 402"/>
              <a:gd name="T51" fmla="*/ 172 h 404"/>
              <a:gd name="T52" fmla="*/ 307 w 402"/>
              <a:gd name="T53" fmla="*/ 165 h 404"/>
              <a:gd name="T54" fmla="*/ 294 w 402"/>
              <a:gd name="T55" fmla="*/ 197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2" h="404">
                <a:moveTo>
                  <a:pt x="381" y="10"/>
                </a:moveTo>
                <a:cubicBezTo>
                  <a:pt x="378" y="4"/>
                  <a:pt x="372" y="0"/>
                  <a:pt x="365" y="3"/>
                </a:cubicBezTo>
                <a:cubicBezTo>
                  <a:pt x="359" y="5"/>
                  <a:pt x="356" y="12"/>
                  <a:pt x="358" y="18"/>
                </a:cubicBezTo>
                <a:cubicBezTo>
                  <a:pt x="376" y="71"/>
                  <a:pt x="340" y="111"/>
                  <a:pt x="312" y="133"/>
                </a:cubicBezTo>
                <a:cubicBezTo>
                  <a:pt x="301" y="116"/>
                  <a:pt x="301" y="116"/>
                  <a:pt x="301" y="116"/>
                </a:cubicBezTo>
                <a:cubicBezTo>
                  <a:pt x="297" y="111"/>
                  <a:pt x="289" y="106"/>
                  <a:pt x="282" y="106"/>
                </a:cubicBezTo>
                <a:cubicBezTo>
                  <a:pt x="219" y="107"/>
                  <a:pt x="219" y="107"/>
                  <a:pt x="219" y="107"/>
                </a:cubicBezTo>
                <a:cubicBezTo>
                  <a:pt x="212" y="106"/>
                  <a:pt x="203" y="109"/>
                  <a:pt x="197" y="113"/>
                </a:cubicBezTo>
                <a:cubicBezTo>
                  <a:pt x="11" y="245"/>
                  <a:pt x="11" y="245"/>
                  <a:pt x="11" y="245"/>
                </a:cubicBezTo>
                <a:cubicBezTo>
                  <a:pt x="2" y="251"/>
                  <a:pt x="0" y="264"/>
                  <a:pt x="6" y="273"/>
                </a:cubicBezTo>
                <a:cubicBezTo>
                  <a:pt x="91" y="395"/>
                  <a:pt x="91" y="395"/>
                  <a:pt x="91" y="395"/>
                </a:cubicBezTo>
                <a:cubicBezTo>
                  <a:pt x="97" y="404"/>
                  <a:pt x="107" y="403"/>
                  <a:pt x="116" y="397"/>
                </a:cubicBezTo>
                <a:cubicBezTo>
                  <a:pt x="302" y="265"/>
                  <a:pt x="302" y="265"/>
                  <a:pt x="302" y="265"/>
                </a:cubicBezTo>
                <a:cubicBezTo>
                  <a:pt x="308" y="261"/>
                  <a:pt x="314" y="253"/>
                  <a:pt x="316" y="247"/>
                </a:cubicBezTo>
                <a:cubicBezTo>
                  <a:pt x="336" y="184"/>
                  <a:pt x="336" y="184"/>
                  <a:pt x="336" y="184"/>
                </a:cubicBezTo>
                <a:cubicBezTo>
                  <a:pt x="338" y="178"/>
                  <a:pt x="337" y="168"/>
                  <a:pt x="333" y="163"/>
                </a:cubicBezTo>
                <a:cubicBezTo>
                  <a:pt x="326" y="153"/>
                  <a:pt x="326" y="153"/>
                  <a:pt x="326" y="153"/>
                </a:cubicBezTo>
                <a:cubicBezTo>
                  <a:pt x="363" y="124"/>
                  <a:pt x="402" y="73"/>
                  <a:pt x="381" y="10"/>
                </a:cubicBezTo>
                <a:close/>
                <a:moveTo>
                  <a:pt x="294" y="197"/>
                </a:moveTo>
                <a:cubicBezTo>
                  <a:pt x="280" y="207"/>
                  <a:pt x="260" y="204"/>
                  <a:pt x="250" y="189"/>
                </a:cubicBezTo>
                <a:cubicBezTo>
                  <a:pt x="240" y="175"/>
                  <a:pt x="243" y="155"/>
                  <a:pt x="258" y="144"/>
                </a:cubicBezTo>
                <a:cubicBezTo>
                  <a:pt x="269" y="136"/>
                  <a:pt x="284" y="137"/>
                  <a:pt x="295" y="145"/>
                </a:cubicBezTo>
                <a:cubicBezTo>
                  <a:pt x="289" y="148"/>
                  <a:pt x="285" y="150"/>
                  <a:pt x="285" y="150"/>
                </a:cubicBezTo>
                <a:cubicBezTo>
                  <a:pt x="279" y="153"/>
                  <a:pt x="276" y="160"/>
                  <a:pt x="279" y="166"/>
                </a:cubicBezTo>
                <a:cubicBezTo>
                  <a:pt x="281" y="171"/>
                  <a:pt x="285" y="173"/>
                  <a:pt x="290" y="173"/>
                </a:cubicBezTo>
                <a:cubicBezTo>
                  <a:pt x="292" y="173"/>
                  <a:pt x="293" y="173"/>
                  <a:pt x="295" y="172"/>
                </a:cubicBezTo>
                <a:cubicBezTo>
                  <a:pt x="299" y="170"/>
                  <a:pt x="303" y="168"/>
                  <a:pt x="307" y="165"/>
                </a:cubicBezTo>
                <a:cubicBezTo>
                  <a:pt x="309" y="177"/>
                  <a:pt x="304" y="190"/>
                  <a:pt x="294" y="197"/>
                </a:cubicBezTo>
                <a:close/>
              </a:path>
            </a:pathLst>
          </a:custGeom>
          <a:solidFill>
            <a:schemeClr val="bg1">
              <a:lumMod val="95000"/>
            </a:schemeClr>
          </a:solidFill>
          <a:ln>
            <a:noFill/>
          </a:ln>
        </p:spPr>
        <p:txBody>
          <a:bodyPr vert="horz" wrap="square" lIns="91416" tIns="45708" rIns="91416" bIns="45708" numCol="1" anchor="t" anchorCtr="0" compatLnSpc="1"/>
          <a:lstStyle/>
          <a:p>
            <a:endParaRPr lang="en-US" sz="3600" dirty="0">
              <a:solidFill>
                <a:schemeClr val="bg1"/>
              </a:solidFill>
              <a:cs typeface="+mn-ea"/>
              <a:sym typeface="+mn-lt"/>
            </a:endParaRPr>
          </a:p>
        </p:txBody>
      </p:sp>
      <p:sp>
        <p:nvSpPr>
          <p:cNvPr id="48" name="Freeform 47"/>
          <p:cNvSpPr/>
          <p:nvPr/>
        </p:nvSpPr>
        <p:spPr>
          <a:xfrm>
            <a:off x="9045858" y="2640307"/>
            <a:ext cx="981894" cy="380216"/>
          </a:xfrm>
          <a:custGeom>
            <a:avLst/>
            <a:gdLst>
              <a:gd name="connsiteX0" fmla="*/ 0 w 1730742"/>
              <a:gd name="connsiteY0" fmla="*/ 0 h 834084"/>
              <a:gd name="connsiteX1" fmla="*/ 1730742 w 1730742"/>
              <a:gd name="connsiteY1" fmla="*/ 0 h 834084"/>
              <a:gd name="connsiteX2" fmla="*/ 1730742 w 1730742"/>
              <a:gd name="connsiteY2" fmla="*/ 834084 h 834084"/>
              <a:gd name="connsiteX3" fmla="*/ 0 w 1730742"/>
              <a:gd name="connsiteY3" fmla="*/ 834084 h 834084"/>
              <a:gd name="connsiteX4" fmla="*/ 0 w 1730742"/>
              <a:gd name="connsiteY4" fmla="*/ 0 h 834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742" h="834084">
                <a:moveTo>
                  <a:pt x="0" y="0"/>
                </a:moveTo>
                <a:lnTo>
                  <a:pt x="1730742" y="0"/>
                </a:lnTo>
                <a:lnTo>
                  <a:pt x="1730742" y="834084"/>
                </a:lnTo>
                <a:lnTo>
                  <a:pt x="0" y="8340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07" tIns="-1" rIns="0" bIns="0" numCol="1" spcCol="1270" anchor="ctr" anchorCtr="0">
            <a:noAutofit/>
          </a:bodyPr>
          <a:lstStyle/>
          <a:p>
            <a:pPr defTabSz="799465">
              <a:lnSpc>
                <a:spcPct val="90000"/>
              </a:lnSpc>
              <a:spcBef>
                <a:spcPct val="0"/>
              </a:spcBef>
              <a:spcAft>
                <a:spcPct val="35000"/>
              </a:spcAft>
            </a:pPr>
            <a:r>
              <a:rPr lang="zh-CN" altLang="en-US" sz="1600" dirty="0">
                <a:solidFill>
                  <a:schemeClr val="bg1"/>
                </a:solidFill>
                <a:cs typeface="+mn-ea"/>
                <a:sym typeface="+mn-lt"/>
              </a:rPr>
              <a:t>关键词</a:t>
            </a:r>
            <a:endParaRPr lang="id-ID" altLang="zh-CN" sz="1600" dirty="0">
              <a:solidFill>
                <a:schemeClr val="bg1"/>
              </a:solidFill>
              <a:cs typeface="+mn-ea"/>
              <a:sym typeface="+mn-lt"/>
            </a:endParaRPr>
          </a:p>
        </p:txBody>
      </p:sp>
      <p:grpSp>
        <p:nvGrpSpPr>
          <p:cNvPr id="58" name="Group 57"/>
          <p:cNvGrpSpPr/>
          <p:nvPr/>
        </p:nvGrpSpPr>
        <p:grpSpPr>
          <a:xfrm rot="5400000" flipV="1">
            <a:off x="8362944" y="3349475"/>
            <a:ext cx="409913" cy="644674"/>
            <a:chOff x="5978769" y="2082018"/>
            <a:chExt cx="1069148" cy="2396956"/>
          </a:xfrm>
        </p:grpSpPr>
        <p:cxnSp>
          <p:nvCxnSpPr>
            <p:cNvPr id="59" name="Straight Connector 58"/>
            <p:cNvCxnSpPr/>
            <p:nvPr/>
          </p:nvCxnSpPr>
          <p:spPr>
            <a:xfrm rot="16200000">
              <a:off x="5849439" y="3280496"/>
              <a:ext cx="2396956" cy="0"/>
            </a:xfrm>
            <a:prstGeom prst="line">
              <a:avLst/>
            </a:prstGeom>
            <a:ln w="12700">
              <a:solidFill>
                <a:schemeClr val="bg1">
                  <a:lumMod val="75000"/>
                </a:schemeClr>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978769" y="2096086"/>
              <a:ext cx="1069147" cy="0"/>
            </a:xfrm>
            <a:prstGeom prst="line">
              <a:avLst/>
            </a:prstGeom>
            <a:ln w="12700">
              <a:solidFill>
                <a:schemeClr val="bg1">
                  <a:lumMod val="75000"/>
                </a:schemeClr>
              </a:solidFill>
              <a:prstDash val="sysDot"/>
              <a:headEnd type="oval"/>
              <a:tailEnd type="none" w="med" len="med"/>
            </a:ln>
          </p:spPr>
          <p:style>
            <a:lnRef idx="1">
              <a:schemeClr val="accent1"/>
            </a:lnRef>
            <a:fillRef idx="0">
              <a:schemeClr val="accent1"/>
            </a:fillRef>
            <a:effectRef idx="0">
              <a:schemeClr val="accent1"/>
            </a:effectRef>
            <a:fontRef idx="minor">
              <a:schemeClr val="tx1"/>
            </a:fontRef>
          </p:style>
        </p:cxnSp>
      </p:grpSp>
      <p:sp>
        <p:nvSpPr>
          <p:cNvPr id="61" name="Content Placeholder 2"/>
          <p:cNvSpPr txBox="1"/>
          <p:nvPr/>
        </p:nvSpPr>
        <p:spPr>
          <a:xfrm>
            <a:off x="1248321" y="5249587"/>
            <a:ext cx="9593128" cy="656035"/>
          </a:xfrm>
          <a:prstGeom prst="rect">
            <a:avLst/>
          </a:prstGeom>
        </p:spPr>
        <p:txBody>
          <a:bodyPr vert="horz" lIns="91416" tIns="45708" rIns="91416" bIns="4570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sz="1100" dirty="0">
                <a:cs typeface="+mn-ea"/>
                <a:sym typeface="+mn-lt"/>
              </a:rPr>
              <a:t>Lorem Ipsum has been the industry's standard dummy text ever since the 1500s</a:t>
            </a:r>
            <a:r>
              <a:rPr lang="id-ID" sz="1100" dirty="0">
                <a:cs typeface="+mn-ea"/>
                <a:sym typeface="+mn-lt"/>
              </a:rPr>
              <a:t>. Fusce som libero topi sombrero bikinan meksiko</a:t>
            </a:r>
            <a:r>
              <a:rPr lang="en-US" sz="1100" dirty="0">
                <a:cs typeface="+mn-ea"/>
                <a:sym typeface="+mn-lt"/>
              </a:rPr>
              <a:t> when an unknown printer took a galley of type and scrambled it to make a type specimen book. It has survived not only five centuries, but also the leap into electronic typesetting</a:t>
            </a:r>
            <a:endParaRPr lang="id-ID" sz="1100" dirty="0">
              <a:cs typeface="+mn-ea"/>
              <a:sym typeface="+mn-lt"/>
            </a:endParaRPr>
          </a:p>
        </p:txBody>
      </p:sp>
      <p:sp>
        <p:nvSpPr>
          <p:cNvPr id="36" name="Shape 507"/>
          <p:cNvSpPr txBox="1"/>
          <p:nvPr/>
        </p:nvSpPr>
        <p:spPr>
          <a:xfrm>
            <a:off x="2296537" y="3555841"/>
            <a:ext cx="2460000" cy="544397"/>
          </a:xfrm>
          <a:prstGeom prst="rect">
            <a:avLst/>
          </a:prstGeom>
          <a:noFill/>
          <a:ln>
            <a:noFill/>
          </a:ln>
        </p:spPr>
        <p:txBody>
          <a:bodyPr lIns="71433" tIns="71433" rIns="71433" bIns="71433" anchor="b" anchorCtr="0">
            <a:noAutofit/>
          </a:bodyPr>
          <a:lstStyle/>
          <a:p>
            <a:r>
              <a:rPr lang="zh-CN" altLang="en-US" b="1" dirty="0">
                <a:cs typeface="+mn-ea"/>
                <a:sym typeface="+mn-lt"/>
              </a:rPr>
              <a:t>输入您的小标题</a:t>
            </a:r>
          </a:p>
        </p:txBody>
      </p:sp>
      <p:sp>
        <p:nvSpPr>
          <p:cNvPr id="62" name="Shape 508"/>
          <p:cNvSpPr txBox="1"/>
          <p:nvPr/>
        </p:nvSpPr>
        <p:spPr>
          <a:xfrm>
            <a:off x="2296539" y="4100220"/>
            <a:ext cx="2460000" cy="924397"/>
          </a:xfrm>
          <a:prstGeom prst="rect">
            <a:avLst/>
          </a:prstGeom>
          <a:noFill/>
          <a:ln>
            <a:noFill/>
          </a:ln>
        </p:spPr>
        <p:txBody>
          <a:bodyPr lIns="71433" tIns="71433" rIns="71433" bIns="71433" anchor="t" anchorCtr="0">
            <a:noAutofit/>
          </a:bodyPr>
          <a:lstStyle/>
          <a:p>
            <a:pPr>
              <a:lnSpc>
                <a:spcPct val="130000"/>
              </a:lnSpc>
              <a:buClr>
                <a:srgbClr val="000000"/>
              </a:buClr>
              <a:buSzPct val="25000"/>
            </a:pPr>
            <a:r>
              <a:rPr lang="en-GB" sz="1100" dirty="0">
                <a:cs typeface="+mn-ea"/>
                <a:sym typeface="+mn-lt"/>
              </a:rPr>
              <a:t>Geometry arose independently in a number of early cultures as a body of practical…</a:t>
            </a:r>
          </a:p>
        </p:txBody>
      </p:sp>
      <p:sp>
        <p:nvSpPr>
          <p:cNvPr id="63" name="Shape 507"/>
          <p:cNvSpPr txBox="1"/>
          <p:nvPr/>
        </p:nvSpPr>
        <p:spPr>
          <a:xfrm>
            <a:off x="5636211" y="3563131"/>
            <a:ext cx="2460000" cy="544397"/>
          </a:xfrm>
          <a:prstGeom prst="rect">
            <a:avLst/>
          </a:prstGeom>
          <a:noFill/>
          <a:ln>
            <a:noFill/>
          </a:ln>
        </p:spPr>
        <p:txBody>
          <a:bodyPr lIns="71433" tIns="71433" rIns="71433" bIns="71433" anchor="b" anchorCtr="0">
            <a:noAutofit/>
          </a:bodyPr>
          <a:lstStyle/>
          <a:p>
            <a:r>
              <a:rPr lang="zh-CN" altLang="en-US" b="1" dirty="0">
                <a:cs typeface="+mn-ea"/>
                <a:sym typeface="+mn-lt"/>
              </a:rPr>
              <a:t>输入您的小标题</a:t>
            </a:r>
          </a:p>
        </p:txBody>
      </p:sp>
      <p:sp>
        <p:nvSpPr>
          <p:cNvPr id="64" name="Shape 508"/>
          <p:cNvSpPr txBox="1"/>
          <p:nvPr/>
        </p:nvSpPr>
        <p:spPr>
          <a:xfrm>
            <a:off x="5636213" y="4107510"/>
            <a:ext cx="2460000" cy="924397"/>
          </a:xfrm>
          <a:prstGeom prst="rect">
            <a:avLst/>
          </a:prstGeom>
          <a:noFill/>
          <a:ln>
            <a:noFill/>
          </a:ln>
        </p:spPr>
        <p:txBody>
          <a:bodyPr lIns="71433" tIns="71433" rIns="71433" bIns="71433" anchor="t" anchorCtr="0">
            <a:noAutofit/>
          </a:bodyPr>
          <a:lstStyle/>
          <a:p>
            <a:pPr>
              <a:lnSpc>
                <a:spcPct val="130000"/>
              </a:lnSpc>
              <a:buClr>
                <a:srgbClr val="000000"/>
              </a:buClr>
              <a:buSzPct val="25000"/>
            </a:pPr>
            <a:r>
              <a:rPr lang="en-GB" sz="1100" dirty="0">
                <a:cs typeface="+mn-ea"/>
                <a:sym typeface="+mn-lt"/>
              </a:rPr>
              <a:t>Geometry arose independently in a number of early cultures as a body of practical…</a:t>
            </a:r>
          </a:p>
        </p:txBody>
      </p:sp>
      <p:sp>
        <p:nvSpPr>
          <p:cNvPr id="65" name="Shape 507"/>
          <p:cNvSpPr txBox="1"/>
          <p:nvPr/>
        </p:nvSpPr>
        <p:spPr>
          <a:xfrm>
            <a:off x="8978652" y="3511237"/>
            <a:ext cx="2460000" cy="544397"/>
          </a:xfrm>
          <a:prstGeom prst="rect">
            <a:avLst/>
          </a:prstGeom>
          <a:noFill/>
          <a:ln>
            <a:noFill/>
          </a:ln>
        </p:spPr>
        <p:txBody>
          <a:bodyPr lIns="71433" tIns="71433" rIns="71433" bIns="71433" anchor="b" anchorCtr="0">
            <a:noAutofit/>
          </a:bodyPr>
          <a:lstStyle/>
          <a:p>
            <a:r>
              <a:rPr lang="zh-CN" altLang="en-US" b="1" dirty="0">
                <a:cs typeface="+mn-ea"/>
                <a:sym typeface="+mn-lt"/>
              </a:rPr>
              <a:t>输入您的小标题</a:t>
            </a:r>
          </a:p>
        </p:txBody>
      </p:sp>
      <p:sp>
        <p:nvSpPr>
          <p:cNvPr id="66" name="Shape 508"/>
          <p:cNvSpPr txBox="1"/>
          <p:nvPr/>
        </p:nvSpPr>
        <p:spPr>
          <a:xfrm>
            <a:off x="8978654" y="4055616"/>
            <a:ext cx="2460000" cy="924397"/>
          </a:xfrm>
          <a:prstGeom prst="rect">
            <a:avLst/>
          </a:prstGeom>
          <a:noFill/>
          <a:ln>
            <a:noFill/>
          </a:ln>
        </p:spPr>
        <p:txBody>
          <a:bodyPr lIns="71433" tIns="71433" rIns="71433" bIns="71433" anchor="t" anchorCtr="0">
            <a:noAutofit/>
          </a:bodyPr>
          <a:lstStyle/>
          <a:p>
            <a:pPr>
              <a:lnSpc>
                <a:spcPct val="130000"/>
              </a:lnSpc>
              <a:buClr>
                <a:srgbClr val="000000"/>
              </a:buClr>
              <a:buSzPct val="25000"/>
            </a:pPr>
            <a:r>
              <a:rPr lang="en-GB" sz="1100">
                <a:cs typeface="+mn-ea"/>
                <a:sym typeface="+mn-lt"/>
              </a:rPr>
              <a:t>Geometry arose independently in a number of early cultures as a body of practical…</a:t>
            </a:r>
          </a:p>
        </p:txBody>
      </p:sp>
      <p:sp>
        <p:nvSpPr>
          <p:cNvPr id="32" name="Text Placeholder 7"/>
          <p:cNvSpPr txBox="1"/>
          <p:nvPr/>
        </p:nvSpPr>
        <p:spPr>
          <a:xfrm>
            <a:off x="3942043" y="783107"/>
            <a:ext cx="4307911" cy="614703"/>
          </a:xfrm>
          <a:prstGeom prst="rect">
            <a:avLst/>
          </a:prstGeom>
        </p:spPr>
        <p:txBody>
          <a:bodyPr vert="horz" lIns="91440" tIns="45720" rIns="91440" bIns="45720" rtlCol="0" anchor="ctr">
            <a:noAutofit/>
          </a:bodyPr>
          <a:lstStyle>
            <a:defPPr>
              <a:defRPr lang="zh-CN"/>
            </a:defPPr>
            <a:lvl1pPr indent="0">
              <a:lnSpc>
                <a:spcPct val="90000"/>
              </a:lnSpc>
              <a:spcBef>
                <a:spcPts val="1000"/>
              </a:spcBef>
              <a:buFont typeface="Arial" panose="020B0604020202020204" pitchFamily="34" charset="0"/>
              <a:buNone/>
              <a:defRPr sz="4000">
                <a:latin typeface="Arial" panose="020B0604020202020204" pitchFamily="34" charset="0"/>
                <a:ea typeface="微软雅黑" panose="020B0503020204020204" charset="-122"/>
                <a:cs typeface="Lato" panose="020F0502020204030203"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zh-CN" altLang="en-US" sz="3200" b="1" dirty="0">
                <a:latin typeface="+mn-lt"/>
                <a:ea typeface="+mn-ea"/>
                <a:cs typeface="+mn-ea"/>
                <a:sym typeface="+mn-lt"/>
              </a:rPr>
              <a:t>输入本页标题内容</a:t>
            </a:r>
            <a:endParaRPr lang="en-US" sz="3200" b="1" dirty="0">
              <a:latin typeface="+mn-lt"/>
              <a:ea typeface="+mn-ea"/>
              <a:cs typeface="+mn-ea"/>
              <a:sym typeface="+mn-lt"/>
            </a:endParaRPr>
          </a:p>
        </p:txBody>
      </p:sp>
      <p:cxnSp>
        <p:nvCxnSpPr>
          <p:cNvPr id="35" name="直接连接符 34"/>
          <p:cNvCxnSpPr/>
          <p:nvPr/>
        </p:nvCxnSpPr>
        <p:spPr>
          <a:xfrm>
            <a:off x="5899174" y="1514858"/>
            <a:ext cx="393651"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7"/>
          <p:cNvSpPr/>
          <p:nvPr/>
        </p:nvSpPr>
        <p:spPr bwMode="auto">
          <a:xfrm>
            <a:off x="3772443" y="3640157"/>
            <a:ext cx="2165350" cy="2165350"/>
          </a:xfrm>
          <a:custGeom>
            <a:avLst/>
            <a:gdLst>
              <a:gd name="T0" fmla="*/ 814 w 1143"/>
              <a:gd name="T1" fmla="*/ 656 h 1143"/>
              <a:gd name="T2" fmla="*/ 866 w 1143"/>
              <a:gd name="T3" fmla="*/ 781 h 1143"/>
              <a:gd name="T4" fmla="*/ 969 w 1143"/>
              <a:gd name="T5" fmla="*/ 745 h 1143"/>
              <a:gd name="T6" fmla="*/ 1143 w 1143"/>
              <a:gd name="T7" fmla="*/ 572 h 1143"/>
              <a:gd name="T8" fmla="*/ 968 w 1143"/>
              <a:gd name="T9" fmla="*/ 397 h 1143"/>
              <a:gd name="T10" fmla="*/ 932 w 1143"/>
              <a:gd name="T11" fmla="*/ 294 h 1143"/>
              <a:gd name="T12" fmla="*/ 1057 w 1143"/>
              <a:gd name="T13" fmla="*/ 243 h 1143"/>
              <a:gd name="T14" fmla="*/ 896 w 1143"/>
              <a:gd name="T15" fmla="*/ 83 h 1143"/>
              <a:gd name="T16" fmla="*/ 845 w 1143"/>
              <a:gd name="T17" fmla="*/ 207 h 1143"/>
              <a:gd name="T18" fmla="*/ 743 w 1143"/>
              <a:gd name="T19" fmla="*/ 172 h 1143"/>
              <a:gd name="T20" fmla="*/ 571 w 1143"/>
              <a:gd name="T21" fmla="*/ 0 h 1143"/>
              <a:gd name="T22" fmla="*/ 0 w 1143"/>
              <a:gd name="T23" fmla="*/ 572 h 1143"/>
              <a:gd name="T24" fmla="*/ 184 w 1143"/>
              <a:gd name="T25" fmla="*/ 755 h 1143"/>
              <a:gd name="T26" fmla="*/ 227 w 1143"/>
              <a:gd name="T27" fmla="*/ 798 h 1143"/>
              <a:gd name="T28" fmla="*/ 384 w 1143"/>
              <a:gd name="T29" fmla="*/ 956 h 1143"/>
              <a:gd name="T30" fmla="*/ 396 w 1143"/>
              <a:gd name="T31" fmla="*/ 969 h 1143"/>
              <a:gd name="T32" fmla="*/ 571 w 1143"/>
              <a:gd name="T33" fmla="*/ 1143 h 1143"/>
              <a:gd name="T34" fmla="*/ 571 w 1143"/>
              <a:gd name="T35" fmla="*/ 1143 h 1143"/>
              <a:gd name="T36" fmla="*/ 745 w 1143"/>
              <a:gd name="T37" fmla="*/ 970 h 1143"/>
              <a:gd name="T38" fmla="*/ 765 w 1143"/>
              <a:gd name="T39" fmla="*/ 949 h 1143"/>
              <a:gd name="T40" fmla="*/ 764 w 1143"/>
              <a:gd name="T41" fmla="*/ 949 h 1143"/>
              <a:gd name="T42" fmla="*/ 780 w 1143"/>
              <a:gd name="T43" fmla="*/ 867 h 1143"/>
              <a:gd name="T44" fmla="*/ 655 w 1143"/>
              <a:gd name="T45" fmla="*/ 815 h 1143"/>
              <a:gd name="T46" fmla="*/ 814 w 1143"/>
              <a:gd name="T47" fmla="*/ 656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3" h="1143">
                <a:moveTo>
                  <a:pt x="814" y="656"/>
                </a:moveTo>
                <a:cubicBezTo>
                  <a:pt x="871" y="697"/>
                  <a:pt x="847" y="730"/>
                  <a:pt x="866" y="781"/>
                </a:cubicBezTo>
                <a:cubicBezTo>
                  <a:pt x="877" y="807"/>
                  <a:pt x="907" y="808"/>
                  <a:pt x="969" y="745"/>
                </a:cubicBezTo>
                <a:cubicBezTo>
                  <a:pt x="1143" y="572"/>
                  <a:pt x="1143" y="572"/>
                  <a:pt x="1143" y="572"/>
                </a:cubicBezTo>
                <a:cubicBezTo>
                  <a:pt x="968" y="397"/>
                  <a:pt x="968" y="397"/>
                  <a:pt x="968" y="397"/>
                </a:cubicBezTo>
                <a:cubicBezTo>
                  <a:pt x="905" y="334"/>
                  <a:pt x="905" y="304"/>
                  <a:pt x="932" y="294"/>
                </a:cubicBezTo>
                <a:cubicBezTo>
                  <a:pt x="983" y="275"/>
                  <a:pt x="1016" y="300"/>
                  <a:pt x="1057" y="243"/>
                </a:cubicBezTo>
                <a:cubicBezTo>
                  <a:pt x="1127" y="147"/>
                  <a:pt x="993" y="12"/>
                  <a:pt x="896" y="83"/>
                </a:cubicBezTo>
                <a:cubicBezTo>
                  <a:pt x="840" y="124"/>
                  <a:pt x="864" y="157"/>
                  <a:pt x="845" y="207"/>
                </a:cubicBezTo>
                <a:cubicBezTo>
                  <a:pt x="835" y="234"/>
                  <a:pt x="805" y="234"/>
                  <a:pt x="743" y="172"/>
                </a:cubicBezTo>
                <a:cubicBezTo>
                  <a:pt x="571" y="0"/>
                  <a:pt x="571" y="0"/>
                  <a:pt x="571" y="0"/>
                </a:cubicBezTo>
                <a:cubicBezTo>
                  <a:pt x="0" y="572"/>
                  <a:pt x="0" y="572"/>
                  <a:pt x="0" y="572"/>
                </a:cubicBezTo>
                <a:cubicBezTo>
                  <a:pt x="184" y="755"/>
                  <a:pt x="184" y="755"/>
                  <a:pt x="184" y="755"/>
                </a:cubicBezTo>
                <a:cubicBezTo>
                  <a:pt x="227" y="798"/>
                  <a:pt x="227" y="798"/>
                  <a:pt x="227" y="798"/>
                </a:cubicBezTo>
                <a:cubicBezTo>
                  <a:pt x="384" y="956"/>
                  <a:pt x="384" y="956"/>
                  <a:pt x="384" y="956"/>
                </a:cubicBezTo>
                <a:cubicBezTo>
                  <a:pt x="388" y="960"/>
                  <a:pt x="392" y="964"/>
                  <a:pt x="396" y="969"/>
                </a:cubicBezTo>
                <a:cubicBezTo>
                  <a:pt x="571" y="1143"/>
                  <a:pt x="571" y="1143"/>
                  <a:pt x="571" y="1143"/>
                </a:cubicBezTo>
                <a:cubicBezTo>
                  <a:pt x="571" y="1143"/>
                  <a:pt x="571" y="1143"/>
                  <a:pt x="571" y="1143"/>
                </a:cubicBezTo>
                <a:cubicBezTo>
                  <a:pt x="745" y="970"/>
                  <a:pt x="745" y="970"/>
                  <a:pt x="745" y="970"/>
                </a:cubicBezTo>
                <a:cubicBezTo>
                  <a:pt x="765" y="949"/>
                  <a:pt x="765" y="949"/>
                  <a:pt x="765" y="949"/>
                </a:cubicBezTo>
                <a:cubicBezTo>
                  <a:pt x="764" y="949"/>
                  <a:pt x="764" y="949"/>
                  <a:pt x="764" y="949"/>
                </a:cubicBezTo>
                <a:cubicBezTo>
                  <a:pt x="807" y="900"/>
                  <a:pt x="804" y="876"/>
                  <a:pt x="780" y="867"/>
                </a:cubicBezTo>
                <a:cubicBezTo>
                  <a:pt x="729" y="848"/>
                  <a:pt x="697" y="872"/>
                  <a:pt x="655" y="815"/>
                </a:cubicBezTo>
                <a:cubicBezTo>
                  <a:pt x="584" y="718"/>
                  <a:pt x="717" y="585"/>
                  <a:pt x="814" y="656"/>
                </a:cubicBezTo>
                <a:close/>
              </a:path>
            </a:pathLst>
          </a:custGeom>
          <a:solidFill>
            <a:srgbClr val="448BA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i="0" u="none" strike="noStrike" kern="0" cap="none" spc="0" normalizeH="0" baseline="0" noProof="0">
              <a:ln>
                <a:noFill/>
              </a:ln>
              <a:effectLst/>
              <a:uLnTx/>
              <a:uFillTx/>
              <a:cs typeface="+mn-ea"/>
              <a:sym typeface="+mn-lt"/>
            </a:endParaRPr>
          </a:p>
        </p:txBody>
      </p:sp>
      <p:grpSp>
        <p:nvGrpSpPr>
          <p:cNvPr id="6" name="Group 28"/>
          <p:cNvGrpSpPr/>
          <p:nvPr/>
        </p:nvGrpSpPr>
        <p:grpSpPr>
          <a:xfrm>
            <a:off x="4724185" y="4548055"/>
            <a:ext cx="261866" cy="349554"/>
            <a:chOff x="2639219" y="3510757"/>
            <a:chExt cx="348456" cy="465138"/>
          </a:xfrm>
          <a:solidFill>
            <a:schemeClr val="bg1"/>
          </a:solidFill>
        </p:grpSpPr>
        <p:sp>
          <p:nvSpPr>
            <p:cNvPr id="7" name="AutoShape 115"/>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w="12700" cap="flat" cmpd="sng" algn="ctr">
              <a:noFill/>
              <a:prstDash val="solid"/>
              <a:miter lim="800000"/>
            </a:ln>
            <a:effectLst>
              <a:outerShdw blurRad="50800" dist="38100" dir="16200000"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i="0" u="none" strike="noStrike" kern="0" cap="none" spc="0" normalizeH="0" baseline="0" noProof="0" dirty="0">
                <a:ln>
                  <a:noFill/>
                </a:ln>
                <a:effectLst/>
                <a:uLnTx/>
                <a:uFillTx/>
                <a:cs typeface="+mn-ea"/>
                <a:sym typeface="+mn-lt"/>
              </a:endParaRPr>
            </a:p>
          </p:txBody>
        </p:sp>
        <p:sp>
          <p:nvSpPr>
            <p:cNvPr id="8" name="AutoShape 116"/>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w="12700" cap="flat" cmpd="sng" algn="ctr">
              <a:noFill/>
              <a:prstDash val="solid"/>
              <a:miter lim="800000"/>
            </a:ln>
            <a:effectLst>
              <a:outerShdw blurRad="50800" dist="38100" dir="16200000"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i="0" u="none" strike="noStrike" kern="0" cap="none" spc="0" normalizeH="0" baseline="0" noProof="0" dirty="0">
                <a:ln>
                  <a:noFill/>
                </a:ln>
                <a:effectLst/>
                <a:uLnTx/>
                <a:uFillTx/>
                <a:cs typeface="+mn-ea"/>
                <a:sym typeface="+mn-lt"/>
              </a:endParaRPr>
            </a:p>
          </p:txBody>
        </p:sp>
      </p:grpSp>
      <p:sp>
        <p:nvSpPr>
          <p:cNvPr id="10" name="Freeform 5"/>
          <p:cNvSpPr/>
          <p:nvPr/>
        </p:nvSpPr>
        <p:spPr bwMode="auto">
          <a:xfrm>
            <a:off x="6815680" y="3725882"/>
            <a:ext cx="2165350" cy="2163763"/>
          </a:xfrm>
          <a:custGeom>
            <a:avLst/>
            <a:gdLst>
              <a:gd name="T0" fmla="*/ 328 w 1143"/>
              <a:gd name="T1" fmla="*/ 487 h 1143"/>
              <a:gd name="T2" fmla="*/ 276 w 1143"/>
              <a:gd name="T3" fmla="*/ 363 h 1143"/>
              <a:gd name="T4" fmla="*/ 174 w 1143"/>
              <a:gd name="T5" fmla="*/ 398 h 1143"/>
              <a:gd name="T6" fmla="*/ 0 w 1143"/>
              <a:gd name="T7" fmla="*/ 572 h 1143"/>
              <a:gd name="T8" fmla="*/ 175 w 1143"/>
              <a:gd name="T9" fmla="*/ 746 h 1143"/>
              <a:gd name="T10" fmla="*/ 211 w 1143"/>
              <a:gd name="T11" fmla="*/ 849 h 1143"/>
              <a:gd name="T12" fmla="*/ 86 w 1143"/>
              <a:gd name="T13" fmla="*/ 900 h 1143"/>
              <a:gd name="T14" fmla="*/ 246 w 1143"/>
              <a:gd name="T15" fmla="*/ 1060 h 1143"/>
              <a:gd name="T16" fmla="*/ 298 w 1143"/>
              <a:gd name="T17" fmla="*/ 936 h 1143"/>
              <a:gd name="T18" fmla="*/ 400 w 1143"/>
              <a:gd name="T19" fmla="*/ 972 h 1143"/>
              <a:gd name="T20" fmla="*/ 572 w 1143"/>
              <a:gd name="T21" fmla="*/ 1143 h 1143"/>
              <a:gd name="T22" fmla="*/ 1143 w 1143"/>
              <a:gd name="T23" fmla="*/ 572 h 1143"/>
              <a:gd name="T24" fmla="*/ 959 w 1143"/>
              <a:gd name="T25" fmla="*/ 388 h 1143"/>
              <a:gd name="T26" fmla="*/ 916 w 1143"/>
              <a:gd name="T27" fmla="*/ 345 h 1143"/>
              <a:gd name="T28" fmla="*/ 759 w 1143"/>
              <a:gd name="T29" fmla="*/ 187 h 1143"/>
              <a:gd name="T30" fmla="*/ 746 w 1143"/>
              <a:gd name="T31" fmla="*/ 175 h 1143"/>
              <a:gd name="T32" fmla="*/ 572 w 1143"/>
              <a:gd name="T33" fmla="*/ 0 h 1143"/>
              <a:gd name="T34" fmla="*/ 572 w 1143"/>
              <a:gd name="T35" fmla="*/ 0 h 1143"/>
              <a:gd name="T36" fmla="*/ 398 w 1143"/>
              <a:gd name="T37" fmla="*/ 174 h 1143"/>
              <a:gd name="T38" fmla="*/ 378 w 1143"/>
              <a:gd name="T39" fmla="*/ 194 h 1143"/>
              <a:gd name="T40" fmla="*/ 379 w 1143"/>
              <a:gd name="T41" fmla="*/ 194 h 1143"/>
              <a:gd name="T42" fmla="*/ 363 w 1143"/>
              <a:gd name="T43" fmla="*/ 276 h 1143"/>
              <a:gd name="T44" fmla="*/ 488 w 1143"/>
              <a:gd name="T45" fmla="*/ 328 h 1143"/>
              <a:gd name="T46" fmla="*/ 328 w 1143"/>
              <a:gd name="T47" fmla="*/ 487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3" h="1143">
                <a:moveTo>
                  <a:pt x="328" y="487"/>
                </a:moveTo>
                <a:cubicBezTo>
                  <a:pt x="272" y="446"/>
                  <a:pt x="296" y="413"/>
                  <a:pt x="276" y="363"/>
                </a:cubicBezTo>
                <a:cubicBezTo>
                  <a:pt x="266" y="336"/>
                  <a:pt x="236" y="336"/>
                  <a:pt x="174" y="398"/>
                </a:cubicBezTo>
                <a:cubicBezTo>
                  <a:pt x="0" y="572"/>
                  <a:pt x="0" y="572"/>
                  <a:pt x="0" y="572"/>
                </a:cubicBezTo>
                <a:cubicBezTo>
                  <a:pt x="175" y="746"/>
                  <a:pt x="175" y="746"/>
                  <a:pt x="175" y="746"/>
                </a:cubicBezTo>
                <a:cubicBezTo>
                  <a:pt x="238" y="809"/>
                  <a:pt x="237" y="839"/>
                  <a:pt x="211" y="849"/>
                </a:cubicBezTo>
                <a:cubicBezTo>
                  <a:pt x="160" y="868"/>
                  <a:pt x="127" y="844"/>
                  <a:pt x="86" y="900"/>
                </a:cubicBezTo>
                <a:cubicBezTo>
                  <a:pt x="16" y="997"/>
                  <a:pt x="150" y="1131"/>
                  <a:pt x="246" y="1060"/>
                </a:cubicBezTo>
                <a:cubicBezTo>
                  <a:pt x="303" y="1019"/>
                  <a:pt x="279" y="986"/>
                  <a:pt x="298" y="936"/>
                </a:cubicBezTo>
                <a:cubicBezTo>
                  <a:pt x="308" y="909"/>
                  <a:pt x="338" y="909"/>
                  <a:pt x="400" y="972"/>
                </a:cubicBezTo>
                <a:cubicBezTo>
                  <a:pt x="572" y="1143"/>
                  <a:pt x="572" y="1143"/>
                  <a:pt x="572" y="1143"/>
                </a:cubicBezTo>
                <a:cubicBezTo>
                  <a:pt x="1143" y="572"/>
                  <a:pt x="1143" y="572"/>
                  <a:pt x="1143" y="572"/>
                </a:cubicBezTo>
                <a:cubicBezTo>
                  <a:pt x="959" y="388"/>
                  <a:pt x="959" y="388"/>
                  <a:pt x="959" y="388"/>
                </a:cubicBezTo>
                <a:cubicBezTo>
                  <a:pt x="916" y="345"/>
                  <a:pt x="916" y="345"/>
                  <a:pt x="916" y="345"/>
                </a:cubicBezTo>
                <a:cubicBezTo>
                  <a:pt x="759" y="187"/>
                  <a:pt x="759" y="187"/>
                  <a:pt x="759" y="187"/>
                </a:cubicBezTo>
                <a:cubicBezTo>
                  <a:pt x="755" y="183"/>
                  <a:pt x="751" y="179"/>
                  <a:pt x="746" y="175"/>
                </a:cubicBezTo>
                <a:cubicBezTo>
                  <a:pt x="572" y="0"/>
                  <a:pt x="572" y="0"/>
                  <a:pt x="572" y="0"/>
                </a:cubicBezTo>
                <a:cubicBezTo>
                  <a:pt x="572" y="0"/>
                  <a:pt x="572" y="0"/>
                  <a:pt x="572" y="0"/>
                </a:cubicBezTo>
                <a:cubicBezTo>
                  <a:pt x="398" y="174"/>
                  <a:pt x="398" y="174"/>
                  <a:pt x="398" y="174"/>
                </a:cubicBezTo>
                <a:cubicBezTo>
                  <a:pt x="378" y="194"/>
                  <a:pt x="378" y="194"/>
                  <a:pt x="378" y="194"/>
                </a:cubicBezTo>
                <a:cubicBezTo>
                  <a:pt x="379" y="194"/>
                  <a:pt x="379" y="194"/>
                  <a:pt x="379" y="194"/>
                </a:cubicBezTo>
                <a:cubicBezTo>
                  <a:pt x="336" y="243"/>
                  <a:pt x="339" y="267"/>
                  <a:pt x="363" y="276"/>
                </a:cubicBezTo>
                <a:cubicBezTo>
                  <a:pt x="413" y="295"/>
                  <a:pt x="446" y="272"/>
                  <a:pt x="488" y="328"/>
                </a:cubicBezTo>
                <a:cubicBezTo>
                  <a:pt x="559" y="425"/>
                  <a:pt x="425" y="558"/>
                  <a:pt x="328" y="487"/>
                </a:cubicBezTo>
                <a:close/>
              </a:path>
            </a:pathLst>
          </a:custGeom>
          <a:solidFill>
            <a:srgbClr val="448BA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i="0" u="none" strike="noStrike" kern="0" cap="none" spc="0" normalizeH="0" baseline="0" noProof="0">
              <a:ln>
                <a:noFill/>
              </a:ln>
              <a:effectLst/>
              <a:uLnTx/>
              <a:uFillTx/>
              <a:cs typeface="+mn-ea"/>
              <a:sym typeface="+mn-lt"/>
            </a:endParaRPr>
          </a:p>
        </p:txBody>
      </p:sp>
      <p:sp>
        <p:nvSpPr>
          <p:cNvPr id="11" name="Freeform 28"/>
          <p:cNvSpPr>
            <a:spLocks noEditPoints="1"/>
          </p:cNvSpPr>
          <p:nvPr/>
        </p:nvSpPr>
        <p:spPr bwMode="auto">
          <a:xfrm>
            <a:off x="7749929" y="4659337"/>
            <a:ext cx="296852" cy="296852"/>
          </a:xfrm>
          <a:custGeom>
            <a:avLst/>
            <a:gdLst>
              <a:gd name="T0" fmla="*/ 114 w 128"/>
              <a:gd name="T1" fmla="*/ 29 h 128"/>
              <a:gd name="T2" fmla="*/ 112 w 128"/>
              <a:gd name="T3" fmla="*/ 8 h 128"/>
              <a:gd name="T4" fmla="*/ 24 w 128"/>
              <a:gd name="T5" fmla="*/ 0 h 128"/>
              <a:gd name="T6" fmla="*/ 16 w 128"/>
              <a:gd name="T7" fmla="*/ 27 h 128"/>
              <a:gd name="T8" fmla="*/ 2 w 128"/>
              <a:gd name="T9" fmla="*/ 45 h 128"/>
              <a:gd name="T10" fmla="*/ 0 w 128"/>
              <a:gd name="T11" fmla="*/ 56 h 128"/>
              <a:gd name="T12" fmla="*/ 12 w 128"/>
              <a:gd name="T13" fmla="*/ 68 h 128"/>
              <a:gd name="T14" fmla="*/ 20 w 128"/>
              <a:gd name="T15" fmla="*/ 128 h 128"/>
              <a:gd name="T16" fmla="*/ 116 w 128"/>
              <a:gd name="T17" fmla="*/ 120 h 128"/>
              <a:gd name="T18" fmla="*/ 116 w 128"/>
              <a:gd name="T19" fmla="*/ 68 h 128"/>
              <a:gd name="T20" fmla="*/ 128 w 128"/>
              <a:gd name="T21" fmla="*/ 52 h 128"/>
              <a:gd name="T22" fmla="*/ 104 w 128"/>
              <a:gd name="T23" fmla="*/ 8 h 128"/>
              <a:gd name="T24" fmla="*/ 24 w 128"/>
              <a:gd name="T25" fmla="*/ 24 h 128"/>
              <a:gd name="T26" fmla="*/ 24 w 128"/>
              <a:gd name="T27" fmla="*/ 8 h 128"/>
              <a:gd name="T28" fmla="*/ 41 w 128"/>
              <a:gd name="T29" fmla="*/ 60 h 128"/>
              <a:gd name="T30" fmla="*/ 40 w 128"/>
              <a:gd name="T31" fmla="*/ 32 h 128"/>
              <a:gd name="T32" fmla="*/ 41 w 128"/>
              <a:gd name="T33" fmla="*/ 60 h 128"/>
              <a:gd name="T34" fmla="*/ 62 w 128"/>
              <a:gd name="T35" fmla="*/ 32 h 128"/>
              <a:gd name="T36" fmla="*/ 45 w 128"/>
              <a:gd name="T37" fmla="*/ 60 h 128"/>
              <a:gd name="T38" fmla="*/ 66 w 128"/>
              <a:gd name="T39" fmla="*/ 32 h 128"/>
              <a:gd name="T40" fmla="*/ 83 w 128"/>
              <a:gd name="T41" fmla="*/ 60 h 128"/>
              <a:gd name="T42" fmla="*/ 66 w 128"/>
              <a:gd name="T43" fmla="*/ 32 h 128"/>
              <a:gd name="T44" fmla="*/ 88 w 128"/>
              <a:gd name="T45" fmla="*/ 32 h 128"/>
              <a:gd name="T46" fmla="*/ 87 w 128"/>
              <a:gd name="T47" fmla="*/ 60 h 128"/>
              <a:gd name="T48" fmla="*/ 8 w 128"/>
              <a:gd name="T49" fmla="*/ 56 h 128"/>
              <a:gd name="T50" fmla="*/ 9 w 128"/>
              <a:gd name="T51" fmla="*/ 50 h 128"/>
              <a:gd name="T52" fmla="*/ 24 w 128"/>
              <a:gd name="T53" fmla="*/ 32 h 128"/>
              <a:gd name="T54" fmla="*/ 19 w 128"/>
              <a:gd name="T55" fmla="*/ 60 h 128"/>
              <a:gd name="T56" fmla="*/ 8 w 128"/>
              <a:gd name="T57" fmla="*/ 56 h 128"/>
              <a:gd name="T58" fmla="*/ 50 w 128"/>
              <a:gd name="T59" fmla="*/ 120 h 128"/>
              <a:gd name="T60" fmla="*/ 80 w 128"/>
              <a:gd name="T61" fmla="*/ 80 h 128"/>
              <a:gd name="T62" fmla="*/ 108 w 128"/>
              <a:gd name="T63" fmla="*/ 120 h 128"/>
              <a:gd name="T64" fmla="*/ 84 w 128"/>
              <a:gd name="T65" fmla="*/ 80 h 128"/>
              <a:gd name="T66" fmla="*/ 50 w 128"/>
              <a:gd name="T67" fmla="*/ 76 h 128"/>
              <a:gd name="T68" fmla="*/ 46 w 128"/>
              <a:gd name="T69" fmla="*/ 120 h 128"/>
              <a:gd name="T70" fmla="*/ 20 w 128"/>
              <a:gd name="T71" fmla="*/ 68 h 128"/>
              <a:gd name="T72" fmla="*/ 108 w 128"/>
              <a:gd name="T73" fmla="*/ 120 h 128"/>
              <a:gd name="T74" fmla="*/ 116 w 128"/>
              <a:gd name="T75" fmla="*/ 60 h 128"/>
              <a:gd name="T76" fmla="*/ 93 w 128"/>
              <a:gd name="T77" fmla="*/ 32 h 128"/>
              <a:gd name="T78" fmla="*/ 104 w 128"/>
              <a:gd name="T79" fmla="*/ 32 h 128"/>
              <a:gd name="T80" fmla="*/ 119 w 128"/>
              <a:gd name="T81" fmla="*/ 50 h 128"/>
              <a:gd name="T82" fmla="*/ 120 w 128"/>
              <a:gd name="T83"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chemeClr val="bg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i="0" u="none" strike="noStrike" kern="0" cap="none" spc="0" normalizeH="0" baseline="0" noProof="0">
              <a:ln>
                <a:noFill/>
              </a:ln>
              <a:effectLst/>
              <a:uLnTx/>
              <a:uFillTx/>
              <a:cs typeface="+mn-ea"/>
              <a:sym typeface="+mn-lt"/>
            </a:endParaRPr>
          </a:p>
        </p:txBody>
      </p:sp>
      <p:sp>
        <p:nvSpPr>
          <p:cNvPr id="13" name="Freeform 6"/>
          <p:cNvSpPr/>
          <p:nvPr/>
        </p:nvSpPr>
        <p:spPr bwMode="auto">
          <a:xfrm>
            <a:off x="5355180" y="2132032"/>
            <a:ext cx="2012950" cy="2011363"/>
          </a:xfrm>
          <a:custGeom>
            <a:avLst/>
            <a:gdLst>
              <a:gd name="T0" fmla="*/ 378 w 1062"/>
              <a:gd name="T1" fmla="*/ 908 h 1062"/>
              <a:gd name="T2" fmla="*/ 335 w 1062"/>
              <a:gd name="T3" fmla="*/ 852 h 1062"/>
              <a:gd name="T4" fmla="*/ 372 w 1062"/>
              <a:gd name="T5" fmla="*/ 845 h 1062"/>
              <a:gd name="T6" fmla="*/ 470 w 1062"/>
              <a:gd name="T7" fmla="*/ 791 h 1062"/>
              <a:gd name="T8" fmla="*/ 451 w 1062"/>
              <a:gd name="T9" fmla="*/ 611 h 1062"/>
              <a:gd name="T10" fmla="*/ 271 w 1062"/>
              <a:gd name="T11" fmla="*/ 592 h 1062"/>
              <a:gd name="T12" fmla="*/ 217 w 1062"/>
              <a:gd name="T13" fmla="*/ 690 h 1062"/>
              <a:gd name="T14" fmla="*/ 210 w 1062"/>
              <a:gd name="T15" fmla="*/ 727 h 1062"/>
              <a:gd name="T16" fmla="*/ 173 w 1062"/>
              <a:gd name="T17" fmla="*/ 703 h 1062"/>
              <a:gd name="T18" fmla="*/ 164 w 1062"/>
              <a:gd name="T19" fmla="*/ 694 h 1062"/>
              <a:gd name="T20" fmla="*/ 0 w 1062"/>
              <a:gd name="T21" fmla="*/ 531 h 1062"/>
              <a:gd name="T22" fmla="*/ 155 w 1062"/>
              <a:gd name="T23" fmla="*/ 376 h 1062"/>
              <a:gd name="T24" fmla="*/ 167 w 1062"/>
              <a:gd name="T25" fmla="*/ 365 h 1062"/>
              <a:gd name="T26" fmla="*/ 167 w 1062"/>
              <a:gd name="T27" fmla="*/ 365 h 1062"/>
              <a:gd name="T28" fmla="*/ 532 w 1062"/>
              <a:gd name="T29" fmla="*/ 0 h 1062"/>
              <a:gd name="T30" fmla="*/ 1062 w 1062"/>
              <a:gd name="T31" fmla="*/ 531 h 1062"/>
              <a:gd name="T32" fmla="*/ 911 w 1062"/>
              <a:gd name="T33" fmla="*/ 682 h 1062"/>
              <a:gd name="T34" fmla="*/ 857 w 1062"/>
              <a:gd name="T35" fmla="*/ 753 h 1062"/>
              <a:gd name="T36" fmla="*/ 865 w 1062"/>
              <a:gd name="T37" fmla="*/ 819 h 1062"/>
              <a:gd name="T38" fmla="*/ 886 w 1062"/>
              <a:gd name="T39" fmla="*/ 832 h 1062"/>
              <a:gd name="T40" fmla="*/ 940 w 1062"/>
              <a:gd name="T41" fmla="*/ 843 h 1062"/>
              <a:gd name="T42" fmla="*/ 986 w 1062"/>
              <a:gd name="T43" fmla="*/ 860 h 1062"/>
              <a:gd name="T44" fmla="*/ 997 w 1062"/>
              <a:gd name="T45" fmla="*/ 873 h 1062"/>
              <a:gd name="T46" fmla="*/ 982 w 1062"/>
              <a:gd name="T47" fmla="*/ 979 h 1062"/>
              <a:gd name="T48" fmla="*/ 877 w 1062"/>
              <a:gd name="T49" fmla="*/ 993 h 1062"/>
              <a:gd name="T50" fmla="*/ 864 w 1062"/>
              <a:gd name="T51" fmla="*/ 982 h 1062"/>
              <a:gd name="T52" fmla="*/ 847 w 1062"/>
              <a:gd name="T53" fmla="*/ 936 h 1062"/>
              <a:gd name="T54" fmla="*/ 836 w 1062"/>
              <a:gd name="T55" fmla="*/ 882 h 1062"/>
              <a:gd name="T56" fmla="*/ 822 w 1062"/>
              <a:gd name="T57" fmla="*/ 861 h 1062"/>
              <a:gd name="T58" fmla="*/ 686 w 1062"/>
              <a:gd name="T59" fmla="*/ 907 h 1062"/>
              <a:gd name="T60" fmla="*/ 531 w 1062"/>
              <a:gd name="T61" fmla="*/ 1062 h 1062"/>
              <a:gd name="T62" fmla="*/ 378 w 1062"/>
              <a:gd name="T63" fmla="*/ 908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2" h="1062">
                <a:moveTo>
                  <a:pt x="378" y="908"/>
                </a:moveTo>
                <a:cubicBezTo>
                  <a:pt x="346" y="876"/>
                  <a:pt x="337" y="859"/>
                  <a:pt x="335" y="852"/>
                </a:cubicBezTo>
                <a:cubicBezTo>
                  <a:pt x="348" y="848"/>
                  <a:pt x="360" y="847"/>
                  <a:pt x="372" y="845"/>
                </a:cubicBezTo>
                <a:cubicBezTo>
                  <a:pt x="402" y="842"/>
                  <a:pt x="436" y="839"/>
                  <a:pt x="470" y="791"/>
                </a:cubicBezTo>
                <a:cubicBezTo>
                  <a:pt x="510" y="737"/>
                  <a:pt x="502" y="663"/>
                  <a:pt x="451" y="611"/>
                </a:cubicBezTo>
                <a:cubicBezTo>
                  <a:pt x="399" y="560"/>
                  <a:pt x="326" y="552"/>
                  <a:pt x="271" y="592"/>
                </a:cubicBezTo>
                <a:cubicBezTo>
                  <a:pt x="223" y="627"/>
                  <a:pt x="220" y="660"/>
                  <a:pt x="217" y="690"/>
                </a:cubicBezTo>
                <a:cubicBezTo>
                  <a:pt x="216" y="703"/>
                  <a:pt x="215" y="715"/>
                  <a:pt x="210" y="727"/>
                </a:cubicBezTo>
                <a:cubicBezTo>
                  <a:pt x="205" y="726"/>
                  <a:pt x="193" y="720"/>
                  <a:pt x="173" y="703"/>
                </a:cubicBezTo>
                <a:cubicBezTo>
                  <a:pt x="164" y="694"/>
                  <a:pt x="164" y="694"/>
                  <a:pt x="164" y="694"/>
                </a:cubicBezTo>
                <a:cubicBezTo>
                  <a:pt x="0" y="531"/>
                  <a:pt x="0" y="531"/>
                  <a:pt x="0" y="531"/>
                </a:cubicBezTo>
                <a:cubicBezTo>
                  <a:pt x="155" y="376"/>
                  <a:pt x="155" y="376"/>
                  <a:pt x="155" y="376"/>
                </a:cubicBezTo>
                <a:cubicBezTo>
                  <a:pt x="159" y="372"/>
                  <a:pt x="163" y="369"/>
                  <a:pt x="167" y="365"/>
                </a:cubicBezTo>
                <a:cubicBezTo>
                  <a:pt x="167" y="365"/>
                  <a:pt x="167" y="365"/>
                  <a:pt x="167" y="365"/>
                </a:cubicBezTo>
                <a:cubicBezTo>
                  <a:pt x="532" y="0"/>
                  <a:pt x="532" y="0"/>
                  <a:pt x="532" y="0"/>
                </a:cubicBezTo>
                <a:cubicBezTo>
                  <a:pt x="1062" y="531"/>
                  <a:pt x="1062" y="531"/>
                  <a:pt x="1062" y="531"/>
                </a:cubicBezTo>
                <a:cubicBezTo>
                  <a:pt x="911" y="682"/>
                  <a:pt x="911" y="682"/>
                  <a:pt x="911" y="682"/>
                </a:cubicBezTo>
                <a:cubicBezTo>
                  <a:pt x="884" y="710"/>
                  <a:pt x="866" y="733"/>
                  <a:pt x="857" y="753"/>
                </a:cubicBezTo>
                <a:cubicBezTo>
                  <a:pt x="842" y="788"/>
                  <a:pt x="855" y="809"/>
                  <a:pt x="865" y="819"/>
                </a:cubicBezTo>
                <a:cubicBezTo>
                  <a:pt x="870" y="824"/>
                  <a:pt x="877" y="829"/>
                  <a:pt x="886" y="832"/>
                </a:cubicBezTo>
                <a:cubicBezTo>
                  <a:pt x="906" y="840"/>
                  <a:pt x="925" y="841"/>
                  <a:pt x="940" y="843"/>
                </a:cubicBezTo>
                <a:cubicBezTo>
                  <a:pt x="960" y="845"/>
                  <a:pt x="972" y="846"/>
                  <a:pt x="986" y="860"/>
                </a:cubicBezTo>
                <a:cubicBezTo>
                  <a:pt x="990" y="864"/>
                  <a:pt x="993" y="868"/>
                  <a:pt x="997" y="873"/>
                </a:cubicBezTo>
                <a:cubicBezTo>
                  <a:pt x="1025" y="912"/>
                  <a:pt x="1007" y="954"/>
                  <a:pt x="982" y="979"/>
                </a:cubicBezTo>
                <a:cubicBezTo>
                  <a:pt x="958" y="1003"/>
                  <a:pt x="916" y="1022"/>
                  <a:pt x="877" y="993"/>
                </a:cubicBezTo>
                <a:cubicBezTo>
                  <a:pt x="872" y="990"/>
                  <a:pt x="867" y="986"/>
                  <a:pt x="864" y="982"/>
                </a:cubicBezTo>
                <a:cubicBezTo>
                  <a:pt x="850" y="968"/>
                  <a:pt x="849" y="957"/>
                  <a:pt x="847" y="936"/>
                </a:cubicBezTo>
                <a:cubicBezTo>
                  <a:pt x="845" y="921"/>
                  <a:pt x="843" y="903"/>
                  <a:pt x="836" y="882"/>
                </a:cubicBezTo>
                <a:cubicBezTo>
                  <a:pt x="832" y="874"/>
                  <a:pt x="828" y="866"/>
                  <a:pt x="822" y="861"/>
                </a:cubicBezTo>
                <a:cubicBezTo>
                  <a:pt x="777" y="816"/>
                  <a:pt x="708" y="885"/>
                  <a:pt x="686" y="907"/>
                </a:cubicBezTo>
                <a:cubicBezTo>
                  <a:pt x="531" y="1062"/>
                  <a:pt x="531" y="1062"/>
                  <a:pt x="531" y="1062"/>
                </a:cubicBezTo>
                <a:lnTo>
                  <a:pt x="378" y="908"/>
                </a:lnTo>
                <a:close/>
              </a:path>
            </a:pathLst>
          </a:custGeom>
          <a:solidFill>
            <a:srgbClr val="448BA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effectLst/>
              <a:uLnTx/>
              <a:uFillTx/>
              <a:cs typeface="+mn-ea"/>
              <a:sym typeface="+mn-lt"/>
            </a:endParaRPr>
          </a:p>
        </p:txBody>
      </p:sp>
      <p:grpSp>
        <p:nvGrpSpPr>
          <p:cNvPr id="14" name="Group 25"/>
          <p:cNvGrpSpPr/>
          <p:nvPr/>
        </p:nvGrpSpPr>
        <p:grpSpPr>
          <a:xfrm>
            <a:off x="6241757" y="2861336"/>
            <a:ext cx="239796" cy="349554"/>
            <a:chOff x="3582988" y="3510757"/>
            <a:chExt cx="319088" cy="465138"/>
          </a:xfrm>
          <a:solidFill>
            <a:schemeClr val="bg1"/>
          </a:solidFill>
        </p:grpSpPr>
        <p:sp>
          <p:nvSpPr>
            <p:cNvPr id="15"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w="12700" cap="flat" cmpd="sng" algn="ctr">
              <a:noFill/>
              <a:prstDash val="solid"/>
              <a:miter lim="800000"/>
            </a:ln>
            <a:effectLst>
              <a:outerShdw blurRad="50800" dist="38100" dir="16200000"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effectLst/>
                <a:uLnTx/>
                <a:uFillTx/>
                <a:cs typeface="+mn-ea"/>
                <a:sym typeface="+mn-lt"/>
              </a:endParaRPr>
            </a:p>
          </p:txBody>
        </p:sp>
        <p:sp>
          <p:nvSpPr>
            <p:cNvPr id="16"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w="12700" cap="flat" cmpd="sng" algn="ctr">
              <a:noFill/>
              <a:prstDash val="solid"/>
              <a:miter lim="800000"/>
            </a:ln>
            <a:effectLst>
              <a:outerShdw blurRad="50800" dist="38100" dir="16200000"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effectLst/>
                <a:uLnTx/>
                <a:uFillTx/>
                <a:cs typeface="+mn-ea"/>
                <a:sym typeface="+mn-lt"/>
              </a:endParaRPr>
            </a:p>
          </p:txBody>
        </p:sp>
      </p:grpSp>
      <p:cxnSp>
        <p:nvCxnSpPr>
          <p:cNvPr id="17" name="Straight Connector 4"/>
          <p:cNvCxnSpPr/>
          <p:nvPr/>
        </p:nvCxnSpPr>
        <p:spPr>
          <a:xfrm>
            <a:off x="6639408" y="2977768"/>
            <a:ext cx="1061442" cy="0"/>
          </a:xfrm>
          <a:prstGeom prst="line">
            <a:avLst/>
          </a:prstGeom>
          <a:noFill/>
          <a:ln w="12700" cap="flat" cmpd="sng" algn="ctr">
            <a:solidFill>
              <a:sysClr val="window" lastClr="FFFFFF">
                <a:lumMod val="85000"/>
              </a:sysClr>
            </a:solidFill>
            <a:prstDash val="sysDot"/>
            <a:miter lim="800000"/>
            <a:headEnd type="oval"/>
            <a:tailEnd type="oval"/>
          </a:ln>
          <a:effectLst/>
        </p:spPr>
      </p:cxnSp>
      <p:sp>
        <p:nvSpPr>
          <p:cNvPr id="18" name="TextBox 5"/>
          <p:cNvSpPr txBox="1"/>
          <p:nvPr/>
        </p:nvSpPr>
        <p:spPr>
          <a:xfrm>
            <a:off x="2322733" y="4369662"/>
            <a:ext cx="881973" cy="369332"/>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a:ln>
                  <a:noFill/>
                </a:ln>
                <a:effectLst/>
                <a:uLnTx/>
                <a:uFillTx/>
                <a:cs typeface="+mn-ea"/>
                <a:sym typeface="+mn-lt"/>
              </a:rPr>
              <a:t>小标题</a:t>
            </a:r>
            <a:endParaRPr kumimoji="0" lang="id-ID" b="1" i="0" u="none" strike="noStrike" kern="0" cap="none" spc="0" normalizeH="0" baseline="0" noProof="0" dirty="0">
              <a:ln>
                <a:noFill/>
              </a:ln>
              <a:effectLst/>
              <a:uLnTx/>
              <a:uFillTx/>
              <a:cs typeface="+mn-ea"/>
              <a:sym typeface="+mn-lt"/>
            </a:endParaRPr>
          </a:p>
        </p:txBody>
      </p:sp>
      <p:sp>
        <p:nvSpPr>
          <p:cNvPr id="19" name="TextBox 7"/>
          <p:cNvSpPr txBox="1"/>
          <p:nvPr/>
        </p:nvSpPr>
        <p:spPr>
          <a:xfrm>
            <a:off x="7968025" y="2572994"/>
            <a:ext cx="881973" cy="369332"/>
          </a:xfrm>
          <a:prstGeom prst="rect">
            <a:avLst/>
          </a:prstGeom>
          <a:noFill/>
        </p:spPr>
        <p:txBody>
          <a:bodyPr wrap="none" rtlCol="0">
            <a:spAutoFit/>
          </a:bodyPr>
          <a:lstStyle/>
          <a:p>
            <a:pPr lvl="0" algn="r">
              <a:defRPr/>
            </a:pPr>
            <a:r>
              <a:rPr lang="zh-CN" altLang="en-US" b="1" kern="0" dirty="0">
                <a:cs typeface="+mn-ea"/>
                <a:sym typeface="+mn-lt"/>
              </a:rPr>
              <a:t>小标题</a:t>
            </a:r>
            <a:endParaRPr lang="id-ID" altLang="zh-CN" b="1" kern="0" dirty="0">
              <a:cs typeface="+mn-ea"/>
              <a:sym typeface="+mn-lt"/>
            </a:endParaRPr>
          </a:p>
        </p:txBody>
      </p:sp>
      <p:sp>
        <p:nvSpPr>
          <p:cNvPr id="20" name="TextBox 9"/>
          <p:cNvSpPr txBox="1"/>
          <p:nvPr/>
        </p:nvSpPr>
        <p:spPr>
          <a:xfrm>
            <a:off x="9541020" y="4379468"/>
            <a:ext cx="881973" cy="369332"/>
          </a:xfrm>
          <a:prstGeom prst="rect">
            <a:avLst/>
          </a:prstGeom>
          <a:noFill/>
        </p:spPr>
        <p:txBody>
          <a:bodyPr wrap="none" rtlCol="0">
            <a:spAutoFit/>
          </a:bodyPr>
          <a:lstStyle/>
          <a:p>
            <a:pPr lvl="0" algn="r">
              <a:defRPr/>
            </a:pPr>
            <a:r>
              <a:rPr lang="zh-CN" altLang="en-US" b="1" kern="0" dirty="0">
                <a:cs typeface="+mn-ea"/>
                <a:sym typeface="+mn-lt"/>
              </a:rPr>
              <a:t>小标题</a:t>
            </a:r>
            <a:endParaRPr lang="id-ID" altLang="zh-CN" b="1" kern="0" dirty="0">
              <a:cs typeface="+mn-ea"/>
              <a:sym typeface="+mn-lt"/>
            </a:endParaRPr>
          </a:p>
        </p:txBody>
      </p:sp>
      <p:cxnSp>
        <p:nvCxnSpPr>
          <p:cNvPr id="21" name="Straight Connector 11"/>
          <p:cNvCxnSpPr/>
          <p:nvPr/>
        </p:nvCxnSpPr>
        <p:spPr>
          <a:xfrm>
            <a:off x="8284056" y="4765016"/>
            <a:ext cx="1125932" cy="0"/>
          </a:xfrm>
          <a:prstGeom prst="line">
            <a:avLst/>
          </a:prstGeom>
          <a:noFill/>
          <a:ln w="12700" cap="flat" cmpd="sng" algn="ctr">
            <a:solidFill>
              <a:sysClr val="window" lastClr="FFFFFF">
                <a:lumMod val="85000"/>
              </a:sysClr>
            </a:solidFill>
            <a:prstDash val="sysDot"/>
            <a:miter lim="800000"/>
            <a:headEnd type="oval"/>
            <a:tailEnd type="oval"/>
          </a:ln>
          <a:effectLst/>
        </p:spPr>
      </p:cxnSp>
      <p:cxnSp>
        <p:nvCxnSpPr>
          <p:cNvPr id="22" name="Straight Connector 12"/>
          <p:cNvCxnSpPr/>
          <p:nvPr/>
        </p:nvCxnSpPr>
        <p:spPr>
          <a:xfrm>
            <a:off x="3407394" y="4701257"/>
            <a:ext cx="1067858" cy="0"/>
          </a:xfrm>
          <a:prstGeom prst="line">
            <a:avLst/>
          </a:prstGeom>
          <a:noFill/>
          <a:ln w="12700" cap="flat" cmpd="sng" algn="ctr">
            <a:solidFill>
              <a:sysClr val="window" lastClr="FFFFFF">
                <a:lumMod val="85000"/>
              </a:sysClr>
            </a:solidFill>
            <a:prstDash val="sysDot"/>
            <a:miter lim="800000"/>
            <a:headEnd type="oval"/>
            <a:tailEnd type="oval"/>
          </a:ln>
          <a:effectLst/>
        </p:spPr>
      </p:cxnSp>
      <p:sp>
        <p:nvSpPr>
          <p:cNvPr id="23" name="TextBox 15"/>
          <p:cNvSpPr txBox="1"/>
          <p:nvPr/>
        </p:nvSpPr>
        <p:spPr>
          <a:xfrm>
            <a:off x="1047347" y="1670367"/>
            <a:ext cx="1569660" cy="92333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id-ID" sz="5400" b="1" i="0" u="none" strike="noStrike" kern="0" cap="none" spc="0" normalizeH="0" baseline="0" noProof="0" dirty="0">
                <a:ln>
                  <a:noFill/>
                </a:ln>
                <a:effectLst/>
                <a:uLnTx/>
                <a:uFillTx/>
                <a:cs typeface="+mn-ea"/>
                <a:sym typeface="+mn-lt"/>
              </a:rPr>
              <a:t>89%</a:t>
            </a:r>
          </a:p>
        </p:txBody>
      </p:sp>
      <p:sp>
        <p:nvSpPr>
          <p:cNvPr id="24" name="Rectangle 32"/>
          <p:cNvSpPr/>
          <p:nvPr/>
        </p:nvSpPr>
        <p:spPr>
          <a:xfrm>
            <a:off x="8015571" y="2955354"/>
            <a:ext cx="2736520" cy="958404"/>
          </a:xfrm>
          <a:prstGeom prst="rect">
            <a:avLst/>
          </a:prstGeom>
        </p:spPr>
        <p:txBody>
          <a:bodyPr wrap="square">
            <a:spAutoFit/>
          </a:bodyPr>
          <a:lstStyle/>
          <a:p>
            <a:pPr>
              <a:lnSpc>
                <a:spcPct val="120000"/>
              </a:lnSpc>
              <a:defRPr/>
            </a:pPr>
            <a:r>
              <a:rPr lang="id-ID" sz="1200" dirty="0">
                <a:cs typeface="+mn-ea"/>
                <a:sym typeface="+mn-lt"/>
              </a:rPr>
              <a:t>Ut wisi enim ad minim veniam, quis nostrud exerci tation ullamcorper</a:t>
            </a:r>
            <a:r>
              <a:rPr lang="id-ID" altLang="zh-CN" sz="1200" dirty="0">
                <a:cs typeface="+mn-ea"/>
                <a:sym typeface="+mn-lt"/>
              </a:rPr>
              <a:t>Ut wisi enim ad minim veniam, quis nostrud exerci tation ullamcorper</a:t>
            </a:r>
          </a:p>
        </p:txBody>
      </p:sp>
      <p:sp>
        <p:nvSpPr>
          <p:cNvPr id="25" name="Rectangle 33"/>
          <p:cNvSpPr/>
          <p:nvPr/>
        </p:nvSpPr>
        <p:spPr>
          <a:xfrm>
            <a:off x="1047348" y="4775526"/>
            <a:ext cx="2157358" cy="1401602"/>
          </a:xfrm>
          <a:prstGeom prst="rect">
            <a:avLst/>
          </a:prstGeom>
        </p:spPr>
        <p:txBody>
          <a:bodyPr wrap="square">
            <a:spAutoFit/>
          </a:bodyPr>
          <a:lstStyle/>
          <a:p>
            <a:pPr algn="r">
              <a:lnSpc>
                <a:spcPct val="120000"/>
              </a:lnSpc>
              <a:defRPr/>
            </a:pPr>
            <a:r>
              <a:rPr lang="id-ID" sz="1200" dirty="0">
                <a:cs typeface="+mn-ea"/>
                <a:sym typeface="+mn-lt"/>
              </a:rPr>
              <a:t>Ut wisi enim ad minim veniam, quis nostrud exerci tation ullamcorper</a:t>
            </a:r>
            <a:r>
              <a:rPr lang="en-US" sz="1200" dirty="0">
                <a:cs typeface="+mn-ea"/>
                <a:sym typeface="+mn-lt"/>
              </a:rPr>
              <a:t>.</a:t>
            </a:r>
            <a:r>
              <a:rPr lang="id-ID" altLang="zh-CN" sz="1200" dirty="0">
                <a:cs typeface="+mn-ea"/>
                <a:sym typeface="+mn-lt"/>
              </a:rPr>
              <a:t> Ut wisi enim ad minim veniam, quis nostrud exerci tation ullamcorper</a:t>
            </a:r>
          </a:p>
        </p:txBody>
      </p:sp>
      <p:sp>
        <p:nvSpPr>
          <p:cNvPr id="26" name="Rectangle 34"/>
          <p:cNvSpPr/>
          <p:nvPr/>
        </p:nvSpPr>
        <p:spPr>
          <a:xfrm>
            <a:off x="9598184" y="4775526"/>
            <a:ext cx="2157358" cy="1623201"/>
          </a:xfrm>
          <a:prstGeom prst="rect">
            <a:avLst/>
          </a:prstGeom>
        </p:spPr>
        <p:txBody>
          <a:bodyPr wrap="square">
            <a:spAutoFit/>
          </a:bodyPr>
          <a:lstStyle/>
          <a:p>
            <a:pPr>
              <a:lnSpc>
                <a:spcPct val="120000"/>
              </a:lnSpc>
              <a:defRPr/>
            </a:pPr>
            <a:r>
              <a:rPr lang="id-ID" sz="1200" dirty="0">
                <a:cs typeface="+mn-ea"/>
                <a:sym typeface="+mn-lt"/>
              </a:rPr>
              <a:t>Ut wisi enim ad minim veniam, quis nostrud exerci tation ullamcorper</a:t>
            </a:r>
            <a:r>
              <a:rPr lang="en-US" sz="1200" dirty="0">
                <a:cs typeface="+mn-ea"/>
                <a:sym typeface="+mn-lt"/>
              </a:rPr>
              <a:t>.</a:t>
            </a:r>
            <a:r>
              <a:rPr lang="id-ID" altLang="zh-CN" sz="1200" dirty="0">
                <a:cs typeface="+mn-ea"/>
                <a:sym typeface="+mn-lt"/>
              </a:rPr>
              <a:t>Ut wisi enim ad minim veniam, quis nostrud exerci tation ullamcorper</a:t>
            </a:r>
          </a:p>
          <a:p>
            <a:pPr>
              <a:lnSpc>
                <a:spcPct val="120000"/>
              </a:lnSpc>
              <a:defRPr/>
            </a:pPr>
            <a:endParaRPr lang="id-ID" sz="1200" dirty="0">
              <a:cs typeface="+mn-ea"/>
              <a:sym typeface="+mn-lt"/>
            </a:endParaRPr>
          </a:p>
        </p:txBody>
      </p:sp>
      <p:sp>
        <p:nvSpPr>
          <p:cNvPr id="27" name="Text Placeholder 4"/>
          <p:cNvSpPr txBox="1"/>
          <p:nvPr/>
        </p:nvSpPr>
        <p:spPr>
          <a:xfrm>
            <a:off x="1047347" y="2445746"/>
            <a:ext cx="3427905" cy="9646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defRPr/>
            </a:pPr>
            <a:r>
              <a:rPr lang="id-ID" sz="1200" dirty="0">
                <a:cs typeface="+mn-ea"/>
                <a:sym typeface="+mn-lt"/>
              </a:rPr>
              <a:t>Ut wisi enim ad minim veniam, quis nostrud exerci tation ullamcorper nibh euismod tincidunt ut laoreet dolore magna aliquam erat volutpat. Ut wisi enim ad minim veniam</a:t>
            </a:r>
            <a:endParaRPr lang="en-US" sz="1200" dirty="0">
              <a:cs typeface="+mn-ea"/>
              <a:sym typeface="+mn-lt"/>
            </a:endParaRPr>
          </a:p>
          <a:p>
            <a:pPr marL="0" indent="0">
              <a:lnSpc>
                <a:spcPct val="150000"/>
              </a:lnSpc>
              <a:buFont typeface="Arial" panose="020B0604020202020204" pitchFamily="34" charset="0"/>
              <a:buNone/>
              <a:defRPr/>
            </a:pPr>
            <a:endParaRPr lang="id-ID" sz="1200" dirty="0">
              <a:cs typeface="+mn-ea"/>
              <a:sym typeface="+mn-lt"/>
            </a:endParaRPr>
          </a:p>
        </p:txBody>
      </p:sp>
      <p:sp>
        <p:nvSpPr>
          <p:cNvPr id="28" name="Text Placeholder 7"/>
          <p:cNvSpPr txBox="1"/>
          <p:nvPr/>
        </p:nvSpPr>
        <p:spPr>
          <a:xfrm>
            <a:off x="3942043" y="783107"/>
            <a:ext cx="4307911" cy="614703"/>
          </a:xfrm>
          <a:prstGeom prst="rect">
            <a:avLst/>
          </a:prstGeom>
        </p:spPr>
        <p:txBody>
          <a:bodyPr vert="horz" lIns="91440" tIns="45720" rIns="91440" bIns="45720" rtlCol="0" anchor="ctr">
            <a:noAutofit/>
          </a:bodyPr>
          <a:lstStyle>
            <a:defPPr>
              <a:defRPr lang="zh-CN"/>
            </a:defPPr>
            <a:lvl1pPr indent="0">
              <a:lnSpc>
                <a:spcPct val="90000"/>
              </a:lnSpc>
              <a:spcBef>
                <a:spcPts val="1000"/>
              </a:spcBef>
              <a:buFont typeface="Arial" panose="020B0604020202020204" pitchFamily="34" charset="0"/>
              <a:buNone/>
              <a:defRPr sz="4000">
                <a:latin typeface="Arial" panose="020B0604020202020204" pitchFamily="34" charset="0"/>
                <a:ea typeface="微软雅黑" panose="020B0503020204020204" charset="-122"/>
                <a:cs typeface="Lato" panose="020F0502020204030203"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zh-CN" altLang="en-US" sz="3200" b="1" dirty="0">
                <a:latin typeface="+mn-lt"/>
                <a:ea typeface="+mn-ea"/>
                <a:cs typeface="+mn-ea"/>
                <a:sym typeface="+mn-lt"/>
              </a:rPr>
              <a:t>输入本页标题内容</a:t>
            </a:r>
            <a:endParaRPr lang="en-US" sz="3200" b="1" dirty="0">
              <a:latin typeface="+mn-lt"/>
              <a:ea typeface="+mn-ea"/>
              <a:cs typeface="+mn-ea"/>
              <a:sym typeface="+mn-lt"/>
            </a:endParaRPr>
          </a:p>
        </p:txBody>
      </p:sp>
      <p:cxnSp>
        <p:nvCxnSpPr>
          <p:cNvPr id="29" name="直接连接符 28"/>
          <p:cNvCxnSpPr/>
          <p:nvPr/>
        </p:nvCxnSpPr>
        <p:spPr>
          <a:xfrm>
            <a:off x="5899174" y="1514858"/>
            <a:ext cx="393651"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2168796" y="2629417"/>
            <a:ext cx="544286" cy="0"/>
          </a:xfrm>
          <a:prstGeom prst="line">
            <a:avLst/>
          </a:prstGeom>
          <a:ln>
            <a:solidFill>
              <a:srgbClr val="448BA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68796" y="4063007"/>
            <a:ext cx="544286" cy="0"/>
          </a:xfrm>
          <a:prstGeom prst="line">
            <a:avLst/>
          </a:prstGeom>
          <a:ln>
            <a:solidFill>
              <a:srgbClr val="448BA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168796" y="5496597"/>
            <a:ext cx="544286" cy="0"/>
          </a:xfrm>
          <a:prstGeom prst="line">
            <a:avLst/>
          </a:prstGeom>
          <a:ln>
            <a:solidFill>
              <a:srgbClr val="448BA4"/>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1235822" y="2220698"/>
            <a:ext cx="642258" cy="642258"/>
          </a:xfrm>
          <a:prstGeom prst="roundRect">
            <a:avLst>
              <a:gd name="adj" fmla="val 21752"/>
            </a:avLst>
          </a:prstGeom>
          <a:solidFill>
            <a:srgbClr val="448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10" name="Rounded Rectangle 9"/>
          <p:cNvSpPr/>
          <p:nvPr/>
        </p:nvSpPr>
        <p:spPr>
          <a:xfrm>
            <a:off x="1235822" y="3658669"/>
            <a:ext cx="642258" cy="642258"/>
          </a:xfrm>
          <a:prstGeom prst="roundRect">
            <a:avLst>
              <a:gd name="adj" fmla="val 21752"/>
            </a:avLst>
          </a:prstGeom>
          <a:solidFill>
            <a:srgbClr val="448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11" name="Rounded Rectangle 10"/>
          <p:cNvSpPr/>
          <p:nvPr/>
        </p:nvSpPr>
        <p:spPr>
          <a:xfrm>
            <a:off x="1235822" y="5084583"/>
            <a:ext cx="642258" cy="642258"/>
          </a:xfrm>
          <a:prstGeom prst="roundRect">
            <a:avLst>
              <a:gd name="adj" fmla="val 21752"/>
            </a:avLst>
          </a:prstGeom>
          <a:solidFill>
            <a:srgbClr val="448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pic>
        <p:nvPicPr>
          <p:cNvPr id="12" name="Picture 11"/>
          <p:cNvPicPr>
            <a:picLocks noChangeAspect="1"/>
          </p:cNvPicPr>
          <p:nvPr/>
        </p:nvPicPr>
        <p:blipFill>
          <a:blip r:embed="rId2"/>
          <a:stretch>
            <a:fillRect/>
          </a:stretch>
        </p:blipFill>
        <p:spPr>
          <a:xfrm>
            <a:off x="1314960" y="5284001"/>
            <a:ext cx="495000" cy="303750"/>
          </a:xfrm>
          <a:prstGeom prst="rect">
            <a:avLst/>
          </a:prstGeom>
        </p:spPr>
      </p:pic>
      <p:pic>
        <p:nvPicPr>
          <p:cNvPr id="13" name="Picture 12"/>
          <p:cNvPicPr>
            <a:picLocks noChangeAspect="1"/>
          </p:cNvPicPr>
          <p:nvPr/>
        </p:nvPicPr>
        <p:blipFill>
          <a:blip r:embed="rId3"/>
          <a:stretch>
            <a:fillRect/>
          </a:stretch>
        </p:blipFill>
        <p:spPr>
          <a:xfrm>
            <a:off x="1362318" y="2336902"/>
            <a:ext cx="427500" cy="438750"/>
          </a:xfrm>
          <a:prstGeom prst="rect">
            <a:avLst/>
          </a:prstGeom>
        </p:spPr>
      </p:pic>
      <p:pic>
        <p:nvPicPr>
          <p:cNvPr id="14" name="Picture 13"/>
          <p:cNvPicPr>
            <a:picLocks noChangeAspect="1"/>
          </p:cNvPicPr>
          <p:nvPr/>
        </p:nvPicPr>
        <p:blipFill>
          <a:blip r:embed="rId4"/>
          <a:stretch>
            <a:fillRect/>
          </a:stretch>
        </p:blipFill>
        <p:spPr>
          <a:xfrm>
            <a:off x="1354451" y="3726673"/>
            <a:ext cx="405000" cy="506250"/>
          </a:xfrm>
          <a:prstGeom prst="rect">
            <a:avLst/>
          </a:prstGeom>
        </p:spPr>
      </p:pic>
      <p:cxnSp>
        <p:nvCxnSpPr>
          <p:cNvPr id="36" name="Straight Connector 35"/>
          <p:cNvCxnSpPr/>
          <p:nvPr/>
        </p:nvCxnSpPr>
        <p:spPr>
          <a:xfrm>
            <a:off x="7288463" y="2629416"/>
            <a:ext cx="544286" cy="0"/>
          </a:xfrm>
          <a:prstGeom prst="line">
            <a:avLst/>
          </a:prstGeom>
          <a:ln>
            <a:solidFill>
              <a:srgbClr val="448BA4"/>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288463" y="4063006"/>
            <a:ext cx="544286" cy="0"/>
          </a:xfrm>
          <a:prstGeom prst="line">
            <a:avLst/>
          </a:prstGeom>
          <a:ln>
            <a:solidFill>
              <a:srgbClr val="448BA4"/>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288463" y="5496596"/>
            <a:ext cx="544286" cy="0"/>
          </a:xfrm>
          <a:prstGeom prst="line">
            <a:avLst/>
          </a:prstGeom>
          <a:ln>
            <a:solidFill>
              <a:srgbClr val="448BA4"/>
            </a:solidFill>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6355489" y="2220697"/>
            <a:ext cx="642258" cy="642258"/>
          </a:xfrm>
          <a:prstGeom prst="roundRect">
            <a:avLst>
              <a:gd name="adj" fmla="val 21752"/>
            </a:avLst>
          </a:prstGeom>
          <a:solidFill>
            <a:srgbClr val="448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26" name="Rounded Rectangle 25"/>
          <p:cNvSpPr/>
          <p:nvPr/>
        </p:nvSpPr>
        <p:spPr>
          <a:xfrm>
            <a:off x="6355489" y="3658668"/>
            <a:ext cx="642258" cy="642258"/>
          </a:xfrm>
          <a:prstGeom prst="roundRect">
            <a:avLst>
              <a:gd name="adj" fmla="val 21752"/>
            </a:avLst>
          </a:prstGeom>
          <a:solidFill>
            <a:srgbClr val="448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27" name="Rounded Rectangle 26"/>
          <p:cNvSpPr/>
          <p:nvPr/>
        </p:nvSpPr>
        <p:spPr>
          <a:xfrm>
            <a:off x="6355489" y="5084582"/>
            <a:ext cx="642258" cy="642258"/>
          </a:xfrm>
          <a:prstGeom prst="roundRect">
            <a:avLst>
              <a:gd name="adj" fmla="val 21752"/>
            </a:avLst>
          </a:prstGeom>
          <a:solidFill>
            <a:srgbClr val="448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56" name="Freeform 71"/>
          <p:cNvSpPr>
            <a:spLocks noEditPoints="1"/>
          </p:cNvSpPr>
          <p:nvPr/>
        </p:nvSpPr>
        <p:spPr bwMode="auto">
          <a:xfrm>
            <a:off x="6526052" y="3754540"/>
            <a:ext cx="296870" cy="450514"/>
          </a:xfrm>
          <a:custGeom>
            <a:avLst/>
            <a:gdLst>
              <a:gd name="T0" fmla="*/ 13 w 48"/>
              <a:gd name="T1" fmla="*/ 59 h 73"/>
              <a:gd name="T2" fmla="*/ 36 w 48"/>
              <a:gd name="T3" fmla="*/ 59 h 73"/>
              <a:gd name="T4" fmla="*/ 36 w 48"/>
              <a:gd name="T5" fmla="*/ 59 h 73"/>
              <a:gd name="T6" fmla="*/ 37 w 48"/>
              <a:gd name="T7" fmla="*/ 59 h 73"/>
              <a:gd name="T8" fmla="*/ 38 w 48"/>
              <a:gd name="T9" fmla="*/ 57 h 73"/>
              <a:gd name="T10" fmla="*/ 24 w 48"/>
              <a:gd name="T11" fmla="*/ 41 h 73"/>
              <a:gd name="T12" fmla="*/ 11 w 48"/>
              <a:gd name="T13" fmla="*/ 57 h 73"/>
              <a:gd name="T14" fmla="*/ 11 w 48"/>
              <a:gd name="T15" fmla="*/ 59 h 73"/>
              <a:gd name="T16" fmla="*/ 13 w 48"/>
              <a:gd name="T17" fmla="*/ 59 h 73"/>
              <a:gd name="T18" fmla="*/ 13 w 48"/>
              <a:gd name="T19" fmla="*/ 59 h 73"/>
              <a:gd name="T20" fmla="*/ 44 w 48"/>
              <a:gd name="T21" fmla="*/ 11 h 73"/>
              <a:gd name="T22" fmla="*/ 48 w 48"/>
              <a:gd name="T23" fmla="*/ 7 h 73"/>
              <a:gd name="T24" fmla="*/ 48 w 48"/>
              <a:gd name="T25" fmla="*/ 5 h 73"/>
              <a:gd name="T26" fmla="*/ 44 w 48"/>
              <a:gd name="T27" fmla="*/ 0 h 73"/>
              <a:gd name="T28" fmla="*/ 5 w 48"/>
              <a:gd name="T29" fmla="*/ 0 h 73"/>
              <a:gd name="T30" fmla="*/ 0 w 48"/>
              <a:gd name="T31" fmla="*/ 5 h 73"/>
              <a:gd name="T32" fmla="*/ 0 w 48"/>
              <a:gd name="T33" fmla="*/ 7 h 73"/>
              <a:gd name="T34" fmla="*/ 4 w 48"/>
              <a:gd name="T35" fmla="*/ 11 h 73"/>
              <a:gd name="T36" fmla="*/ 44 w 48"/>
              <a:gd name="T37" fmla="*/ 11 h 73"/>
              <a:gd name="T38" fmla="*/ 40 w 48"/>
              <a:gd name="T39" fmla="*/ 13 h 73"/>
              <a:gd name="T40" fmla="*/ 44 w 48"/>
              <a:gd name="T41" fmla="*/ 13 h 73"/>
              <a:gd name="T42" fmla="*/ 31 w 48"/>
              <a:gd name="T43" fmla="*/ 36 h 73"/>
              <a:gd name="T44" fmla="*/ 44 w 48"/>
              <a:gd name="T45" fmla="*/ 59 h 73"/>
              <a:gd name="T46" fmla="*/ 40 w 48"/>
              <a:gd name="T47" fmla="*/ 59 h 73"/>
              <a:gd name="T48" fmla="*/ 26 w 48"/>
              <a:gd name="T49" fmla="*/ 38 h 73"/>
              <a:gd name="T50" fmla="*/ 25 w 48"/>
              <a:gd name="T51" fmla="*/ 36 h 73"/>
              <a:gd name="T52" fmla="*/ 26 w 48"/>
              <a:gd name="T53" fmla="*/ 35 h 73"/>
              <a:gd name="T54" fmla="*/ 26 w 48"/>
              <a:gd name="T55" fmla="*/ 35 h 73"/>
              <a:gd name="T56" fmla="*/ 40 w 48"/>
              <a:gd name="T57" fmla="*/ 13 h 73"/>
              <a:gd name="T58" fmla="*/ 4 w 48"/>
              <a:gd name="T59" fmla="*/ 61 h 73"/>
              <a:gd name="T60" fmla="*/ 0 w 48"/>
              <a:gd name="T61" fmla="*/ 66 h 73"/>
              <a:gd name="T62" fmla="*/ 0 w 48"/>
              <a:gd name="T63" fmla="*/ 68 h 73"/>
              <a:gd name="T64" fmla="*/ 5 w 48"/>
              <a:gd name="T65" fmla="*/ 73 h 73"/>
              <a:gd name="T66" fmla="*/ 44 w 48"/>
              <a:gd name="T67" fmla="*/ 73 h 73"/>
              <a:gd name="T68" fmla="*/ 48 w 48"/>
              <a:gd name="T69" fmla="*/ 68 h 73"/>
              <a:gd name="T70" fmla="*/ 48 w 48"/>
              <a:gd name="T71" fmla="*/ 66 h 73"/>
              <a:gd name="T72" fmla="*/ 44 w 48"/>
              <a:gd name="T73" fmla="*/ 61 h 73"/>
              <a:gd name="T74" fmla="*/ 4 w 48"/>
              <a:gd name="T75" fmla="*/ 61 h 73"/>
              <a:gd name="T76" fmla="*/ 8 w 48"/>
              <a:gd name="T77" fmla="*/ 59 h 73"/>
              <a:gd name="T78" fmla="*/ 4 w 48"/>
              <a:gd name="T79" fmla="*/ 59 h 73"/>
              <a:gd name="T80" fmla="*/ 18 w 48"/>
              <a:gd name="T81" fmla="*/ 36 h 73"/>
              <a:gd name="T82" fmla="*/ 4 w 48"/>
              <a:gd name="T83" fmla="*/ 13 h 73"/>
              <a:gd name="T84" fmla="*/ 8 w 48"/>
              <a:gd name="T85" fmla="*/ 13 h 73"/>
              <a:gd name="T86" fmla="*/ 22 w 48"/>
              <a:gd name="T87" fmla="*/ 35 h 73"/>
              <a:gd name="T88" fmla="*/ 24 w 48"/>
              <a:gd name="T89" fmla="*/ 37 h 73"/>
              <a:gd name="T90" fmla="*/ 22 w 48"/>
              <a:gd name="T91" fmla="*/ 38 h 73"/>
              <a:gd name="T92" fmla="*/ 8 w 48"/>
              <a:gd name="T93" fmla="*/ 5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 h="73">
                <a:moveTo>
                  <a:pt x="13" y="59"/>
                </a:moveTo>
                <a:cubicBezTo>
                  <a:pt x="36" y="59"/>
                  <a:pt x="36" y="59"/>
                  <a:pt x="36" y="59"/>
                </a:cubicBezTo>
                <a:cubicBezTo>
                  <a:pt x="36" y="59"/>
                  <a:pt x="36" y="59"/>
                  <a:pt x="36" y="59"/>
                </a:cubicBezTo>
                <a:cubicBezTo>
                  <a:pt x="36" y="59"/>
                  <a:pt x="37" y="59"/>
                  <a:pt x="37" y="59"/>
                </a:cubicBezTo>
                <a:cubicBezTo>
                  <a:pt x="38" y="58"/>
                  <a:pt x="38" y="57"/>
                  <a:pt x="38" y="57"/>
                </a:cubicBezTo>
                <a:cubicBezTo>
                  <a:pt x="36" y="49"/>
                  <a:pt x="31" y="41"/>
                  <a:pt x="24" y="41"/>
                </a:cubicBezTo>
                <a:cubicBezTo>
                  <a:pt x="17" y="41"/>
                  <a:pt x="12" y="49"/>
                  <a:pt x="11" y="57"/>
                </a:cubicBezTo>
                <a:cubicBezTo>
                  <a:pt x="11" y="57"/>
                  <a:pt x="11" y="58"/>
                  <a:pt x="11" y="59"/>
                </a:cubicBezTo>
                <a:cubicBezTo>
                  <a:pt x="12" y="59"/>
                  <a:pt x="12" y="59"/>
                  <a:pt x="13" y="59"/>
                </a:cubicBezTo>
                <a:cubicBezTo>
                  <a:pt x="13" y="59"/>
                  <a:pt x="13" y="59"/>
                  <a:pt x="13" y="59"/>
                </a:cubicBezTo>
                <a:close/>
                <a:moveTo>
                  <a:pt x="44" y="11"/>
                </a:moveTo>
                <a:cubicBezTo>
                  <a:pt x="47" y="11"/>
                  <a:pt x="48" y="9"/>
                  <a:pt x="48" y="7"/>
                </a:cubicBezTo>
                <a:cubicBezTo>
                  <a:pt x="48" y="5"/>
                  <a:pt x="48" y="5"/>
                  <a:pt x="48" y="5"/>
                </a:cubicBezTo>
                <a:cubicBezTo>
                  <a:pt x="48" y="2"/>
                  <a:pt x="46" y="0"/>
                  <a:pt x="44" y="0"/>
                </a:cubicBezTo>
                <a:cubicBezTo>
                  <a:pt x="5" y="0"/>
                  <a:pt x="5" y="0"/>
                  <a:pt x="5" y="0"/>
                </a:cubicBezTo>
                <a:cubicBezTo>
                  <a:pt x="2" y="0"/>
                  <a:pt x="0" y="2"/>
                  <a:pt x="0" y="5"/>
                </a:cubicBezTo>
                <a:cubicBezTo>
                  <a:pt x="0" y="7"/>
                  <a:pt x="0" y="7"/>
                  <a:pt x="0" y="7"/>
                </a:cubicBezTo>
                <a:cubicBezTo>
                  <a:pt x="0" y="9"/>
                  <a:pt x="2" y="11"/>
                  <a:pt x="4" y="11"/>
                </a:cubicBezTo>
                <a:cubicBezTo>
                  <a:pt x="44" y="11"/>
                  <a:pt x="44" y="11"/>
                  <a:pt x="44" y="11"/>
                </a:cubicBezTo>
                <a:close/>
                <a:moveTo>
                  <a:pt x="40" y="13"/>
                </a:moveTo>
                <a:cubicBezTo>
                  <a:pt x="44" y="13"/>
                  <a:pt x="44" y="13"/>
                  <a:pt x="44" y="13"/>
                </a:cubicBezTo>
                <a:cubicBezTo>
                  <a:pt x="43" y="22"/>
                  <a:pt x="39" y="31"/>
                  <a:pt x="31" y="36"/>
                </a:cubicBezTo>
                <a:cubicBezTo>
                  <a:pt x="39" y="42"/>
                  <a:pt x="43" y="50"/>
                  <a:pt x="44" y="59"/>
                </a:cubicBezTo>
                <a:cubicBezTo>
                  <a:pt x="40" y="59"/>
                  <a:pt x="40" y="59"/>
                  <a:pt x="40" y="59"/>
                </a:cubicBezTo>
                <a:cubicBezTo>
                  <a:pt x="39" y="51"/>
                  <a:pt x="35" y="41"/>
                  <a:pt x="26" y="38"/>
                </a:cubicBezTo>
                <a:cubicBezTo>
                  <a:pt x="25" y="38"/>
                  <a:pt x="25" y="37"/>
                  <a:pt x="25" y="36"/>
                </a:cubicBezTo>
                <a:cubicBezTo>
                  <a:pt x="25" y="35"/>
                  <a:pt x="26" y="35"/>
                  <a:pt x="26" y="35"/>
                </a:cubicBezTo>
                <a:cubicBezTo>
                  <a:pt x="26" y="35"/>
                  <a:pt x="26" y="35"/>
                  <a:pt x="26" y="35"/>
                </a:cubicBezTo>
                <a:cubicBezTo>
                  <a:pt x="34" y="32"/>
                  <a:pt x="39" y="21"/>
                  <a:pt x="40" y="13"/>
                </a:cubicBezTo>
                <a:close/>
                <a:moveTo>
                  <a:pt x="4" y="61"/>
                </a:moveTo>
                <a:cubicBezTo>
                  <a:pt x="2" y="62"/>
                  <a:pt x="0" y="64"/>
                  <a:pt x="0" y="66"/>
                </a:cubicBezTo>
                <a:cubicBezTo>
                  <a:pt x="0" y="68"/>
                  <a:pt x="0" y="68"/>
                  <a:pt x="0" y="68"/>
                </a:cubicBezTo>
                <a:cubicBezTo>
                  <a:pt x="0" y="70"/>
                  <a:pt x="2" y="73"/>
                  <a:pt x="5" y="73"/>
                </a:cubicBezTo>
                <a:cubicBezTo>
                  <a:pt x="44" y="73"/>
                  <a:pt x="44" y="73"/>
                  <a:pt x="44" y="73"/>
                </a:cubicBezTo>
                <a:cubicBezTo>
                  <a:pt x="46" y="73"/>
                  <a:pt x="48" y="70"/>
                  <a:pt x="48" y="68"/>
                </a:cubicBezTo>
                <a:cubicBezTo>
                  <a:pt x="48" y="66"/>
                  <a:pt x="48" y="66"/>
                  <a:pt x="48" y="66"/>
                </a:cubicBezTo>
                <a:cubicBezTo>
                  <a:pt x="48" y="64"/>
                  <a:pt x="47" y="62"/>
                  <a:pt x="44" y="61"/>
                </a:cubicBezTo>
                <a:cubicBezTo>
                  <a:pt x="4" y="61"/>
                  <a:pt x="4" y="61"/>
                  <a:pt x="4" y="61"/>
                </a:cubicBezTo>
                <a:close/>
                <a:moveTo>
                  <a:pt x="8" y="59"/>
                </a:moveTo>
                <a:cubicBezTo>
                  <a:pt x="4" y="59"/>
                  <a:pt x="4" y="59"/>
                  <a:pt x="4" y="59"/>
                </a:cubicBezTo>
                <a:cubicBezTo>
                  <a:pt x="5" y="50"/>
                  <a:pt x="10" y="42"/>
                  <a:pt x="18" y="36"/>
                </a:cubicBezTo>
                <a:cubicBezTo>
                  <a:pt x="10" y="31"/>
                  <a:pt x="5" y="22"/>
                  <a:pt x="4" y="13"/>
                </a:cubicBezTo>
                <a:cubicBezTo>
                  <a:pt x="8" y="13"/>
                  <a:pt x="8" y="13"/>
                  <a:pt x="8" y="13"/>
                </a:cubicBezTo>
                <a:cubicBezTo>
                  <a:pt x="9" y="21"/>
                  <a:pt x="14" y="32"/>
                  <a:pt x="22" y="35"/>
                </a:cubicBezTo>
                <a:cubicBezTo>
                  <a:pt x="23" y="35"/>
                  <a:pt x="24" y="36"/>
                  <a:pt x="24" y="37"/>
                </a:cubicBezTo>
                <a:cubicBezTo>
                  <a:pt x="23" y="38"/>
                  <a:pt x="23" y="38"/>
                  <a:pt x="22" y="38"/>
                </a:cubicBezTo>
                <a:cubicBezTo>
                  <a:pt x="14" y="41"/>
                  <a:pt x="9" y="51"/>
                  <a:pt x="8" y="59"/>
                </a:cubicBez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sp>
        <p:nvSpPr>
          <p:cNvPr id="57" name="Freeform 74"/>
          <p:cNvSpPr>
            <a:spLocks noEditPoints="1"/>
          </p:cNvSpPr>
          <p:nvPr/>
        </p:nvSpPr>
        <p:spPr bwMode="auto">
          <a:xfrm>
            <a:off x="6466417" y="2323455"/>
            <a:ext cx="434975" cy="434975"/>
          </a:xfrm>
          <a:custGeom>
            <a:avLst/>
            <a:gdLst>
              <a:gd name="T0" fmla="*/ 117 w 239"/>
              <a:gd name="T1" fmla="*/ 166 h 239"/>
              <a:gd name="T2" fmla="*/ 85 w 239"/>
              <a:gd name="T3" fmla="*/ 198 h 239"/>
              <a:gd name="T4" fmla="*/ 43 w 239"/>
              <a:gd name="T5" fmla="*/ 198 h 239"/>
              <a:gd name="T6" fmla="*/ 41 w 239"/>
              <a:gd name="T7" fmla="*/ 196 h 239"/>
              <a:gd name="T8" fmla="*/ 41 w 239"/>
              <a:gd name="T9" fmla="*/ 154 h 239"/>
              <a:gd name="T10" fmla="*/ 80 w 239"/>
              <a:gd name="T11" fmla="*/ 115 h 239"/>
              <a:gd name="T12" fmla="*/ 101 w 239"/>
              <a:gd name="T13" fmla="*/ 106 h 239"/>
              <a:gd name="T14" fmla="*/ 101 w 239"/>
              <a:gd name="T15" fmla="*/ 106 h 239"/>
              <a:gd name="T16" fmla="*/ 122 w 239"/>
              <a:gd name="T17" fmla="*/ 115 h 239"/>
              <a:gd name="T18" fmla="*/ 132 w 239"/>
              <a:gd name="T19" fmla="*/ 119 h 239"/>
              <a:gd name="T20" fmla="*/ 141 w 239"/>
              <a:gd name="T21" fmla="*/ 115 h 239"/>
              <a:gd name="T22" fmla="*/ 141 w 239"/>
              <a:gd name="T23" fmla="*/ 96 h 239"/>
              <a:gd name="T24" fmla="*/ 101 w 239"/>
              <a:gd name="T25" fmla="*/ 80 h 239"/>
              <a:gd name="T26" fmla="*/ 101 w 239"/>
              <a:gd name="T27" fmla="*/ 80 h 239"/>
              <a:gd name="T28" fmla="*/ 61 w 239"/>
              <a:gd name="T29" fmla="*/ 96 h 239"/>
              <a:gd name="T30" fmla="*/ 22 w 239"/>
              <a:gd name="T31" fmla="*/ 135 h 239"/>
              <a:gd name="T32" fmla="*/ 22 w 239"/>
              <a:gd name="T33" fmla="*/ 215 h 239"/>
              <a:gd name="T34" fmla="*/ 24 w 239"/>
              <a:gd name="T35" fmla="*/ 217 h 239"/>
              <a:gd name="T36" fmla="*/ 104 w 239"/>
              <a:gd name="T37" fmla="*/ 217 h 239"/>
              <a:gd name="T38" fmla="*/ 143 w 239"/>
              <a:gd name="T39" fmla="*/ 178 h 239"/>
              <a:gd name="T40" fmla="*/ 151 w 239"/>
              <a:gd name="T41" fmla="*/ 168 h 239"/>
              <a:gd name="T42" fmla="*/ 139 w 239"/>
              <a:gd name="T43" fmla="*/ 170 h 239"/>
              <a:gd name="T44" fmla="*/ 117 w 239"/>
              <a:gd name="T45" fmla="*/ 166 h 239"/>
              <a:gd name="T46" fmla="*/ 217 w 239"/>
              <a:gd name="T47" fmla="*/ 23 h 239"/>
              <a:gd name="T48" fmla="*/ 216 w 239"/>
              <a:gd name="T49" fmla="*/ 22 h 239"/>
              <a:gd name="T50" fmla="*/ 136 w 239"/>
              <a:gd name="T51" fmla="*/ 22 h 239"/>
              <a:gd name="T52" fmla="*/ 97 w 239"/>
              <a:gd name="T53" fmla="*/ 61 h 239"/>
              <a:gd name="T54" fmla="*/ 89 w 239"/>
              <a:gd name="T55" fmla="*/ 70 h 239"/>
              <a:gd name="T56" fmla="*/ 101 w 239"/>
              <a:gd name="T57" fmla="*/ 69 h 239"/>
              <a:gd name="T58" fmla="*/ 101 w 239"/>
              <a:gd name="T59" fmla="*/ 69 h 239"/>
              <a:gd name="T60" fmla="*/ 123 w 239"/>
              <a:gd name="T61" fmla="*/ 73 h 239"/>
              <a:gd name="T62" fmla="*/ 155 w 239"/>
              <a:gd name="T63" fmla="*/ 41 h 239"/>
              <a:gd name="T64" fmla="*/ 197 w 239"/>
              <a:gd name="T65" fmla="*/ 41 h 239"/>
              <a:gd name="T66" fmla="*/ 199 w 239"/>
              <a:gd name="T67" fmla="*/ 42 h 239"/>
              <a:gd name="T68" fmla="*/ 199 w 239"/>
              <a:gd name="T69" fmla="*/ 84 h 239"/>
              <a:gd name="T70" fmla="*/ 160 w 239"/>
              <a:gd name="T71" fmla="*/ 123 h 239"/>
              <a:gd name="T72" fmla="*/ 139 w 239"/>
              <a:gd name="T73" fmla="*/ 132 h 239"/>
              <a:gd name="T74" fmla="*/ 139 w 239"/>
              <a:gd name="T75" fmla="*/ 132 h 239"/>
              <a:gd name="T76" fmla="*/ 118 w 239"/>
              <a:gd name="T77" fmla="*/ 123 h 239"/>
              <a:gd name="T78" fmla="*/ 108 w 239"/>
              <a:gd name="T79" fmla="*/ 119 h 239"/>
              <a:gd name="T80" fmla="*/ 99 w 239"/>
              <a:gd name="T81" fmla="*/ 123 h 239"/>
              <a:gd name="T82" fmla="*/ 99 w 239"/>
              <a:gd name="T83" fmla="*/ 142 h 239"/>
              <a:gd name="T84" fmla="*/ 139 w 239"/>
              <a:gd name="T85" fmla="*/ 159 h 239"/>
              <a:gd name="T86" fmla="*/ 139 w 239"/>
              <a:gd name="T87" fmla="*/ 159 h 239"/>
              <a:gd name="T88" fmla="*/ 179 w 239"/>
              <a:gd name="T89" fmla="*/ 142 h 239"/>
              <a:gd name="T90" fmla="*/ 217 w 239"/>
              <a:gd name="T91" fmla="*/ 103 h 239"/>
              <a:gd name="T92" fmla="*/ 217 w 239"/>
              <a:gd name="T93" fmla="*/ 23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9" h="239">
                <a:moveTo>
                  <a:pt x="117" y="166"/>
                </a:moveTo>
                <a:cubicBezTo>
                  <a:pt x="85" y="198"/>
                  <a:pt x="85" y="198"/>
                  <a:pt x="85" y="198"/>
                </a:cubicBezTo>
                <a:cubicBezTo>
                  <a:pt x="74" y="209"/>
                  <a:pt x="55" y="209"/>
                  <a:pt x="43" y="198"/>
                </a:cubicBezTo>
                <a:cubicBezTo>
                  <a:pt x="41" y="196"/>
                  <a:pt x="41" y="196"/>
                  <a:pt x="41" y="196"/>
                </a:cubicBezTo>
                <a:cubicBezTo>
                  <a:pt x="30" y="185"/>
                  <a:pt x="30" y="166"/>
                  <a:pt x="41" y="154"/>
                </a:cubicBezTo>
                <a:cubicBezTo>
                  <a:pt x="80" y="115"/>
                  <a:pt x="80" y="115"/>
                  <a:pt x="80" y="115"/>
                </a:cubicBezTo>
                <a:cubicBezTo>
                  <a:pt x="86" y="109"/>
                  <a:pt x="93" y="106"/>
                  <a:pt x="101" y="106"/>
                </a:cubicBezTo>
                <a:cubicBezTo>
                  <a:pt x="101" y="106"/>
                  <a:pt x="101" y="106"/>
                  <a:pt x="101" y="106"/>
                </a:cubicBezTo>
                <a:cubicBezTo>
                  <a:pt x="109" y="106"/>
                  <a:pt x="117" y="109"/>
                  <a:pt x="122" y="115"/>
                </a:cubicBezTo>
                <a:cubicBezTo>
                  <a:pt x="125" y="118"/>
                  <a:pt x="128" y="119"/>
                  <a:pt x="132" y="119"/>
                </a:cubicBezTo>
                <a:cubicBezTo>
                  <a:pt x="135" y="119"/>
                  <a:pt x="139" y="118"/>
                  <a:pt x="141" y="115"/>
                </a:cubicBezTo>
                <a:cubicBezTo>
                  <a:pt x="147" y="110"/>
                  <a:pt x="147" y="101"/>
                  <a:pt x="141" y="96"/>
                </a:cubicBezTo>
                <a:cubicBezTo>
                  <a:pt x="131" y="85"/>
                  <a:pt x="116" y="80"/>
                  <a:pt x="101" y="80"/>
                </a:cubicBezTo>
                <a:cubicBezTo>
                  <a:pt x="101" y="80"/>
                  <a:pt x="101" y="80"/>
                  <a:pt x="101" y="80"/>
                </a:cubicBezTo>
                <a:cubicBezTo>
                  <a:pt x="86" y="80"/>
                  <a:pt x="72" y="86"/>
                  <a:pt x="61" y="96"/>
                </a:cubicBezTo>
                <a:cubicBezTo>
                  <a:pt x="22" y="135"/>
                  <a:pt x="22" y="135"/>
                  <a:pt x="22" y="135"/>
                </a:cubicBezTo>
                <a:cubicBezTo>
                  <a:pt x="0" y="157"/>
                  <a:pt x="0" y="193"/>
                  <a:pt x="22" y="215"/>
                </a:cubicBezTo>
                <a:cubicBezTo>
                  <a:pt x="24" y="217"/>
                  <a:pt x="24" y="217"/>
                  <a:pt x="24" y="217"/>
                </a:cubicBezTo>
                <a:cubicBezTo>
                  <a:pt x="46" y="239"/>
                  <a:pt x="82" y="239"/>
                  <a:pt x="104" y="217"/>
                </a:cubicBezTo>
                <a:cubicBezTo>
                  <a:pt x="143" y="178"/>
                  <a:pt x="143" y="178"/>
                  <a:pt x="143" y="178"/>
                </a:cubicBezTo>
                <a:cubicBezTo>
                  <a:pt x="146" y="175"/>
                  <a:pt x="148" y="172"/>
                  <a:pt x="151" y="168"/>
                </a:cubicBezTo>
                <a:cubicBezTo>
                  <a:pt x="147" y="169"/>
                  <a:pt x="143" y="170"/>
                  <a:pt x="139" y="170"/>
                </a:cubicBezTo>
                <a:cubicBezTo>
                  <a:pt x="131" y="170"/>
                  <a:pt x="124" y="168"/>
                  <a:pt x="117" y="166"/>
                </a:cubicBezTo>
                <a:close/>
                <a:moveTo>
                  <a:pt x="217" y="23"/>
                </a:moveTo>
                <a:cubicBezTo>
                  <a:pt x="216" y="22"/>
                  <a:pt x="216" y="22"/>
                  <a:pt x="216" y="22"/>
                </a:cubicBezTo>
                <a:cubicBezTo>
                  <a:pt x="194" y="0"/>
                  <a:pt x="158" y="0"/>
                  <a:pt x="136" y="22"/>
                </a:cubicBezTo>
                <a:cubicBezTo>
                  <a:pt x="97" y="61"/>
                  <a:pt x="97" y="61"/>
                  <a:pt x="97" y="61"/>
                </a:cubicBezTo>
                <a:cubicBezTo>
                  <a:pt x="94" y="64"/>
                  <a:pt x="92" y="67"/>
                  <a:pt x="89" y="70"/>
                </a:cubicBezTo>
                <a:cubicBezTo>
                  <a:pt x="93" y="69"/>
                  <a:pt x="97" y="69"/>
                  <a:pt x="101" y="69"/>
                </a:cubicBezTo>
                <a:cubicBezTo>
                  <a:pt x="101" y="69"/>
                  <a:pt x="101" y="69"/>
                  <a:pt x="101" y="69"/>
                </a:cubicBezTo>
                <a:cubicBezTo>
                  <a:pt x="109" y="69"/>
                  <a:pt x="116" y="70"/>
                  <a:pt x="123" y="73"/>
                </a:cubicBezTo>
                <a:cubicBezTo>
                  <a:pt x="155" y="41"/>
                  <a:pt x="155" y="41"/>
                  <a:pt x="155" y="41"/>
                </a:cubicBezTo>
                <a:cubicBezTo>
                  <a:pt x="166" y="29"/>
                  <a:pt x="185" y="29"/>
                  <a:pt x="197" y="41"/>
                </a:cubicBezTo>
                <a:cubicBezTo>
                  <a:pt x="199" y="42"/>
                  <a:pt x="199" y="42"/>
                  <a:pt x="199" y="42"/>
                </a:cubicBezTo>
                <a:cubicBezTo>
                  <a:pt x="210" y="54"/>
                  <a:pt x="210" y="73"/>
                  <a:pt x="199" y="84"/>
                </a:cubicBezTo>
                <a:cubicBezTo>
                  <a:pt x="160" y="123"/>
                  <a:pt x="160" y="123"/>
                  <a:pt x="160" y="123"/>
                </a:cubicBezTo>
                <a:cubicBezTo>
                  <a:pt x="154" y="129"/>
                  <a:pt x="147" y="132"/>
                  <a:pt x="139" y="132"/>
                </a:cubicBezTo>
                <a:cubicBezTo>
                  <a:pt x="139" y="132"/>
                  <a:pt x="139" y="132"/>
                  <a:pt x="139" y="132"/>
                </a:cubicBezTo>
                <a:cubicBezTo>
                  <a:pt x="131" y="132"/>
                  <a:pt x="123" y="129"/>
                  <a:pt x="118" y="123"/>
                </a:cubicBezTo>
                <a:cubicBezTo>
                  <a:pt x="115" y="121"/>
                  <a:pt x="111" y="119"/>
                  <a:pt x="108" y="119"/>
                </a:cubicBezTo>
                <a:cubicBezTo>
                  <a:pt x="105" y="119"/>
                  <a:pt x="101" y="121"/>
                  <a:pt x="99" y="123"/>
                </a:cubicBezTo>
                <a:cubicBezTo>
                  <a:pt x="93" y="129"/>
                  <a:pt x="93" y="137"/>
                  <a:pt x="99" y="142"/>
                </a:cubicBezTo>
                <a:cubicBezTo>
                  <a:pt x="109" y="153"/>
                  <a:pt x="123" y="159"/>
                  <a:pt x="139" y="159"/>
                </a:cubicBezTo>
                <a:cubicBezTo>
                  <a:pt x="139" y="159"/>
                  <a:pt x="139" y="159"/>
                  <a:pt x="139" y="159"/>
                </a:cubicBezTo>
                <a:cubicBezTo>
                  <a:pt x="154" y="159"/>
                  <a:pt x="168" y="153"/>
                  <a:pt x="179" y="142"/>
                </a:cubicBezTo>
                <a:cubicBezTo>
                  <a:pt x="217" y="103"/>
                  <a:pt x="217" y="103"/>
                  <a:pt x="217" y="103"/>
                </a:cubicBezTo>
                <a:cubicBezTo>
                  <a:pt x="239" y="81"/>
                  <a:pt x="239" y="45"/>
                  <a:pt x="217" y="23"/>
                </a:cubicBezTo>
                <a:close/>
              </a:path>
            </a:pathLst>
          </a:custGeom>
          <a:solidFill>
            <a:schemeClr val="bg1"/>
          </a:solidFill>
          <a:ln>
            <a:noFill/>
          </a:ln>
        </p:spPr>
        <p:txBody>
          <a:bodyPr vert="horz" wrap="square" lIns="91440" tIns="45720" rIns="91440" bIns="45720" numCol="1" anchor="t" anchorCtr="0" compatLnSpc="1"/>
          <a:lstStyle/>
          <a:p>
            <a:endParaRPr lang="en-GB">
              <a:cs typeface="+mn-ea"/>
              <a:sym typeface="+mn-lt"/>
            </a:endParaRPr>
          </a:p>
        </p:txBody>
      </p:sp>
      <p:sp>
        <p:nvSpPr>
          <p:cNvPr id="58" name="Freeform 94"/>
          <p:cNvSpPr>
            <a:spLocks noEditPoints="1"/>
          </p:cNvSpPr>
          <p:nvPr/>
        </p:nvSpPr>
        <p:spPr bwMode="auto">
          <a:xfrm>
            <a:off x="6456304" y="5204310"/>
            <a:ext cx="393700" cy="422275"/>
          </a:xfrm>
          <a:custGeom>
            <a:avLst/>
            <a:gdLst>
              <a:gd name="T0" fmla="*/ 163 w 216"/>
              <a:gd name="T1" fmla="*/ 145 h 232"/>
              <a:gd name="T2" fmla="*/ 111 w 216"/>
              <a:gd name="T3" fmla="*/ 92 h 232"/>
              <a:gd name="T4" fmla="*/ 58 w 216"/>
              <a:gd name="T5" fmla="*/ 145 h 232"/>
              <a:gd name="T6" fmla="*/ 68 w 216"/>
              <a:gd name="T7" fmla="*/ 176 h 232"/>
              <a:gd name="T8" fmla="*/ 67 w 216"/>
              <a:gd name="T9" fmla="*/ 177 h 232"/>
              <a:gd name="T10" fmla="*/ 33 w 216"/>
              <a:gd name="T11" fmla="*/ 211 h 232"/>
              <a:gd name="T12" fmla="*/ 33 w 216"/>
              <a:gd name="T13" fmla="*/ 228 h 232"/>
              <a:gd name="T14" fmla="*/ 41 w 216"/>
              <a:gd name="T15" fmla="*/ 232 h 232"/>
              <a:gd name="T16" fmla="*/ 49 w 216"/>
              <a:gd name="T17" fmla="*/ 228 h 232"/>
              <a:gd name="T18" fmla="*/ 84 w 216"/>
              <a:gd name="T19" fmla="*/ 193 h 232"/>
              <a:gd name="T20" fmla="*/ 85 w 216"/>
              <a:gd name="T21" fmla="*/ 192 h 232"/>
              <a:gd name="T22" fmla="*/ 111 w 216"/>
              <a:gd name="T23" fmla="*/ 199 h 232"/>
              <a:gd name="T24" fmla="*/ 163 w 216"/>
              <a:gd name="T25" fmla="*/ 145 h 232"/>
              <a:gd name="T26" fmla="*/ 111 w 216"/>
              <a:gd name="T27" fmla="*/ 180 h 232"/>
              <a:gd name="T28" fmla="*/ 77 w 216"/>
              <a:gd name="T29" fmla="*/ 145 h 232"/>
              <a:gd name="T30" fmla="*/ 111 w 216"/>
              <a:gd name="T31" fmla="*/ 111 h 232"/>
              <a:gd name="T32" fmla="*/ 145 w 216"/>
              <a:gd name="T33" fmla="*/ 145 h 232"/>
              <a:gd name="T34" fmla="*/ 111 w 216"/>
              <a:gd name="T35" fmla="*/ 180 h 232"/>
              <a:gd name="T36" fmla="*/ 198 w 216"/>
              <a:gd name="T37" fmla="*/ 41 h 232"/>
              <a:gd name="T38" fmla="*/ 177 w 216"/>
              <a:gd name="T39" fmla="*/ 41 h 232"/>
              <a:gd name="T40" fmla="*/ 131 w 216"/>
              <a:gd name="T41" fmla="*/ 0 h 232"/>
              <a:gd name="T42" fmla="*/ 85 w 216"/>
              <a:gd name="T43" fmla="*/ 0 h 232"/>
              <a:gd name="T44" fmla="*/ 39 w 216"/>
              <a:gd name="T45" fmla="*/ 41 h 232"/>
              <a:gd name="T46" fmla="*/ 18 w 216"/>
              <a:gd name="T47" fmla="*/ 41 h 232"/>
              <a:gd name="T48" fmla="*/ 0 w 216"/>
              <a:gd name="T49" fmla="*/ 59 h 232"/>
              <a:gd name="T50" fmla="*/ 0 w 216"/>
              <a:gd name="T51" fmla="*/ 180 h 232"/>
              <a:gd name="T52" fmla="*/ 18 w 216"/>
              <a:gd name="T53" fmla="*/ 198 h 232"/>
              <a:gd name="T54" fmla="*/ 30 w 216"/>
              <a:gd name="T55" fmla="*/ 198 h 232"/>
              <a:gd name="T56" fmla="*/ 55 w 216"/>
              <a:gd name="T57" fmla="*/ 173 h 232"/>
              <a:gd name="T58" fmla="*/ 49 w 216"/>
              <a:gd name="T59" fmla="*/ 145 h 232"/>
              <a:gd name="T60" fmla="*/ 111 w 216"/>
              <a:gd name="T61" fmla="*/ 82 h 232"/>
              <a:gd name="T62" fmla="*/ 173 w 216"/>
              <a:gd name="T63" fmla="*/ 145 h 232"/>
              <a:gd name="T64" fmla="*/ 143 w 216"/>
              <a:gd name="T65" fmla="*/ 198 h 232"/>
              <a:gd name="T66" fmla="*/ 198 w 216"/>
              <a:gd name="T67" fmla="*/ 198 h 232"/>
              <a:gd name="T68" fmla="*/ 216 w 216"/>
              <a:gd name="T69" fmla="*/ 180 h 232"/>
              <a:gd name="T70" fmla="*/ 216 w 216"/>
              <a:gd name="T71" fmla="*/ 59 h 232"/>
              <a:gd name="T72" fmla="*/ 198 w 216"/>
              <a:gd name="T73" fmla="*/ 41 h 232"/>
              <a:gd name="T74" fmla="*/ 63 w 216"/>
              <a:gd name="T75" fmla="*/ 41 h 232"/>
              <a:gd name="T76" fmla="*/ 85 w 216"/>
              <a:gd name="T77" fmla="*/ 23 h 232"/>
              <a:gd name="T78" fmla="*/ 131 w 216"/>
              <a:gd name="T79" fmla="*/ 23 h 232"/>
              <a:gd name="T80" fmla="*/ 153 w 216"/>
              <a:gd name="T81" fmla="*/ 41 h 232"/>
              <a:gd name="T82" fmla="*/ 63 w 216"/>
              <a:gd name="T83" fmla="*/ 4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6" h="232">
                <a:moveTo>
                  <a:pt x="163" y="145"/>
                </a:moveTo>
                <a:cubicBezTo>
                  <a:pt x="163" y="116"/>
                  <a:pt x="140" y="92"/>
                  <a:pt x="111" y="92"/>
                </a:cubicBezTo>
                <a:cubicBezTo>
                  <a:pt x="82" y="92"/>
                  <a:pt x="58" y="116"/>
                  <a:pt x="58" y="145"/>
                </a:cubicBezTo>
                <a:cubicBezTo>
                  <a:pt x="58" y="157"/>
                  <a:pt x="62" y="167"/>
                  <a:pt x="68" y="176"/>
                </a:cubicBezTo>
                <a:cubicBezTo>
                  <a:pt x="68" y="176"/>
                  <a:pt x="67" y="176"/>
                  <a:pt x="67" y="177"/>
                </a:cubicBezTo>
                <a:cubicBezTo>
                  <a:pt x="33" y="211"/>
                  <a:pt x="33" y="211"/>
                  <a:pt x="33" y="211"/>
                </a:cubicBezTo>
                <a:cubicBezTo>
                  <a:pt x="28" y="216"/>
                  <a:pt x="28" y="224"/>
                  <a:pt x="33" y="228"/>
                </a:cubicBezTo>
                <a:cubicBezTo>
                  <a:pt x="35" y="230"/>
                  <a:pt x="38" y="232"/>
                  <a:pt x="41" y="232"/>
                </a:cubicBezTo>
                <a:cubicBezTo>
                  <a:pt x="44" y="232"/>
                  <a:pt x="47" y="230"/>
                  <a:pt x="49" y="228"/>
                </a:cubicBezTo>
                <a:cubicBezTo>
                  <a:pt x="84" y="193"/>
                  <a:pt x="84" y="193"/>
                  <a:pt x="84" y="193"/>
                </a:cubicBezTo>
                <a:cubicBezTo>
                  <a:pt x="84" y="193"/>
                  <a:pt x="85" y="192"/>
                  <a:pt x="85" y="192"/>
                </a:cubicBezTo>
                <a:cubicBezTo>
                  <a:pt x="93" y="196"/>
                  <a:pt x="101" y="199"/>
                  <a:pt x="111" y="199"/>
                </a:cubicBezTo>
                <a:cubicBezTo>
                  <a:pt x="140" y="199"/>
                  <a:pt x="163" y="175"/>
                  <a:pt x="163" y="145"/>
                </a:cubicBezTo>
                <a:close/>
                <a:moveTo>
                  <a:pt x="111" y="180"/>
                </a:moveTo>
                <a:cubicBezTo>
                  <a:pt x="92" y="180"/>
                  <a:pt x="77" y="164"/>
                  <a:pt x="77" y="145"/>
                </a:cubicBezTo>
                <a:cubicBezTo>
                  <a:pt x="77" y="127"/>
                  <a:pt x="92" y="111"/>
                  <a:pt x="111" y="111"/>
                </a:cubicBezTo>
                <a:cubicBezTo>
                  <a:pt x="129" y="111"/>
                  <a:pt x="145" y="127"/>
                  <a:pt x="145" y="145"/>
                </a:cubicBezTo>
                <a:cubicBezTo>
                  <a:pt x="145" y="164"/>
                  <a:pt x="129" y="180"/>
                  <a:pt x="111" y="180"/>
                </a:cubicBezTo>
                <a:close/>
                <a:moveTo>
                  <a:pt x="198" y="41"/>
                </a:moveTo>
                <a:cubicBezTo>
                  <a:pt x="177" y="41"/>
                  <a:pt x="177" y="41"/>
                  <a:pt x="177" y="41"/>
                </a:cubicBezTo>
                <a:cubicBezTo>
                  <a:pt x="174" y="18"/>
                  <a:pt x="155" y="0"/>
                  <a:pt x="131" y="0"/>
                </a:cubicBezTo>
                <a:cubicBezTo>
                  <a:pt x="85" y="0"/>
                  <a:pt x="85" y="0"/>
                  <a:pt x="85" y="0"/>
                </a:cubicBezTo>
                <a:cubicBezTo>
                  <a:pt x="61" y="0"/>
                  <a:pt x="42" y="18"/>
                  <a:pt x="39" y="41"/>
                </a:cubicBezTo>
                <a:cubicBezTo>
                  <a:pt x="18" y="41"/>
                  <a:pt x="18" y="41"/>
                  <a:pt x="18" y="41"/>
                </a:cubicBezTo>
                <a:cubicBezTo>
                  <a:pt x="8" y="41"/>
                  <a:pt x="0" y="49"/>
                  <a:pt x="0" y="59"/>
                </a:cubicBezTo>
                <a:cubicBezTo>
                  <a:pt x="0" y="180"/>
                  <a:pt x="0" y="180"/>
                  <a:pt x="0" y="180"/>
                </a:cubicBezTo>
                <a:cubicBezTo>
                  <a:pt x="0" y="190"/>
                  <a:pt x="8" y="198"/>
                  <a:pt x="18" y="198"/>
                </a:cubicBezTo>
                <a:cubicBezTo>
                  <a:pt x="30" y="198"/>
                  <a:pt x="30" y="198"/>
                  <a:pt x="30" y="198"/>
                </a:cubicBezTo>
                <a:cubicBezTo>
                  <a:pt x="55" y="173"/>
                  <a:pt x="55" y="173"/>
                  <a:pt x="55" y="173"/>
                </a:cubicBezTo>
                <a:cubicBezTo>
                  <a:pt x="51" y="164"/>
                  <a:pt x="49" y="155"/>
                  <a:pt x="49" y="145"/>
                </a:cubicBezTo>
                <a:cubicBezTo>
                  <a:pt x="49" y="110"/>
                  <a:pt x="76" y="82"/>
                  <a:pt x="111" y="82"/>
                </a:cubicBezTo>
                <a:cubicBezTo>
                  <a:pt x="145" y="82"/>
                  <a:pt x="173" y="110"/>
                  <a:pt x="173" y="145"/>
                </a:cubicBezTo>
                <a:cubicBezTo>
                  <a:pt x="173" y="168"/>
                  <a:pt x="161" y="187"/>
                  <a:pt x="143" y="198"/>
                </a:cubicBezTo>
                <a:cubicBezTo>
                  <a:pt x="198" y="198"/>
                  <a:pt x="198" y="198"/>
                  <a:pt x="198" y="198"/>
                </a:cubicBezTo>
                <a:cubicBezTo>
                  <a:pt x="208" y="198"/>
                  <a:pt x="216" y="190"/>
                  <a:pt x="216" y="180"/>
                </a:cubicBezTo>
                <a:cubicBezTo>
                  <a:pt x="216" y="59"/>
                  <a:pt x="216" y="59"/>
                  <a:pt x="216" y="59"/>
                </a:cubicBezTo>
                <a:cubicBezTo>
                  <a:pt x="216" y="49"/>
                  <a:pt x="208" y="41"/>
                  <a:pt x="198" y="41"/>
                </a:cubicBezTo>
                <a:close/>
                <a:moveTo>
                  <a:pt x="63" y="41"/>
                </a:moveTo>
                <a:cubicBezTo>
                  <a:pt x="65" y="31"/>
                  <a:pt x="74" y="23"/>
                  <a:pt x="85" y="23"/>
                </a:cubicBezTo>
                <a:cubicBezTo>
                  <a:pt x="131" y="23"/>
                  <a:pt x="131" y="23"/>
                  <a:pt x="131" y="23"/>
                </a:cubicBezTo>
                <a:cubicBezTo>
                  <a:pt x="142" y="23"/>
                  <a:pt x="151" y="31"/>
                  <a:pt x="153" y="41"/>
                </a:cubicBezTo>
                <a:lnTo>
                  <a:pt x="63" y="41"/>
                </a:lnTo>
                <a:close/>
              </a:path>
            </a:pathLst>
          </a:custGeom>
          <a:solidFill>
            <a:schemeClr val="bg1"/>
          </a:solidFill>
          <a:ln>
            <a:noFill/>
          </a:ln>
        </p:spPr>
        <p:txBody>
          <a:bodyPr vert="horz" wrap="square" lIns="91440" tIns="45720" rIns="91440" bIns="45720" numCol="1" anchor="t" anchorCtr="0" compatLnSpc="1"/>
          <a:lstStyle/>
          <a:p>
            <a:endParaRPr lang="en-GB">
              <a:cs typeface="+mn-ea"/>
              <a:sym typeface="+mn-lt"/>
            </a:endParaRPr>
          </a:p>
        </p:txBody>
      </p:sp>
      <p:sp>
        <p:nvSpPr>
          <p:cNvPr id="39" name="Text Placeholder 2"/>
          <p:cNvSpPr txBox="1"/>
          <p:nvPr/>
        </p:nvSpPr>
        <p:spPr>
          <a:xfrm>
            <a:off x="2080534" y="2218006"/>
            <a:ext cx="3828451" cy="1073611"/>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1780"/>
              </a:lnSpc>
              <a:spcBef>
                <a:spcPts val="2200"/>
              </a:spcBef>
            </a:pPr>
            <a:r>
              <a:rPr lang="en-US" b="1" dirty="0">
                <a:latin typeface="+mn-lt"/>
                <a:ea typeface="+mn-ea"/>
                <a:cs typeface="+mn-ea"/>
                <a:sym typeface="+mn-lt"/>
              </a:rPr>
              <a:t>01  </a:t>
            </a:r>
            <a:r>
              <a:rPr lang="zh-CN" altLang="en-US" b="1" dirty="0">
                <a:latin typeface="+mn-lt"/>
                <a:ea typeface="+mn-ea"/>
                <a:cs typeface="+mn-ea"/>
                <a:sym typeface="+mn-lt"/>
              </a:rPr>
              <a:t>输入小标题</a:t>
            </a:r>
            <a:endParaRPr lang="en-US" b="1" dirty="0">
              <a:latin typeface="+mn-lt"/>
              <a:ea typeface="+mn-ea"/>
              <a:cs typeface="+mn-ea"/>
              <a:sym typeface="+mn-lt"/>
            </a:endParaRPr>
          </a:p>
          <a:p>
            <a:pPr algn="l">
              <a:lnSpc>
                <a:spcPts val="1780"/>
              </a:lnSpc>
              <a:spcBef>
                <a:spcPts val="2200"/>
              </a:spcBef>
            </a:pPr>
            <a:r>
              <a:rPr lang="en-US" sz="1200" dirty="0">
                <a:latin typeface="+mn-lt"/>
                <a:ea typeface="+mn-ea"/>
                <a:cs typeface="+mn-ea"/>
                <a:sym typeface="+mn-lt"/>
              </a:rPr>
              <a:t>Lorem Ipsum simply dummy text of the printing and typesetting industry. </a:t>
            </a:r>
          </a:p>
        </p:txBody>
      </p:sp>
      <p:sp>
        <p:nvSpPr>
          <p:cNvPr id="41" name="Text Placeholder 2"/>
          <p:cNvSpPr txBox="1"/>
          <p:nvPr/>
        </p:nvSpPr>
        <p:spPr>
          <a:xfrm>
            <a:off x="7190491" y="2218006"/>
            <a:ext cx="3828451" cy="1073611"/>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1780"/>
              </a:lnSpc>
              <a:spcBef>
                <a:spcPts val="2200"/>
              </a:spcBef>
            </a:pPr>
            <a:r>
              <a:rPr lang="en-US" b="1" dirty="0">
                <a:latin typeface="+mn-lt"/>
                <a:ea typeface="+mn-ea"/>
                <a:cs typeface="+mn-ea"/>
                <a:sym typeface="+mn-lt"/>
              </a:rPr>
              <a:t>0</a:t>
            </a:r>
            <a:r>
              <a:rPr lang="en-US" altLang="zh-CN" b="1" dirty="0">
                <a:latin typeface="+mn-lt"/>
                <a:ea typeface="+mn-ea"/>
                <a:cs typeface="+mn-ea"/>
                <a:sym typeface="+mn-lt"/>
              </a:rPr>
              <a:t>4</a:t>
            </a:r>
            <a:r>
              <a:rPr lang="en-US" b="1" dirty="0">
                <a:latin typeface="+mn-lt"/>
                <a:ea typeface="+mn-ea"/>
                <a:cs typeface="+mn-ea"/>
                <a:sym typeface="+mn-lt"/>
              </a:rPr>
              <a:t>  </a:t>
            </a:r>
            <a:r>
              <a:rPr lang="zh-CN" altLang="en-US" b="1" dirty="0">
                <a:latin typeface="+mn-lt"/>
                <a:ea typeface="+mn-ea"/>
                <a:cs typeface="+mn-ea"/>
                <a:sym typeface="+mn-lt"/>
              </a:rPr>
              <a:t>输入小标题</a:t>
            </a:r>
            <a:endParaRPr lang="en-US" b="1" dirty="0">
              <a:latin typeface="+mn-lt"/>
              <a:ea typeface="+mn-ea"/>
              <a:cs typeface="+mn-ea"/>
              <a:sym typeface="+mn-lt"/>
            </a:endParaRPr>
          </a:p>
          <a:p>
            <a:pPr algn="l">
              <a:lnSpc>
                <a:spcPts val="1780"/>
              </a:lnSpc>
              <a:spcBef>
                <a:spcPts val="2200"/>
              </a:spcBef>
            </a:pPr>
            <a:r>
              <a:rPr lang="en-US" sz="1200" dirty="0">
                <a:latin typeface="+mn-lt"/>
                <a:ea typeface="+mn-ea"/>
                <a:cs typeface="+mn-ea"/>
                <a:sym typeface="+mn-lt"/>
              </a:rPr>
              <a:t>Lorem Ipsum simply dummy text of the printing and typesetting industry. </a:t>
            </a:r>
          </a:p>
        </p:txBody>
      </p:sp>
      <p:sp>
        <p:nvSpPr>
          <p:cNvPr id="42" name="Text Placeholder 2"/>
          <p:cNvSpPr txBox="1"/>
          <p:nvPr/>
        </p:nvSpPr>
        <p:spPr>
          <a:xfrm>
            <a:off x="2080534" y="3667107"/>
            <a:ext cx="3828451" cy="1073611"/>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1780"/>
              </a:lnSpc>
              <a:spcBef>
                <a:spcPts val="2200"/>
              </a:spcBef>
            </a:pPr>
            <a:r>
              <a:rPr lang="en-US" b="1" dirty="0">
                <a:latin typeface="+mn-lt"/>
                <a:ea typeface="+mn-ea"/>
                <a:cs typeface="+mn-ea"/>
                <a:sym typeface="+mn-lt"/>
              </a:rPr>
              <a:t>0</a:t>
            </a:r>
            <a:r>
              <a:rPr lang="en-US" altLang="zh-CN" b="1" dirty="0">
                <a:latin typeface="+mn-lt"/>
                <a:ea typeface="+mn-ea"/>
                <a:cs typeface="+mn-ea"/>
                <a:sym typeface="+mn-lt"/>
              </a:rPr>
              <a:t>2</a:t>
            </a:r>
            <a:r>
              <a:rPr lang="en-US" b="1" dirty="0">
                <a:latin typeface="+mn-lt"/>
                <a:ea typeface="+mn-ea"/>
                <a:cs typeface="+mn-ea"/>
                <a:sym typeface="+mn-lt"/>
              </a:rPr>
              <a:t>  </a:t>
            </a:r>
            <a:r>
              <a:rPr lang="zh-CN" altLang="en-US" b="1" dirty="0">
                <a:latin typeface="+mn-lt"/>
                <a:ea typeface="+mn-ea"/>
                <a:cs typeface="+mn-ea"/>
                <a:sym typeface="+mn-lt"/>
              </a:rPr>
              <a:t>输入小标题</a:t>
            </a:r>
            <a:endParaRPr lang="en-US" b="1" dirty="0">
              <a:latin typeface="+mn-lt"/>
              <a:ea typeface="+mn-ea"/>
              <a:cs typeface="+mn-ea"/>
              <a:sym typeface="+mn-lt"/>
            </a:endParaRPr>
          </a:p>
          <a:p>
            <a:pPr algn="l">
              <a:lnSpc>
                <a:spcPts val="1780"/>
              </a:lnSpc>
              <a:spcBef>
                <a:spcPts val="2200"/>
              </a:spcBef>
            </a:pPr>
            <a:r>
              <a:rPr lang="en-US" sz="1200" dirty="0">
                <a:latin typeface="+mn-lt"/>
                <a:ea typeface="+mn-ea"/>
                <a:cs typeface="+mn-ea"/>
                <a:sym typeface="+mn-lt"/>
              </a:rPr>
              <a:t>Lorem Ipsum simply dummy text of the printing and typesetting industry. </a:t>
            </a:r>
          </a:p>
        </p:txBody>
      </p:sp>
      <p:sp>
        <p:nvSpPr>
          <p:cNvPr id="43" name="Text Placeholder 2"/>
          <p:cNvSpPr txBox="1"/>
          <p:nvPr/>
        </p:nvSpPr>
        <p:spPr>
          <a:xfrm>
            <a:off x="7190491" y="3667107"/>
            <a:ext cx="3828451" cy="1073611"/>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1780"/>
              </a:lnSpc>
              <a:spcBef>
                <a:spcPts val="2200"/>
              </a:spcBef>
            </a:pPr>
            <a:r>
              <a:rPr lang="en-US" b="1" dirty="0">
                <a:latin typeface="+mn-lt"/>
                <a:ea typeface="+mn-ea"/>
                <a:cs typeface="+mn-ea"/>
                <a:sym typeface="+mn-lt"/>
              </a:rPr>
              <a:t>0</a:t>
            </a:r>
            <a:r>
              <a:rPr lang="en-US" altLang="zh-CN" b="1" dirty="0">
                <a:latin typeface="+mn-lt"/>
                <a:ea typeface="+mn-ea"/>
                <a:cs typeface="+mn-ea"/>
                <a:sym typeface="+mn-lt"/>
              </a:rPr>
              <a:t>5</a:t>
            </a:r>
            <a:r>
              <a:rPr lang="en-US" b="1" dirty="0">
                <a:latin typeface="+mn-lt"/>
                <a:ea typeface="+mn-ea"/>
                <a:cs typeface="+mn-ea"/>
                <a:sym typeface="+mn-lt"/>
              </a:rPr>
              <a:t>  </a:t>
            </a:r>
            <a:r>
              <a:rPr lang="zh-CN" altLang="en-US" b="1" dirty="0">
                <a:latin typeface="+mn-lt"/>
                <a:ea typeface="+mn-ea"/>
                <a:cs typeface="+mn-ea"/>
                <a:sym typeface="+mn-lt"/>
              </a:rPr>
              <a:t>输入小标题</a:t>
            </a:r>
            <a:endParaRPr lang="en-US" b="1" dirty="0">
              <a:latin typeface="+mn-lt"/>
              <a:ea typeface="+mn-ea"/>
              <a:cs typeface="+mn-ea"/>
              <a:sym typeface="+mn-lt"/>
            </a:endParaRPr>
          </a:p>
          <a:p>
            <a:pPr algn="l">
              <a:lnSpc>
                <a:spcPts val="1780"/>
              </a:lnSpc>
              <a:spcBef>
                <a:spcPts val="2200"/>
              </a:spcBef>
            </a:pPr>
            <a:r>
              <a:rPr lang="en-US" sz="1200" dirty="0">
                <a:latin typeface="+mn-lt"/>
                <a:ea typeface="+mn-ea"/>
                <a:cs typeface="+mn-ea"/>
                <a:sym typeface="+mn-lt"/>
              </a:rPr>
              <a:t>Lorem Ipsum simply dummy text of the printing and typesetting industry. </a:t>
            </a:r>
          </a:p>
        </p:txBody>
      </p:sp>
      <p:sp>
        <p:nvSpPr>
          <p:cNvPr id="44" name="Text Placeholder 2"/>
          <p:cNvSpPr txBox="1"/>
          <p:nvPr/>
        </p:nvSpPr>
        <p:spPr>
          <a:xfrm>
            <a:off x="2080534" y="5050945"/>
            <a:ext cx="3828451" cy="1073611"/>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1780"/>
              </a:lnSpc>
              <a:spcBef>
                <a:spcPts val="2200"/>
              </a:spcBef>
            </a:pPr>
            <a:r>
              <a:rPr lang="en-US" b="1" dirty="0">
                <a:latin typeface="+mn-lt"/>
                <a:ea typeface="+mn-ea"/>
                <a:cs typeface="+mn-ea"/>
                <a:sym typeface="+mn-lt"/>
              </a:rPr>
              <a:t>0</a:t>
            </a:r>
            <a:r>
              <a:rPr lang="en-US" altLang="zh-CN" b="1" dirty="0">
                <a:latin typeface="+mn-lt"/>
                <a:ea typeface="+mn-ea"/>
                <a:cs typeface="+mn-ea"/>
                <a:sym typeface="+mn-lt"/>
              </a:rPr>
              <a:t>3</a:t>
            </a:r>
            <a:r>
              <a:rPr lang="en-US" b="1" dirty="0">
                <a:latin typeface="+mn-lt"/>
                <a:ea typeface="+mn-ea"/>
                <a:cs typeface="+mn-ea"/>
                <a:sym typeface="+mn-lt"/>
              </a:rPr>
              <a:t> </a:t>
            </a:r>
            <a:r>
              <a:rPr lang="zh-CN" altLang="en-US" b="1" dirty="0">
                <a:latin typeface="+mn-lt"/>
                <a:ea typeface="+mn-ea"/>
                <a:cs typeface="+mn-ea"/>
                <a:sym typeface="+mn-lt"/>
              </a:rPr>
              <a:t>输入小标题</a:t>
            </a:r>
            <a:endParaRPr lang="en-US" b="1" dirty="0">
              <a:latin typeface="+mn-lt"/>
              <a:ea typeface="+mn-ea"/>
              <a:cs typeface="+mn-ea"/>
              <a:sym typeface="+mn-lt"/>
            </a:endParaRPr>
          </a:p>
          <a:p>
            <a:pPr algn="l">
              <a:lnSpc>
                <a:spcPts val="1780"/>
              </a:lnSpc>
              <a:spcBef>
                <a:spcPts val="2200"/>
              </a:spcBef>
            </a:pPr>
            <a:r>
              <a:rPr lang="en-US" sz="1200" dirty="0">
                <a:latin typeface="+mn-lt"/>
                <a:ea typeface="+mn-ea"/>
                <a:cs typeface="+mn-ea"/>
                <a:sym typeface="+mn-lt"/>
              </a:rPr>
              <a:t>Lorem Ipsum simply dummy text of the printing and typesetting industry. </a:t>
            </a:r>
          </a:p>
        </p:txBody>
      </p:sp>
      <p:sp>
        <p:nvSpPr>
          <p:cNvPr id="45" name="Text Placeholder 2"/>
          <p:cNvSpPr txBox="1"/>
          <p:nvPr/>
        </p:nvSpPr>
        <p:spPr>
          <a:xfrm>
            <a:off x="7190491" y="5050945"/>
            <a:ext cx="3828451" cy="1073611"/>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1780"/>
              </a:lnSpc>
              <a:spcBef>
                <a:spcPts val="2200"/>
              </a:spcBef>
            </a:pPr>
            <a:r>
              <a:rPr lang="en-US" b="1" dirty="0">
                <a:latin typeface="+mn-lt"/>
                <a:ea typeface="+mn-ea"/>
                <a:cs typeface="+mn-ea"/>
                <a:sym typeface="+mn-lt"/>
              </a:rPr>
              <a:t>0</a:t>
            </a:r>
            <a:r>
              <a:rPr lang="en-US" altLang="zh-CN" b="1" dirty="0">
                <a:latin typeface="+mn-lt"/>
                <a:ea typeface="+mn-ea"/>
                <a:cs typeface="+mn-ea"/>
                <a:sym typeface="+mn-lt"/>
              </a:rPr>
              <a:t>6</a:t>
            </a:r>
            <a:r>
              <a:rPr lang="en-US" b="1" dirty="0">
                <a:latin typeface="+mn-lt"/>
                <a:ea typeface="+mn-ea"/>
                <a:cs typeface="+mn-ea"/>
                <a:sym typeface="+mn-lt"/>
              </a:rPr>
              <a:t>  </a:t>
            </a:r>
            <a:r>
              <a:rPr lang="zh-CN" altLang="en-US" b="1" dirty="0">
                <a:latin typeface="+mn-lt"/>
                <a:ea typeface="+mn-ea"/>
                <a:cs typeface="+mn-ea"/>
                <a:sym typeface="+mn-lt"/>
              </a:rPr>
              <a:t>输入小标题</a:t>
            </a:r>
            <a:endParaRPr lang="en-US" b="1" dirty="0">
              <a:latin typeface="+mn-lt"/>
              <a:ea typeface="+mn-ea"/>
              <a:cs typeface="+mn-ea"/>
              <a:sym typeface="+mn-lt"/>
            </a:endParaRPr>
          </a:p>
          <a:p>
            <a:pPr algn="l">
              <a:lnSpc>
                <a:spcPts val="1780"/>
              </a:lnSpc>
              <a:spcBef>
                <a:spcPts val="2200"/>
              </a:spcBef>
            </a:pPr>
            <a:r>
              <a:rPr lang="en-US" sz="1200" dirty="0">
                <a:latin typeface="+mn-lt"/>
                <a:ea typeface="+mn-ea"/>
                <a:cs typeface="+mn-ea"/>
                <a:sym typeface="+mn-lt"/>
              </a:rPr>
              <a:t>Lorem Ipsum simply dummy text of the printing and typesetting industry. </a:t>
            </a:r>
          </a:p>
        </p:txBody>
      </p:sp>
      <p:sp>
        <p:nvSpPr>
          <p:cNvPr id="28" name="Text Placeholder 7"/>
          <p:cNvSpPr txBox="1"/>
          <p:nvPr/>
        </p:nvSpPr>
        <p:spPr>
          <a:xfrm>
            <a:off x="3942043" y="783107"/>
            <a:ext cx="4307911" cy="614703"/>
          </a:xfrm>
          <a:prstGeom prst="rect">
            <a:avLst/>
          </a:prstGeom>
        </p:spPr>
        <p:txBody>
          <a:bodyPr vert="horz" lIns="91440" tIns="45720" rIns="91440" bIns="45720" rtlCol="0" anchor="ctr">
            <a:noAutofit/>
          </a:bodyPr>
          <a:lstStyle>
            <a:defPPr>
              <a:defRPr lang="zh-CN"/>
            </a:defPPr>
            <a:lvl1pPr indent="0">
              <a:lnSpc>
                <a:spcPct val="90000"/>
              </a:lnSpc>
              <a:spcBef>
                <a:spcPts val="1000"/>
              </a:spcBef>
              <a:buFont typeface="Arial" panose="020B0604020202020204" pitchFamily="34" charset="0"/>
              <a:buNone/>
              <a:defRPr sz="4000">
                <a:latin typeface="Arial" panose="020B0604020202020204" pitchFamily="34" charset="0"/>
                <a:ea typeface="微软雅黑" panose="020B0503020204020204" charset="-122"/>
                <a:cs typeface="Lato" panose="020F0502020204030203"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zh-CN" altLang="en-US" sz="3200" b="1" dirty="0">
                <a:latin typeface="+mn-lt"/>
                <a:ea typeface="+mn-ea"/>
                <a:cs typeface="+mn-ea"/>
                <a:sym typeface="+mn-lt"/>
              </a:rPr>
              <a:t>输入本页标题内容</a:t>
            </a:r>
            <a:endParaRPr lang="en-US" sz="3200" b="1" dirty="0">
              <a:latin typeface="+mn-lt"/>
              <a:ea typeface="+mn-ea"/>
              <a:cs typeface="+mn-ea"/>
              <a:sym typeface="+mn-lt"/>
            </a:endParaRPr>
          </a:p>
        </p:txBody>
      </p:sp>
      <p:cxnSp>
        <p:nvCxnSpPr>
          <p:cNvPr id="29" name="直接连接符 28"/>
          <p:cNvCxnSpPr/>
          <p:nvPr/>
        </p:nvCxnSpPr>
        <p:spPr>
          <a:xfrm>
            <a:off x="5899174" y="1514858"/>
            <a:ext cx="393651"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62974" y="1732096"/>
            <a:ext cx="1899285" cy="1899285"/>
          </a:xfrm>
          <a:prstGeom prst="rect">
            <a:avLst/>
          </a:prstGeom>
          <a:noFill/>
          <a:ln w="3175">
            <a:solidFill>
              <a:srgbClr val="448BA4"/>
            </a:solidFill>
          </a:ln>
        </p:spPr>
        <p:style>
          <a:lnRef idx="2">
            <a:schemeClr val="accent1">
              <a:shade val="50000"/>
            </a:schemeClr>
          </a:lnRef>
          <a:fillRef idx="1">
            <a:schemeClr val="accent1"/>
          </a:fillRef>
          <a:effectRef idx="0">
            <a:schemeClr val="accent1"/>
          </a:effectRef>
          <a:fontRef idx="minor">
            <a:schemeClr val="lt1"/>
          </a:fontRef>
        </p:style>
        <p:txBody>
          <a:bodyPr lIns="269875" tIns="136525" rIns="269875" bIns="136525" rtlCol="0" anchor="ctr" anchorCtr="1"/>
          <a:lstStyle/>
          <a:p>
            <a:pPr algn="ctr"/>
            <a:r>
              <a:rPr lang="en-US" altLang="zh-CN" sz="11500" dirty="0">
                <a:solidFill>
                  <a:srgbClr val="448BA4"/>
                </a:solidFill>
                <a:cs typeface="+mn-ea"/>
                <a:sym typeface="+mn-lt"/>
              </a:rPr>
              <a:t>2</a:t>
            </a:r>
          </a:p>
        </p:txBody>
      </p:sp>
      <p:cxnSp>
        <p:nvCxnSpPr>
          <p:cNvPr id="4" name="直接连接符 3"/>
          <p:cNvCxnSpPr/>
          <p:nvPr/>
        </p:nvCxnSpPr>
        <p:spPr bwMode="auto">
          <a:xfrm flipH="1">
            <a:off x="5647516" y="4048105"/>
            <a:ext cx="330200" cy="0"/>
          </a:xfrm>
          <a:prstGeom prst="line">
            <a:avLst/>
          </a:prstGeom>
          <a:ln w="28575">
            <a:solidFill>
              <a:srgbClr val="448BA4"/>
            </a:solidFill>
          </a:ln>
        </p:spPr>
        <p:style>
          <a:lnRef idx="1">
            <a:schemeClr val="accent1"/>
          </a:lnRef>
          <a:fillRef idx="0">
            <a:schemeClr val="accent1"/>
          </a:fillRef>
          <a:effectRef idx="0">
            <a:schemeClr val="accent1"/>
          </a:effectRef>
          <a:fontRef idx="minor">
            <a:schemeClr val="tx1"/>
          </a:fontRef>
        </p:style>
      </p:cxnSp>
      <p:sp>
        <p:nvSpPr>
          <p:cNvPr id="5" name="矩形 37"/>
          <p:cNvSpPr>
            <a:spLocks noChangeArrowheads="1"/>
          </p:cNvSpPr>
          <p:nvPr/>
        </p:nvSpPr>
        <p:spPr bwMode="auto">
          <a:xfrm>
            <a:off x="3822327" y="4748007"/>
            <a:ext cx="398057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en-US" altLang="zh-CN" sz="1100" dirty="0">
                <a:latin typeface="+mn-lt"/>
                <a:ea typeface="+mn-ea"/>
                <a:cs typeface="+mn-ea"/>
                <a:sym typeface="+mn-lt"/>
              </a:rPr>
              <a:t>I long to alleviate this evil, but I cannot, and I too suffer. This has been my life. I have found it worth living</a:t>
            </a:r>
          </a:p>
        </p:txBody>
      </p:sp>
      <p:sp>
        <p:nvSpPr>
          <p:cNvPr id="6" name="矩形 5"/>
          <p:cNvSpPr/>
          <p:nvPr/>
        </p:nvSpPr>
        <p:spPr>
          <a:xfrm>
            <a:off x="3822327" y="4163024"/>
            <a:ext cx="3980578" cy="685509"/>
          </a:xfrm>
          <a:prstGeom prst="rect">
            <a:avLst/>
          </a:prstGeom>
        </p:spPr>
        <p:txBody>
          <a:bodyPr wrap="none">
            <a:spAutoFit/>
          </a:bodyPr>
          <a:lstStyle/>
          <a:p>
            <a:pPr algn="ctr">
              <a:lnSpc>
                <a:spcPct val="110000"/>
              </a:lnSpc>
            </a:pPr>
            <a:r>
              <a:rPr lang="zh-CN" altLang="en-US" sz="3600" spc="100" dirty="0">
                <a:cs typeface="+mn-ea"/>
                <a:sym typeface="+mn-lt"/>
              </a:rPr>
              <a:t>输入章节标题内容</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88"/>
          <p:cNvSpPr txBox="1"/>
          <p:nvPr/>
        </p:nvSpPr>
        <p:spPr>
          <a:xfrm>
            <a:off x="891132" y="4854857"/>
            <a:ext cx="2341671" cy="369332"/>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r>
              <a:rPr lang="zh-CN" altLang="en-US" b="1" kern="0" dirty="0">
                <a:cs typeface="+mn-ea"/>
                <a:sym typeface="+mn-lt"/>
              </a:rPr>
              <a:t>输入小标题</a:t>
            </a:r>
          </a:p>
        </p:txBody>
      </p:sp>
      <p:sp>
        <p:nvSpPr>
          <p:cNvPr id="21" name="TextBox 89"/>
          <p:cNvSpPr txBox="1"/>
          <p:nvPr/>
        </p:nvSpPr>
        <p:spPr>
          <a:xfrm>
            <a:off x="897347" y="5170880"/>
            <a:ext cx="2335456" cy="613438"/>
          </a:xfrm>
          <a:prstGeom prst="rect">
            <a:avLst/>
          </a:prstGeom>
          <a:noFill/>
        </p:spPr>
        <p:txBody>
          <a:bodyPr wrap="square" rtlCol="0">
            <a:spAutoFit/>
          </a:bodyPr>
          <a:lstStyle>
            <a:defPPr>
              <a:defRPr lang="zh-CN"/>
            </a:defPPr>
            <a:lvl1pPr defTabSz="457200">
              <a:lnSpc>
                <a:spcPct val="150000"/>
              </a:lnSpc>
              <a:defRPr sz="1200" kern="0">
                <a:cs typeface="+mn-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ym typeface="+mn-lt"/>
              </a:rPr>
              <a:t>lorem ipsum </a:t>
            </a:r>
            <a:r>
              <a:rPr lang="en-US">
                <a:sym typeface="+mn-lt"/>
              </a:rPr>
              <a:t>dolor sit ame consectetur adipiscing elit</a:t>
            </a:r>
            <a:endParaRPr lang="en-US" dirty="0">
              <a:sym typeface="+mn-lt"/>
            </a:endParaRPr>
          </a:p>
        </p:txBody>
      </p:sp>
      <p:sp>
        <p:nvSpPr>
          <p:cNvPr id="23" name="TextBox 91"/>
          <p:cNvSpPr txBox="1"/>
          <p:nvPr/>
        </p:nvSpPr>
        <p:spPr>
          <a:xfrm>
            <a:off x="4927884" y="4854857"/>
            <a:ext cx="2341671" cy="369332"/>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r>
              <a:rPr lang="zh-CN" altLang="en-US" b="1" kern="0" dirty="0">
                <a:cs typeface="+mn-ea"/>
                <a:sym typeface="+mn-lt"/>
              </a:rPr>
              <a:t>输入小标题</a:t>
            </a:r>
          </a:p>
        </p:txBody>
      </p:sp>
      <p:sp>
        <p:nvSpPr>
          <p:cNvPr id="24" name="TextBox 92"/>
          <p:cNvSpPr txBox="1"/>
          <p:nvPr/>
        </p:nvSpPr>
        <p:spPr>
          <a:xfrm>
            <a:off x="4934099" y="5170880"/>
            <a:ext cx="2335456" cy="613438"/>
          </a:xfrm>
          <a:prstGeom prst="rect">
            <a:avLst/>
          </a:prstGeom>
          <a:noFill/>
        </p:spPr>
        <p:txBody>
          <a:bodyPr wrap="square" rtlCol="0">
            <a:spAutoFit/>
          </a:bodyPr>
          <a:lstStyle>
            <a:defPPr>
              <a:defRPr lang="zh-CN"/>
            </a:defPPr>
            <a:lvl1pPr defTabSz="457200">
              <a:lnSpc>
                <a:spcPct val="150000"/>
              </a:lnSpc>
              <a:defRPr sz="1200" kern="0">
                <a:cs typeface="+mn-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ym typeface="+mn-lt"/>
              </a:rPr>
              <a:t>lorem ipsum dolor sit ame consectetur adipiscing elit</a:t>
            </a:r>
            <a:endParaRPr lang="en-US" dirty="0">
              <a:sym typeface="+mn-lt"/>
            </a:endParaRPr>
          </a:p>
        </p:txBody>
      </p:sp>
      <p:sp>
        <p:nvSpPr>
          <p:cNvPr id="26" name="TextBox 94"/>
          <p:cNvSpPr txBox="1"/>
          <p:nvPr/>
        </p:nvSpPr>
        <p:spPr>
          <a:xfrm>
            <a:off x="8957464" y="4854857"/>
            <a:ext cx="2341671" cy="369332"/>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r>
              <a:rPr lang="zh-CN" altLang="en-US" b="1" kern="0" dirty="0">
                <a:cs typeface="+mn-ea"/>
                <a:sym typeface="+mn-lt"/>
              </a:rPr>
              <a:t>输入小标题</a:t>
            </a:r>
          </a:p>
        </p:txBody>
      </p:sp>
      <p:sp>
        <p:nvSpPr>
          <p:cNvPr id="27" name="TextBox 95"/>
          <p:cNvSpPr txBox="1"/>
          <p:nvPr/>
        </p:nvSpPr>
        <p:spPr>
          <a:xfrm>
            <a:off x="8963679" y="5170880"/>
            <a:ext cx="2335456" cy="613438"/>
          </a:xfrm>
          <a:prstGeom prst="rect">
            <a:avLst/>
          </a:prstGeom>
          <a:noFill/>
        </p:spPr>
        <p:txBody>
          <a:bodyPr wrap="square" rtlCol="0">
            <a:spAutoFit/>
          </a:bodyPr>
          <a:lstStyle>
            <a:defPPr>
              <a:defRPr lang="zh-CN"/>
            </a:defPPr>
            <a:lvl1pPr defTabSz="457200">
              <a:lnSpc>
                <a:spcPct val="150000"/>
              </a:lnSpc>
              <a:defRPr sz="1200" kern="0">
                <a:cs typeface="+mn-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ym typeface="+mn-lt"/>
              </a:rPr>
              <a:t>lorem </a:t>
            </a:r>
            <a:r>
              <a:rPr lang="en-US">
                <a:sym typeface="+mn-lt"/>
              </a:rPr>
              <a:t>ipsum dolor sit ame consectetur adipiscing elit</a:t>
            </a:r>
            <a:endParaRPr lang="en-US" dirty="0">
              <a:sym typeface="+mn-lt"/>
            </a:endParaRPr>
          </a:p>
        </p:txBody>
      </p:sp>
      <p:sp>
        <p:nvSpPr>
          <p:cNvPr id="29" name="TextBox 97"/>
          <p:cNvSpPr txBox="1"/>
          <p:nvPr/>
        </p:nvSpPr>
        <p:spPr>
          <a:xfrm>
            <a:off x="2950893" y="1633689"/>
            <a:ext cx="2341671" cy="369332"/>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r>
              <a:rPr lang="zh-CN" altLang="en-US" b="1" kern="0" dirty="0">
                <a:cs typeface="+mn-ea"/>
                <a:sym typeface="+mn-lt"/>
              </a:rPr>
              <a:t>输入小标题</a:t>
            </a:r>
          </a:p>
        </p:txBody>
      </p:sp>
      <p:sp>
        <p:nvSpPr>
          <p:cNvPr id="30" name="TextBox 98"/>
          <p:cNvSpPr txBox="1"/>
          <p:nvPr/>
        </p:nvSpPr>
        <p:spPr>
          <a:xfrm>
            <a:off x="2957108" y="1949712"/>
            <a:ext cx="2335456" cy="613438"/>
          </a:xfrm>
          <a:prstGeom prst="rect">
            <a:avLst/>
          </a:prstGeom>
          <a:noFill/>
        </p:spPr>
        <p:txBody>
          <a:bodyPr wrap="square" rtlCol="0">
            <a:spAutoFit/>
          </a:bodyPr>
          <a:lstStyle>
            <a:defPPr>
              <a:defRPr lang="zh-CN"/>
            </a:defPPr>
            <a:lvl1pPr defTabSz="457200">
              <a:lnSpc>
                <a:spcPct val="150000"/>
              </a:lnSpc>
              <a:defRPr sz="1200" kern="0">
                <a:cs typeface="+mn-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ym typeface="+mn-lt"/>
              </a:rPr>
              <a:t>lorem ipsum </a:t>
            </a:r>
            <a:r>
              <a:rPr lang="en-US">
                <a:sym typeface="+mn-lt"/>
              </a:rPr>
              <a:t>dolor sit ame consectetur adipiscing elit</a:t>
            </a:r>
            <a:endParaRPr lang="en-US" dirty="0">
              <a:sym typeface="+mn-lt"/>
            </a:endParaRPr>
          </a:p>
        </p:txBody>
      </p:sp>
      <p:sp>
        <p:nvSpPr>
          <p:cNvPr id="32" name="TextBox 100"/>
          <p:cNvSpPr txBox="1"/>
          <p:nvPr/>
        </p:nvSpPr>
        <p:spPr>
          <a:xfrm>
            <a:off x="6980473" y="1633689"/>
            <a:ext cx="2341671" cy="369332"/>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r>
              <a:rPr lang="zh-CN" altLang="en-US" b="1" kern="0" dirty="0">
                <a:cs typeface="+mn-ea"/>
                <a:sym typeface="+mn-lt"/>
              </a:rPr>
              <a:t>输入小标题</a:t>
            </a:r>
          </a:p>
        </p:txBody>
      </p:sp>
      <p:sp>
        <p:nvSpPr>
          <p:cNvPr id="33" name="TextBox 101"/>
          <p:cNvSpPr txBox="1"/>
          <p:nvPr/>
        </p:nvSpPr>
        <p:spPr>
          <a:xfrm>
            <a:off x="6986688" y="1949712"/>
            <a:ext cx="2335456" cy="613438"/>
          </a:xfrm>
          <a:prstGeom prst="rect">
            <a:avLst/>
          </a:prstGeom>
          <a:noFill/>
        </p:spPr>
        <p:txBody>
          <a:bodyPr wrap="square" rtlCol="0">
            <a:spAutoFit/>
          </a:bodyPr>
          <a:lstStyle>
            <a:defPPr>
              <a:defRPr lang="zh-CN"/>
            </a:defPPr>
            <a:lvl1pPr defTabSz="457200">
              <a:lnSpc>
                <a:spcPct val="150000"/>
              </a:lnSpc>
              <a:defRPr sz="1200" kern="0">
                <a:cs typeface="+mn-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ym typeface="+mn-lt"/>
              </a:rPr>
              <a:t>lorem </a:t>
            </a:r>
            <a:r>
              <a:rPr lang="en-US">
                <a:sym typeface="+mn-lt"/>
              </a:rPr>
              <a:t>ipsum dolor sit ame consectetur adipiscing elit</a:t>
            </a:r>
            <a:endParaRPr lang="en-US" dirty="0">
              <a:sym typeface="+mn-lt"/>
            </a:endParaRPr>
          </a:p>
        </p:txBody>
      </p:sp>
      <p:sp>
        <p:nvSpPr>
          <p:cNvPr id="5" name="Figure"/>
          <p:cNvSpPr/>
          <p:nvPr/>
        </p:nvSpPr>
        <p:spPr>
          <a:xfrm>
            <a:off x="3234599" y="2861675"/>
            <a:ext cx="1733136" cy="1559029"/>
          </a:xfrm>
          <a:custGeom>
            <a:avLst/>
            <a:gdLst/>
            <a:ahLst/>
            <a:cxnLst>
              <a:cxn ang="0">
                <a:pos x="wd2" y="hd2"/>
              </a:cxn>
              <a:cxn ang="5400000">
                <a:pos x="wd2" y="hd2"/>
              </a:cxn>
              <a:cxn ang="10800000">
                <a:pos x="wd2" y="hd2"/>
              </a:cxn>
              <a:cxn ang="16200000">
                <a:pos x="wd2" y="hd2"/>
              </a:cxn>
            </a:cxnLst>
            <a:rect l="0" t="0" r="r" b="b"/>
            <a:pathLst>
              <a:path w="20321" h="21107" extrusionOk="0">
                <a:moveTo>
                  <a:pt x="12386" y="19628"/>
                </a:moveTo>
                <a:lnTo>
                  <a:pt x="19973" y="4452"/>
                </a:lnTo>
                <a:cubicBezTo>
                  <a:pt x="20960" y="2470"/>
                  <a:pt x="19725" y="0"/>
                  <a:pt x="17751" y="0"/>
                </a:cubicBezTo>
                <a:lnTo>
                  <a:pt x="2569" y="0"/>
                </a:lnTo>
                <a:cubicBezTo>
                  <a:pt x="595" y="0"/>
                  <a:pt x="-640" y="2470"/>
                  <a:pt x="347" y="4452"/>
                </a:cubicBezTo>
                <a:lnTo>
                  <a:pt x="7934" y="19628"/>
                </a:lnTo>
                <a:cubicBezTo>
                  <a:pt x="8920" y="21600"/>
                  <a:pt x="11391" y="21600"/>
                  <a:pt x="12386" y="19628"/>
                </a:cubicBezTo>
                <a:close/>
              </a:path>
            </a:pathLst>
          </a:custGeom>
          <a:solidFill>
            <a:srgbClr val="448BA4"/>
          </a:solidFill>
          <a:ln w="25400" cap="flat">
            <a:noFill/>
            <a:prstDash val="solid"/>
            <a:miter lim="400000"/>
          </a:ln>
          <a:effectLst/>
          <a:sp3d/>
        </p:spPr>
        <p:style>
          <a:lnRef idx="0">
            <a:scrgbClr r="0" g="0" b="0"/>
          </a:lnRef>
          <a:fillRef idx="0">
            <a:scrgbClr r="0" g="0" b="0"/>
          </a:fillRef>
          <a:effectRef idx="0">
            <a:scrgbClr r="0" g="0" b="0"/>
          </a:effectRef>
          <a:fontRef idx="none"/>
        </p:style>
        <p:txBody>
          <a:bodyPr rot="0" spcFirstLastPara="1" vert="horz" wrap="square" lIns="38100" tIns="38100" rIns="38100" bIns="38100" numCol="1" spcCol="38100" rtlCol="0" fromWordArt="0" anchor="ctr" anchorCtr="0" forceAA="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3000">
              <a:solidFill>
                <a:srgbClr val="FFFFFF"/>
              </a:solidFill>
              <a:cs typeface="+mn-ea"/>
              <a:sym typeface="+mn-lt"/>
            </a:endParaRPr>
          </a:p>
        </p:txBody>
      </p:sp>
      <p:sp>
        <p:nvSpPr>
          <p:cNvPr id="10" name="Cercle"/>
          <p:cNvSpPr/>
          <p:nvPr/>
        </p:nvSpPr>
        <p:spPr>
          <a:xfrm>
            <a:off x="3786218" y="2684875"/>
            <a:ext cx="626575" cy="626575"/>
          </a:xfrm>
          <a:prstGeom prst="ellipse">
            <a:avLst/>
          </a:prstGeom>
          <a:solidFill>
            <a:srgbClr val="448BA4"/>
          </a:solidFill>
          <a:ln w="47625" cap="flat">
            <a:solidFill>
              <a:schemeClr val="bg1"/>
            </a:solidFill>
            <a:prstDash val="solid"/>
            <a:miter lim="400000"/>
          </a:ln>
          <a:effectLst/>
          <a:sp3d/>
        </p:spPr>
        <p:style>
          <a:lnRef idx="0">
            <a:scrgbClr r="0" g="0" b="0"/>
          </a:lnRef>
          <a:fillRef idx="0">
            <a:scrgbClr r="0" g="0" b="0"/>
          </a:fillRef>
          <a:effectRef idx="0">
            <a:scrgbClr r="0" g="0" b="0"/>
          </a:effectRef>
          <a:fontRef idx="none"/>
        </p:style>
        <p:txBody>
          <a:bodyPr rot="0" spcFirstLastPara="1" vert="horz" wrap="square" lIns="38100" tIns="38100" rIns="38100" bIns="38100" numCol="1" spcCol="38100" rtlCol="0" fromWordArt="0" anchor="ctr" anchorCtr="0" forceAA="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solidFill>
                  <a:srgbClr val="FFFFFF"/>
                </a:solidFill>
                <a:cs typeface="+mn-ea"/>
                <a:sym typeface="+mn-lt"/>
              </a:rPr>
              <a:t>02</a:t>
            </a:r>
            <a:endParaRPr sz="2400" dirty="0">
              <a:solidFill>
                <a:srgbClr val="FFFFFF"/>
              </a:solidFill>
              <a:cs typeface="+mn-ea"/>
              <a:sym typeface="+mn-lt"/>
            </a:endParaRPr>
          </a:p>
        </p:txBody>
      </p:sp>
      <p:sp>
        <p:nvSpPr>
          <p:cNvPr id="34" name="Freeform 1171"/>
          <p:cNvSpPr/>
          <p:nvPr/>
        </p:nvSpPr>
        <p:spPr bwMode="auto">
          <a:xfrm>
            <a:off x="3927540" y="3464338"/>
            <a:ext cx="345838" cy="259351"/>
          </a:xfrm>
          <a:custGeom>
            <a:avLst/>
            <a:gdLst>
              <a:gd name="T0" fmla="*/ 6189 w 6231"/>
              <a:gd name="T1" fmla="*/ 0 h 4673"/>
              <a:gd name="T2" fmla="*/ 6206 w 6231"/>
              <a:gd name="T3" fmla="*/ 6 h 4673"/>
              <a:gd name="T4" fmla="*/ 6219 w 6231"/>
              <a:gd name="T5" fmla="*/ 17 h 4673"/>
              <a:gd name="T6" fmla="*/ 6229 w 6231"/>
              <a:gd name="T7" fmla="*/ 34 h 4673"/>
              <a:gd name="T8" fmla="*/ 6231 w 6231"/>
              <a:gd name="T9" fmla="*/ 53 h 4673"/>
              <a:gd name="T10" fmla="*/ 6223 w 6231"/>
              <a:gd name="T11" fmla="*/ 72 h 4673"/>
              <a:gd name="T12" fmla="*/ 3477 w 6231"/>
              <a:gd name="T13" fmla="*/ 4603 h 4673"/>
              <a:gd name="T14" fmla="*/ 3455 w 6231"/>
              <a:gd name="T15" fmla="*/ 4631 h 4673"/>
              <a:gd name="T16" fmla="*/ 3428 w 6231"/>
              <a:gd name="T17" fmla="*/ 4652 h 4673"/>
              <a:gd name="T18" fmla="*/ 3398 w 6231"/>
              <a:gd name="T19" fmla="*/ 4665 h 4673"/>
              <a:gd name="T20" fmla="*/ 3366 w 6231"/>
              <a:gd name="T21" fmla="*/ 4673 h 4673"/>
              <a:gd name="T22" fmla="*/ 3332 w 6231"/>
              <a:gd name="T23" fmla="*/ 4673 h 4673"/>
              <a:gd name="T24" fmla="*/ 3300 w 6231"/>
              <a:gd name="T25" fmla="*/ 4664 h 4673"/>
              <a:gd name="T26" fmla="*/ 3269 w 6231"/>
              <a:gd name="T27" fmla="*/ 4648 h 4673"/>
              <a:gd name="T28" fmla="*/ 2513 w 6231"/>
              <a:gd name="T29" fmla="*/ 4132 h 4673"/>
              <a:gd name="T30" fmla="*/ 1745 w 6231"/>
              <a:gd name="T31" fmla="*/ 4641 h 4673"/>
              <a:gd name="T32" fmla="*/ 1717 w 6231"/>
              <a:gd name="T33" fmla="*/ 4654 h 4673"/>
              <a:gd name="T34" fmla="*/ 1690 w 6231"/>
              <a:gd name="T35" fmla="*/ 4656 h 4673"/>
              <a:gd name="T36" fmla="*/ 1664 w 6231"/>
              <a:gd name="T37" fmla="*/ 4650 h 4673"/>
              <a:gd name="T38" fmla="*/ 1639 w 6231"/>
              <a:gd name="T39" fmla="*/ 4639 h 4673"/>
              <a:gd name="T40" fmla="*/ 1621 w 6231"/>
              <a:gd name="T41" fmla="*/ 4618 h 4673"/>
              <a:gd name="T42" fmla="*/ 1609 w 6231"/>
              <a:gd name="T43" fmla="*/ 4595 h 4673"/>
              <a:gd name="T44" fmla="*/ 1603 w 6231"/>
              <a:gd name="T45" fmla="*/ 4565 h 4673"/>
              <a:gd name="T46" fmla="*/ 1603 w 6231"/>
              <a:gd name="T47" fmla="*/ 3511 h 4673"/>
              <a:gd name="T48" fmla="*/ 5090 w 6231"/>
              <a:gd name="T49" fmla="*/ 905 h 4673"/>
              <a:gd name="T50" fmla="*/ 972 w 6231"/>
              <a:gd name="T51" fmla="*/ 3077 h 4673"/>
              <a:gd name="T52" fmla="*/ 64 w 6231"/>
              <a:gd name="T53" fmla="*/ 2459 h 4673"/>
              <a:gd name="T54" fmla="*/ 36 w 6231"/>
              <a:gd name="T55" fmla="*/ 2434 h 4673"/>
              <a:gd name="T56" fmla="*/ 15 w 6231"/>
              <a:gd name="T57" fmla="*/ 2404 h 4673"/>
              <a:gd name="T58" fmla="*/ 4 w 6231"/>
              <a:gd name="T59" fmla="*/ 2370 h 4673"/>
              <a:gd name="T60" fmla="*/ 0 w 6231"/>
              <a:gd name="T61" fmla="*/ 2335 h 4673"/>
              <a:gd name="T62" fmla="*/ 0 w 6231"/>
              <a:gd name="T63" fmla="*/ 2335 h 4673"/>
              <a:gd name="T64" fmla="*/ 4 w 6231"/>
              <a:gd name="T65" fmla="*/ 2301 h 4673"/>
              <a:gd name="T66" fmla="*/ 17 w 6231"/>
              <a:gd name="T67" fmla="*/ 2269 h 4673"/>
              <a:gd name="T68" fmla="*/ 36 w 6231"/>
              <a:gd name="T69" fmla="*/ 2241 h 4673"/>
              <a:gd name="T70" fmla="*/ 62 w 6231"/>
              <a:gd name="T71" fmla="*/ 2216 h 4673"/>
              <a:gd name="T72" fmla="*/ 96 w 6231"/>
              <a:gd name="T73" fmla="*/ 2199 h 4673"/>
              <a:gd name="T74" fmla="*/ 6168 w 6231"/>
              <a:gd name="T75" fmla="*/ 4 h 4673"/>
              <a:gd name="T76" fmla="*/ 6189 w 6231"/>
              <a:gd name="T77" fmla="*/ 0 h 4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231" h="4673">
                <a:moveTo>
                  <a:pt x="6189" y="0"/>
                </a:moveTo>
                <a:lnTo>
                  <a:pt x="6206" y="6"/>
                </a:lnTo>
                <a:lnTo>
                  <a:pt x="6219" y="17"/>
                </a:lnTo>
                <a:lnTo>
                  <a:pt x="6229" y="34"/>
                </a:lnTo>
                <a:lnTo>
                  <a:pt x="6231" y="53"/>
                </a:lnTo>
                <a:lnTo>
                  <a:pt x="6223" y="72"/>
                </a:lnTo>
                <a:lnTo>
                  <a:pt x="3477" y="4603"/>
                </a:lnTo>
                <a:lnTo>
                  <a:pt x="3455" y="4631"/>
                </a:lnTo>
                <a:lnTo>
                  <a:pt x="3428" y="4652"/>
                </a:lnTo>
                <a:lnTo>
                  <a:pt x="3398" y="4665"/>
                </a:lnTo>
                <a:lnTo>
                  <a:pt x="3366" y="4673"/>
                </a:lnTo>
                <a:lnTo>
                  <a:pt x="3332" y="4673"/>
                </a:lnTo>
                <a:lnTo>
                  <a:pt x="3300" y="4664"/>
                </a:lnTo>
                <a:lnTo>
                  <a:pt x="3269" y="4648"/>
                </a:lnTo>
                <a:lnTo>
                  <a:pt x="2513" y="4132"/>
                </a:lnTo>
                <a:lnTo>
                  <a:pt x="1745" y="4641"/>
                </a:lnTo>
                <a:lnTo>
                  <a:pt x="1717" y="4654"/>
                </a:lnTo>
                <a:lnTo>
                  <a:pt x="1690" y="4656"/>
                </a:lnTo>
                <a:lnTo>
                  <a:pt x="1664" y="4650"/>
                </a:lnTo>
                <a:lnTo>
                  <a:pt x="1639" y="4639"/>
                </a:lnTo>
                <a:lnTo>
                  <a:pt x="1621" y="4618"/>
                </a:lnTo>
                <a:lnTo>
                  <a:pt x="1609" y="4595"/>
                </a:lnTo>
                <a:lnTo>
                  <a:pt x="1603" y="4565"/>
                </a:lnTo>
                <a:lnTo>
                  <a:pt x="1603" y="3511"/>
                </a:lnTo>
                <a:lnTo>
                  <a:pt x="5090" y="905"/>
                </a:lnTo>
                <a:lnTo>
                  <a:pt x="972" y="3077"/>
                </a:lnTo>
                <a:lnTo>
                  <a:pt x="64" y="2459"/>
                </a:lnTo>
                <a:lnTo>
                  <a:pt x="36" y="2434"/>
                </a:lnTo>
                <a:lnTo>
                  <a:pt x="15" y="2404"/>
                </a:lnTo>
                <a:lnTo>
                  <a:pt x="4" y="2370"/>
                </a:lnTo>
                <a:lnTo>
                  <a:pt x="0" y="2335"/>
                </a:lnTo>
                <a:lnTo>
                  <a:pt x="0" y="2335"/>
                </a:lnTo>
                <a:lnTo>
                  <a:pt x="4" y="2301"/>
                </a:lnTo>
                <a:lnTo>
                  <a:pt x="17" y="2269"/>
                </a:lnTo>
                <a:lnTo>
                  <a:pt x="36" y="2241"/>
                </a:lnTo>
                <a:lnTo>
                  <a:pt x="62" y="2216"/>
                </a:lnTo>
                <a:lnTo>
                  <a:pt x="96" y="2199"/>
                </a:lnTo>
                <a:lnTo>
                  <a:pt x="6168" y="4"/>
                </a:lnTo>
                <a:lnTo>
                  <a:pt x="6189"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4" name="Figure"/>
          <p:cNvSpPr/>
          <p:nvPr/>
        </p:nvSpPr>
        <p:spPr>
          <a:xfrm>
            <a:off x="1218464" y="2924125"/>
            <a:ext cx="1732429" cy="1559028"/>
          </a:xfrm>
          <a:custGeom>
            <a:avLst/>
            <a:gdLst/>
            <a:ahLst/>
            <a:cxnLst>
              <a:cxn ang="0">
                <a:pos x="wd2" y="hd2"/>
              </a:cxn>
              <a:cxn ang="5400000">
                <a:pos x="wd2" y="hd2"/>
              </a:cxn>
              <a:cxn ang="10800000">
                <a:pos x="wd2" y="hd2"/>
              </a:cxn>
              <a:cxn ang="16200000">
                <a:pos x="wd2" y="hd2"/>
              </a:cxn>
            </a:cxnLst>
            <a:rect l="0" t="0" r="r" b="b"/>
            <a:pathLst>
              <a:path w="20320" h="21107" extrusionOk="0">
                <a:moveTo>
                  <a:pt x="7937" y="1479"/>
                </a:moveTo>
                <a:lnTo>
                  <a:pt x="347" y="16655"/>
                </a:lnTo>
                <a:cubicBezTo>
                  <a:pt x="-640" y="18637"/>
                  <a:pt x="596" y="21107"/>
                  <a:pt x="2570" y="21107"/>
                </a:cubicBezTo>
                <a:lnTo>
                  <a:pt x="17750" y="21107"/>
                </a:lnTo>
                <a:cubicBezTo>
                  <a:pt x="19724" y="21107"/>
                  <a:pt x="20960" y="18637"/>
                  <a:pt x="19973" y="16655"/>
                </a:cubicBezTo>
                <a:lnTo>
                  <a:pt x="12383" y="1479"/>
                </a:lnTo>
                <a:cubicBezTo>
                  <a:pt x="11396" y="-493"/>
                  <a:pt x="8924" y="-493"/>
                  <a:pt x="7937" y="1479"/>
                </a:cubicBezTo>
                <a:close/>
              </a:path>
            </a:pathLst>
          </a:custGeom>
          <a:solidFill>
            <a:srgbClr val="448BA4"/>
          </a:solidFill>
          <a:ln w="25400" cap="flat">
            <a:noFill/>
            <a:prstDash val="solid"/>
            <a:miter lim="400000"/>
          </a:ln>
          <a:effectLst/>
          <a:sp3d/>
        </p:spPr>
        <p:style>
          <a:lnRef idx="0">
            <a:scrgbClr r="0" g="0" b="0"/>
          </a:lnRef>
          <a:fillRef idx="0">
            <a:scrgbClr r="0" g="0" b="0"/>
          </a:fillRef>
          <a:effectRef idx="0">
            <a:scrgbClr r="0" g="0" b="0"/>
          </a:effectRef>
          <a:fontRef idx="none"/>
        </p:style>
        <p:txBody>
          <a:bodyPr rot="0" spcFirstLastPara="1" vert="horz" wrap="square" lIns="38100" tIns="38100" rIns="38100" bIns="38100" numCol="1" spcCol="38100" rtlCol="0" fromWordArt="0" anchor="ctr" anchorCtr="0" forceAA="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3000">
              <a:solidFill>
                <a:srgbClr val="FFFFFF"/>
              </a:solidFill>
              <a:cs typeface="+mn-ea"/>
              <a:sym typeface="+mn-lt"/>
            </a:endParaRPr>
          </a:p>
        </p:txBody>
      </p:sp>
      <p:sp>
        <p:nvSpPr>
          <p:cNvPr id="9" name="Cercle"/>
          <p:cNvSpPr/>
          <p:nvPr/>
        </p:nvSpPr>
        <p:spPr>
          <a:xfrm>
            <a:off x="1770083" y="4034434"/>
            <a:ext cx="626581" cy="626581"/>
          </a:xfrm>
          <a:prstGeom prst="ellipse">
            <a:avLst/>
          </a:prstGeom>
          <a:solidFill>
            <a:srgbClr val="448BA4"/>
          </a:solidFill>
          <a:ln w="47625" cap="flat">
            <a:solidFill>
              <a:schemeClr val="bg1"/>
            </a:solidFill>
            <a:prstDash val="solid"/>
            <a:miter lim="400000"/>
          </a:ln>
          <a:effectLst/>
          <a:sp3d/>
        </p:spPr>
        <p:style>
          <a:lnRef idx="0">
            <a:scrgbClr r="0" g="0" b="0"/>
          </a:lnRef>
          <a:fillRef idx="0">
            <a:scrgbClr r="0" g="0" b="0"/>
          </a:fillRef>
          <a:effectRef idx="0">
            <a:scrgbClr r="0" g="0" b="0"/>
          </a:effectRef>
          <a:fontRef idx="none"/>
        </p:style>
        <p:txBody>
          <a:bodyPr rot="0" spcFirstLastPara="1" vert="horz" wrap="square" lIns="38100" tIns="38100" rIns="38100" bIns="38100" numCol="1" spcCol="38100" rtlCol="0" fromWordArt="0" anchor="ctr" anchorCtr="0" forceAA="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solidFill>
                  <a:srgbClr val="FFFFFF"/>
                </a:solidFill>
                <a:cs typeface="+mn-ea"/>
                <a:sym typeface="+mn-lt"/>
              </a:rPr>
              <a:t>01</a:t>
            </a:r>
            <a:endParaRPr sz="2400" dirty="0">
              <a:solidFill>
                <a:srgbClr val="FFFFFF"/>
              </a:solidFill>
              <a:cs typeface="+mn-ea"/>
              <a:sym typeface="+mn-lt"/>
            </a:endParaRPr>
          </a:p>
        </p:txBody>
      </p:sp>
      <p:sp>
        <p:nvSpPr>
          <p:cNvPr id="35" name="Freeform 1195"/>
          <p:cNvSpPr>
            <a:spLocks noEditPoints="1"/>
          </p:cNvSpPr>
          <p:nvPr/>
        </p:nvSpPr>
        <p:spPr bwMode="auto">
          <a:xfrm>
            <a:off x="1912114" y="3506484"/>
            <a:ext cx="345129" cy="299962"/>
          </a:xfrm>
          <a:custGeom>
            <a:avLst/>
            <a:gdLst>
              <a:gd name="T0" fmla="*/ 316 w 4005"/>
              <a:gd name="T1" fmla="*/ 270 h 3479"/>
              <a:gd name="T2" fmla="*/ 287 w 4005"/>
              <a:gd name="T3" fmla="*/ 287 h 3479"/>
              <a:gd name="T4" fmla="*/ 269 w 4005"/>
              <a:gd name="T5" fmla="*/ 317 h 3479"/>
              <a:gd name="T6" fmla="*/ 268 w 4005"/>
              <a:gd name="T7" fmla="*/ 2074 h 3479"/>
              <a:gd name="T8" fmla="*/ 276 w 4005"/>
              <a:gd name="T9" fmla="*/ 2107 h 3479"/>
              <a:gd name="T10" fmla="*/ 301 w 4005"/>
              <a:gd name="T11" fmla="*/ 2133 h 3479"/>
              <a:gd name="T12" fmla="*/ 334 w 4005"/>
              <a:gd name="T13" fmla="*/ 2141 h 3479"/>
              <a:gd name="T14" fmla="*/ 3689 w 4005"/>
              <a:gd name="T15" fmla="*/ 2139 h 3479"/>
              <a:gd name="T16" fmla="*/ 3718 w 4005"/>
              <a:gd name="T17" fmla="*/ 2122 h 3479"/>
              <a:gd name="T18" fmla="*/ 3735 w 4005"/>
              <a:gd name="T19" fmla="*/ 2091 h 3479"/>
              <a:gd name="T20" fmla="*/ 3738 w 4005"/>
              <a:gd name="T21" fmla="*/ 335 h 3479"/>
              <a:gd name="T22" fmla="*/ 3729 w 4005"/>
              <a:gd name="T23" fmla="*/ 302 h 3479"/>
              <a:gd name="T24" fmla="*/ 3703 w 4005"/>
              <a:gd name="T25" fmla="*/ 276 h 3479"/>
              <a:gd name="T26" fmla="*/ 3670 w 4005"/>
              <a:gd name="T27" fmla="*/ 267 h 3479"/>
              <a:gd name="T28" fmla="*/ 334 w 4005"/>
              <a:gd name="T29" fmla="*/ 0 h 3479"/>
              <a:gd name="T30" fmla="*/ 3716 w 4005"/>
              <a:gd name="T31" fmla="*/ 3 h 3479"/>
              <a:gd name="T32" fmla="*/ 3799 w 4005"/>
              <a:gd name="T33" fmla="*/ 25 h 3479"/>
              <a:gd name="T34" fmla="*/ 3873 w 4005"/>
              <a:gd name="T35" fmla="*/ 68 h 3479"/>
              <a:gd name="T36" fmla="*/ 3937 w 4005"/>
              <a:gd name="T37" fmla="*/ 132 h 3479"/>
              <a:gd name="T38" fmla="*/ 3981 w 4005"/>
              <a:gd name="T39" fmla="*/ 206 h 3479"/>
              <a:gd name="T40" fmla="*/ 4001 w 4005"/>
              <a:gd name="T41" fmla="*/ 289 h 3479"/>
              <a:gd name="T42" fmla="*/ 4005 w 4005"/>
              <a:gd name="T43" fmla="*/ 2609 h 3479"/>
              <a:gd name="T44" fmla="*/ 3994 w 4005"/>
              <a:gd name="T45" fmla="*/ 2698 h 3479"/>
              <a:gd name="T46" fmla="*/ 3961 w 4005"/>
              <a:gd name="T47" fmla="*/ 2776 h 3479"/>
              <a:gd name="T48" fmla="*/ 3906 w 4005"/>
              <a:gd name="T49" fmla="*/ 2846 h 3479"/>
              <a:gd name="T50" fmla="*/ 3837 w 4005"/>
              <a:gd name="T51" fmla="*/ 2901 h 3479"/>
              <a:gd name="T52" fmla="*/ 3758 w 4005"/>
              <a:gd name="T53" fmla="*/ 2933 h 3479"/>
              <a:gd name="T54" fmla="*/ 3670 w 4005"/>
              <a:gd name="T55" fmla="*/ 2944 h 3479"/>
              <a:gd name="T56" fmla="*/ 2540 w 4005"/>
              <a:gd name="T57" fmla="*/ 2997 h 3479"/>
              <a:gd name="T58" fmla="*/ 2569 w 4005"/>
              <a:gd name="T59" fmla="*/ 3107 h 3479"/>
              <a:gd name="T60" fmla="*/ 2615 w 4005"/>
              <a:gd name="T61" fmla="*/ 3210 h 3479"/>
              <a:gd name="T62" fmla="*/ 2651 w 4005"/>
              <a:gd name="T63" fmla="*/ 3284 h 3479"/>
              <a:gd name="T64" fmla="*/ 2667 w 4005"/>
              <a:gd name="T65" fmla="*/ 3330 h 3479"/>
              <a:gd name="T66" fmla="*/ 2667 w 4005"/>
              <a:gd name="T67" fmla="*/ 3371 h 3479"/>
              <a:gd name="T68" fmla="*/ 2648 w 4005"/>
              <a:gd name="T69" fmla="*/ 3419 h 3479"/>
              <a:gd name="T70" fmla="*/ 2610 w 4005"/>
              <a:gd name="T71" fmla="*/ 3457 h 3479"/>
              <a:gd name="T72" fmla="*/ 2562 w 4005"/>
              <a:gd name="T73" fmla="*/ 3477 h 3479"/>
              <a:gd name="T74" fmla="*/ 1469 w 4005"/>
              <a:gd name="T75" fmla="*/ 3479 h 3479"/>
              <a:gd name="T76" fmla="*/ 1417 w 4005"/>
              <a:gd name="T77" fmla="*/ 3469 h 3479"/>
              <a:gd name="T78" fmla="*/ 1375 w 4005"/>
              <a:gd name="T79" fmla="*/ 3440 h 3479"/>
              <a:gd name="T80" fmla="*/ 1345 w 4005"/>
              <a:gd name="T81" fmla="*/ 3396 h 3479"/>
              <a:gd name="T82" fmla="*/ 1335 w 4005"/>
              <a:gd name="T83" fmla="*/ 3346 h 3479"/>
              <a:gd name="T84" fmla="*/ 1343 w 4005"/>
              <a:gd name="T85" fmla="*/ 3308 h 3479"/>
              <a:gd name="T86" fmla="*/ 1368 w 4005"/>
              <a:gd name="T87" fmla="*/ 3254 h 3479"/>
              <a:gd name="T88" fmla="*/ 1412 w 4005"/>
              <a:gd name="T89" fmla="*/ 3161 h 3479"/>
              <a:gd name="T90" fmla="*/ 1454 w 4005"/>
              <a:gd name="T91" fmla="*/ 3052 h 3479"/>
              <a:gd name="T92" fmla="*/ 1469 w 4005"/>
              <a:gd name="T93" fmla="*/ 2944 h 3479"/>
              <a:gd name="T94" fmla="*/ 290 w 4005"/>
              <a:gd name="T95" fmla="*/ 2941 h 3479"/>
              <a:gd name="T96" fmla="*/ 206 w 4005"/>
              <a:gd name="T97" fmla="*/ 2919 h 3479"/>
              <a:gd name="T98" fmla="*/ 132 w 4005"/>
              <a:gd name="T99" fmla="*/ 2876 h 3479"/>
              <a:gd name="T100" fmla="*/ 68 w 4005"/>
              <a:gd name="T101" fmla="*/ 2812 h 3479"/>
              <a:gd name="T102" fmla="*/ 24 w 4005"/>
              <a:gd name="T103" fmla="*/ 2738 h 3479"/>
              <a:gd name="T104" fmla="*/ 2 w 4005"/>
              <a:gd name="T105" fmla="*/ 2655 h 3479"/>
              <a:gd name="T106" fmla="*/ 0 w 4005"/>
              <a:gd name="T107" fmla="*/ 335 h 3479"/>
              <a:gd name="T108" fmla="*/ 11 w 4005"/>
              <a:gd name="T109" fmla="*/ 246 h 3479"/>
              <a:gd name="T110" fmla="*/ 44 w 4005"/>
              <a:gd name="T111" fmla="*/ 168 h 3479"/>
              <a:gd name="T112" fmla="*/ 98 w 4005"/>
              <a:gd name="T113" fmla="*/ 98 h 3479"/>
              <a:gd name="T114" fmla="*/ 167 w 4005"/>
              <a:gd name="T115" fmla="*/ 43 h 3479"/>
              <a:gd name="T116" fmla="*/ 247 w 4005"/>
              <a:gd name="T117" fmla="*/ 11 h 3479"/>
              <a:gd name="T118" fmla="*/ 334 w 4005"/>
              <a:gd name="T119" fmla="*/ 0 h 3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05" h="3479">
                <a:moveTo>
                  <a:pt x="334" y="267"/>
                </a:moveTo>
                <a:lnTo>
                  <a:pt x="316" y="270"/>
                </a:lnTo>
                <a:lnTo>
                  <a:pt x="301" y="276"/>
                </a:lnTo>
                <a:lnTo>
                  <a:pt x="287" y="287"/>
                </a:lnTo>
                <a:lnTo>
                  <a:pt x="276" y="302"/>
                </a:lnTo>
                <a:lnTo>
                  <a:pt x="269" y="317"/>
                </a:lnTo>
                <a:lnTo>
                  <a:pt x="268" y="335"/>
                </a:lnTo>
                <a:lnTo>
                  <a:pt x="268" y="2074"/>
                </a:lnTo>
                <a:lnTo>
                  <a:pt x="269" y="2091"/>
                </a:lnTo>
                <a:lnTo>
                  <a:pt x="276" y="2107"/>
                </a:lnTo>
                <a:lnTo>
                  <a:pt x="287" y="2122"/>
                </a:lnTo>
                <a:lnTo>
                  <a:pt x="301" y="2133"/>
                </a:lnTo>
                <a:lnTo>
                  <a:pt x="316" y="2139"/>
                </a:lnTo>
                <a:lnTo>
                  <a:pt x="334" y="2141"/>
                </a:lnTo>
                <a:lnTo>
                  <a:pt x="3670" y="2141"/>
                </a:lnTo>
                <a:lnTo>
                  <a:pt x="3689" y="2139"/>
                </a:lnTo>
                <a:lnTo>
                  <a:pt x="3703" y="2133"/>
                </a:lnTo>
                <a:lnTo>
                  <a:pt x="3718" y="2122"/>
                </a:lnTo>
                <a:lnTo>
                  <a:pt x="3729" y="2107"/>
                </a:lnTo>
                <a:lnTo>
                  <a:pt x="3735" y="2091"/>
                </a:lnTo>
                <a:lnTo>
                  <a:pt x="3738" y="2074"/>
                </a:lnTo>
                <a:lnTo>
                  <a:pt x="3738" y="335"/>
                </a:lnTo>
                <a:lnTo>
                  <a:pt x="3735" y="317"/>
                </a:lnTo>
                <a:lnTo>
                  <a:pt x="3729" y="302"/>
                </a:lnTo>
                <a:lnTo>
                  <a:pt x="3718" y="287"/>
                </a:lnTo>
                <a:lnTo>
                  <a:pt x="3703" y="276"/>
                </a:lnTo>
                <a:lnTo>
                  <a:pt x="3689" y="270"/>
                </a:lnTo>
                <a:lnTo>
                  <a:pt x="3670" y="267"/>
                </a:lnTo>
                <a:lnTo>
                  <a:pt x="334" y="267"/>
                </a:lnTo>
                <a:close/>
                <a:moveTo>
                  <a:pt x="334" y="0"/>
                </a:moveTo>
                <a:lnTo>
                  <a:pt x="3670" y="0"/>
                </a:lnTo>
                <a:lnTo>
                  <a:pt x="3716" y="3"/>
                </a:lnTo>
                <a:lnTo>
                  <a:pt x="3758" y="11"/>
                </a:lnTo>
                <a:lnTo>
                  <a:pt x="3799" y="25"/>
                </a:lnTo>
                <a:lnTo>
                  <a:pt x="3837" y="43"/>
                </a:lnTo>
                <a:lnTo>
                  <a:pt x="3873" y="68"/>
                </a:lnTo>
                <a:lnTo>
                  <a:pt x="3906" y="98"/>
                </a:lnTo>
                <a:lnTo>
                  <a:pt x="3937" y="132"/>
                </a:lnTo>
                <a:lnTo>
                  <a:pt x="3961" y="168"/>
                </a:lnTo>
                <a:lnTo>
                  <a:pt x="3981" y="206"/>
                </a:lnTo>
                <a:lnTo>
                  <a:pt x="3994" y="246"/>
                </a:lnTo>
                <a:lnTo>
                  <a:pt x="4001" y="289"/>
                </a:lnTo>
                <a:lnTo>
                  <a:pt x="4005" y="335"/>
                </a:lnTo>
                <a:lnTo>
                  <a:pt x="4005" y="2609"/>
                </a:lnTo>
                <a:lnTo>
                  <a:pt x="4001" y="2655"/>
                </a:lnTo>
                <a:lnTo>
                  <a:pt x="3994" y="2698"/>
                </a:lnTo>
                <a:lnTo>
                  <a:pt x="3981" y="2738"/>
                </a:lnTo>
                <a:lnTo>
                  <a:pt x="3961" y="2776"/>
                </a:lnTo>
                <a:lnTo>
                  <a:pt x="3937" y="2812"/>
                </a:lnTo>
                <a:lnTo>
                  <a:pt x="3906" y="2846"/>
                </a:lnTo>
                <a:lnTo>
                  <a:pt x="3873" y="2876"/>
                </a:lnTo>
                <a:lnTo>
                  <a:pt x="3837" y="2901"/>
                </a:lnTo>
                <a:lnTo>
                  <a:pt x="3799" y="2919"/>
                </a:lnTo>
                <a:lnTo>
                  <a:pt x="3758" y="2933"/>
                </a:lnTo>
                <a:lnTo>
                  <a:pt x="3716" y="2941"/>
                </a:lnTo>
                <a:lnTo>
                  <a:pt x="3670" y="2944"/>
                </a:lnTo>
                <a:lnTo>
                  <a:pt x="2536" y="2944"/>
                </a:lnTo>
                <a:lnTo>
                  <a:pt x="2540" y="2997"/>
                </a:lnTo>
                <a:lnTo>
                  <a:pt x="2551" y="3050"/>
                </a:lnTo>
                <a:lnTo>
                  <a:pt x="2569" y="3107"/>
                </a:lnTo>
                <a:lnTo>
                  <a:pt x="2591" y="3161"/>
                </a:lnTo>
                <a:lnTo>
                  <a:pt x="2615" y="3210"/>
                </a:lnTo>
                <a:lnTo>
                  <a:pt x="2637" y="3255"/>
                </a:lnTo>
                <a:lnTo>
                  <a:pt x="2651" y="3284"/>
                </a:lnTo>
                <a:lnTo>
                  <a:pt x="2661" y="3309"/>
                </a:lnTo>
                <a:lnTo>
                  <a:pt x="2667" y="3330"/>
                </a:lnTo>
                <a:lnTo>
                  <a:pt x="2670" y="3346"/>
                </a:lnTo>
                <a:lnTo>
                  <a:pt x="2667" y="3371"/>
                </a:lnTo>
                <a:lnTo>
                  <a:pt x="2660" y="3396"/>
                </a:lnTo>
                <a:lnTo>
                  <a:pt x="2648" y="3419"/>
                </a:lnTo>
                <a:lnTo>
                  <a:pt x="2631" y="3440"/>
                </a:lnTo>
                <a:lnTo>
                  <a:pt x="2610" y="3457"/>
                </a:lnTo>
                <a:lnTo>
                  <a:pt x="2587" y="3469"/>
                </a:lnTo>
                <a:lnTo>
                  <a:pt x="2562" y="3477"/>
                </a:lnTo>
                <a:lnTo>
                  <a:pt x="2536" y="3479"/>
                </a:lnTo>
                <a:lnTo>
                  <a:pt x="1469" y="3479"/>
                </a:lnTo>
                <a:lnTo>
                  <a:pt x="1442" y="3477"/>
                </a:lnTo>
                <a:lnTo>
                  <a:pt x="1417" y="3469"/>
                </a:lnTo>
                <a:lnTo>
                  <a:pt x="1395" y="3457"/>
                </a:lnTo>
                <a:lnTo>
                  <a:pt x="1375" y="3440"/>
                </a:lnTo>
                <a:lnTo>
                  <a:pt x="1357" y="3419"/>
                </a:lnTo>
                <a:lnTo>
                  <a:pt x="1345" y="3396"/>
                </a:lnTo>
                <a:lnTo>
                  <a:pt x="1338" y="3371"/>
                </a:lnTo>
                <a:lnTo>
                  <a:pt x="1335" y="3346"/>
                </a:lnTo>
                <a:lnTo>
                  <a:pt x="1337" y="3328"/>
                </a:lnTo>
                <a:lnTo>
                  <a:pt x="1343" y="3308"/>
                </a:lnTo>
                <a:lnTo>
                  <a:pt x="1354" y="3283"/>
                </a:lnTo>
                <a:lnTo>
                  <a:pt x="1368" y="3254"/>
                </a:lnTo>
                <a:lnTo>
                  <a:pt x="1390" y="3210"/>
                </a:lnTo>
                <a:lnTo>
                  <a:pt x="1412" y="3161"/>
                </a:lnTo>
                <a:lnTo>
                  <a:pt x="1434" y="3107"/>
                </a:lnTo>
                <a:lnTo>
                  <a:pt x="1454" y="3052"/>
                </a:lnTo>
                <a:lnTo>
                  <a:pt x="1465" y="2998"/>
                </a:lnTo>
                <a:lnTo>
                  <a:pt x="1469" y="2944"/>
                </a:lnTo>
                <a:lnTo>
                  <a:pt x="334" y="2944"/>
                </a:lnTo>
                <a:lnTo>
                  <a:pt x="290" y="2941"/>
                </a:lnTo>
                <a:lnTo>
                  <a:pt x="247" y="2933"/>
                </a:lnTo>
                <a:lnTo>
                  <a:pt x="206" y="2919"/>
                </a:lnTo>
                <a:lnTo>
                  <a:pt x="167" y="2901"/>
                </a:lnTo>
                <a:lnTo>
                  <a:pt x="132" y="2876"/>
                </a:lnTo>
                <a:lnTo>
                  <a:pt x="98" y="2846"/>
                </a:lnTo>
                <a:lnTo>
                  <a:pt x="68" y="2812"/>
                </a:lnTo>
                <a:lnTo>
                  <a:pt x="44" y="2776"/>
                </a:lnTo>
                <a:lnTo>
                  <a:pt x="24" y="2738"/>
                </a:lnTo>
                <a:lnTo>
                  <a:pt x="11" y="2698"/>
                </a:lnTo>
                <a:lnTo>
                  <a:pt x="2" y="2655"/>
                </a:lnTo>
                <a:lnTo>
                  <a:pt x="0" y="2609"/>
                </a:lnTo>
                <a:lnTo>
                  <a:pt x="0" y="335"/>
                </a:lnTo>
                <a:lnTo>
                  <a:pt x="2" y="289"/>
                </a:lnTo>
                <a:lnTo>
                  <a:pt x="11" y="246"/>
                </a:lnTo>
                <a:lnTo>
                  <a:pt x="24" y="206"/>
                </a:lnTo>
                <a:lnTo>
                  <a:pt x="44" y="168"/>
                </a:lnTo>
                <a:lnTo>
                  <a:pt x="68" y="132"/>
                </a:lnTo>
                <a:lnTo>
                  <a:pt x="98" y="98"/>
                </a:lnTo>
                <a:lnTo>
                  <a:pt x="132" y="68"/>
                </a:lnTo>
                <a:lnTo>
                  <a:pt x="167" y="43"/>
                </a:lnTo>
                <a:lnTo>
                  <a:pt x="206" y="25"/>
                </a:lnTo>
                <a:lnTo>
                  <a:pt x="247" y="11"/>
                </a:lnTo>
                <a:lnTo>
                  <a:pt x="290" y="3"/>
                </a:lnTo>
                <a:lnTo>
                  <a:pt x="334"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6" name="Figure"/>
          <p:cNvSpPr/>
          <p:nvPr/>
        </p:nvSpPr>
        <p:spPr>
          <a:xfrm>
            <a:off x="5250732" y="2924125"/>
            <a:ext cx="1732429" cy="1559028"/>
          </a:xfrm>
          <a:custGeom>
            <a:avLst/>
            <a:gdLst/>
            <a:ahLst/>
            <a:cxnLst>
              <a:cxn ang="0">
                <a:pos x="wd2" y="hd2"/>
              </a:cxn>
              <a:cxn ang="5400000">
                <a:pos x="wd2" y="hd2"/>
              </a:cxn>
              <a:cxn ang="10800000">
                <a:pos x="wd2" y="hd2"/>
              </a:cxn>
              <a:cxn ang="16200000">
                <a:pos x="wd2" y="hd2"/>
              </a:cxn>
            </a:cxnLst>
            <a:rect l="0" t="0" r="r" b="b"/>
            <a:pathLst>
              <a:path w="20320" h="21107" extrusionOk="0">
                <a:moveTo>
                  <a:pt x="7937" y="1479"/>
                </a:moveTo>
                <a:lnTo>
                  <a:pt x="347" y="16655"/>
                </a:lnTo>
                <a:cubicBezTo>
                  <a:pt x="-640" y="18637"/>
                  <a:pt x="596" y="21107"/>
                  <a:pt x="2570" y="21107"/>
                </a:cubicBezTo>
                <a:lnTo>
                  <a:pt x="17750" y="21107"/>
                </a:lnTo>
                <a:cubicBezTo>
                  <a:pt x="19724" y="21107"/>
                  <a:pt x="20960" y="18637"/>
                  <a:pt x="19973" y="16655"/>
                </a:cubicBezTo>
                <a:lnTo>
                  <a:pt x="12383" y="1479"/>
                </a:lnTo>
                <a:cubicBezTo>
                  <a:pt x="11396" y="-493"/>
                  <a:pt x="8924" y="-493"/>
                  <a:pt x="7937" y="1479"/>
                </a:cubicBezTo>
                <a:close/>
              </a:path>
            </a:pathLst>
          </a:custGeom>
          <a:solidFill>
            <a:srgbClr val="448BA4"/>
          </a:solidFill>
          <a:ln w="25400" cap="flat">
            <a:noFill/>
            <a:prstDash val="solid"/>
            <a:miter lim="400000"/>
          </a:ln>
          <a:effectLst/>
          <a:sp3d/>
        </p:spPr>
        <p:style>
          <a:lnRef idx="0">
            <a:scrgbClr r="0" g="0" b="0"/>
          </a:lnRef>
          <a:fillRef idx="0">
            <a:scrgbClr r="0" g="0" b="0"/>
          </a:fillRef>
          <a:effectRef idx="0">
            <a:scrgbClr r="0" g="0" b="0"/>
          </a:effectRef>
          <a:fontRef idx="none"/>
        </p:style>
        <p:txBody>
          <a:bodyPr rot="0" spcFirstLastPara="1" vert="horz" wrap="square" lIns="38100" tIns="38100" rIns="38100" bIns="38100" numCol="1" spcCol="38100" rtlCol="0" fromWordArt="0" anchor="ctr" anchorCtr="0" forceAA="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3000">
              <a:solidFill>
                <a:srgbClr val="FFFFFF"/>
              </a:solidFill>
              <a:cs typeface="+mn-ea"/>
              <a:sym typeface="+mn-lt"/>
            </a:endParaRPr>
          </a:p>
        </p:txBody>
      </p:sp>
      <p:sp>
        <p:nvSpPr>
          <p:cNvPr id="11" name="Cercle"/>
          <p:cNvSpPr/>
          <p:nvPr/>
        </p:nvSpPr>
        <p:spPr>
          <a:xfrm>
            <a:off x="5802351" y="4034434"/>
            <a:ext cx="626581" cy="626581"/>
          </a:xfrm>
          <a:prstGeom prst="ellipse">
            <a:avLst/>
          </a:prstGeom>
          <a:solidFill>
            <a:srgbClr val="448BA4"/>
          </a:solidFill>
          <a:ln w="47625" cap="flat">
            <a:solidFill>
              <a:schemeClr val="bg1"/>
            </a:solidFill>
            <a:prstDash val="solid"/>
            <a:miter lim="400000"/>
          </a:ln>
          <a:effectLst/>
          <a:sp3d/>
        </p:spPr>
        <p:style>
          <a:lnRef idx="0">
            <a:scrgbClr r="0" g="0" b="0"/>
          </a:lnRef>
          <a:fillRef idx="0">
            <a:scrgbClr r="0" g="0" b="0"/>
          </a:fillRef>
          <a:effectRef idx="0">
            <a:scrgbClr r="0" g="0" b="0"/>
          </a:effectRef>
          <a:fontRef idx="none"/>
        </p:style>
        <p:txBody>
          <a:bodyPr rot="0" spcFirstLastPara="1" vert="horz" wrap="square" lIns="38100" tIns="38100" rIns="38100" bIns="38100" numCol="1" spcCol="38100" rtlCol="0" fromWordArt="0" anchor="ctr" anchorCtr="0" forceAA="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solidFill>
                  <a:srgbClr val="FFFFFF"/>
                </a:solidFill>
                <a:cs typeface="+mn-ea"/>
                <a:sym typeface="+mn-lt"/>
              </a:rPr>
              <a:t>03</a:t>
            </a:r>
            <a:endParaRPr sz="2400" dirty="0">
              <a:solidFill>
                <a:srgbClr val="FFFFFF"/>
              </a:solidFill>
              <a:cs typeface="+mn-ea"/>
              <a:sym typeface="+mn-lt"/>
            </a:endParaRPr>
          </a:p>
        </p:txBody>
      </p:sp>
      <p:sp>
        <p:nvSpPr>
          <p:cNvPr id="36" name="Freeform 1005"/>
          <p:cNvSpPr>
            <a:spLocks noEditPoints="1"/>
          </p:cNvSpPr>
          <p:nvPr/>
        </p:nvSpPr>
        <p:spPr bwMode="auto">
          <a:xfrm>
            <a:off x="5940409" y="3474947"/>
            <a:ext cx="363523" cy="363034"/>
          </a:xfrm>
          <a:custGeom>
            <a:avLst/>
            <a:gdLst>
              <a:gd name="T0" fmla="*/ 1466 w 4446"/>
              <a:gd name="T1" fmla="*/ 1188 h 4440"/>
              <a:gd name="T2" fmla="*/ 978 w 4446"/>
              <a:gd name="T3" fmla="*/ 1913 h 4440"/>
              <a:gd name="T4" fmla="*/ 1084 w 4446"/>
              <a:gd name="T5" fmla="*/ 2808 h 4440"/>
              <a:gd name="T6" fmla="*/ 1724 w 4446"/>
              <a:gd name="T7" fmla="*/ 3399 h 4440"/>
              <a:gd name="T8" fmla="*/ 2589 w 4446"/>
              <a:gd name="T9" fmla="*/ 3447 h 4440"/>
              <a:gd name="T10" fmla="*/ 2039 w 4446"/>
              <a:gd name="T11" fmla="*/ 2795 h 4440"/>
              <a:gd name="T12" fmla="*/ 1483 w 4446"/>
              <a:gd name="T13" fmla="*/ 2565 h 4440"/>
              <a:gd name="T14" fmla="*/ 1254 w 4446"/>
              <a:gd name="T15" fmla="*/ 1953 h 4440"/>
              <a:gd name="T16" fmla="*/ 1393 w 4446"/>
              <a:gd name="T17" fmla="*/ 1742 h 4440"/>
              <a:gd name="T18" fmla="*/ 1523 w 4446"/>
              <a:gd name="T19" fmla="*/ 1860 h 4440"/>
              <a:gd name="T20" fmla="*/ 1753 w 4446"/>
              <a:gd name="T21" fmla="*/ 2089 h 4440"/>
              <a:gd name="T22" fmla="*/ 1842 w 4446"/>
              <a:gd name="T23" fmla="*/ 2144 h 4440"/>
              <a:gd name="T24" fmla="*/ 2127 w 4446"/>
              <a:gd name="T25" fmla="*/ 2091 h 4440"/>
              <a:gd name="T26" fmla="*/ 2173 w 4446"/>
              <a:gd name="T27" fmla="*/ 1811 h 4440"/>
              <a:gd name="T28" fmla="*/ 2054 w 4446"/>
              <a:gd name="T29" fmla="*/ 1661 h 4440"/>
              <a:gd name="T30" fmla="*/ 1830 w 4446"/>
              <a:gd name="T31" fmla="*/ 1435 h 4440"/>
              <a:gd name="T32" fmla="*/ 1779 w 4446"/>
              <a:gd name="T33" fmla="*/ 1293 h 4440"/>
              <a:gd name="T34" fmla="*/ 2268 w 4446"/>
              <a:gd name="T35" fmla="*/ 1259 h 4440"/>
              <a:gd name="T36" fmla="*/ 2751 w 4446"/>
              <a:gd name="T37" fmla="*/ 1679 h 4440"/>
              <a:gd name="T38" fmla="*/ 2762 w 4446"/>
              <a:gd name="T39" fmla="*/ 2316 h 4440"/>
              <a:gd name="T40" fmla="*/ 3500 w 4446"/>
              <a:gd name="T41" fmla="*/ 2116 h 4440"/>
              <a:gd name="T42" fmla="*/ 3129 w 4446"/>
              <a:gd name="T43" fmla="*/ 1315 h 4440"/>
              <a:gd name="T44" fmla="*/ 2327 w 4446"/>
              <a:gd name="T45" fmla="*/ 944 h 4440"/>
              <a:gd name="T46" fmla="*/ 2582 w 4446"/>
              <a:gd name="T47" fmla="*/ 92 h 4440"/>
              <a:gd name="T48" fmla="*/ 2713 w 4446"/>
              <a:gd name="T49" fmla="*/ 499 h 4440"/>
              <a:gd name="T50" fmla="*/ 3160 w 4446"/>
              <a:gd name="T51" fmla="*/ 653 h 4440"/>
              <a:gd name="T52" fmla="*/ 3514 w 4446"/>
              <a:gd name="T53" fmla="*/ 464 h 4440"/>
              <a:gd name="T54" fmla="*/ 3981 w 4446"/>
              <a:gd name="T55" fmla="*/ 867 h 4440"/>
              <a:gd name="T56" fmla="*/ 3851 w 4446"/>
              <a:gd name="T57" fmla="*/ 1140 h 4440"/>
              <a:gd name="T58" fmla="*/ 3854 w 4446"/>
              <a:gd name="T59" fmla="*/ 1614 h 4440"/>
              <a:gd name="T60" fmla="*/ 4289 w 4446"/>
              <a:gd name="T61" fmla="*/ 1864 h 4440"/>
              <a:gd name="T62" fmla="*/ 4446 w 4446"/>
              <a:gd name="T63" fmla="*/ 2227 h 4440"/>
              <a:gd name="T64" fmla="*/ 4301 w 4446"/>
              <a:gd name="T65" fmla="*/ 2588 h 4440"/>
              <a:gd name="T66" fmla="*/ 3876 w 4446"/>
              <a:gd name="T67" fmla="*/ 2787 h 4440"/>
              <a:gd name="T68" fmla="*/ 3817 w 4446"/>
              <a:gd name="T69" fmla="*/ 3261 h 4440"/>
              <a:gd name="T70" fmla="*/ 3980 w 4446"/>
              <a:gd name="T71" fmla="*/ 3562 h 4440"/>
              <a:gd name="T72" fmla="*/ 3523 w 4446"/>
              <a:gd name="T73" fmla="*/ 3991 h 4440"/>
              <a:gd name="T74" fmla="*/ 3200 w 4446"/>
              <a:gd name="T75" fmla="*/ 3813 h 4440"/>
              <a:gd name="T76" fmla="*/ 2728 w 4446"/>
              <a:gd name="T77" fmla="*/ 3923 h 4440"/>
              <a:gd name="T78" fmla="*/ 2564 w 4446"/>
              <a:gd name="T79" fmla="*/ 4352 h 4440"/>
              <a:gd name="T80" fmla="*/ 1964 w 4446"/>
              <a:gd name="T81" fmla="*/ 4425 h 4440"/>
              <a:gd name="T82" fmla="*/ 1849 w 4446"/>
              <a:gd name="T83" fmla="*/ 4184 h 4440"/>
              <a:gd name="T84" fmla="*/ 1554 w 4446"/>
              <a:gd name="T85" fmla="*/ 3813 h 4440"/>
              <a:gd name="T86" fmla="*/ 1082 w 4446"/>
              <a:gd name="T87" fmla="*/ 3867 h 4440"/>
              <a:gd name="T88" fmla="*/ 830 w 4446"/>
              <a:gd name="T89" fmla="*/ 3951 h 4440"/>
              <a:gd name="T90" fmla="*/ 462 w 4446"/>
              <a:gd name="T91" fmla="*/ 3472 h 4440"/>
              <a:gd name="T92" fmla="*/ 653 w 4446"/>
              <a:gd name="T93" fmla="*/ 3094 h 4440"/>
              <a:gd name="T94" fmla="*/ 432 w 4446"/>
              <a:gd name="T95" fmla="*/ 2655 h 4440"/>
              <a:gd name="T96" fmla="*/ 54 w 4446"/>
              <a:gd name="T97" fmla="*/ 2536 h 4440"/>
              <a:gd name="T98" fmla="*/ 31 w 4446"/>
              <a:gd name="T99" fmla="*/ 1911 h 4440"/>
              <a:gd name="T100" fmla="*/ 385 w 4446"/>
              <a:gd name="T101" fmla="*/ 1800 h 4440"/>
              <a:gd name="T102" fmla="*/ 664 w 4446"/>
              <a:gd name="T103" fmla="*/ 1392 h 4440"/>
              <a:gd name="T104" fmla="*/ 485 w 4446"/>
              <a:gd name="T105" fmla="*/ 978 h 4440"/>
              <a:gd name="T106" fmla="*/ 752 w 4446"/>
              <a:gd name="T107" fmla="*/ 556 h 4440"/>
              <a:gd name="T108" fmla="*/ 1055 w 4446"/>
              <a:gd name="T109" fmla="*/ 526 h 4440"/>
              <a:gd name="T110" fmla="*/ 1516 w 4446"/>
              <a:gd name="T111" fmla="*/ 632 h 4440"/>
              <a:gd name="T112" fmla="*/ 1860 w 4446"/>
              <a:gd name="T113" fmla="*/ 261 h 4440"/>
              <a:gd name="T114" fmla="*/ 2106 w 4446"/>
              <a:gd name="T115" fmla="*/ 4 h 4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46" h="4440">
                <a:moveTo>
                  <a:pt x="2222" y="940"/>
                </a:moveTo>
                <a:lnTo>
                  <a:pt x="2117" y="944"/>
                </a:lnTo>
                <a:lnTo>
                  <a:pt x="2014" y="958"/>
                </a:lnTo>
                <a:lnTo>
                  <a:pt x="1915" y="978"/>
                </a:lnTo>
                <a:lnTo>
                  <a:pt x="1818" y="1005"/>
                </a:lnTo>
                <a:lnTo>
                  <a:pt x="1724" y="1042"/>
                </a:lnTo>
                <a:lnTo>
                  <a:pt x="1634" y="1084"/>
                </a:lnTo>
                <a:lnTo>
                  <a:pt x="1548" y="1132"/>
                </a:lnTo>
                <a:lnTo>
                  <a:pt x="1466" y="1188"/>
                </a:lnTo>
                <a:lnTo>
                  <a:pt x="1389" y="1249"/>
                </a:lnTo>
                <a:lnTo>
                  <a:pt x="1317" y="1315"/>
                </a:lnTo>
                <a:lnTo>
                  <a:pt x="1250" y="1388"/>
                </a:lnTo>
                <a:lnTo>
                  <a:pt x="1188" y="1465"/>
                </a:lnTo>
                <a:lnTo>
                  <a:pt x="1134" y="1546"/>
                </a:lnTo>
                <a:lnTo>
                  <a:pt x="1084" y="1633"/>
                </a:lnTo>
                <a:lnTo>
                  <a:pt x="1042" y="1722"/>
                </a:lnTo>
                <a:lnTo>
                  <a:pt x="1007" y="1815"/>
                </a:lnTo>
                <a:lnTo>
                  <a:pt x="978" y="1913"/>
                </a:lnTo>
                <a:lnTo>
                  <a:pt x="958" y="2013"/>
                </a:lnTo>
                <a:lnTo>
                  <a:pt x="946" y="2116"/>
                </a:lnTo>
                <a:lnTo>
                  <a:pt x="941" y="2220"/>
                </a:lnTo>
                <a:lnTo>
                  <a:pt x="946" y="2325"/>
                </a:lnTo>
                <a:lnTo>
                  <a:pt x="958" y="2428"/>
                </a:lnTo>
                <a:lnTo>
                  <a:pt x="978" y="2528"/>
                </a:lnTo>
                <a:lnTo>
                  <a:pt x="1007" y="2624"/>
                </a:lnTo>
                <a:lnTo>
                  <a:pt x="1042" y="2719"/>
                </a:lnTo>
                <a:lnTo>
                  <a:pt x="1084" y="2808"/>
                </a:lnTo>
                <a:lnTo>
                  <a:pt x="1134" y="2895"/>
                </a:lnTo>
                <a:lnTo>
                  <a:pt x="1188" y="2976"/>
                </a:lnTo>
                <a:lnTo>
                  <a:pt x="1250" y="3053"/>
                </a:lnTo>
                <a:lnTo>
                  <a:pt x="1317" y="3125"/>
                </a:lnTo>
                <a:lnTo>
                  <a:pt x="1389" y="3192"/>
                </a:lnTo>
                <a:lnTo>
                  <a:pt x="1466" y="3253"/>
                </a:lnTo>
                <a:lnTo>
                  <a:pt x="1548" y="3309"/>
                </a:lnTo>
                <a:lnTo>
                  <a:pt x="1634" y="3357"/>
                </a:lnTo>
                <a:lnTo>
                  <a:pt x="1724" y="3399"/>
                </a:lnTo>
                <a:lnTo>
                  <a:pt x="1818" y="3435"/>
                </a:lnTo>
                <a:lnTo>
                  <a:pt x="1915" y="3463"/>
                </a:lnTo>
                <a:lnTo>
                  <a:pt x="2014" y="3483"/>
                </a:lnTo>
                <a:lnTo>
                  <a:pt x="2117" y="3495"/>
                </a:lnTo>
                <a:lnTo>
                  <a:pt x="2222" y="3500"/>
                </a:lnTo>
                <a:lnTo>
                  <a:pt x="2318" y="3497"/>
                </a:lnTo>
                <a:lnTo>
                  <a:pt x="2410" y="3486"/>
                </a:lnTo>
                <a:lnTo>
                  <a:pt x="2501" y="3470"/>
                </a:lnTo>
                <a:lnTo>
                  <a:pt x="2589" y="3447"/>
                </a:lnTo>
                <a:lnTo>
                  <a:pt x="2674" y="3418"/>
                </a:lnTo>
                <a:lnTo>
                  <a:pt x="2757" y="3383"/>
                </a:lnTo>
                <a:lnTo>
                  <a:pt x="2837" y="3344"/>
                </a:lnTo>
                <a:lnTo>
                  <a:pt x="2913" y="3299"/>
                </a:lnTo>
                <a:lnTo>
                  <a:pt x="2345" y="2733"/>
                </a:lnTo>
                <a:lnTo>
                  <a:pt x="2272" y="2760"/>
                </a:lnTo>
                <a:lnTo>
                  <a:pt x="2196" y="2779"/>
                </a:lnTo>
                <a:lnTo>
                  <a:pt x="2119" y="2791"/>
                </a:lnTo>
                <a:lnTo>
                  <a:pt x="2039" y="2795"/>
                </a:lnTo>
                <a:lnTo>
                  <a:pt x="1968" y="2791"/>
                </a:lnTo>
                <a:lnTo>
                  <a:pt x="1901" y="2783"/>
                </a:lnTo>
                <a:lnTo>
                  <a:pt x="1834" y="2768"/>
                </a:lnTo>
                <a:lnTo>
                  <a:pt x="1769" y="2747"/>
                </a:lnTo>
                <a:lnTo>
                  <a:pt x="1707" y="2722"/>
                </a:lnTo>
                <a:lnTo>
                  <a:pt x="1646" y="2689"/>
                </a:lnTo>
                <a:lnTo>
                  <a:pt x="1589" y="2653"/>
                </a:lnTo>
                <a:lnTo>
                  <a:pt x="1533" y="2611"/>
                </a:lnTo>
                <a:lnTo>
                  <a:pt x="1483" y="2565"/>
                </a:lnTo>
                <a:lnTo>
                  <a:pt x="1432" y="2508"/>
                </a:lnTo>
                <a:lnTo>
                  <a:pt x="1387" y="2447"/>
                </a:lnTo>
                <a:lnTo>
                  <a:pt x="1348" y="2384"/>
                </a:lnTo>
                <a:lnTo>
                  <a:pt x="1315" y="2317"/>
                </a:lnTo>
                <a:lnTo>
                  <a:pt x="1290" y="2247"/>
                </a:lnTo>
                <a:lnTo>
                  <a:pt x="1271" y="2175"/>
                </a:lnTo>
                <a:lnTo>
                  <a:pt x="1258" y="2102"/>
                </a:lnTo>
                <a:lnTo>
                  <a:pt x="1253" y="2028"/>
                </a:lnTo>
                <a:lnTo>
                  <a:pt x="1254" y="1953"/>
                </a:lnTo>
                <a:lnTo>
                  <a:pt x="1264" y="1879"/>
                </a:lnTo>
                <a:lnTo>
                  <a:pt x="1280" y="1805"/>
                </a:lnTo>
                <a:lnTo>
                  <a:pt x="1290" y="1782"/>
                </a:lnTo>
                <a:lnTo>
                  <a:pt x="1303" y="1764"/>
                </a:lnTo>
                <a:lnTo>
                  <a:pt x="1321" y="1749"/>
                </a:lnTo>
                <a:lnTo>
                  <a:pt x="1341" y="1741"/>
                </a:lnTo>
                <a:lnTo>
                  <a:pt x="1363" y="1737"/>
                </a:lnTo>
                <a:lnTo>
                  <a:pt x="1376" y="1738"/>
                </a:lnTo>
                <a:lnTo>
                  <a:pt x="1393" y="1742"/>
                </a:lnTo>
                <a:lnTo>
                  <a:pt x="1410" y="1752"/>
                </a:lnTo>
                <a:lnTo>
                  <a:pt x="1428" y="1767"/>
                </a:lnTo>
                <a:lnTo>
                  <a:pt x="1431" y="1768"/>
                </a:lnTo>
                <a:lnTo>
                  <a:pt x="1437" y="1775"/>
                </a:lnTo>
                <a:lnTo>
                  <a:pt x="1448" y="1786"/>
                </a:lnTo>
                <a:lnTo>
                  <a:pt x="1462" y="1800"/>
                </a:lnTo>
                <a:lnTo>
                  <a:pt x="1479" y="1818"/>
                </a:lnTo>
                <a:lnTo>
                  <a:pt x="1500" y="1838"/>
                </a:lnTo>
                <a:lnTo>
                  <a:pt x="1523" y="1860"/>
                </a:lnTo>
                <a:lnTo>
                  <a:pt x="1547" y="1884"/>
                </a:lnTo>
                <a:lnTo>
                  <a:pt x="1573" y="1910"/>
                </a:lnTo>
                <a:lnTo>
                  <a:pt x="1600" y="1937"/>
                </a:lnTo>
                <a:lnTo>
                  <a:pt x="1627" y="1963"/>
                </a:lnTo>
                <a:lnTo>
                  <a:pt x="1653" y="1990"/>
                </a:lnTo>
                <a:lnTo>
                  <a:pt x="1680" y="2017"/>
                </a:lnTo>
                <a:lnTo>
                  <a:pt x="1706" y="2043"/>
                </a:lnTo>
                <a:lnTo>
                  <a:pt x="1730" y="2066"/>
                </a:lnTo>
                <a:lnTo>
                  <a:pt x="1753" y="2089"/>
                </a:lnTo>
                <a:lnTo>
                  <a:pt x="1773" y="2109"/>
                </a:lnTo>
                <a:lnTo>
                  <a:pt x="1791" y="2126"/>
                </a:lnTo>
                <a:lnTo>
                  <a:pt x="1806" y="2137"/>
                </a:lnTo>
                <a:lnTo>
                  <a:pt x="1821" y="2143"/>
                </a:lnTo>
                <a:lnTo>
                  <a:pt x="1833" y="2144"/>
                </a:lnTo>
                <a:lnTo>
                  <a:pt x="1836" y="2144"/>
                </a:lnTo>
                <a:lnTo>
                  <a:pt x="1837" y="2144"/>
                </a:lnTo>
                <a:lnTo>
                  <a:pt x="1842" y="2143"/>
                </a:lnTo>
                <a:lnTo>
                  <a:pt x="1842" y="2144"/>
                </a:lnTo>
                <a:lnTo>
                  <a:pt x="1887" y="2139"/>
                </a:lnTo>
                <a:lnTo>
                  <a:pt x="1933" y="2133"/>
                </a:lnTo>
                <a:lnTo>
                  <a:pt x="1979" y="2128"/>
                </a:lnTo>
                <a:lnTo>
                  <a:pt x="2021" y="2121"/>
                </a:lnTo>
                <a:lnTo>
                  <a:pt x="2060" y="2114"/>
                </a:lnTo>
                <a:lnTo>
                  <a:pt x="2093" y="2108"/>
                </a:lnTo>
                <a:lnTo>
                  <a:pt x="2117" y="2101"/>
                </a:lnTo>
                <a:lnTo>
                  <a:pt x="2123" y="2094"/>
                </a:lnTo>
                <a:lnTo>
                  <a:pt x="2127" y="2091"/>
                </a:lnTo>
                <a:lnTo>
                  <a:pt x="2130" y="2089"/>
                </a:lnTo>
                <a:lnTo>
                  <a:pt x="2136" y="2064"/>
                </a:lnTo>
                <a:lnTo>
                  <a:pt x="2143" y="2032"/>
                </a:lnTo>
                <a:lnTo>
                  <a:pt x="2150" y="1995"/>
                </a:lnTo>
                <a:lnTo>
                  <a:pt x="2155" y="1952"/>
                </a:lnTo>
                <a:lnTo>
                  <a:pt x="2162" y="1907"/>
                </a:lnTo>
                <a:lnTo>
                  <a:pt x="2167" y="1863"/>
                </a:lnTo>
                <a:lnTo>
                  <a:pt x="2172" y="1818"/>
                </a:lnTo>
                <a:lnTo>
                  <a:pt x="2173" y="1811"/>
                </a:lnTo>
                <a:lnTo>
                  <a:pt x="2173" y="1803"/>
                </a:lnTo>
                <a:lnTo>
                  <a:pt x="2173" y="1792"/>
                </a:lnTo>
                <a:lnTo>
                  <a:pt x="2170" y="1780"/>
                </a:lnTo>
                <a:lnTo>
                  <a:pt x="2163" y="1771"/>
                </a:lnTo>
                <a:lnTo>
                  <a:pt x="2147" y="1753"/>
                </a:lnTo>
                <a:lnTo>
                  <a:pt x="2127" y="1734"/>
                </a:lnTo>
                <a:lnTo>
                  <a:pt x="2105" y="1711"/>
                </a:lnTo>
                <a:lnTo>
                  <a:pt x="2079" y="1687"/>
                </a:lnTo>
                <a:lnTo>
                  <a:pt x="2054" y="1661"/>
                </a:lnTo>
                <a:lnTo>
                  <a:pt x="2027" y="1633"/>
                </a:lnTo>
                <a:lnTo>
                  <a:pt x="1999" y="1606"/>
                </a:lnTo>
                <a:lnTo>
                  <a:pt x="1972" y="1577"/>
                </a:lnTo>
                <a:lnTo>
                  <a:pt x="1944" y="1550"/>
                </a:lnTo>
                <a:lnTo>
                  <a:pt x="1918" y="1525"/>
                </a:lnTo>
                <a:lnTo>
                  <a:pt x="1892" y="1499"/>
                </a:lnTo>
                <a:lnTo>
                  <a:pt x="1869" y="1476"/>
                </a:lnTo>
                <a:lnTo>
                  <a:pt x="1849" y="1454"/>
                </a:lnTo>
                <a:lnTo>
                  <a:pt x="1830" y="1435"/>
                </a:lnTo>
                <a:lnTo>
                  <a:pt x="1815" y="1420"/>
                </a:lnTo>
                <a:lnTo>
                  <a:pt x="1804" y="1410"/>
                </a:lnTo>
                <a:lnTo>
                  <a:pt x="1796" y="1401"/>
                </a:lnTo>
                <a:lnTo>
                  <a:pt x="1795" y="1400"/>
                </a:lnTo>
                <a:lnTo>
                  <a:pt x="1780" y="1381"/>
                </a:lnTo>
                <a:lnTo>
                  <a:pt x="1771" y="1359"/>
                </a:lnTo>
                <a:lnTo>
                  <a:pt x="1766" y="1338"/>
                </a:lnTo>
                <a:lnTo>
                  <a:pt x="1769" y="1315"/>
                </a:lnTo>
                <a:lnTo>
                  <a:pt x="1779" y="1293"/>
                </a:lnTo>
                <a:lnTo>
                  <a:pt x="1792" y="1276"/>
                </a:lnTo>
                <a:lnTo>
                  <a:pt x="1810" y="1262"/>
                </a:lnTo>
                <a:lnTo>
                  <a:pt x="1832" y="1253"/>
                </a:lnTo>
                <a:lnTo>
                  <a:pt x="1899" y="1238"/>
                </a:lnTo>
                <a:lnTo>
                  <a:pt x="1968" y="1228"/>
                </a:lnTo>
                <a:lnTo>
                  <a:pt x="2039" y="1226"/>
                </a:lnTo>
                <a:lnTo>
                  <a:pt x="2116" y="1228"/>
                </a:lnTo>
                <a:lnTo>
                  <a:pt x="2193" y="1240"/>
                </a:lnTo>
                <a:lnTo>
                  <a:pt x="2268" y="1259"/>
                </a:lnTo>
                <a:lnTo>
                  <a:pt x="2340" y="1285"/>
                </a:lnTo>
                <a:lnTo>
                  <a:pt x="2409" y="1318"/>
                </a:lnTo>
                <a:lnTo>
                  <a:pt x="2474" y="1357"/>
                </a:lnTo>
                <a:lnTo>
                  <a:pt x="2536" y="1403"/>
                </a:lnTo>
                <a:lnTo>
                  <a:pt x="2594" y="1454"/>
                </a:lnTo>
                <a:lnTo>
                  <a:pt x="2640" y="1506"/>
                </a:lnTo>
                <a:lnTo>
                  <a:pt x="2682" y="1561"/>
                </a:lnTo>
                <a:lnTo>
                  <a:pt x="2720" y="1618"/>
                </a:lnTo>
                <a:lnTo>
                  <a:pt x="2751" y="1679"/>
                </a:lnTo>
                <a:lnTo>
                  <a:pt x="2777" y="1741"/>
                </a:lnTo>
                <a:lnTo>
                  <a:pt x="2797" y="1806"/>
                </a:lnTo>
                <a:lnTo>
                  <a:pt x="2812" y="1872"/>
                </a:lnTo>
                <a:lnTo>
                  <a:pt x="2820" y="1940"/>
                </a:lnTo>
                <a:lnTo>
                  <a:pt x="2824" y="2010"/>
                </a:lnTo>
                <a:lnTo>
                  <a:pt x="2820" y="2089"/>
                </a:lnTo>
                <a:lnTo>
                  <a:pt x="2808" y="2167"/>
                </a:lnTo>
                <a:lnTo>
                  <a:pt x="2789" y="2243"/>
                </a:lnTo>
                <a:lnTo>
                  <a:pt x="2762" y="2316"/>
                </a:lnTo>
                <a:lnTo>
                  <a:pt x="3323" y="2876"/>
                </a:lnTo>
                <a:lnTo>
                  <a:pt x="3369" y="2792"/>
                </a:lnTo>
                <a:lnTo>
                  <a:pt x="3410" y="2704"/>
                </a:lnTo>
                <a:lnTo>
                  <a:pt x="3442" y="2613"/>
                </a:lnTo>
                <a:lnTo>
                  <a:pt x="3469" y="2519"/>
                </a:lnTo>
                <a:lnTo>
                  <a:pt x="3488" y="2421"/>
                </a:lnTo>
                <a:lnTo>
                  <a:pt x="3500" y="2323"/>
                </a:lnTo>
                <a:lnTo>
                  <a:pt x="3505" y="2220"/>
                </a:lnTo>
                <a:lnTo>
                  <a:pt x="3500" y="2116"/>
                </a:lnTo>
                <a:lnTo>
                  <a:pt x="3488" y="2013"/>
                </a:lnTo>
                <a:lnTo>
                  <a:pt x="3467" y="1913"/>
                </a:lnTo>
                <a:lnTo>
                  <a:pt x="3439" y="1815"/>
                </a:lnTo>
                <a:lnTo>
                  <a:pt x="3404" y="1722"/>
                </a:lnTo>
                <a:lnTo>
                  <a:pt x="3361" y="1633"/>
                </a:lnTo>
                <a:lnTo>
                  <a:pt x="3312" y="1546"/>
                </a:lnTo>
                <a:lnTo>
                  <a:pt x="3257" y="1465"/>
                </a:lnTo>
                <a:lnTo>
                  <a:pt x="3196" y="1388"/>
                </a:lnTo>
                <a:lnTo>
                  <a:pt x="3129" y="1315"/>
                </a:lnTo>
                <a:lnTo>
                  <a:pt x="3057" y="1249"/>
                </a:lnTo>
                <a:lnTo>
                  <a:pt x="2980" y="1188"/>
                </a:lnTo>
                <a:lnTo>
                  <a:pt x="2898" y="1132"/>
                </a:lnTo>
                <a:lnTo>
                  <a:pt x="2812" y="1084"/>
                </a:lnTo>
                <a:lnTo>
                  <a:pt x="2722" y="1042"/>
                </a:lnTo>
                <a:lnTo>
                  <a:pt x="2628" y="1005"/>
                </a:lnTo>
                <a:lnTo>
                  <a:pt x="2531" y="978"/>
                </a:lnTo>
                <a:lnTo>
                  <a:pt x="2430" y="958"/>
                </a:lnTo>
                <a:lnTo>
                  <a:pt x="2327" y="944"/>
                </a:lnTo>
                <a:lnTo>
                  <a:pt x="2222" y="940"/>
                </a:lnTo>
                <a:close/>
                <a:moveTo>
                  <a:pt x="2231" y="0"/>
                </a:moveTo>
                <a:lnTo>
                  <a:pt x="2357" y="4"/>
                </a:lnTo>
                <a:lnTo>
                  <a:pt x="2482" y="15"/>
                </a:lnTo>
                <a:lnTo>
                  <a:pt x="2509" y="22"/>
                </a:lnTo>
                <a:lnTo>
                  <a:pt x="2532" y="32"/>
                </a:lnTo>
                <a:lnTo>
                  <a:pt x="2554" y="49"/>
                </a:lnTo>
                <a:lnTo>
                  <a:pt x="2570" y="69"/>
                </a:lnTo>
                <a:lnTo>
                  <a:pt x="2582" y="92"/>
                </a:lnTo>
                <a:lnTo>
                  <a:pt x="2589" y="118"/>
                </a:lnTo>
                <a:lnTo>
                  <a:pt x="2590" y="145"/>
                </a:lnTo>
                <a:lnTo>
                  <a:pt x="2590" y="202"/>
                </a:lnTo>
                <a:lnTo>
                  <a:pt x="2597" y="256"/>
                </a:lnTo>
                <a:lnTo>
                  <a:pt x="2609" y="310"/>
                </a:lnTo>
                <a:lnTo>
                  <a:pt x="2627" y="361"/>
                </a:lnTo>
                <a:lnTo>
                  <a:pt x="2651" y="410"/>
                </a:lnTo>
                <a:lnTo>
                  <a:pt x="2680" y="456"/>
                </a:lnTo>
                <a:lnTo>
                  <a:pt x="2713" y="499"/>
                </a:lnTo>
                <a:lnTo>
                  <a:pt x="2751" y="537"/>
                </a:lnTo>
                <a:lnTo>
                  <a:pt x="2793" y="572"/>
                </a:lnTo>
                <a:lnTo>
                  <a:pt x="2841" y="602"/>
                </a:lnTo>
                <a:lnTo>
                  <a:pt x="2891" y="626"/>
                </a:lnTo>
                <a:lnTo>
                  <a:pt x="2942" y="644"/>
                </a:lnTo>
                <a:lnTo>
                  <a:pt x="2995" y="656"/>
                </a:lnTo>
                <a:lnTo>
                  <a:pt x="3051" y="661"/>
                </a:lnTo>
                <a:lnTo>
                  <a:pt x="3105" y="660"/>
                </a:lnTo>
                <a:lnTo>
                  <a:pt x="3160" y="653"/>
                </a:lnTo>
                <a:lnTo>
                  <a:pt x="3215" y="641"/>
                </a:lnTo>
                <a:lnTo>
                  <a:pt x="3266" y="624"/>
                </a:lnTo>
                <a:lnTo>
                  <a:pt x="3316" y="601"/>
                </a:lnTo>
                <a:lnTo>
                  <a:pt x="3364" y="574"/>
                </a:lnTo>
                <a:lnTo>
                  <a:pt x="3407" y="540"/>
                </a:lnTo>
                <a:lnTo>
                  <a:pt x="3445" y="502"/>
                </a:lnTo>
                <a:lnTo>
                  <a:pt x="3467" y="484"/>
                </a:lnTo>
                <a:lnTo>
                  <a:pt x="3490" y="471"/>
                </a:lnTo>
                <a:lnTo>
                  <a:pt x="3514" y="464"/>
                </a:lnTo>
                <a:lnTo>
                  <a:pt x="3540" y="461"/>
                </a:lnTo>
                <a:lnTo>
                  <a:pt x="3567" y="465"/>
                </a:lnTo>
                <a:lnTo>
                  <a:pt x="3591" y="475"/>
                </a:lnTo>
                <a:lnTo>
                  <a:pt x="3614" y="488"/>
                </a:lnTo>
                <a:lnTo>
                  <a:pt x="3709" y="569"/>
                </a:lnTo>
                <a:lnTo>
                  <a:pt x="3800" y="656"/>
                </a:lnTo>
                <a:lnTo>
                  <a:pt x="3885" y="747"/>
                </a:lnTo>
                <a:lnTo>
                  <a:pt x="3966" y="844"/>
                </a:lnTo>
                <a:lnTo>
                  <a:pt x="3981" y="867"/>
                </a:lnTo>
                <a:lnTo>
                  <a:pt x="3989" y="891"/>
                </a:lnTo>
                <a:lnTo>
                  <a:pt x="3994" y="917"/>
                </a:lnTo>
                <a:lnTo>
                  <a:pt x="3991" y="943"/>
                </a:lnTo>
                <a:lnTo>
                  <a:pt x="3984" y="969"/>
                </a:lnTo>
                <a:lnTo>
                  <a:pt x="3971" y="992"/>
                </a:lnTo>
                <a:lnTo>
                  <a:pt x="3953" y="1012"/>
                </a:lnTo>
                <a:lnTo>
                  <a:pt x="3914" y="1051"/>
                </a:lnTo>
                <a:lnTo>
                  <a:pt x="3880" y="1094"/>
                </a:lnTo>
                <a:lnTo>
                  <a:pt x="3851" y="1140"/>
                </a:lnTo>
                <a:lnTo>
                  <a:pt x="3830" y="1190"/>
                </a:lnTo>
                <a:lnTo>
                  <a:pt x="3812" y="1240"/>
                </a:lnTo>
                <a:lnTo>
                  <a:pt x="3800" y="1293"/>
                </a:lnTo>
                <a:lnTo>
                  <a:pt x="3793" y="1347"/>
                </a:lnTo>
                <a:lnTo>
                  <a:pt x="3793" y="1400"/>
                </a:lnTo>
                <a:lnTo>
                  <a:pt x="3798" y="1454"/>
                </a:lnTo>
                <a:lnTo>
                  <a:pt x="3811" y="1508"/>
                </a:lnTo>
                <a:lnTo>
                  <a:pt x="3828" y="1560"/>
                </a:lnTo>
                <a:lnTo>
                  <a:pt x="3854" y="1614"/>
                </a:lnTo>
                <a:lnTo>
                  <a:pt x="3887" y="1663"/>
                </a:lnTo>
                <a:lnTo>
                  <a:pt x="3923" y="1707"/>
                </a:lnTo>
                <a:lnTo>
                  <a:pt x="3965" y="1748"/>
                </a:lnTo>
                <a:lnTo>
                  <a:pt x="4011" y="1782"/>
                </a:lnTo>
                <a:lnTo>
                  <a:pt x="4061" y="1810"/>
                </a:lnTo>
                <a:lnTo>
                  <a:pt x="4114" y="1833"/>
                </a:lnTo>
                <a:lnTo>
                  <a:pt x="4170" y="1851"/>
                </a:lnTo>
                <a:lnTo>
                  <a:pt x="4228" y="1861"/>
                </a:lnTo>
                <a:lnTo>
                  <a:pt x="4289" y="1864"/>
                </a:lnTo>
                <a:lnTo>
                  <a:pt x="4316" y="1867"/>
                </a:lnTo>
                <a:lnTo>
                  <a:pt x="4343" y="1875"/>
                </a:lnTo>
                <a:lnTo>
                  <a:pt x="4369" y="1888"/>
                </a:lnTo>
                <a:lnTo>
                  <a:pt x="4392" y="1905"/>
                </a:lnTo>
                <a:lnTo>
                  <a:pt x="4411" y="1925"/>
                </a:lnTo>
                <a:lnTo>
                  <a:pt x="4424" y="1948"/>
                </a:lnTo>
                <a:lnTo>
                  <a:pt x="4432" y="1974"/>
                </a:lnTo>
                <a:lnTo>
                  <a:pt x="4442" y="2099"/>
                </a:lnTo>
                <a:lnTo>
                  <a:pt x="4446" y="2227"/>
                </a:lnTo>
                <a:lnTo>
                  <a:pt x="4442" y="2352"/>
                </a:lnTo>
                <a:lnTo>
                  <a:pt x="4431" y="2478"/>
                </a:lnTo>
                <a:lnTo>
                  <a:pt x="4424" y="2505"/>
                </a:lnTo>
                <a:lnTo>
                  <a:pt x="4413" y="2530"/>
                </a:lnTo>
                <a:lnTo>
                  <a:pt x="4396" y="2550"/>
                </a:lnTo>
                <a:lnTo>
                  <a:pt x="4377" y="2567"/>
                </a:lnTo>
                <a:lnTo>
                  <a:pt x="4353" y="2580"/>
                </a:lnTo>
                <a:lnTo>
                  <a:pt x="4328" y="2586"/>
                </a:lnTo>
                <a:lnTo>
                  <a:pt x="4301" y="2588"/>
                </a:lnTo>
                <a:lnTo>
                  <a:pt x="4273" y="2586"/>
                </a:lnTo>
                <a:lnTo>
                  <a:pt x="4214" y="2590"/>
                </a:lnTo>
                <a:lnTo>
                  <a:pt x="4157" y="2601"/>
                </a:lnTo>
                <a:lnTo>
                  <a:pt x="4103" y="2618"/>
                </a:lnTo>
                <a:lnTo>
                  <a:pt x="4050" y="2641"/>
                </a:lnTo>
                <a:lnTo>
                  <a:pt x="4000" y="2669"/>
                </a:lnTo>
                <a:lnTo>
                  <a:pt x="3954" y="2704"/>
                </a:lnTo>
                <a:lnTo>
                  <a:pt x="3912" y="2743"/>
                </a:lnTo>
                <a:lnTo>
                  <a:pt x="3876" y="2787"/>
                </a:lnTo>
                <a:lnTo>
                  <a:pt x="3845" y="2835"/>
                </a:lnTo>
                <a:lnTo>
                  <a:pt x="3819" y="2888"/>
                </a:lnTo>
                <a:lnTo>
                  <a:pt x="3800" y="2941"/>
                </a:lnTo>
                <a:lnTo>
                  <a:pt x="3788" y="2995"/>
                </a:lnTo>
                <a:lnTo>
                  <a:pt x="3781" y="3049"/>
                </a:lnTo>
                <a:lnTo>
                  <a:pt x="3781" y="3103"/>
                </a:lnTo>
                <a:lnTo>
                  <a:pt x="3788" y="3157"/>
                </a:lnTo>
                <a:lnTo>
                  <a:pt x="3800" y="3210"/>
                </a:lnTo>
                <a:lnTo>
                  <a:pt x="3817" y="3261"/>
                </a:lnTo>
                <a:lnTo>
                  <a:pt x="3840" y="3310"/>
                </a:lnTo>
                <a:lnTo>
                  <a:pt x="3869" y="3357"/>
                </a:lnTo>
                <a:lnTo>
                  <a:pt x="3904" y="3401"/>
                </a:lnTo>
                <a:lnTo>
                  <a:pt x="3943" y="3441"/>
                </a:lnTo>
                <a:lnTo>
                  <a:pt x="3961" y="3462"/>
                </a:lnTo>
                <a:lnTo>
                  <a:pt x="3975" y="3485"/>
                </a:lnTo>
                <a:lnTo>
                  <a:pt x="3981" y="3510"/>
                </a:lnTo>
                <a:lnTo>
                  <a:pt x="3984" y="3536"/>
                </a:lnTo>
                <a:lnTo>
                  <a:pt x="3980" y="3562"/>
                </a:lnTo>
                <a:lnTo>
                  <a:pt x="3971" y="3587"/>
                </a:lnTo>
                <a:lnTo>
                  <a:pt x="3956" y="3610"/>
                </a:lnTo>
                <a:lnTo>
                  <a:pt x="3874" y="3706"/>
                </a:lnTo>
                <a:lnTo>
                  <a:pt x="3786" y="3798"/>
                </a:lnTo>
                <a:lnTo>
                  <a:pt x="3694" y="3884"/>
                </a:lnTo>
                <a:lnTo>
                  <a:pt x="3597" y="3965"/>
                </a:lnTo>
                <a:lnTo>
                  <a:pt x="3574" y="3980"/>
                </a:lnTo>
                <a:lnTo>
                  <a:pt x="3549" y="3988"/>
                </a:lnTo>
                <a:lnTo>
                  <a:pt x="3523" y="3991"/>
                </a:lnTo>
                <a:lnTo>
                  <a:pt x="3498" y="3989"/>
                </a:lnTo>
                <a:lnTo>
                  <a:pt x="3472" y="3981"/>
                </a:lnTo>
                <a:lnTo>
                  <a:pt x="3449" y="3969"/>
                </a:lnTo>
                <a:lnTo>
                  <a:pt x="3429" y="3951"/>
                </a:lnTo>
                <a:lnTo>
                  <a:pt x="3391" y="3913"/>
                </a:lnTo>
                <a:lnTo>
                  <a:pt x="3347" y="3881"/>
                </a:lnTo>
                <a:lnTo>
                  <a:pt x="3301" y="3854"/>
                </a:lnTo>
                <a:lnTo>
                  <a:pt x="3251" y="3831"/>
                </a:lnTo>
                <a:lnTo>
                  <a:pt x="3200" y="3813"/>
                </a:lnTo>
                <a:lnTo>
                  <a:pt x="3146" y="3801"/>
                </a:lnTo>
                <a:lnTo>
                  <a:pt x="3091" y="3794"/>
                </a:lnTo>
                <a:lnTo>
                  <a:pt x="3037" y="3793"/>
                </a:lnTo>
                <a:lnTo>
                  <a:pt x="2983" y="3798"/>
                </a:lnTo>
                <a:lnTo>
                  <a:pt x="2930" y="3809"/>
                </a:lnTo>
                <a:lnTo>
                  <a:pt x="2879" y="3826"/>
                </a:lnTo>
                <a:lnTo>
                  <a:pt x="2823" y="3853"/>
                </a:lnTo>
                <a:lnTo>
                  <a:pt x="2773" y="3885"/>
                </a:lnTo>
                <a:lnTo>
                  <a:pt x="2728" y="3923"/>
                </a:lnTo>
                <a:lnTo>
                  <a:pt x="2688" y="3966"/>
                </a:lnTo>
                <a:lnTo>
                  <a:pt x="2652" y="4015"/>
                </a:lnTo>
                <a:lnTo>
                  <a:pt x="2624" y="4066"/>
                </a:lnTo>
                <a:lnTo>
                  <a:pt x="2601" y="4120"/>
                </a:lnTo>
                <a:lnTo>
                  <a:pt x="2585" y="4179"/>
                </a:lnTo>
                <a:lnTo>
                  <a:pt x="2575" y="4238"/>
                </a:lnTo>
                <a:lnTo>
                  <a:pt x="2574" y="4299"/>
                </a:lnTo>
                <a:lnTo>
                  <a:pt x="2573" y="4326"/>
                </a:lnTo>
                <a:lnTo>
                  <a:pt x="2564" y="4352"/>
                </a:lnTo>
                <a:lnTo>
                  <a:pt x="2552" y="4375"/>
                </a:lnTo>
                <a:lnTo>
                  <a:pt x="2535" y="4394"/>
                </a:lnTo>
                <a:lnTo>
                  <a:pt x="2514" y="4410"/>
                </a:lnTo>
                <a:lnTo>
                  <a:pt x="2491" y="4421"/>
                </a:lnTo>
                <a:lnTo>
                  <a:pt x="2464" y="4426"/>
                </a:lnTo>
                <a:lnTo>
                  <a:pt x="2342" y="4437"/>
                </a:lnTo>
                <a:lnTo>
                  <a:pt x="2220" y="4440"/>
                </a:lnTo>
                <a:lnTo>
                  <a:pt x="2092" y="4437"/>
                </a:lnTo>
                <a:lnTo>
                  <a:pt x="1964" y="4425"/>
                </a:lnTo>
                <a:lnTo>
                  <a:pt x="1937" y="4419"/>
                </a:lnTo>
                <a:lnTo>
                  <a:pt x="1913" y="4407"/>
                </a:lnTo>
                <a:lnTo>
                  <a:pt x="1892" y="4391"/>
                </a:lnTo>
                <a:lnTo>
                  <a:pt x="1876" y="4372"/>
                </a:lnTo>
                <a:lnTo>
                  <a:pt x="1864" y="4349"/>
                </a:lnTo>
                <a:lnTo>
                  <a:pt x="1856" y="4323"/>
                </a:lnTo>
                <a:lnTo>
                  <a:pt x="1855" y="4295"/>
                </a:lnTo>
                <a:lnTo>
                  <a:pt x="1855" y="4239"/>
                </a:lnTo>
                <a:lnTo>
                  <a:pt x="1849" y="4184"/>
                </a:lnTo>
                <a:lnTo>
                  <a:pt x="1837" y="4131"/>
                </a:lnTo>
                <a:lnTo>
                  <a:pt x="1818" y="4078"/>
                </a:lnTo>
                <a:lnTo>
                  <a:pt x="1795" y="4030"/>
                </a:lnTo>
                <a:lnTo>
                  <a:pt x="1766" y="3984"/>
                </a:lnTo>
                <a:lnTo>
                  <a:pt x="1733" y="3942"/>
                </a:lnTo>
                <a:lnTo>
                  <a:pt x="1695" y="3903"/>
                </a:lnTo>
                <a:lnTo>
                  <a:pt x="1651" y="3867"/>
                </a:lnTo>
                <a:lnTo>
                  <a:pt x="1605" y="3838"/>
                </a:lnTo>
                <a:lnTo>
                  <a:pt x="1554" y="3813"/>
                </a:lnTo>
                <a:lnTo>
                  <a:pt x="1502" y="3796"/>
                </a:lnTo>
                <a:lnTo>
                  <a:pt x="1449" y="3785"/>
                </a:lnTo>
                <a:lnTo>
                  <a:pt x="1395" y="3780"/>
                </a:lnTo>
                <a:lnTo>
                  <a:pt x="1340" y="3780"/>
                </a:lnTo>
                <a:lnTo>
                  <a:pt x="1286" y="3786"/>
                </a:lnTo>
                <a:lnTo>
                  <a:pt x="1231" y="3798"/>
                </a:lnTo>
                <a:lnTo>
                  <a:pt x="1179" y="3816"/>
                </a:lnTo>
                <a:lnTo>
                  <a:pt x="1128" y="3839"/>
                </a:lnTo>
                <a:lnTo>
                  <a:pt x="1082" y="3867"/>
                </a:lnTo>
                <a:lnTo>
                  <a:pt x="1039" y="3900"/>
                </a:lnTo>
                <a:lnTo>
                  <a:pt x="1000" y="3938"/>
                </a:lnTo>
                <a:lnTo>
                  <a:pt x="979" y="3957"/>
                </a:lnTo>
                <a:lnTo>
                  <a:pt x="956" y="3969"/>
                </a:lnTo>
                <a:lnTo>
                  <a:pt x="931" y="3977"/>
                </a:lnTo>
                <a:lnTo>
                  <a:pt x="905" y="3978"/>
                </a:lnTo>
                <a:lnTo>
                  <a:pt x="879" y="3976"/>
                </a:lnTo>
                <a:lnTo>
                  <a:pt x="853" y="3966"/>
                </a:lnTo>
                <a:lnTo>
                  <a:pt x="830" y="3951"/>
                </a:lnTo>
                <a:lnTo>
                  <a:pt x="736" y="3870"/>
                </a:lnTo>
                <a:lnTo>
                  <a:pt x="645" y="3784"/>
                </a:lnTo>
                <a:lnTo>
                  <a:pt x="559" y="3693"/>
                </a:lnTo>
                <a:lnTo>
                  <a:pt x="480" y="3596"/>
                </a:lnTo>
                <a:lnTo>
                  <a:pt x="465" y="3574"/>
                </a:lnTo>
                <a:lnTo>
                  <a:pt x="457" y="3548"/>
                </a:lnTo>
                <a:lnTo>
                  <a:pt x="452" y="3523"/>
                </a:lnTo>
                <a:lnTo>
                  <a:pt x="455" y="3497"/>
                </a:lnTo>
                <a:lnTo>
                  <a:pt x="462" y="3472"/>
                </a:lnTo>
                <a:lnTo>
                  <a:pt x="474" y="3449"/>
                </a:lnTo>
                <a:lnTo>
                  <a:pt x="493" y="3429"/>
                </a:lnTo>
                <a:lnTo>
                  <a:pt x="531" y="3389"/>
                </a:lnTo>
                <a:lnTo>
                  <a:pt x="565" y="3345"/>
                </a:lnTo>
                <a:lnTo>
                  <a:pt x="593" y="3299"/>
                </a:lnTo>
                <a:lnTo>
                  <a:pt x="616" y="3251"/>
                </a:lnTo>
                <a:lnTo>
                  <a:pt x="634" y="3199"/>
                </a:lnTo>
                <a:lnTo>
                  <a:pt x="646" y="3146"/>
                </a:lnTo>
                <a:lnTo>
                  <a:pt x="653" y="3094"/>
                </a:lnTo>
                <a:lnTo>
                  <a:pt x="653" y="3040"/>
                </a:lnTo>
                <a:lnTo>
                  <a:pt x="646" y="2985"/>
                </a:lnTo>
                <a:lnTo>
                  <a:pt x="635" y="2933"/>
                </a:lnTo>
                <a:lnTo>
                  <a:pt x="616" y="2880"/>
                </a:lnTo>
                <a:lnTo>
                  <a:pt x="591" y="2826"/>
                </a:lnTo>
                <a:lnTo>
                  <a:pt x="558" y="2776"/>
                </a:lnTo>
                <a:lnTo>
                  <a:pt x="520" y="2730"/>
                </a:lnTo>
                <a:lnTo>
                  <a:pt x="478" y="2689"/>
                </a:lnTo>
                <a:lnTo>
                  <a:pt x="432" y="2655"/>
                </a:lnTo>
                <a:lnTo>
                  <a:pt x="382" y="2626"/>
                </a:lnTo>
                <a:lnTo>
                  <a:pt x="329" y="2604"/>
                </a:lnTo>
                <a:lnTo>
                  <a:pt x="274" y="2588"/>
                </a:lnTo>
                <a:lnTo>
                  <a:pt x="217" y="2578"/>
                </a:lnTo>
                <a:lnTo>
                  <a:pt x="160" y="2576"/>
                </a:lnTo>
                <a:lnTo>
                  <a:pt x="131" y="2573"/>
                </a:lnTo>
                <a:lnTo>
                  <a:pt x="104" y="2565"/>
                </a:lnTo>
                <a:lnTo>
                  <a:pt x="77" y="2553"/>
                </a:lnTo>
                <a:lnTo>
                  <a:pt x="54" y="2536"/>
                </a:lnTo>
                <a:lnTo>
                  <a:pt x="35" y="2516"/>
                </a:lnTo>
                <a:lnTo>
                  <a:pt x="20" y="2493"/>
                </a:lnTo>
                <a:lnTo>
                  <a:pt x="14" y="2466"/>
                </a:lnTo>
                <a:lnTo>
                  <a:pt x="3" y="2340"/>
                </a:lnTo>
                <a:lnTo>
                  <a:pt x="0" y="2214"/>
                </a:lnTo>
                <a:lnTo>
                  <a:pt x="4" y="2087"/>
                </a:lnTo>
                <a:lnTo>
                  <a:pt x="15" y="1961"/>
                </a:lnTo>
                <a:lnTo>
                  <a:pt x="20" y="1936"/>
                </a:lnTo>
                <a:lnTo>
                  <a:pt x="31" y="1911"/>
                </a:lnTo>
                <a:lnTo>
                  <a:pt x="46" y="1891"/>
                </a:lnTo>
                <a:lnTo>
                  <a:pt x="65" y="1875"/>
                </a:lnTo>
                <a:lnTo>
                  <a:pt x="88" y="1863"/>
                </a:lnTo>
                <a:lnTo>
                  <a:pt x="114" y="1855"/>
                </a:lnTo>
                <a:lnTo>
                  <a:pt x="144" y="1853"/>
                </a:lnTo>
                <a:lnTo>
                  <a:pt x="207" y="1849"/>
                </a:lnTo>
                <a:lnTo>
                  <a:pt x="270" y="1840"/>
                </a:lnTo>
                <a:lnTo>
                  <a:pt x="329" y="1822"/>
                </a:lnTo>
                <a:lnTo>
                  <a:pt x="385" y="1800"/>
                </a:lnTo>
                <a:lnTo>
                  <a:pt x="438" y="1771"/>
                </a:lnTo>
                <a:lnTo>
                  <a:pt x="486" y="1737"/>
                </a:lnTo>
                <a:lnTo>
                  <a:pt x="530" y="1698"/>
                </a:lnTo>
                <a:lnTo>
                  <a:pt x="568" y="1654"/>
                </a:lnTo>
                <a:lnTo>
                  <a:pt x="600" y="1606"/>
                </a:lnTo>
                <a:lnTo>
                  <a:pt x="627" y="1553"/>
                </a:lnTo>
                <a:lnTo>
                  <a:pt x="645" y="1500"/>
                </a:lnTo>
                <a:lnTo>
                  <a:pt x="658" y="1446"/>
                </a:lnTo>
                <a:lnTo>
                  <a:pt x="664" y="1392"/>
                </a:lnTo>
                <a:lnTo>
                  <a:pt x="664" y="1336"/>
                </a:lnTo>
                <a:lnTo>
                  <a:pt x="658" y="1284"/>
                </a:lnTo>
                <a:lnTo>
                  <a:pt x="646" y="1230"/>
                </a:lnTo>
                <a:lnTo>
                  <a:pt x="629" y="1180"/>
                </a:lnTo>
                <a:lnTo>
                  <a:pt x="606" y="1130"/>
                </a:lnTo>
                <a:lnTo>
                  <a:pt x="576" y="1082"/>
                </a:lnTo>
                <a:lnTo>
                  <a:pt x="542" y="1039"/>
                </a:lnTo>
                <a:lnTo>
                  <a:pt x="503" y="998"/>
                </a:lnTo>
                <a:lnTo>
                  <a:pt x="485" y="978"/>
                </a:lnTo>
                <a:lnTo>
                  <a:pt x="471" y="955"/>
                </a:lnTo>
                <a:lnTo>
                  <a:pt x="465" y="931"/>
                </a:lnTo>
                <a:lnTo>
                  <a:pt x="462" y="905"/>
                </a:lnTo>
                <a:lnTo>
                  <a:pt x="466" y="878"/>
                </a:lnTo>
                <a:lnTo>
                  <a:pt x="474" y="854"/>
                </a:lnTo>
                <a:lnTo>
                  <a:pt x="489" y="831"/>
                </a:lnTo>
                <a:lnTo>
                  <a:pt x="572" y="735"/>
                </a:lnTo>
                <a:lnTo>
                  <a:pt x="658" y="643"/>
                </a:lnTo>
                <a:lnTo>
                  <a:pt x="752" y="556"/>
                </a:lnTo>
                <a:lnTo>
                  <a:pt x="849" y="475"/>
                </a:lnTo>
                <a:lnTo>
                  <a:pt x="872" y="461"/>
                </a:lnTo>
                <a:lnTo>
                  <a:pt x="897" y="452"/>
                </a:lnTo>
                <a:lnTo>
                  <a:pt x="923" y="449"/>
                </a:lnTo>
                <a:lnTo>
                  <a:pt x="948" y="452"/>
                </a:lnTo>
                <a:lnTo>
                  <a:pt x="973" y="459"/>
                </a:lnTo>
                <a:lnTo>
                  <a:pt x="996" y="471"/>
                </a:lnTo>
                <a:lnTo>
                  <a:pt x="1016" y="490"/>
                </a:lnTo>
                <a:lnTo>
                  <a:pt x="1055" y="526"/>
                </a:lnTo>
                <a:lnTo>
                  <a:pt x="1099" y="559"/>
                </a:lnTo>
                <a:lnTo>
                  <a:pt x="1145" y="587"/>
                </a:lnTo>
                <a:lnTo>
                  <a:pt x="1195" y="610"/>
                </a:lnTo>
                <a:lnTo>
                  <a:pt x="1246" y="628"/>
                </a:lnTo>
                <a:lnTo>
                  <a:pt x="1300" y="640"/>
                </a:lnTo>
                <a:lnTo>
                  <a:pt x="1355" y="647"/>
                </a:lnTo>
                <a:lnTo>
                  <a:pt x="1409" y="647"/>
                </a:lnTo>
                <a:lnTo>
                  <a:pt x="1463" y="643"/>
                </a:lnTo>
                <a:lnTo>
                  <a:pt x="1516" y="632"/>
                </a:lnTo>
                <a:lnTo>
                  <a:pt x="1567" y="614"/>
                </a:lnTo>
                <a:lnTo>
                  <a:pt x="1622" y="588"/>
                </a:lnTo>
                <a:lnTo>
                  <a:pt x="1672" y="555"/>
                </a:lnTo>
                <a:lnTo>
                  <a:pt x="1718" y="517"/>
                </a:lnTo>
                <a:lnTo>
                  <a:pt x="1758" y="473"/>
                </a:lnTo>
                <a:lnTo>
                  <a:pt x="1792" y="426"/>
                </a:lnTo>
                <a:lnTo>
                  <a:pt x="1822" y="375"/>
                </a:lnTo>
                <a:lnTo>
                  <a:pt x="1845" y="319"/>
                </a:lnTo>
                <a:lnTo>
                  <a:pt x="1860" y="261"/>
                </a:lnTo>
                <a:lnTo>
                  <a:pt x="1869" y="202"/>
                </a:lnTo>
                <a:lnTo>
                  <a:pt x="1871" y="141"/>
                </a:lnTo>
                <a:lnTo>
                  <a:pt x="1875" y="110"/>
                </a:lnTo>
                <a:lnTo>
                  <a:pt x="1884" y="81"/>
                </a:lnTo>
                <a:lnTo>
                  <a:pt x="1902" y="55"/>
                </a:lnTo>
                <a:lnTo>
                  <a:pt x="1924" y="35"/>
                </a:lnTo>
                <a:lnTo>
                  <a:pt x="1951" y="22"/>
                </a:lnTo>
                <a:lnTo>
                  <a:pt x="1982" y="14"/>
                </a:lnTo>
                <a:lnTo>
                  <a:pt x="2106" y="4"/>
                </a:lnTo>
                <a:lnTo>
                  <a:pt x="2231"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7" name="Figure"/>
          <p:cNvSpPr/>
          <p:nvPr/>
        </p:nvSpPr>
        <p:spPr>
          <a:xfrm>
            <a:off x="7266867" y="2861675"/>
            <a:ext cx="1733136" cy="1559029"/>
          </a:xfrm>
          <a:custGeom>
            <a:avLst/>
            <a:gdLst/>
            <a:ahLst/>
            <a:cxnLst>
              <a:cxn ang="0">
                <a:pos x="wd2" y="hd2"/>
              </a:cxn>
              <a:cxn ang="5400000">
                <a:pos x="wd2" y="hd2"/>
              </a:cxn>
              <a:cxn ang="10800000">
                <a:pos x="wd2" y="hd2"/>
              </a:cxn>
              <a:cxn ang="16200000">
                <a:pos x="wd2" y="hd2"/>
              </a:cxn>
            </a:cxnLst>
            <a:rect l="0" t="0" r="r" b="b"/>
            <a:pathLst>
              <a:path w="20321" h="21107" extrusionOk="0">
                <a:moveTo>
                  <a:pt x="12386" y="19628"/>
                </a:moveTo>
                <a:lnTo>
                  <a:pt x="19973" y="4452"/>
                </a:lnTo>
                <a:cubicBezTo>
                  <a:pt x="20960" y="2470"/>
                  <a:pt x="19725" y="0"/>
                  <a:pt x="17751" y="0"/>
                </a:cubicBezTo>
                <a:lnTo>
                  <a:pt x="2569" y="0"/>
                </a:lnTo>
                <a:cubicBezTo>
                  <a:pt x="595" y="0"/>
                  <a:pt x="-640" y="2470"/>
                  <a:pt x="347" y="4452"/>
                </a:cubicBezTo>
                <a:lnTo>
                  <a:pt x="7934" y="19628"/>
                </a:lnTo>
                <a:cubicBezTo>
                  <a:pt x="8920" y="21600"/>
                  <a:pt x="11391" y="21600"/>
                  <a:pt x="12386" y="19628"/>
                </a:cubicBezTo>
              </a:path>
            </a:pathLst>
          </a:custGeom>
          <a:solidFill>
            <a:srgbClr val="448BA4"/>
          </a:solidFill>
          <a:ln w="25400" cap="flat">
            <a:noFill/>
            <a:prstDash val="solid"/>
            <a:miter lim="400000"/>
          </a:ln>
          <a:effectLst/>
          <a:sp3d/>
        </p:spPr>
        <p:style>
          <a:lnRef idx="0">
            <a:scrgbClr r="0" g="0" b="0"/>
          </a:lnRef>
          <a:fillRef idx="0">
            <a:scrgbClr r="0" g="0" b="0"/>
          </a:fillRef>
          <a:effectRef idx="0">
            <a:scrgbClr r="0" g="0" b="0"/>
          </a:effectRef>
          <a:fontRef idx="none"/>
        </p:style>
        <p:txBody>
          <a:bodyPr rot="0" spcFirstLastPara="1" vert="horz" wrap="square" lIns="38100" tIns="38100" rIns="38100" bIns="38100" numCol="1" spcCol="38100" rtlCol="0" fromWordArt="0" anchor="ctr" anchorCtr="0" forceAA="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3000">
              <a:solidFill>
                <a:srgbClr val="FFFFFF"/>
              </a:solidFill>
              <a:cs typeface="+mn-ea"/>
              <a:sym typeface="+mn-lt"/>
            </a:endParaRPr>
          </a:p>
        </p:txBody>
      </p:sp>
      <p:sp>
        <p:nvSpPr>
          <p:cNvPr id="12" name="Figure"/>
          <p:cNvSpPr/>
          <p:nvPr/>
        </p:nvSpPr>
        <p:spPr>
          <a:xfrm>
            <a:off x="7818486" y="2684875"/>
            <a:ext cx="626581" cy="62658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73"/>
                  <a:pt x="16773" y="21600"/>
                  <a:pt x="10800" y="21600"/>
                </a:cubicBezTo>
                <a:cubicBezTo>
                  <a:pt x="4827" y="21600"/>
                  <a:pt x="0" y="16773"/>
                  <a:pt x="0" y="10800"/>
                </a:cubicBezTo>
                <a:cubicBezTo>
                  <a:pt x="0" y="4827"/>
                  <a:pt x="4827" y="0"/>
                  <a:pt x="10800" y="0"/>
                </a:cubicBezTo>
                <a:cubicBezTo>
                  <a:pt x="16773" y="0"/>
                  <a:pt x="21600" y="4827"/>
                  <a:pt x="21600" y="10800"/>
                </a:cubicBezTo>
              </a:path>
            </a:pathLst>
          </a:custGeom>
          <a:solidFill>
            <a:srgbClr val="448BA4"/>
          </a:solidFill>
          <a:ln w="47625" cap="flat">
            <a:solidFill>
              <a:schemeClr val="bg1"/>
            </a:solidFill>
            <a:prstDash val="solid"/>
            <a:miter lim="400000"/>
          </a:ln>
          <a:effectLst/>
          <a:sp3d/>
        </p:spPr>
        <p:style>
          <a:lnRef idx="0">
            <a:scrgbClr r="0" g="0" b="0"/>
          </a:lnRef>
          <a:fillRef idx="0">
            <a:scrgbClr r="0" g="0" b="0"/>
          </a:fillRef>
          <a:effectRef idx="0">
            <a:scrgbClr r="0" g="0" b="0"/>
          </a:effectRef>
          <a:fontRef idx="none"/>
        </p:style>
        <p:txBody>
          <a:bodyPr rot="0" spcFirstLastPara="1" vert="horz" wrap="square" lIns="38100" tIns="38100" rIns="38100" bIns="38100" numCol="1" spcCol="38100" rtlCol="0" fromWordArt="0" anchor="ctr" anchorCtr="0" forceAA="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solidFill>
                  <a:srgbClr val="FFFFFF"/>
                </a:solidFill>
                <a:cs typeface="+mn-ea"/>
                <a:sym typeface="+mn-lt"/>
              </a:rPr>
              <a:t>04</a:t>
            </a:r>
            <a:endParaRPr sz="2400" dirty="0">
              <a:solidFill>
                <a:srgbClr val="FFFFFF"/>
              </a:solidFill>
              <a:cs typeface="+mn-ea"/>
              <a:sym typeface="+mn-lt"/>
            </a:endParaRPr>
          </a:p>
        </p:txBody>
      </p:sp>
      <p:grpSp>
        <p:nvGrpSpPr>
          <p:cNvPr id="37" name="Group 36"/>
          <p:cNvGrpSpPr/>
          <p:nvPr/>
        </p:nvGrpSpPr>
        <p:grpSpPr>
          <a:xfrm>
            <a:off x="7956398" y="3427338"/>
            <a:ext cx="355902" cy="333352"/>
            <a:chOff x="7816850" y="1350963"/>
            <a:chExt cx="895350" cy="820737"/>
          </a:xfrm>
          <a:solidFill>
            <a:schemeClr val="bg1"/>
          </a:solidFill>
        </p:grpSpPr>
        <p:sp>
          <p:nvSpPr>
            <p:cNvPr id="38" name="Freeform 29"/>
            <p:cNvSpPr/>
            <p:nvPr/>
          </p:nvSpPr>
          <p:spPr bwMode="auto">
            <a:xfrm>
              <a:off x="7850188" y="1792288"/>
              <a:ext cx="828675" cy="379412"/>
            </a:xfrm>
            <a:custGeom>
              <a:avLst/>
              <a:gdLst>
                <a:gd name="T0" fmla="*/ 119 w 218"/>
                <a:gd name="T1" fmla="*/ 26 h 100"/>
                <a:gd name="T2" fmla="*/ 99 w 218"/>
                <a:gd name="T3" fmla="*/ 26 h 100"/>
                <a:gd name="T4" fmla="*/ 73 w 218"/>
                <a:gd name="T5" fmla="*/ 0 h 100"/>
                <a:gd name="T6" fmla="*/ 0 w 218"/>
                <a:gd name="T7" fmla="*/ 0 h 100"/>
                <a:gd name="T8" fmla="*/ 0 w 218"/>
                <a:gd name="T9" fmla="*/ 70 h 100"/>
                <a:gd name="T10" fmla="*/ 29 w 218"/>
                <a:gd name="T11" fmla="*/ 100 h 100"/>
                <a:gd name="T12" fmla="*/ 189 w 218"/>
                <a:gd name="T13" fmla="*/ 100 h 100"/>
                <a:gd name="T14" fmla="*/ 218 w 218"/>
                <a:gd name="T15" fmla="*/ 70 h 100"/>
                <a:gd name="T16" fmla="*/ 218 w 218"/>
                <a:gd name="T17" fmla="*/ 0 h 100"/>
                <a:gd name="T18" fmla="*/ 145 w 218"/>
                <a:gd name="T19" fmla="*/ 0 h 100"/>
                <a:gd name="T20" fmla="*/ 119 w 218"/>
                <a:gd name="T21" fmla="*/ 2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8" h="100">
                  <a:moveTo>
                    <a:pt x="119" y="26"/>
                  </a:moveTo>
                  <a:cubicBezTo>
                    <a:pt x="99" y="26"/>
                    <a:pt x="99" y="26"/>
                    <a:pt x="99" y="26"/>
                  </a:cubicBezTo>
                  <a:cubicBezTo>
                    <a:pt x="85" y="26"/>
                    <a:pt x="73" y="14"/>
                    <a:pt x="73" y="0"/>
                  </a:cubicBezTo>
                  <a:cubicBezTo>
                    <a:pt x="0" y="0"/>
                    <a:pt x="0" y="0"/>
                    <a:pt x="0" y="0"/>
                  </a:cubicBezTo>
                  <a:cubicBezTo>
                    <a:pt x="0" y="70"/>
                    <a:pt x="0" y="70"/>
                    <a:pt x="0" y="70"/>
                  </a:cubicBezTo>
                  <a:cubicBezTo>
                    <a:pt x="0" y="86"/>
                    <a:pt x="13" y="100"/>
                    <a:pt x="29" y="100"/>
                  </a:cubicBezTo>
                  <a:cubicBezTo>
                    <a:pt x="189" y="100"/>
                    <a:pt x="189" y="100"/>
                    <a:pt x="189" y="100"/>
                  </a:cubicBezTo>
                  <a:cubicBezTo>
                    <a:pt x="205" y="100"/>
                    <a:pt x="218" y="86"/>
                    <a:pt x="218" y="70"/>
                  </a:cubicBezTo>
                  <a:cubicBezTo>
                    <a:pt x="218" y="0"/>
                    <a:pt x="218" y="0"/>
                    <a:pt x="218" y="0"/>
                  </a:cubicBezTo>
                  <a:cubicBezTo>
                    <a:pt x="145" y="0"/>
                    <a:pt x="145" y="0"/>
                    <a:pt x="145" y="0"/>
                  </a:cubicBezTo>
                  <a:cubicBezTo>
                    <a:pt x="145" y="14"/>
                    <a:pt x="133" y="26"/>
                    <a:pt x="119"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39" name="Freeform 30"/>
            <p:cNvSpPr>
              <a:spLocks noEditPoints="1"/>
            </p:cNvSpPr>
            <p:nvPr/>
          </p:nvSpPr>
          <p:spPr bwMode="auto">
            <a:xfrm>
              <a:off x="7816850" y="1350963"/>
              <a:ext cx="895350" cy="498475"/>
            </a:xfrm>
            <a:custGeom>
              <a:avLst/>
              <a:gdLst>
                <a:gd name="T0" fmla="*/ 204 w 236"/>
                <a:gd name="T1" fmla="*/ 44 h 131"/>
                <a:gd name="T2" fmla="*/ 163 w 236"/>
                <a:gd name="T3" fmla="*/ 44 h 131"/>
                <a:gd name="T4" fmla="*/ 163 w 236"/>
                <a:gd name="T5" fmla="*/ 30 h 131"/>
                <a:gd name="T6" fmla="*/ 133 w 236"/>
                <a:gd name="T7" fmla="*/ 0 h 131"/>
                <a:gd name="T8" fmla="*/ 103 w 236"/>
                <a:gd name="T9" fmla="*/ 0 h 131"/>
                <a:gd name="T10" fmla="*/ 73 w 236"/>
                <a:gd name="T11" fmla="*/ 30 h 131"/>
                <a:gd name="T12" fmla="*/ 73 w 236"/>
                <a:gd name="T13" fmla="*/ 44 h 131"/>
                <a:gd name="T14" fmla="*/ 32 w 236"/>
                <a:gd name="T15" fmla="*/ 44 h 131"/>
                <a:gd name="T16" fmla="*/ 0 w 236"/>
                <a:gd name="T17" fmla="*/ 75 h 131"/>
                <a:gd name="T18" fmla="*/ 0 w 236"/>
                <a:gd name="T19" fmla="*/ 106 h 131"/>
                <a:gd name="T20" fmla="*/ 92 w 236"/>
                <a:gd name="T21" fmla="*/ 106 h 131"/>
                <a:gd name="T22" fmla="*/ 92 w 236"/>
                <a:gd name="T23" fmla="*/ 115 h 131"/>
                <a:gd name="T24" fmla="*/ 108 w 236"/>
                <a:gd name="T25" fmla="*/ 131 h 131"/>
                <a:gd name="T26" fmla="*/ 128 w 236"/>
                <a:gd name="T27" fmla="*/ 131 h 131"/>
                <a:gd name="T28" fmla="*/ 144 w 236"/>
                <a:gd name="T29" fmla="*/ 115 h 131"/>
                <a:gd name="T30" fmla="*/ 144 w 236"/>
                <a:gd name="T31" fmla="*/ 106 h 131"/>
                <a:gd name="T32" fmla="*/ 236 w 236"/>
                <a:gd name="T33" fmla="*/ 106 h 131"/>
                <a:gd name="T34" fmla="*/ 236 w 236"/>
                <a:gd name="T35" fmla="*/ 75 h 131"/>
                <a:gd name="T36" fmla="*/ 204 w 236"/>
                <a:gd name="T37" fmla="*/ 44 h 131"/>
                <a:gd name="T38" fmla="*/ 92 w 236"/>
                <a:gd name="T39" fmla="*/ 30 h 131"/>
                <a:gd name="T40" fmla="*/ 103 w 236"/>
                <a:gd name="T41" fmla="*/ 19 h 131"/>
                <a:gd name="T42" fmla="*/ 133 w 236"/>
                <a:gd name="T43" fmla="*/ 19 h 131"/>
                <a:gd name="T44" fmla="*/ 144 w 236"/>
                <a:gd name="T45" fmla="*/ 30 h 131"/>
                <a:gd name="T46" fmla="*/ 144 w 236"/>
                <a:gd name="T47" fmla="*/ 44 h 131"/>
                <a:gd name="T48" fmla="*/ 92 w 236"/>
                <a:gd name="T49" fmla="*/ 44 h 131"/>
                <a:gd name="T50" fmla="*/ 92 w 236"/>
                <a:gd name="T5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6" h="131">
                  <a:moveTo>
                    <a:pt x="204" y="44"/>
                  </a:moveTo>
                  <a:cubicBezTo>
                    <a:pt x="163" y="44"/>
                    <a:pt x="163" y="44"/>
                    <a:pt x="163" y="44"/>
                  </a:cubicBezTo>
                  <a:cubicBezTo>
                    <a:pt x="163" y="30"/>
                    <a:pt x="163" y="30"/>
                    <a:pt x="163" y="30"/>
                  </a:cubicBezTo>
                  <a:cubicBezTo>
                    <a:pt x="163" y="14"/>
                    <a:pt x="150" y="0"/>
                    <a:pt x="133" y="0"/>
                  </a:cubicBezTo>
                  <a:cubicBezTo>
                    <a:pt x="103" y="0"/>
                    <a:pt x="103" y="0"/>
                    <a:pt x="103" y="0"/>
                  </a:cubicBezTo>
                  <a:cubicBezTo>
                    <a:pt x="86" y="0"/>
                    <a:pt x="73" y="14"/>
                    <a:pt x="73" y="30"/>
                  </a:cubicBezTo>
                  <a:cubicBezTo>
                    <a:pt x="73" y="44"/>
                    <a:pt x="73" y="44"/>
                    <a:pt x="73" y="44"/>
                  </a:cubicBezTo>
                  <a:cubicBezTo>
                    <a:pt x="32" y="44"/>
                    <a:pt x="32" y="44"/>
                    <a:pt x="32" y="44"/>
                  </a:cubicBezTo>
                  <a:cubicBezTo>
                    <a:pt x="15" y="44"/>
                    <a:pt x="0" y="58"/>
                    <a:pt x="0" y="75"/>
                  </a:cubicBezTo>
                  <a:cubicBezTo>
                    <a:pt x="0" y="106"/>
                    <a:pt x="0" y="106"/>
                    <a:pt x="0" y="106"/>
                  </a:cubicBezTo>
                  <a:cubicBezTo>
                    <a:pt x="92" y="106"/>
                    <a:pt x="92" y="106"/>
                    <a:pt x="92" y="106"/>
                  </a:cubicBezTo>
                  <a:cubicBezTo>
                    <a:pt x="92" y="115"/>
                    <a:pt x="92" y="115"/>
                    <a:pt x="92" y="115"/>
                  </a:cubicBezTo>
                  <a:cubicBezTo>
                    <a:pt x="92" y="124"/>
                    <a:pt x="99" y="131"/>
                    <a:pt x="108" y="131"/>
                  </a:cubicBezTo>
                  <a:cubicBezTo>
                    <a:pt x="128" y="131"/>
                    <a:pt x="128" y="131"/>
                    <a:pt x="128" y="131"/>
                  </a:cubicBezTo>
                  <a:cubicBezTo>
                    <a:pt x="137" y="131"/>
                    <a:pt x="144" y="124"/>
                    <a:pt x="144" y="115"/>
                  </a:cubicBezTo>
                  <a:cubicBezTo>
                    <a:pt x="144" y="106"/>
                    <a:pt x="144" y="106"/>
                    <a:pt x="144" y="106"/>
                  </a:cubicBezTo>
                  <a:cubicBezTo>
                    <a:pt x="236" y="106"/>
                    <a:pt x="236" y="106"/>
                    <a:pt x="236" y="106"/>
                  </a:cubicBezTo>
                  <a:cubicBezTo>
                    <a:pt x="236" y="75"/>
                    <a:pt x="236" y="75"/>
                    <a:pt x="236" y="75"/>
                  </a:cubicBezTo>
                  <a:cubicBezTo>
                    <a:pt x="236" y="58"/>
                    <a:pt x="221" y="44"/>
                    <a:pt x="204" y="44"/>
                  </a:cubicBezTo>
                  <a:close/>
                  <a:moveTo>
                    <a:pt x="92" y="30"/>
                  </a:moveTo>
                  <a:cubicBezTo>
                    <a:pt x="92" y="24"/>
                    <a:pt x="97" y="19"/>
                    <a:pt x="103" y="19"/>
                  </a:cubicBezTo>
                  <a:cubicBezTo>
                    <a:pt x="133" y="19"/>
                    <a:pt x="133" y="19"/>
                    <a:pt x="133" y="19"/>
                  </a:cubicBezTo>
                  <a:cubicBezTo>
                    <a:pt x="139" y="19"/>
                    <a:pt x="144" y="24"/>
                    <a:pt x="144" y="30"/>
                  </a:cubicBezTo>
                  <a:cubicBezTo>
                    <a:pt x="144" y="44"/>
                    <a:pt x="144" y="44"/>
                    <a:pt x="144" y="44"/>
                  </a:cubicBezTo>
                  <a:cubicBezTo>
                    <a:pt x="92" y="44"/>
                    <a:pt x="92" y="44"/>
                    <a:pt x="92" y="44"/>
                  </a:cubicBezTo>
                  <a:lnTo>
                    <a:pt x="92"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sp>
        <p:nvSpPr>
          <p:cNvPr id="8" name="Figure"/>
          <p:cNvSpPr/>
          <p:nvPr/>
        </p:nvSpPr>
        <p:spPr>
          <a:xfrm>
            <a:off x="9283001" y="2924125"/>
            <a:ext cx="1732428" cy="1559027"/>
          </a:xfrm>
          <a:custGeom>
            <a:avLst/>
            <a:gdLst/>
            <a:ahLst/>
            <a:cxnLst>
              <a:cxn ang="0">
                <a:pos x="wd2" y="hd2"/>
              </a:cxn>
              <a:cxn ang="5400000">
                <a:pos x="wd2" y="hd2"/>
              </a:cxn>
              <a:cxn ang="10800000">
                <a:pos x="wd2" y="hd2"/>
              </a:cxn>
              <a:cxn ang="16200000">
                <a:pos x="wd2" y="hd2"/>
              </a:cxn>
            </a:cxnLst>
            <a:rect l="0" t="0" r="r" b="b"/>
            <a:pathLst>
              <a:path w="20320" h="21107" extrusionOk="0">
                <a:moveTo>
                  <a:pt x="7937" y="1479"/>
                </a:moveTo>
                <a:lnTo>
                  <a:pt x="347" y="16655"/>
                </a:lnTo>
                <a:cubicBezTo>
                  <a:pt x="-640" y="18637"/>
                  <a:pt x="596" y="21107"/>
                  <a:pt x="2570" y="21107"/>
                </a:cubicBezTo>
                <a:lnTo>
                  <a:pt x="17750" y="21107"/>
                </a:lnTo>
                <a:cubicBezTo>
                  <a:pt x="19724" y="21107"/>
                  <a:pt x="20960" y="18637"/>
                  <a:pt x="19973" y="16655"/>
                </a:cubicBezTo>
                <a:lnTo>
                  <a:pt x="12383" y="1479"/>
                </a:lnTo>
                <a:cubicBezTo>
                  <a:pt x="11396" y="-493"/>
                  <a:pt x="8924" y="-493"/>
                  <a:pt x="7937" y="1479"/>
                </a:cubicBezTo>
                <a:close/>
              </a:path>
            </a:pathLst>
          </a:custGeom>
          <a:solidFill>
            <a:srgbClr val="448BA4"/>
          </a:solidFill>
          <a:ln w="25400" cap="flat">
            <a:noFill/>
            <a:prstDash val="solid"/>
            <a:miter lim="400000"/>
          </a:ln>
          <a:effectLst/>
          <a:sp3d/>
        </p:spPr>
        <p:style>
          <a:lnRef idx="0">
            <a:scrgbClr r="0" g="0" b="0"/>
          </a:lnRef>
          <a:fillRef idx="0">
            <a:scrgbClr r="0" g="0" b="0"/>
          </a:fillRef>
          <a:effectRef idx="0">
            <a:scrgbClr r="0" g="0" b="0"/>
          </a:effectRef>
          <a:fontRef idx="none"/>
        </p:style>
        <p:txBody>
          <a:bodyPr rot="0" spcFirstLastPara="1" vert="horz" wrap="square" lIns="38100" tIns="38100" rIns="38100" bIns="38100" numCol="1" spcCol="38100" rtlCol="0" fromWordArt="0" anchor="ctr" anchorCtr="0" forceAA="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3000">
              <a:solidFill>
                <a:srgbClr val="FFFFFF"/>
              </a:solidFill>
              <a:cs typeface="+mn-ea"/>
              <a:sym typeface="+mn-lt"/>
            </a:endParaRPr>
          </a:p>
        </p:txBody>
      </p:sp>
      <p:sp>
        <p:nvSpPr>
          <p:cNvPr id="13" name="Cercle"/>
          <p:cNvSpPr/>
          <p:nvPr/>
        </p:nvSpPr>
        <p:spPr>
          <a:xfrm>
            <a:off x="9834619" y="4034433"/>
            <a:ext cx="626583" cy="626581"/>
          </a:xfrm>
          <a:prstGeom prst="ellipse">
            <a:avLst/>
          </a:prstGeom>
          <a:solidFill>
            <a:srgbClr val="448BA4"/>
          </a:solidFill>
          <a:ln w="47625" cap="flat">
            <a:solidFill>
              <a:schemeClr val="bg1"/>
            </a:solidFill>
            <a:prstDash val="solid"/>
            <a:miter lim="400000"/>
          </a:ln>
          <a:effectLst/>
          <a:sp3d/>
        </p:spPr>
        <p:style>
          <a:lnRef idx="0">
            <a:scrgbClr r="0" g="0" b="0"/>
          </a:lnRef>
          <a:fillRef idx="0">
            <a:scrgbClr r="0" g="0" b="0"/>
          </a:fillRef>
          <a:effectRef idx="0">
            <a:scrgbClr r="0" g="0" b="0"/>
          </a:effectRef>
          <a:fontRef idx="none"/>
        </p:style>
        <p:txBody>
          <a:bodyPr rot="0" spcFirstLastPara="1" vert="horz" wrap="square" lIns="38100" tIns="38100" rIns="38100" bIns="38100" numCol="1" spcCol="38100" rtlCol="0" fromWordArt="0" anchor="ctr" anchorCtr="0" forceAA="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solidFill>
                  <a:srgbClr val="FFFFFF"/>
                </a:solidFill>
                <a:cs typeface="+mn-ea"/>
                <a:sym typeface="+mn-lt"/>
              </a:rPr>
              <a:t>05</a:t>
            </a:r>
            <a:endParaRPr sz="2400" dirty="0">
              <a:solidFill>
                <a:srgbClr val="FFFFFF"/>
              </a:solidFill>
              <a:cs typeface="+mn-ea"/>
              <a:sym typeface="+mn-lt"/>
            </a:endParaRPr>
          </a:p>
        </p:txBody>
      </p:sp>
      <p:grpSp>
        <p:nvGrpSpPr>
          <p:cNvPr id="40" name="Group 39"/>
          <p:cNvGrpSpPr/>
          <p:nvPr/>
        </p:nvGrpSpPr>
        <p:grpSpPr>
          <a:xfrm>
            <a:off x="10050576" y="3489418"/>
            <a:ext cx="285739" cy="334093"/>
            <a:chOff x="4535488" y="1625601"/>
            <a:chExt cx="206376" cy="241300"/>
          </a:xfrm>
          <a:solidFill>
            <a:schemeClr val="bg1"/>
          </a:solidFill>
        </p:grpSpPr>
        <p:sp>
          <p:nvSpPr>
            <p:cNvPr id="41" name="Freeform 68"/>
            <p:cNvSpPr/>
            <p:nvPr/>
          </p:nvSpPr>
          <p:spPr bwMode="auto">
            <a:xfrm>
              <a:off x="4543426" y="1625601"/>
              <a:ext cx="198438" cy="188913"/>
            </a:xfrm>
            <a:custGeom>
              <a:avLst/>
              <a:gdLst>
                <a:gd name="T0" fmla="*/ 49 w 53"/>
                <a:gd name="T1" fmla="*/ 8 h 50"/>
                <a:gd name="T2" fmla="*/ 53 w 53"/>
                <a:gd name="T3" fmla="*/ 4 h 50"/>
                <a:gd name="T4" fmla="*/ 49 w 53"/>
                <a:gd name="T5" fmla="*/ 0 h 50"/>
                <a:gd name="T6" fmla="*/ 45 w 53"/>
                <a:gd name="T7" fmla="*/ 4 h 50"/>
                <a:gd name="T8" fmla="*/ 45 w 53"/>
                <a:gd name="T9" fmla="*/ 6 h 50"/>
                <a:gd name="T10" fmla="*/ 25 w 53"/>
                <a:gd name="T11" fmla="*/ 20 h 50"/>
                <a:gd name="T12" fmla="*/ 7 w 53"/>
                <a:gd name="T13" fmla="*/ 2 h 50"/>
                <a:gd name="T14" fmla="*/ 3 w 53"/>
                <a:gd name="T15" fmla="*/ 1 h 50"/>
                <a:gd name="T16" fmla="*/ 0 w 53"/>
                <a:gd name="T17" fmla="*/ 4 h 50"/>
                <a:gd name="T18" fmla="*/ 14 w 53"/>
                <a:gd name="T19" fmla="*/ 37 h 50"/>
                <a:gd name="T20" fmla="*/ 46 w 53"/>
                <a:gd name="T21" fmla="*/ 50 h 50"/>
                <a:gd name="T22" fmla="*/ 50 w 53"/>
                <a:gd name="T23" fmla="*/ 48 h 50"/>
                <a:gd name="T24" fmla="*/ 49 w 53"/>
                <a:gd name="T25" fmla="*/ 43 h 50"/>
                <a:gd name="T26" fmla="*/ 33 w 53"/>
                <a:gd name="T27" fmla="*/ 27 h 50"/>
                <a:gd name="T28" fmla="*/ 46 w 53"/>
                <a:gd name="T29" fmla="*/ 7 h 50"/>
                <a:gd name="T30" fmla="*/ 49 w 53"/>
                <a:gd name="T31" fmla="*/ 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50">
                  <a:moveTo>
                    <a:pt x="49" y="8"/>
                  </a:moveTo>
                  <a:cubicBezTo>
                    <a:pt x="51" y="8"/>
                    <a:pt x="53" y="6"/>
                    <a:pt x="53" y="4"/>
                  </a:cubicBezTo>
                  <a:cubicBezTo>
                    <a:pt x="53" y="2"/>
                    <a:pt x="51" y="0"/>
                    <a:pt x="49" y="0"/>
                  </a:cubicBezTo>
                  <a:cubicBezTo>
                    <a:pt x="46" y="0"/>
                    <a:pt x="45" y="2"/>
                    <a:pt x="45" y="4"/>
                  </a:cubicBezTo>
                  <a:cubicBezTo>
                    <a:pt x="45" y="5"/>
                    <a:pt x="45" y="6"/>
                    <a:pt x="45" y="6"/>
                  </a:cubicBezTo>
                  <a:cubicBezTo>
                    <a:pt x="25" y="20"/>
                    <a:pt x="25" y="20"/>
                    <a:pt x="25" y="20"/>
                  </a:cubicBezTo>
                  <a:cubicBezTo>
                    <a:pt x="7" y="2"/>
                    <a:pt x="7" y="2"/>
                    <a:pt x="7" y="2"/>
                  </a:cubicBezTo>
                  <a:cubicBezTo>
                    <a:pt x="6" y="0"/>
                    <a:pt x="4" y="0"/>
                    <a:pt x="3" y="1"/>
                  </a:cubicBezTo>
                  <a:cubicBezTo>
                    <a:pt x="1" y="1"/>
                    <a:pt x="0" y="3"/>
                    <a:pt x="0" y="4"/>
                  </a:cubicBezTo>
                  <a:cubicBezTo>
                    <a:pt x="0" y="16"/>
                    <a:pt x="5" y="28"/>
                    <a:pt x="14" y="37"/>
                  </a:cubicBezTo>
                  <a:cubicBezTo>
                    <a:pt x="22" y="46"/>
                    <a:pt x="34" y="50"/>
                    <a:pt x="46" y="50"/>
                  </a:cubicBezTo>
                  <a:cubicBezTo>
                    <a:pt x="48" y="50"/>
                    <a:pt x="49" y="49"/>
                    <a:pt x="50" y="48"/>
                  </a:cubicBezTo>
                  <a:cubicBezTo>
                    <a:pt x="51" y="46"/>
                    <a:pt x="50" y="44"/>
                    <a:pt x="49" y="43"/>
                  </a:cubicBezTo>
                  <a:cubicBezTo>
                    <a:pt x="33" y="27"/>
                    <a:pt x="33" y="27"/>
                    <a:pt x="33" y="27"/>
                  </a:cubicBezTo>
                  <a:cubicBezTo>
                    <a:pt x="46" y="7"/>
                    <a:pt x="46" y="7"/>
                    <a:pt x="46" y="7"/>
                  </a:cubicBezTo>
                  <a:cubicBezTo>
                    <a:pt x="47" y="8"/>
                    <a:pt x="48" y="8"/>
                    <a:pt x="4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42" name="Freeform 69"/>
            <p:cNvSpPr/>
            <p:nvPr/>
          </p:nvSpPr>
          <p:spPr bwMode="auto">
            <a:xfrm>
              <a:off x="4535488" y="1779588"/>
              <a:ext cx="96838" cy="87313"/>
            </a:xfrm>
            <a:custGeom>
              <a:avLst/>
              <a:gdLst>
                <a:gd name="T0" fmla="*/ 23 w 26"/>
                <a:gd name="T1" fmla="*/ 9 h 23"/>
                <a:gd name="T2" fmla="*/ 22 w 26"/>
                <a:gd name="T3" fmla="*/ 8 h 23"/>
                <a:gd name="T4" fmla="*/ 12 w 26"/>
                <a:gd name="T5" fmla="*/ 0 h 23"/>
                <a:gd name="T6" fmla="*/ 11 w 26"/>
                <a:gd name="T7" fmla="*/ 0 h 23"/>
                <a:gd name="T8" fmla="*/ 11 w 26"/>
                <a:gd name="T9" fmla="*/ 0 h 23"/>
                <a:gd name="T10" fmla="*/ 0 w 26"/>
                <a:gd name="T11" fmla="*/ 20 h 23"/>
                <a:gd name="T12" fmla="*/ 0 w 26"/>
                <a:gd name="T13" fmla="*/ 22 h 23"/>
                <a:gd name="T14" fmla="*/ 2 w 26"/>
                <a:gd name="T15" fmla="*/ 23 h 23"/>
                <a:gd name="T16" fmla="*/ 24 w 26"/>
                <a:gd name="T17" fmla="*/ 23 h 23"/>
                <a:gd name="T18" fmla="*/ 26 w 26"/>
                <a:gd name="T19" fmla="*/ 22 h 23"/>
                <a:gd name="T20" fmla="*/ 26 w 26"/>
                <a:gd name="T21" fmla="*/ 20 h 23"/>
                <a:gd name="T22" fmla="*/ 23 w 26"/>
                <a:gd name="T23"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3">
                  <a:moveTo>
                    <a:pt x="23" y="9"/>
                  </a:moveTo>
                  <a:cubicBezTo>
                    <a:pt x="22" y="8"/>
                    <a:pt x="22" y="8"/>
                    <a:pt x="22" y="8"/>
                  </a:cubicBezTo>
                  <a:cubicBezTo>
                    <a:pt x="18" y="6"/>
                    <a:pt x="15" y="3"/>
                    <a:pt x="12" y="0"/>
                  </a:cubicBezTo>
                  <a:cubicBezTo>
                    <a:pt x="11" y="0"/>
                    <a:pt x="11" y="0"/>
                    <a:pt x="11" y="0"/>
                  </a:cubicBezTo>
                  <a:cubicBezTo>
                    <a:pt x="11" y="0"/>
                    <a:pt x="11" y="0"/>
                    <a:pt x="11" y="0"/>
                  </a:cubicBezTo>
                  <a:cubicBezTo>
                    <a:pt x="0" y="20"/>
                    <a:pt x="0" y="20"/>
                    <a:pt x="0" y="20"/>
                  </a:cubicBezTo>
                  <a:cubicBezTo>
                    <a:pt x="0" y="21"/>
                    <a:pt x="0" y="21"/>
                    <a:pt x="0" y="22"/>
                  </a:cubicBezTo>
                  <a:cubicBezTo>
                    <a:pt x="1" y="23"/>
                    <a:pt x="1" y="23"/>
                    <a:pt x="2" y="23"/>
                  </a:cubicBezTo>
                  <a:cubicBezTo>
                    <a:pt x="24" y="23"/>
                    <a:pt x="24" y="23"/>
                    <a:pt x="24" y="23"/>
                  </a:cubicBezTo>
                  <a:cubicBezTo>
                    <a:pt x="25" y="23"/>
                    <a:pt x="25" y="23"/>
                    <a:pt x="26" y="22"/>
                  </a:cubicBezTo>
                  <a:cubicBezTo>
                    <a:pt x="26" y="22"/>
                    <a:pt x="26" y="21"/>
                    <a:pt x="26" y="20"/>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sp>
        <p:nvSpPr>
          <p:cNvPr id="43" name="Text Placeholder 7"/>
          <p:cNvSpPr txBox="1"/>
          <p:nvPr/>
        </p:nvSpPr>
        <p:spPr>
          <a:xfrm>
            <a:off x="3942043" y="783107"/>
            <a:ext cx="4307911" cy="614703"/>
          </a:xfrm>
          <a:prstGeom prst="rect">
            <a:avLst/>
          </a:prstGeom>
        </p:spPr>
        <p:txBody>
          <a:bodyPr vert="horz" lIns="91440" tIns="45720" rIns="91440" bIns="45720" rtlCol="0" anchor="ctr">
            <a:noAutofit/>
          </a:bodyPr>
          <a:lstStyle>
            <a:defPPr>
              <a:defRPr lang="zh-CN"/>
            </a:defPPr>
            <a:lvl1pPr indent="0">
              <a:lnSpc>
                <a:spcPct val="90000"/>
              </a:lnSpc>
              <a:spcBef>
                <a:spcPts val="1000"/>
              </a:spcBef>
              <a:buFont typeface="Arial" panose="020B0604020202020204" pitchFamily="34" charset="0"/>
              <a:buNone/>
              <a:defRPr sz="4000">
                <a:latin typeface="Arial" panose="020B0604020202020204" pitchFamily="34" charset="0"/>
                <a:ea typeface="微软雅黑" panose="020B0503020204020204" charset="-122"/>
                <a:cs typeface="Lato" panose="020F0502020204030203"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zh-CN" altLang="en-US" sz="3200" b="1" dirty="0">
                <a:latin typeface="+mn-lt"/>
                <a:ea typeface="+mn-ea"/>
                <a:cs typeface="+mn-ea"/>
                <a:sym typeface="+mn-lt"/>
              </a:rPr>
              <a:t>输入本页标题内容</a:t>
            </a:r>
            <a:endParaRPr lang="en-US" sz="3200" b="1" dirty="0">
              <a:latin typeface="+mn-lt"/>
              <a:ea typeface="+mn-ea"/>
              <a:cs typeface="+mn-ea"/>
              <a:sym typeface="+mn-lt"/>
            </a:endParaRPr>
          </a:p>
        </p:txBody>
      </p:sp>
      <p:cxnSp>
        <p:nvCxnSpPr>
          <p:cNvPr id="44" name="直接连接符 43"/>
          <p:cNvCxnSpPr/>
          <p:nvPr/>
        </p:nvCxnSpPr>
        <p:spPr>
          <a:xfrm>
            <a:off x="5899174" y="1514858"/>
            <a:ext cx="393651"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p:cNvSpPr/>
          <p:nvPr/>
        </p:nvSpPr>
        <p:spPr>
          <a:xfrm>
            <a:off x="1573570" y="1823686"/>
            <a:ext cx="362134" cy="759488"/>
          </a:xfrm>
          <a:custGeom>
            <a:avLst/>
            <a:gdLst/>
            <a:ahLst/>
            <a:cxnLst>
              <a:cxn ang="0">
                <a:pos x="wd2" y="hd2"/>
              </a:cxn>
              <a:cxn ang="5400000">
                <a:pos x="wd2" y="hd2"/>
              </a:cxn>
              <a:cxn ang="10800000">
                <a:pos x="wd2" y="hd2"/>
              </a:cxn>
              <a:cxn ang="16200000">
                <a:pos x="wd2" y="hd2"/>
              </a:cxn>
            </a:cxnLst>
            <a:rect l="0" t="0" r="r" b="b"/>
            <a:pathLst>
              <a:path w="21600" h="21600" extrusionOk="0">
                <a:moveTo>
                  <a:pt x="8084" y="21600"/>
                </a:moveTo>
                <a:lnTo>
                  <a:pt x="8084" y="5115"/>
                </a:lnTo>
                <a:lnTo>
                  <a:pt x="0" y="5115"/>
                </a:lnTo>
                <a:lnTo>
                  <a:pt x="0" y="0"/>
                </a:lnTo>
                <a:lnTo>
                  <a:pt x="21600" y="0"/>
                </a:lnTo>
                <a:lnTo>
                  <a:pt x="21600" y="21600"/>
                </a:lnTo>
                <a:cubicBezTo>
                  <a:pt x="21600" y="21600"/>
                  <a:pt x="8084" y="21600"/>
                  <a:pt x="8084" y="21600"/>
                </a:cubicBezTo>
                <a:close/>
              </a:path>
            </a:pathLst>
          </a:custGeom>
          <a:solidFill>
            <a:srgbClr val="448BA4"/>
          </a:solidFill>
          <a:ln w="12700">
            <a:miter lim="400000"/>
          </a:ln>
        </p:spPr>
        <p:txBody>
          <a:bodyPr lIns="19050" tIns="19050" rIns="19050" bIns="19050" anchor="ctr"/>
          <a:lstStyle/>
          <a:p>
            <a:pPr defTabSz="228600">
              <a:defRPr sz="3000">
                <a:solidFill>
                  <a:srgbClr val="FFFFFF"/>
                </a:solidFill>
                <a:effectLst>
                  <a:outerShdw blurRad="38100" dist="12700" dir="5400000" rotWithShape="0">
                    <a:srgbClr val="000000">
                      <a:alpha val="50000"/>
                    </a:srgbClr>
                  </a:outerShdw>
                </a:effectLst>
              </a:defRPr>
            </a:pPr>
            <a:endParaRPr sz="1500" dirty="0">
              <a:cs typeface="+mn-ea"/>
              <a:sym typeface="+mn-lt"/>
            </a:endParaRPr>
          </a:p>
        </p:txBody>
      </p:sp>
      <p:sp>
        <p:nvSpPr>
          <p:cNvPr id="314" name="Shape"/>
          <p:cNvSpPr/>
          <p:nvPr/>
        </p:nvSpPr>
        <p:spPr>
          <a:xfrm>
            <a:off x="1449491" y="4333826"/>
            <a:ext cx="608252" cy="769239"/>
          </a:xfrm>
          <a:custGeom>
            <a:avLst/>
            <a:gdLst/>
            <a:ahLst/>
            <a:cxnLst>
              <a:cxn ang="0">
                <a:pos x="wd2" y="hd2"/>
              </a:cxn>
              <a:cxn ang="5400000">
                <a:pos x="wd2" y="hd2"/>
              </a:cxn>
              <a:cxn ang="10800000">
                <a:pos x="wd2" y="hd2"/>
              </a:cxn>
              <a:cxn ang="16200000">
                <a:pos x="wd2" y="hd2"/>
              </a:cxn>
            </a:cxnLst>
            <a:rect l="0" t="0" r="r" b="b"/>
            <a:pathLst>
              <a:path w="21600" h="21600" extrusionOk="0">
                <a:moveTo>
                  <a:pt x="21022" y="5689"/>
                </a:moveTo>
                <a:cubicBezTo>
                  <a:pt x="21022" y="8092"/>
                  <a:pt x="18828" y="10465"/>
                  <a:pt x="15863" y="12869"/>
                </a:cubicBezTo>
                <a:lnTo>
                  <a:pt x="11166" y="16672"/>
                </a:lnTo>
                <a:lnTo>
                  <a:pt x="21600" y="16672"/>
                </a:lnTo>
                <a:lnTo>
                  <a:pt x="21600" y="21600"/>
                </a:lnTo>
                <a:lnTo>
                  <a:pt x="924" y="21600"/>
                </a:lnTo>
                <a:lnTo>
                  <a:pt x="924" y="17584"/>
                </a:lnTo>
                <a:lnTo>
                  <a:pt x="10396" y="9735"/>
                </a:lnTo>
                <a:cubicBezTo>
                  <a:pt x="11666" y="8670"/>
                  <a:pt x="12667" y="7453"/>
                  <a:pt x="12667" y="6602"/>
                </a:cubicBezTo>
                <a:cubicBezTo>
                  <a:pt x="12667" y="5659"/>
                  <a:pt x="11820" y="5141"/>
                  <a:pt x="10319" y="5141"/>
                </a:cubicBezTo>
                <a:cubicBezTo>
                  <a:pt x="8201" y="5141"/>
                  <a:pt x="5544" y="6176"/>
                  <a:pt x="3003" y="7849"/>
                </a:cubicBezTo>
                <a:lnTo>
                  <a:pt x="0" y="3286"/>
                </a:lnTo>
                <a:cubicBezTo>
                  <a:pt x="3658" y="1247"/>
                  <a:pt x="7470" y="0"/>
                  <a:pt x="11551" y="0"/>
                </a:cubicBezTo>
                <a:cubicBezTo>
                  <a:pt x="16980" y="0"/>
                  <a:pt x="21022" y="2282"/>
                  <a:pt x="21022" y="5689"/>
                </a:cubicBezTo>
                <a:close/>
              </a:path>
            </a:pathLst>
          </a:custGeom>
          <a:solidFill>
            <a:srgbClr val="448BA4"/>
          </a:solidFill>
          <a:ln w="12700">
            <a:miter lim="400000"/>
          </a:ln>
        </p:spPr>
        <p:txBody>
          <a:bodyPr lIns="19050" tIns="19050" rIns="19050" bIns="19050" anchor="ctr"/>
          <a:lstStyle/>
          <a:p>
            <a:pPr defTabSz="228600">
              <a:defRPr sz="3000">
                <a:solidFill>
                  <a:srgbClr val="FFFFFF"/>
                </a:solidFill>
                <a:effectLst>
                  <a:outerShdw blurRad="38100" dist="12700" dir="5400000" rotWithShape="0">
                    <a:srgbClr val="000000">
                      <a:alpha val="50000"/>
                    </a:srgbClr>
                  </a:outerShdw>
                </a:effectLst>
              </a:defRPr>
            </a:pPr>
            <a:endParaRPr sz="1500" dirty="0">
              <a:cs typeface="+mn-ea"/>
              <a:sym typeface="+mn-lt"/>
            </a:endParaRPr>
          </a:p>
        </p:txBody>
      </p:sp>
      <p:sp>
        <p:nvSpPr>
          <p:cNvPr id="315" name="Shape"/>
          <p:cNvSpPr/>
          <p:nvPr/>
        </p:nvSpPr>
        <p:spPr>
          <a:xfrm>
            <a:off x="7031820" y="1819549"/>
            <a:ext cx="594157" cy="767070"/>
          </a:xfrm>
          <a:custGeom>
            <a:avLst/>
            <a:gdLst/>
            <a:ahLst/>
            <a:cxnLst>
              <a:cxn ang="0">
                <a:pos x="wd2" y="hd2"/>
              </a:cxn>
              <a:cxn ang="5400000">
                <a:pos x="wd2" y="hd2"/>
              </a:cxn>
              <a:cxn ang="10800000">
                <a:pos x="wd2" y="hd2"/>
              </a:cxn>
              <a:cxn ang="16200000">
                <a:pos x="wd2" y="hd2"/>
              </a:cxn>
            </a:cxnLst>
            <a:rect l="0" t="0" r="r" b="b"/>
            <a:pathLst>
              <a:path w="21600" h="21600" extrusionOk="0">
                <a:moveTo>
                  <a:pt x="15215" y="8695"/>
                </a:moveTo>
                <a:cubicBezTo>
                  <a:pt x="18920" y="9244"/>
                  <a:pt x="21600" y="11319"/>
                  <a:pt x="21600" y="14553"/>
                </a:cubicBezTo>
                <a:cubicBezTo>
                  <a:pt x="21600" y="18702"/>
                  <a:pt x="17383" y="21600"/>
                  <a:pt x="10800" y="21600"/>
                </a:cubicBezTo>
                <a:cubicBezTo>
                  <a:pt x="6780" y="21600"/>
                  <a:pt x="2641" y="20502"/>
                  <a:pt x="0" y="18885"/>
                </a:cubicBezTo>
                <a:lnTo>
                  <a:pt x="3272" y="14064"/>
                </a:lnTo>
                <a:cubicBezTo>
                  <a:pt x="5361" y="15925"/>
                  <a:pt x="7686" y="16871"/>
                  <a:pt x="10130" y="16871"/>
                </a:cubicBezTo>
                <a:cubicBezTo>
                  <a:pt x="12377" y="16871"/>
                  <a:pt x="13599" y="16078"/>
                  <a:pt x="13559" y="14614"/>
                </a:cubicBezTo>
                <a:cubicBezTo>
                  <a:pt x="13559" y="13119"/>
                  <a:pt x="12377" y="12387"/>
                  <a:pt x="10091" y="12387"/>
                </a:cubicBezTo>
                <a:lnTo>
                  <a:pt x="5361" y="12387"/>
                </a:lnTo>
                <a:lnTo>
                  <a:pt x="5361" y="9031"/>
                </a:lnTo>
                <a:lnTo>
                  <a:pt x="10997" y="4698"/>
                </a:lnTo>
                <a:lnTo>
                  <a:pt x="1419" y="4698"/>
                </a:lnTo>
                <a:lnTo>
                  <a:pt x="1419" y="0"/>
                </a:lnTo>
                <a:lnTo>
                  <a:pt x="20339" y="0"/>
                </a:lnTo>
                <a:lnTo>
                  <a:pt x="20339" y="3569"/>
                </a:lnTo>
                <a:lnTo>
                  <a:pt x="13993" y="8481"/>
                </a:lnTo>
                <a:cubicBezTo>
                  <a:pt x="13993" y="8481"/>
                  <a:pt x="15215" y="8695"/>
                  <a:pt x="15215" y="8695"/>
                </a:cubicBezTo>
                <a:close/>
              </a:path>
            </a:pathLst>
          </a:custGeom>
          <a:solidFill>
            <a:srgbClr val="448BA4"/>
          </a:solidFill>
          <a:ln w="12700">
            <a:miter lim="400000"/>
          </a:ln>
        </p:spPr>
        <p:txBody>
          <a:bodyPr lIns="19050" tIns="19050" rIns="19050" bIns="19050" anchor="ctr"/>
          <a:lstStyle/>
          <a:p>
            <a:pPr defTabSz="228600">
              <a:defRPr sz="3000">
                <a:solidFill>
                  <a:srgbClr val="FFFFFF"/>
                </a:solidFill>
                <a:effectLst>
                  <a:outerShdw blurRad="38100" dist="12700" dir="5400000" rotWithShape="0">
                    <a:srgbClr val="000000">
                      <a:alpha val="50000"/>
                    </a:srgbClr>
                  </a:outerShdw>
                </a:effectLst>
              </a:defRPr>
            </a:pPr>
            <a:endParaRPr sz="1500" dirty="0">
              <a:cs typeface="+mn-ea"/>
              <a:sym typeface="+mn-lt"/>
            </a:endParaRPr>
          </a:p>
        </p:txBody>
      </p:sp>
      <p:sp>
        <p:nvSpPr>
          <p:cNvPr id="316" name="Shape"/>
          <p:cNvSpPr/>
          <p:nvPr/>
        </p:nvSpPr>
        <p:spPr>
          <a:xfrm>
            <a:off x="6993904" y="4338608"/>
            <a:ext cx="667886" cy="759488"/>
          </a:xfrm>
          <a:custGeom>
            <a:avLst/>
            <a:gdLst/>
            <a:ahLst/>
            <a:cxnLst>
              <a:cxn ang="0">
                <a:pos x="wd2" y="hd2"/>
              </a:cxn>
              <a:cxn ang="5400000">
                <a:pos x="wd2" y="hd2"/>
              </a:cxn>
              <a:cxn ang="10800000">
                <a:pos x="wd2" y="hd2"/>
              </a:cxn>
              <a:cxn ang="16200000">
                <a:pos x="wd2" y="hd2"/>
              </a:cxn>
            </a:cxnLst>
            <a:rect l="0" t="0" r="r" b="b"/>
            <a:pathLst>
              <a:path w="21600" h="21600" extrusionOk="0">
                <a:moveTo>
                  <a:pt x="11607" y="12479"/>
                </a:moveTo>
                <a:lnTo>
                  <a:pt x="11607" y="8135"/>
                </a:lnTo>
                <a:lnTo>
                  <a:pt x="18374" y="8135"/>
                </a:lnTo>
                <a:lnTo>
                  <a:pt x="18374" y="12479"/>
                </a:lnTo>
                <a:lnTo>
                  <a:pt x="21600" y="12479"/>
                </a:lnTo>
                <a:lnTo>
                  <a:pt x="21600" y="17194"/>
                </a:lnTo>
                <a:lnTo>
                  <a:pt x="18374" y="17194"/>
                </a:lnTo>
                <a:lnTo>
                  <a:pt x="18374" y="21600"/>
                </a:lnTo>
                <a:lnTo>
                  <a:pt x="11607" y="21600"/>
                </a:lnTo>
                <a:lnTo>
                  <a:pt x="11607" y="17194"/>
                </a:lnTo>
                <a:lnTo>
                  <a:pt x="0" y="17194"/>
                </a:lnTo>
                <a:lnTo>
                  <a:pt x="0" y="12942"/>
                </a:lnTo>
                <a:lnTo>
                  <a:pt x="7434" y="0"/>
                </a:lnTo>
                <a:lnTo>
                  <a:pt x="14412" y="0"/>
                </a:lnTo>
                <a:lnTo>
                  <a:pt x="7434" y="12479"/>
                </a:lnTo>
                <a:cubicBezTo>
                  <a:pt x="7434" y="12479"/>
                  <a:pt x="11607" y="12479"/>
                  <a:pt x="11607" y="12479"/>
                </a:cubicBezTo>
                <a:close/>
              </a:path>
            </a:pathLst>
          </a:custGeom>
          <a:solidFill>
            <a:srgbClr val="448BA4"/>
          </a:solidFill>
          <a:ln w="12700">
            <a:miter lim="400000"/>
          </a:ln>
        </p:spPr>
        <p:txBody>
          <a:bodyPr lIns="19050" tIns="19050" rIns="19050" bIns="19050" anchor="ctr"/>
          <a:lstStyle/>
          <a:p>
            <a:pPr defTabSz="228600">
              <a:defRPr sz="3000">
                <a:solidFill>
                  <a:srgbClr val="FFFFFF"/>
                </a:solidFill>
                <a:effectLst>
                  <a:outerShdw blurRad="38100" dist="12700" dir="5400000" rotWithShape="0">
                    <a:srgbClr val="000000">
                      <a:alpha val="50000"/>
                    </a:srgbClr>
                  </a:outerShdw>
                </a:effectLst>
              </a:defRPr>
            </a:pPr>
            <a:endParaRPr sz="1500" dirty="0">
              <a:cs typeface="+mn-ea"/>
              <a:sym typeface="+mn-lt"/>
            </a:endParaRPr>
          </a:p>
        </p:txBody>
      </p:sp>
      <p:sp>
        <p:nvSpPr>
          <p:cNvPr id="317" name="Shape"/>
          <p:cNvSpPr/>
          <p:nvPr/>
        </p:nvSpPr>
        <p:spPr>
          <a:xfrm>
            <a:off x="664088" y="1819226"/>
            <a:ext cx="686319" cy="772487"/>
          </a:xfrm>
          <a:custGeom>
            <a:avLst/>
            <a:gdLst/>
            <a:ahLst/>
            <a:cxnLst>
              <a:cxn ang="0">
                <a:pos x="wd2" y="hd2"/>
              </a:cxn>
              <a:cxn ang="5400000">
                <a:pos x="wd2" y="hd2"/>
              </a:cxn>
              <a:cxn ang="10800000">
                <a:pos x="wd2" y="hd2"/>
              </a:cxn>
              <a:cxn ang="16200000">
                <a:pos x="wd2" y="hd2"/>
              </a:cxn>
            </a:cxnLst>
            <a:rect l="0" t="0" r="r" b="b"/>
            <a:pathLst>
              <a:path w="21600" h="21600" extrusionOk="0">
                <a:moveTo>
                  <a:pt x="7268" y="10785"/>
                </a:moveTo>
                <a:cubicBezTo>
                  <a:pt x="7268" y="15329"/>
                  <a:pt x="8258" y="17025"/>
                  <a:pt x="10817" y="17025"/>
                </a:cubicBezTo>
                <a:cubicBezTo>
                  <a:pt x="13308" y="17025"/>
                  <a:pt x="14298" y="15329"/>
                  <a:pt x="14298" y="10785"/>
                </a:cubicBezTo>
                <a:cubicBezTo>
                  <a:pt x="14298" y="6241"/>
                  <a:pt x="13308" y="4574"/>
                  <a:pt x="10817" y="4574"/>
                </a:cubicBezTo>
                <a:cubicBezTo>
                  <a:pt x="8258" y="4574"/>
                  <a:pt x="7268" y="6241"/>
                  <a:pt x="7268" y="10785"/>
                </a:cubicBezTo>
                <a:close/>
                <a:moveTo>
                  <a:pt x="21600" y="10785"/>
                </a:moveTo>
                <a:cubicBezTo>
                  <a:pt x="21600" y="17753"/>
                  <a:pt x="17710" y="21600"/>
                  <a:pt x="10817" y="21600"/>
                </a:cubicBezTo>
                <a:cubicBezTo>
                  <a:pt x="3822" y="21600"/>
                  <a:pt x="0" y="17753"/>
                  <a:pt x="0" y="10785"/>
                </a:cubicBezTo>
                <a:cubicBezTo>
                  <a:pt x="0" y="3847"/>
                  <a:pt x="3822" y="0"/>
                  <a:pt x="10817" y="0"/>
                </a:cubicBezTo>
                <a:cubicBezTo>
                  <a:pt x="17710" y="0"/>
                  <a:pt x="21600" y="3847"/>
                  <a:pt x="21600" y="10785"/>
                </a:cubicBezTo>
                <a:close/>
              </a:path>
            </a:pathLst>
          </a:custGeom>
          <a:solidFill>
            <a:srgbClr val="448BA4"/>
          </a:solidFill>
          <a:ln w="12700">
            <a:miter lim="400000"/>
          </a:ln>
        </p:spPr>
        <p:txBody>
          <a:bodyPr lIns="19050" tIns="19050" rIns="19050" bIns="19050" anchor="ctr"/>
          <a:lstStyle/>
          <a:p>
            <a:pPr defTabSz="228600">
              <a:defRPr sz="3000">
                <a:solidFill>
                  <a:srgbClr val="FFFFFF"/>
                </a:solidFill>
                <a:effectLst>
                  <a:outerShdw blurRad="38100" dist="12700" dir="5400000" rotWithShape="0">
                    <a:srgbClr val="000000">
                      <a:alpha val="50000"/>
                    </a:srgbClr>
                  </a:outerShdw>
                </a:effectLst>
              </a:defRPr>
            </a:pPr>
            <a:endParaRPr sz="1500" dirty="0">
              <a:cs typeface="+mn-ea"/>
              <a:sym typeface="+mn-lt"/>
            </a:endParaRPr>
          </a:p>
        </p:txBody>
      </p:sp>
      <p:sp>
        <p:nvSpPr>
          <p:cNvPr id="318" name="Shape"/>
          <p:cNvSpPr/>
          <p:nvPr/>
        </p:nvSpPr>
        <p:spPr>
          <a:xfrm>
            <a:off x="667871" y="4333826"/>
            <a:ext cx="686320" cy="772487"/>
          </a:xfrm>
          <a:custGeom>
            <a:avLst/>
            <a:gdLst/>
            <a:ahLst/>
            <a:cxnLst>
              <a:cxn ang="0">
                <a:pos x="wd2" y="hd2"/>
              </a:cxn>
              <a:cxn ang="5400000">
                <a:pos x="wd2" y="hd2"/>
              </a:cxn>
              <a:cxn ang="10800000">
                <a:pos x="wd2" y="hd2"/>
              </a:cxn>
              <a:cxn ang="16200000">
                <a:pos x="wd2" y="hd2"/>
              </a:cxn>
            </a:cxnLst>
            <a:rect l="0" t="0" r="r" b="b"/>
            <a:pathLst>
              <a:path w="21600" h="21600" extrusionOk="0">
                <a:moveTo>
                  <a:pt x="7268" y="10785"/>
                </a:moveTo>
                <a:cubicBezTo>
                  <a:pt x="7268" y="15329"/>
                  <a:pt x="8258" y="17025"/>
                  <a:pt x="10817" y="17025"/>
                </a:cubicBezTo>
                <a:cubicBezTo>
                  <a:pt x="13308" y="17025"/>
                  <a:pt x="14298" y="15329"/>
                  <a:pt x="14298" y="10785"/>
                </a:cubicBezTo>
                <a:cubicBezTo>
                  <a:pt x="14298" y="6241"/>
                  <a:pt x="13308" y="4574"/>
                  <a:pt x="10817" y="4574"/>
                </a:cubicBezTo>
                <a:cubicBezTo>
                  <a:pt x="8258" y="4574"/>
                  <a:pt x="7268" y="6241"/>
                  <a:pt x="7268" y="10785"/>
                </a:cubicBezTo>
                <a:close/>
                <a:moveTo>
                  <a:pt x="21600" y="10785"/>
                </a:moveTo>
                <a:cubicBezTo>
                  <a:pt x="21600" y="17753"/>
                  <a:pt x="17710" y="21600"/>
                  <a:pt x="10817" y="21600"/>
                </a:cubicBezTo>
                <a:cubicBezTo>
                  <a:pt x="3822" y="21600"/>
                  <a:pt x="0" y="17753"/>
                  <a:pt x="0" y="10785"/>
                </a:cubicBezTo>
                <a:cubicBezTo>
                  <a:pt x="0" y="3847"/>
                  <a:pt x="3822" y="0"/>
                  <a:pt x="10817" y="0"/>
                </a:cubicBezTo>
                <a:cubicBezTo>
                  <a:pt x="17710" y="0"/>
                  <a:pt x="21600" y="3847"/>
                  <a:pt x="21600" y="10785"/>
                </a:cubicBezTo>
                <a:close/>
              </a:path>
            </a:pathLst>
          </a:custGeom>
          <a:solidFill>
            <a:srgbClr val="448BA4"/>
          </a:solidFill>
          <a:ln w="12700">
            <a:miter lim="400000"/>
          </a:ln>
        </p:spPr>
        <p:txBody>
          <a:bodyPr lIns="19050" tIns="19050" rIns="19050" bIns="19050" anchor="ctr"/>
          <a:lstStyle/>
          <a:p>
            <a:pPr defTabSz="228600">
              <a:defRPr sz="3000">
                <a:solidFill>
                  <a:srgbClr val="FFFFFF"/>
                </a:solidFill>
                <a:effectLst>
                  <a:outerShdw blurRad="38100" dist="12700" dir="5400000" rotWithShape="0">
                    <a:srgbClr val="000000">
                      <a:alpha val="50000"/>
                    </a:srgbClr>
                  </a:outerShdw>
                </a:effectLst>
              </a:defRPr>
            </a:pPr>
            <a:endParaRPr sz="1500" dirty="0">
              <a:cs typeface="+mn-ea"/>
              <a:sym typeface="+mn-lt"/>
            </a:endParaRPr>
          </a:p>
        </p:txBody>
      </p:sp>
      <p:sp>
        <p:nvSpPr>
          <p:cNvPr id="319" name="Shape"/>
          <p:cNvSpPr/>
          <p:nvPr/>
        </p:nvSpPr>
        <p:spPr>
          <a:xfrm>
            <a:off x="6226688" y="1815090"/>
            <a:ext cx="686319" cy="772487"/>
          </a:xfrm>
          <a:custGeom>
            <a:avLst/>
            <a:gdLst/>
            <a:ahLst/>
            <a:cxnLst>
              <a:cxn ang="0">
                <a:pos x="wd2" y="hd2"/>
              </a:cxn>
              <a:cxn ang="5400000">
                <a:pos x="wd2" y="hd2"/>
              </a:cxn>
              <a:cxn ang="10800000">
                <a:pos x="wd2" y="hd2"/>
              </a:cxn>
              <a:cxn ang="16200000">
                <a:pos x="wd2" y="hd2"/>
              </a:cxn>
            </a:cxnLst>
            <a:rect l="0" t="0" r="r" b="b"/>
            <a:pathLst>
              <a:path w="21600" h="21600" extrusionOk="0">
                <a:moveTo>
                  <a:pt x="7268" y="10785"/>
                </a:moveTo>
                <a:cubicBezTo>
                  <a:pt x="7268" y="15329"/>
                  <a:pt x="8258" y="17025"/>
                  <a:pt x="10817" y="17025"/>
                </a:cubicBezTo>
                <a:cubicBezTo>
                  <a:pt x="13308" y="17025"/>
                  <a:pt x="14298" y="15329"/>
                  <a:pt x="14298" y="10785"/>
                </a:cubicBezTo>
                <a:cubicBezTo>
                  <a:pt x="14298" y="6241"/>
                  <a:pt x="13308" y="4574"/>
                  <a:pt x="10817" y="4574"/>
                </a:cubicBezTo>
                <a:cubicBezTo>
                  <a:pt x="8258" y="4574"/>
                  <a:pt x="7268" y="6241"/>
                  <a:pt x="7268" y="10785"/>
                </a:cubicBezTo>
                <a:close/>
                <a:moveTo>
                  <a:pt x="21600" y="10785"/>
                </a:moveTo>
                <a:cubicBezTo>
                  <a:pt x="21600" y="17753"/>
                  <a:pt x="17710" y="21600"/>
                  <a:pt x="10817" y="21600"/>
                </a:cubicBezTo>
                <a:cubicBezTo>
                  <a:pt x="3822" y="21600"/>
                  <a:pt x="0" y="17753"/>
                  <a:pt x="0" y="10785"/>
                </a:cubicBezTo>
                <a:cubicBezTo>
                  <a:pt x="0" y="3847"/>
                  <a:pt x="3822" y="0"/>
                  <a:pt x="10817" y="0"/>
                </a:cubicBezTo>
                <a:cubicBezTo>
                  <a:pt x="17710" y="0"/>
                  <a:pt x="21600" y="3847"/>
                  <a:pt x="21600" y="10785"/>
                </a:cubicBezTo>
                <a:close/>
              </a:path>
            </a:pathLst>
          </a:custGeom>
          <a:solidFill>
            <a:srgbClr val="448BA4"/>
          </a:solidFill>
          <a:ln w="12700">
            <a:miter lim="400000"/>
          </a:ln>
        </p:spPr>
        <p:txBody>
          <a:bodyPr lIns="19050" tIns="19050" rIns="19050" bIns="19050" anchor="ctr"/>
          <a:lstStyle/>
          <a:p>
            <a:pPr defTabSz="228600">
              <a:defRPr sz="3000">
                <a:solidFill>
                  <a:srgbClr val="FFFFFF"/>
                </a:solidFill>
                <a:effectLst>
                  <a:outerShdw blurRad="38100" dist="12700" dir="5400000" rotWithShape="0">
                    <a:srgbClr val="000000">
                      <a:alpha val="50000"/>
                    </a:srgbClr>
                  </a:outerShdw>
                </a:effectLst>
              </a:defRPr>
            </a:pPr>
            <a:endParaRPr sz="1500" dirty="0">
              <a:cs typeface="+mn-ea"/>
              <a:sym typeface="+mn-lt"/>
            </a:endParaRPr>
          </a:p>
        </p:txBody>
      </p:sp>
      <p:sp>
        <p:nvSpPr>
          <p:cNvPr id="320" name="Shape"/>
          <p:cNvSpPr/>
          <p:nvPr/>
        </p:nvSpPr>
        <p:spPr>
          <a:xfrm>
            <a:off x="6226872" y="4329690"/>
            <a:ext cx="686320" cy="772487"/>
          </a:xfrm>
          <a:custGeom>
            <a:avLst/>
            <a:gdLst/>
            <a:ahLst/>
            <a:cxnLst>
              <a:cxn ang="0">
                <a:pos x="wd2" y="hd2"/>
              </a:cxn>
              <a:cxn ang="5400000">
                <a:pos x="wd2" y="hd2"/>
              </a:cxn>
              <a:cxn ang="10800000">
                <a:pos x="wd2" y="hd2"/>
              </a:cxn>
              <a:cxn ang="16200000">
                <a:pos x="wd2" y="hd2"/>
              </a:cxn>
            </a:cxnLst>
            <a:rect l="0" t="0" r="r" b="b"/>
            <a:pathLst>
              <a:path w="21600" h="21600" extrusionOk="0">
                <a:moveTo>
                  <a:pt x="7268" y="10785"/>
                </a:moveTo>
                <a:cubicBezTo>
                  <a:pt x="7268" y="15329"/>
                  <a:pt x="8258" y="17025"/>
                  <a:pt x="10817" y="17025"/>
                </a:cubicBezTo>
                <a:cubicBezTo>
                  <a:pt x="13308" y="17025"/>
                  <a:pt x="14298" y="15329"/>
                  <a:pt x="14298" y="10785"/>
                </a:cubicBezTo>
                <a:cubicBezTo>
                  <a:pt x="14298" y="6241"/>
                  <a:pt x="13308" y="4574"/>
                  <a:pt x="10817" y="4574"/>
                </a:cubicBezTo>
                <a:cubicBezTo>
                  <a:pt x="8258" y="4574"/>
                  <a:pt x="7268" y="6241"/>
                  <a:pt x="7268" y="10785"/>
                </a:cubicBezTo>
                <a:close/>
                <a:moveTo>
                  <a:pt x="21600" y="10785"/>
                </a:moveTo>
                <a:cubicBezTo>
                  <a:pt x="21600" y="17753"/>
                  <a:pt x="17710" y="21600"/>
                  <a:pt x="10817" y="21600"/>
                </a:cubicBezTo>
                <a:cubicBezTo>
                  <a:pt x="3822" y="21600"/>
                  <a:pt x="0" y="17753"/>
                  <a:pt x="0" y="10785"/>
                </a:cubicBezTo>
                <a:cubicBezTo>
                  <a:pt x="0" y="3847"/>
                  <a:pt x="3822" y="0"/>
                  <a:pt x="10817" y="0"/>
                </a:cubicBezTo>
                <a:cubicBezTo>
                  <a:pt x="17710" y="0"/>
                  <a:pt x="21600" y="3847"/>
                  <a:pt x="21600" y="10785"/>
                </a:cubicBezTo>
                <a:close/>
              </a:path>
            </a:pathLst>
          </a:custGeom>
          <a:solidFill>
            <a:srgbClr val="448BA4"/>
          </a:solidFill>
          <a:ln w="12700">
            <a:miter lim="400000"/>
          </a:ln>
        </p:spPr>
        <p:txBody>
          <a:bodyPr lIns="19050" tIns="19050" rIns="19050" bIns="19050" anchor="ctr"/>
          <a:lstStyle/>
          <a:p>
            <a:pPr defTabSz="228600">
              <a:defRPr sz="3000">
                <a:solidFill>
                  <a:srgbClr val="FFFFFF"/>
                </a:solidFill>
                <a:effectLst>
                  <a:outerShdw blurRad="38100" dist="12700" dir="5400000" rotWithShape="0">
                    <a:srgbClr val="000000">
                      <a:alpha val="50000"/>
                    </a:srgbClr>
                  </a:outerShdw>
                </a:effectLst>
              </a:defRPr>
            </a:pPr>
            <a:endParaRPr sz="1500" dirty="0">
              <a:cs typeface="+mn-ea"/>
              <a:sym typeface="+mn-lt"/>
            </a:endParaRPr>
          </a:p>
        </p:txBody>
      </p:sp>
      <p:sp>
        <p:nvSpPr>
          <p:cNvPr id="321" name="Nam quam nunc, blandit vel, luctus pulvinar, hendrerit id, lorem. Maecenas nec odio et ante tincidunt tempus."/>
          <p:cNvSpPr/>
          <p:nvPr/>
        </p:nvSpPr>
        <p:spPr>
          <a:xfrm>
            <a:off x="2424636" y="2170163"/>
            <a:ext cx="3327236" cy="1128642"/>
          </a:xfrm>
          <a:prstGeom prst="rect">
            <a:avLst/>
          </a:prstGeom>
        </p:spPr>
        <p:txBody>
          <a:bodyPr wrap="square">
            <a:spAutoFit/>
          </a:bodyPr>
          <a:lstStyle>
            <a:lvl1pPr algn="l" defTabSz="952500">
              <a:lnSpc>
                <a:spcPct val="130000"/>
              </a:lnSpc>
              <a:buClr>
                <a:srgbClr val="E9F6FA"/>
              </a:buClr>
              <a:buFont typeface="Helvetica Neue UltraLight"/>
              <a:defRPr sz="3000">
                <a:solidFill>
                  <a:srgbClr val="323C40"/>
                </a:solidFill>
                <a:uFill>
                  <a:solidFill>
                    <a:srgbClr val="323C40"/>
                  </a:solidFill>
                </a:uFill>
                <a:latin typeface="Helvetica Neue"/>
                <a:ea typeface="Helvetica Neue"/>
                <a:cs typeface="Helvetica Neue"/>
                <a:sym typeface="Helvetica Neue"/>
              </a:defRPr>
            </a:lvl1pPr>
          </a:lstStyle>
          <a:p>
            <a:pPr>
              <a:lnSpc>
                <a:spcPct val="114000"/>
              </a:lnSpc>
            </a:pPr>
            <a:r>
              <a:rPr sz="1200" dirty="0">
                <a:solidFill>
                  <a:schemeClr val="tx1"/>
                </a:solidFill>
                <a:latin typeface="+mn-lt"/>
                <a:ea typeface="+mn-ea"/>
                <a:cs typeface="+mn-ea"/>
                <a:sym typeface="+mn-lt"/>
              </a:rPr>
              <a:t>Nam quam nunc, blandit vel, luctus pulvinar, hendrerit id, lorem. Maecenas nec odio et ante tincidunt tempus. </a:t>
            </a:r>
            <a:r>
              <a:rPr lang="en-US" altLang="zh-CN" sz="1200" dirty="0">
                <a:solidFill>
                  <a:schemeClr val="tx1"/>
                </a:solidFill>
                <a:latin typeface="+mn-lt"/>
                <a:ea typeface="+mn-ea"/>
                <a:cs typeface="+mn-ea"/>
                <a:sym typeface="+mn-lt"/>
              </a:rPr>
              <a:t>Nam </a:t>
            </a:r>
            <a:r>
              <a:rPr lang="en-US" altLang="zh-CN" sz="1200" dirty="0" err="1">
                <a:solidFill>
                  <a:schemeClr val="tx1"/>
                </a:solidFill>
                <a:latin typeface="+mn-lt"/>
                <a:ea typeface="+mn-ea"/>
                <a:cs typeface="+mn-ea"/>
                <a:sym typeface="+mn-lt"/>
              </a:rPr>
              <a:t>quam</a:t>
            </a:r>
            <a:r>
              <a:rPr lang="en-US" altLang="zh-CN" sz="1200" dirty="0">
                <a:solidFill>
                  <a:schemeClr val="tx1"/>
                </a:solidFill>
                <a:latin typeface="+mn-lt"/>
                <a:ea typeface="+mn-ea"/>
                <a:cs typeface="+mn-ea"/>
                <a:sym typeface="+mn-lt"/>
              </a:rPr>
              <a:t> </a:t>
            </a:r>
            <a:r>
              <a:rPr lang="en-US" altLang="zh-CN" sz="1200" dirty="0" err="1">
                <a:solidFill>
                  <a:schemeClr val="tx1"/>
                </a:solidFill>
                <a:latin typeface="+mn-lt"/>
                <a:ea typeface="+mn-ea"/>
                <a:cs typeface="+mn-ea"/>
                <a:sym typeface="+mn-lt"/>
              </a:rPr>
              <a:t>nunc</a:t>
            </a:r>
            <a:r>
              <a:rPr lang="en-US" altLang="zh-CN" sz="1200" dirty="0">
                <a:solidFill>
                  <a:schemeClr val="tx1"/>
                </a:solidFill>
                <a:latin typeface="+mn-lt"/>
                <a:ea typeface="+mn-ea"/>
                <a:cs typeface="+mn-ea"/>
                <a:sym typeface="+mn-lt"/>
              </a:rPr>
              <a:t>, </a:t>
            </a:r>
            <a:r>
              <a:rPr lang="en-US" altLang="zh-CN" sz="1200" dirty="0" err="1">
                <a:solidFill>
                  <a:schemeClr val="tx1"/>
                </a:solidFill>
                <a:latin typeface="+mn-lt"/>
                <a:ea typeface="+mn-ea"/>
                <a:cs typeface="+mn-ea"/>
                <a:sym typeface="+mn-lt"/>
              </a:rPr>
              <a:t>blandit</a:t>
            </a:r>
            <a:r>
              <a:rPr lang="en-US" altLang="zh-CN" sz="1200" dirty="0">
                <a:solidFill>
                  <a:schemeClr val="tx1"/>
                </a:solidFill>
                <a:latin typeface="+mn-lt"/>
                <a:ea typeface="+mn-ea"/>
                <a:cs typeface="+mn-ea"/>
                <a:sym typeface="+mn-lt"/>
              </a:rPr>
              <a:t> vel, </a:t>
            </a:r>
            <a:r>
              <a:rPr lang="en-US" altLang="zh-CN" sz="1200" dirty="0" err="1">
                <a:solidFill>
                  <a:schemeClr val="tx1"/>
                </a:solidFill>
                <a:latin typeface="+mn-lt"/>
                <a:ea typeface="+mn-ea"/>
                <a:cs typeface="+mn-ea"/>
                <a:sym typeface="+mn-lt"/>
              </a:rPr>
              <a:t>luctus</a:t>
            </a:r>
            <a:r>
              <a:rPr lang="en-US" altLang="zh-CN" sz="1200" dirty="0">
                <a:solidFill>
                  <a:schemeClr val="tx1"/>
                </a:solidFill>
                <a:latin typeface="+mn-lt"/>
                <a:ea typeface="+mn-ea"/>
                <a:cs typeface="+mn-ea"/>
                <a:sym typeface="+mn-lt"/>
              </a:rPr>
              <a:t> pulvinar, </a:t>
            </a:r>
            <a:r>
              <a:rPr lang="en-US" altLang="zh-CN" sz="1200" dirty="0" err="1">
                <a:solidFill>
                  <a:schemeClr val="tx1"/>
                </a:solidFill>
                <a:latin typeface="+mn-lt"/>
                <a:ea typeface="+mn-ea"/>
                <a:cs typeface="+mn-ea"/>
                <a:sym typeface="+mn-lt"/>
              </a:rPr>
              <a:t>hendrerit</a:t>
            </a:r>
            <a:r>
              <a:rPr lang="en-US" altLang="zh-CN" sz="1200" dirty="0">
                <a:solidFill>
                  <a:schemeClr val="tx1"/>
                </a:solidFill>
                <a:latin typeface="+mn-lt"/>
                <a:ea typeface="+mn-ea"/>
                <a:cs typeface="+mn-ea"/>
                <a:sym typeface="+mn-lt"/>
              </a:rPr>
              <a:t> id, lorem. Maecenas </a:t>
            </a:r>
            <a:r>
              <a:rPr lang="en-US" altLang="zh-CN" sz="1200" dirty="0" err="1">
                <a:solidFill>
                  <a:schemeClr val="tx1"/>
                </a:solidFill>
                <a:latin typeface="+mn-lt"/>
                <a:ea typeface="+mn-ea"/>
                <a:cs typeface="+mn-ea"/>
                <a:sym typeface="+mn-lt"/>
              </a:rPr>
              <a:t>nec</a:t>
            </a:r>
            <a:r>
              <a:rPr lang="en-US" altLang="zh-CN" sz="1200" dirty="0">
                <a:solidFill>
                  <a:schemeClr val="tx1"/>
                </a:solidFill>
                <a:latin typeface="+mn-lt"/>
                <a:ea typeface="+mn-ea"/>
                <a:cs typeface="+mn-ea"/>
                <a:sym typeface="+mn-lt"/>
              </a:rPr>
              <a:t> </a:t>
            </a:r>
            <a:r>
              <a:rPr lang="en-US" altLang="zh-CN" sz="1200" dirty="0" err="1">
                <a:solidFill>
                  <a:schemeClr val="tx1"/>
                </a:solidFill>
                <a:latin typeface="+mn-lt"/>
                <a:ea typeface="+mn-ea"/>
                <a:cs typeface="+mn-ea"/>
                <a:sym typeface="+mn-lt"/>
              </a:rPr>
              <a:t>odio</a:t>
            </a:r>
            <a:r>
              <a:rPr lang="en-US" altLang="zh-CN" sz="1200" dirty="0">
                <a:solidFill>
                  <a:schemeClr val="tx1"/>
                </a:solidFill>
                <a:latin typeface="+mn-lt"/>
                <a:ea typeface="+mn-ea"/>
                <a:cs typeface="+mn-ea"/>
                <a:sym typeface="+mn-lt"/>
              </a:rPr>
              <a:t> et ante </a:t>
            </a:r>
            <a:r>
              <a:rPr lang="en-US" altLang="zh-CN" sz="1200" dirty="0" err="1">
                <a:solidFill>
                  <a:schemeClr val="tx1"/>
                </a:solidFill>
                <a:latin typeface="+mn-lt"/>
                <a:ea typeface="+mn-ea"/>
                <a:cs typeface="+mn-ea"/>
                <a:sym typeface="+mn-lt"/>
              </a:rPr>
              <a:t>tincidunt</a:t>
            </a:r>
            <a:r>
              <a:rPr lang="en-US" altLang="zh-CN" sz="1200" dirty="0">
                <a:solidFill>
                  <a:schemeClr val="tx1"/>
                </a:solidFill>
                <a:latin typeface="+mn-lt"/>
                <a:ea typeface="+mn-ea"/>
                <a:cs typeface="+mn-ea"/>
                <a:sym typeface="+mn-lt"/>
              </a:rPr>
              <a:t> tempus. </a:t>
            </a:r>
          </a:p>
        </p:txBody>
      </p:sp>
      <p:sp>
        <p:nvSpPr>
          <p:cNvPr id="322" name="Revenue Stream One"/>
          <p:cNvSpPr/>
          <p:nvPr/>
        </p:nvSpPr>
        <p:spPr>
          <a:xfrm>
            <a:off x="2428539" y="1717419"/>
            <a:ext cx="1162178" cy="372090"/>
          </a:xfrm>
          <a:prstGeom prst="rect">
            <a:avLst/>
          </a:prstGeom>
          <a:ln w="12700">
            <a:miter lim="400000"/>
          </a:ln>
        </p:spPr>
        <p:txBody>
          <a:bodyPr wrap="none" lIns="0" tIns="0" rIns="0" bIns="0" anchor="ctr">
            <a:spAutoFit/>
          </a:bodyPr>
          <a:lstStyle>
            <a:lvl1pPr algn="l" defTabSz="1155700">
              <a:lnSpc>
                <a:spcPct val="80000"/>
              </a:lnSpc>
              <a:defRPr sz="3000">
                <a:solidFill>
                  <a:srgbClr val="323C40"/>
                </a:solidFill>
                <a:latin typeface="Helvetica"/>
                <a:ea typeface="Helvetica"/>
                <a:cs typeface="Helvetica"/>
                <a:sym typeface="Helvetica"/>
              </a:defRPr>
            </a:lvl1pPr>
          </a:lstStyle>
          <a:p>
            <a:pPr>
              <a:lnSpc>
                <a:spcPct val="150000"/>
              </a:lnSpc>
            </a:pPr>
            <a:r>
              <a:rPr lang="zh-CN" altLang="en-US" sz="1800" b="1" dirty="0">
                <a:solidFill>
                  <a:schemeClr val="tx1"/>
                </a:solidFill>
                <a:latin typeface="+mn-lt"/>
                <a:ea typeface="+mn-ea"/>
                <a:cs typeface="+mn-ea"/>
                <a:sym typeface="+mn-lt"/>
              </a:rPr>
              <a:t>输入小标题</a:t>
            </a:r>
          </a:p>
        </p:txBody>
      </p:sp>
      <p:sp>
        <p:nvSpPr>
          <p:cNvPr id="323" name="Nam quam nunc, blandit vel, luctus pulvinar, hendrerit id, lorem. Maecenas nec odio et ante tincidunt tempus."/>
          <p:cNvSpPr/>
          <p:nvPr/>
        </p:nvSpPr>
        <p:spPr>
          <a:xfrm>
            <a:off x="7917386" y="2144763"/>
            <a:ext cx="3327236" cy="1128642"/>
          </a:xfrm>
          <a:prstGeom prst="rect">
            <a:avLst/>
          </a:prstGeom>
        </p:spPr>
        <p:txBody>
          <a:bodyPr wrap="square">
            <a:spAutoFit/>
          </a:bodyPr>
          <a:lstStyle>
            <a:lvl1pPr algn="l" defTabSz="952500">
              <a:lnSpc>
                <a:spcPct val="130000"/>
              </a:lnSpc>
              <a:buClr>
                <a:srgbClr val="E9F6FA"/>
              </a:buClr>
              <a:buFont typeface="Helvetica Neue UltraLight"/>
              <a:defRPr sz="3000">
                <a:solidFill>
                  <a:srgbClr val="323C40"/>
                </a:solidFill>
                <a:uFill>
                  <a:solidFill>
                    <a:srgbClr val="323C40"/>
                  </a:solidFill>
                </a:uFill>
                <a:latin typeface="Helvetica Neue"/>
                <a:ea typeface="Helvetica Neue"/>
                <a:cs typeface="Helvetica Neue"/>
                <a:sym typeface="Helvetica Neue"/>
              </a:defRPr>
            </a:lvl1pPr>
          </a:lstStyle>
          <a:p>
            <a:pPr>
              <a:lnSpc>
                <a:spcPct val="114000"/>
              </a:lnSpc>
            </a:pPr>
            <a:r>
              <a:rPr sz="1200" dirty="0">
                <a:solidFill>
                  <a:schemeClr val="tx1"/>
                </a:solidFill>
                <a:latin typeface="+mn-lt"/>
                <a:ea typeface="+mn-ea"/>
                <a:cs typeface="+mn-ea"/>
                <a:sym typeface="+mn-lt"/>
              </a:rPr>
              <a:t>Nam quam nunc, blandit vel, luctus pulvinar, hendrerit id, lorem. Maecenas nec odio et ante tincidunt tempus. </a:t>
            </a:r>
            <a:r>
              <a:rPr lang="en-US" altLang="zh-CN" sz="1200" dirty="0">
                <a:solidFill>
                  <a:schemeClr val="tx1"/>
                </a:solidFill>
                <a:latin typeface="+mn-lt"/>
                <a:ea typeface="+mn-ea"/>
                <a:cs typeface="+mn-ea"/>
                <a:sym typeface="+mn-lt"/>
              </a:rPr>
              <a:t>Nam </a:t>
            </a:r>
            <a:r>
              <a:rPr lang="en-US" altLang="zh-CN" sz="1200" dirty="0" err="1">
                <a:solidFill>
                  <a:schemeClr val="tx1"/>
                </a:solidFill>
                <a:latin typeface="+mn-lt"/>
                <a:ea typeface="+mn-ea"/>
                <a:cs typeface="+mn-ea"/>
                <a:sym typeface="+mn-lt"/>
              </a:rPr>
              <a:t>quam</a:t>
            </a:r>
            <a:r>
              <a:rPr lang="en-US" altLang="zh-CN" sz="1200" dirty="0">
                <a:solidFill>
                  <a:schemeClr val="tx1"/>
                </a:solidFill>
                <a:latin typeface="+mn-lt"/>
                <a:ea typeface="+mn-ea"/>
                <a:cs typeface="+mn-ea"/>
                <a:sym typeface="+mn-lt"/>
              </a:rPr>
              <a:t> </a:t>
            </a:r>
            <a:r>
              <a:rPr lang="en-US" altLang="zh-CN" sz="1200" dirty="0" err="1">
                <a:solidFill>
                  <a:schemeClr val="tx1"/>
                </a:solidFill>
                <a:latin typeface="+mn-lt"/>
                <a:ea typeface="+mn-ea"/>
                <a:cs typeface="+mn-ea"/>
                <a:sym typeface="+mn-lt"/>
              </a:rPr>
              <a:t>nunc</a:t>
            </a:r>
            <a:r>
              <a:rPr lang="en-US" altLang="zh-CN" sz="1200" dirty="0">
                <a:solidFill>
                  <a:schemeClr val="tx1"/>
                </a:solidFill>
                <a:latin typeface="+mn-lt"/>
                <a:ea typeface="+mn-ea"/>
                <a:cs typeface="+mn-ea"/>
                <a:sym typeface="+mn-lt"/>
              </a:rPr>
              <a:t>, </a:t>
            </a:r>
            <a:r>
              <a:rPr lang="en-US" altLang="zh-CN" sz="1200" dirty="0" err="1">
                <a:solidFill>
                  <a:schemeClr val="tx1"/>
                </a:solidFill>
                <a:latin typeface="+mn-lt"/>
                <a:ea typeface="+mn-ea"/>
                <a:cs typeface="+mn-ea"/>
                <a:sym typeface="+mn-lt"/>
              </a:rPr>
              <a:t>blandit</a:t>
            </a:r>
            <a:r>
              <a:rPr lang="en-US" altLang="zh-CN" sz="1200" dirty="0">
                <a:solidFill>
                  <a:schemeClr val="tx1"/>
                </a:solidFill>
                <a:latin typeface="+mn-lt"/>
                <a:ea typeface="+mn-ea"/>
                <a:cs typeface="+mn-ea"/>
                <a:sym typeface="+mn-lt"/>
              </a:rPr>
              <a:t> vel, </a:t>
            </a:r>
            <a:r>
              <a:rPr lang="en-US" altLang="zh-CN" sz="1200" dirty="0" err="1">
                <a:solidFill>
                  <a:schemeClr val="tx1"/>
                </a:solidFill>
                <a:latin typeface="+mn-lt"/>
                <a:ea typeface="+mn-ea"/>
                <a:cs typeface="+mn-ea"/>
                <a:sym typeface="+mn-lt"/>
              </a:rPr>
              <a:t>luctus</a:t>
            </a:r>
            <a:r>
              <a:rPr lang="en-US" altLang="zh-CN" sz="1200" dirty="0">
                <a:solidFill>
                  <a:schemeClr val="tx1"/>
                </a:solidFill>
                <a:latin typeface="+mn-lt"/>
                <a:ea typeface="+mn-ea"/>
                <a:cs typeface="+mn-ea"/>
                <a:sym typeface="+mn-lt"/>
              </a:rPr>
              <a:t> pulvinar, </a:t>
            </a:r>
            <a:r>
              <a:rPr lang="en-US" altLang="zh-CN" sz="1200" dirty="0" err="1">
                <a:solidFill>
                  <a:schemeClr val="tx1"/>
                </a:solidFill>
                <a:latin typeface="+mn-lt"/>
                <a:ea typeface="+mn-ea"/>
                <a:cs typeface="+mn-ea"/>
                <a:sym typeface="+mn-lt"/>
              </a:rPr>
              <a:t>hendrerit</a:t>
            </a:r>
            <a:r>
              <a:rPr lang="en-US" altLang="zh-CN" sz="1200" dirty="0">
                <a:solidFill>
                  <a:schemeClr val="tx1"/>
                </a:solidFill>
                <a:latin typeface="+mn-lt"/>
                <a:ea typeface="+mn-ea"/>
                <a:cs typeface="+mn-ea"/>
                <a:sym typeface="+mn-lt"/>
              </a:rPr>
              <a:t> id, lorem. Maecenas </a:t>
            </a:r>
            <a:r>
              <a:rPr lang="en-US" altLang="zh-CN" sz="1200" dirty="0" err="1">
                <a:solidFill>
                  <a:schemeClr val="tx1"/>
                </a:solidFill>
                <a:latin typeface="+mn-lt"/>
                <a:ea typeface="+mn-ea"/>
                <a:cs typeface="+mn-ea"/>
                <a:sym typeface="+mn-lt"/>
              </a:rPr>
              <a:t>nec</a:t>
            </a:r>
            <a:r>
              <a:rPr lang="en-US" altLang="zh-CN" sz="1200" dirty="0">
                <a:solidFill>
                  <a:schemeClr val="tx1"/>
                </a:solidFill>
                <a:latin typeface="+mn-lt"/>
                <a:ea typeface="+mn-ea"/>
                <a:cs typeface="+mn-ea"/>
                <a:sym typeface="+mn-lt"/>
              </a:rPr>
              <a:t> </a:t>
            </a:r>
            <a:r>
              <a:rPr lang="en-US" altLang="zh-CN" sz="1200" dirty="0" err="1">
                <a:solidFill>
                  <a:schemeClr val="tx1"/>
                </a:solidFill>
                <a:latin typeface="+mn-lt"/>
                <a:ea typeface="+mn-ea"/>
                <a:cs typeface="+mn-ea"/>
                <a:sym typeface="+mn-lt"/>
              </a:rPr>
              <a:t>odio</a:t>
            </a:r>
            <a:r>
              <a:rPr lang="en-US" altLang="zh-CN" sz="1200" dirty="0">
                <a:solidFill>
                  <a:schemeClr val="tx1"/>
                </a:solidFill>
                <a:latin typeface="+mn-lt"/>
                <a:ea typeface="+mn-ea"/>
                <a:cs typeface="+mn-ea"/>
                <a:sym typeface="+mn-lt"/>
              </a:rPr>
              <a:t> et ante </a:t>
            </a:r>
            <a:r>
              <a:rPr lang="en-US" altLang="zh-CN" sz="1200" dirty="0" err="1">
                <a:solidFill>
                  <a:schemeClr val="tx1"/>
                </a:solidFill>
                <a:latin typeface="+mn-lt"/>
                <a:ea typeface="+mn-ea"/>
                <a:cs typeface="+mn-ea"/>
                <a:sym typeface="+mn-lt"/>
              </a:rPr>
              <a:t>tincidunt</a:t>
            </a:r>
            <a:r>
              <a:rPr lang="en-US" altLang="zh-CN" sz="1200" dirty="0">
                <a:solidFill>
                  <a:schemeClr val="tx1"/>
                </a:solidFill>
                <a:latin typeface="+mn-lt"/>
                <a:ea typeface="+mn-ea"/>
                <a:cs typeface="+mn-ea"/>
                <a:sym typeface="+mn-lt"/>
              </a:rPr>
              <a:t> tempus. </a:t>
            </a:r>
          </a:p>
        </p:txBody>
      </p:sp>
      <p:sp>
        <p:nvSpPr>
          <p:cNvPr id="324" name="Revenue Stream Two"/>
          <p:cNvSpPr/>
          <p:nvPr/>
        </p:nvSpPr>
        <p:spPr>
          <a:xfrm>
            <a:off x="7921289" y="1692019"/>
            <a:ext cx="1162178" cy="372090"/>
          </a:xfrm>
          <a:prstGeom prst="rect">
            <a:avLst/>
          </a:prstGeom>
          <a:ln w="12700">
            <a:miter lim="400000"/>
          </a:ln>
        </p:spPr>
        <p:txBody>
          <a:bodyPr wrap="none" lIns="0" tIns="0" rIns="0" bIns="0" anchor="ctr">
            <a:spAutoFit/>
          </a:bodyPr>
          <a:lstStyle>
            <a:lvl1pPr algn="l" defTabSz="1155700">
              <a:lnSpc>
                <a:spcPct val="80000"/>
              </a:lnSpc>
              <a:defRPr sz="3000">
                <a:solidFill>
                  <a:srgbClr val="323C40"/>
                </a:solidFill>
                <a:latin typeface="Helvetica"/>
                <a:ea typeface="Helvetica"/>
                <a:cs typeface="Helvetica"/>
                <a:sym typeface="Helvetica"/>
              </a:defRPr>
            </a:lvl1pPr>
          </a:lstStyle>
          <a:p>
            <a:pPr>
              <a:lnSpc>
                <a:spcPct val="150000"/>
              </a:lnSpc>
            </a:pPr>
            <a:r>
              <a:rPr lang="zh-CN" altLang="en-US" sz="1800" b="1" dirty="0">
                <a:solidFill>
                  <a:schemeClr val="tx1"/>
                </a:solidFill>
                <a:latin typeface="+mn-lt"/>
                <a:ea typeface="+mn-ea"/>
                <a:cs typeface="+mn-ea"/>
                <a:sym typeface="+mn-lt"/>
              </a:rPr>
              <a:t>输入小标题</a:t>
            </a:r>
          </a:p>
        </p:txBody>
      </p:sp>
      <p:sp>
        <p:nvSpPr>
          <p:cNvPr id="325" name="Nam quam nunc, blandit vel, luctus pulvinar, hendrerit id, lorem. Maecenas nec odio et ante tincidunt tempus."/>
          <p:cNvSpPr/>
          <p:nvPr/>
        </p:nvSpPr>
        <p:spPr>
          <a:xfrm>
            <a:off x="2424636" y="4697463"/>
            <a:ext cx="3327236" cy="1128642"/>
          </a:xfrm>
          <a:prstGeom prst="rect">
            <a:avLst/>
          </a:prstGeom>
        </p:spPr>
        <p:txBody>
          <a:bodyPr wrap="square">
            <a:spAutoFit/>
          </a:bodyPr>
          <a:lstStyle>
            <a:lvl1pPr algn="l" defTabSz="952500">
              <a:lnSpc>
                <a:spcPct val="130000"/>
              </a:lnSpc>
              <a:buClr>
                <a:srgbClr val="E9F6FA"/>
              </a:buClr>
              <a:buFont typeface="Helvetica Neue UltraLight"/>
              <a:defRPr sz="3000">
                <a:solidFill>
                  <a:srgbClr val="323C40"/>
                </a:solidFill>
                <a:uFill>
                  <a:solidFill>
                    <a:srgbClr val="323C40"/>
                  </a:solidFill>
                </a:uFill>
                <a:latin typeface="Helvetica Neue"/>
                <a:ea typeface="Helvetica Neue"/>
                <a:cs typeface="Helvetica Neue"/>
                <a:sym typeface="Helvetica Neue"/>
              </a:defRPr>
            </a:lvl1pPr>
          </a:lstStyle>
          <a:p>
            <a:pPr>
              <a:lnSpc>
                <a:spcPct val="114000"/>
              </a:lnSpc>
            </a:pPr>
            <a:r>
              <a:rPr sz="1200" dirty="0">
                <a:solidFill>
                  <a:schemeClr val="tx1"/>
                </a:solidFill>
                <a:latin typeface="+mn-lt"/>
                <a:ea typeface="+mn-ea"/>
                <a:cs typeface="+mn-ea"/>
                <a:sym typeface="+mn-lt"/>
              </a:rPr>
              <a:t>Nam quam nunc, blandit vel, luctus pulvinar, hendrerit id, lorem. Maecenas nec odio et ante tincidunt tempus. </a:t>
            </a:r>
            <a:r>
              <a:rPr lang="en-US" altLang="zh-CN" sz="1200" dirty="0">
                <a:solidFill>
                  <a:schemeClr val="tx1"/>
                </a:solidFill>
                <a:latin typeface="+mn-lt"/>
                <a:ea typeface="+mn-ea"/>
                <a:cs typeface="+mn-ea"/>
                <a:sym typeface="+mn-lt"/>
              </a:rPr>
              <a:t>Nam </a:t>
            </a:r>
            <a:r>
              <a:rPr lang="en-US" altLang="zh-CN" sz="1200" dirty="0" err="1">
                <a:solidFill>
                  <a:schemeClr val="tx1"/>
                </a:solidFill>
                <a:latin typeface="+mn-lt"/>
                <a:ea typeface="+mn-ea"/>
                <a:cs typeface="+mn-ea"/>
                <a:sym typeface="+mn-lt"/>
              </a:rPr>
              <a:t>quam</a:t>
            </a:r>
            <a:r>
              <a:rPr lang="en-US" altLang="zh-CN" sz="1200" dirty="0">
                <a:solidFill>
                  <a:schemeClr val="tx1"/>
                </a:solidFill>
                <a:latin typeface="+mn-lt"/>
                <a:ea typeface="+mn-ea"/>
                <a:cs typeface="+mn-ea"/>
                <a:sym typeface="+mn-lt"/>
              </a:rPr>
              <a:t> </a:t>
            </a:r>
            <a:r>
              <a:rPr lang="en-US" altLang="zh-CN" sz="1200" dirty="0" err="1">
                <a:solidFill>
                  <a:schemeClr val="tx1"/>
                </a:solidFill>
                <a:latin typeface="+mn-lt"/>
                <a:ea typeface="+mn-ea"/>
                <a:cs typeface="+mn-ea"/>
                <a:sym typeface="+mn-lt"/>
              </a:rPr>
              <a:t>nunc</a:t>
            </a:r>
            <a:r>
              <a:rPr lang="en-US" altLang="zh-CN" sz="1200" dirty="0">
                <a:solidFill>
                  <a:schemeClr val="tx1"/>
                </a:solidFill>
                <a:latin typeface="+mn-lt"/>
                <a:ea typeface="+mn-ea"/>
                <a:cs typeface="+mn-ea"/>
                <a:sym typeface="+mn-lt"/>
              </a:rPr>
              <a:t>, </a:t>
            </a:r>
            <a:r>
              <a:rPr lang="en-US" altLang="zh-CN" sz="1200" dirty="0" err="1">
                <a:solidFill>
                  <a:schemeClr val="tx1"/>
                </a:solidFill>
                <a:latin typeface="+mn-lt"/>
                <a:ea typeface="+mn-ea"/>
                <a:cs typeface="+mn-ea"/>
                <a:sym typeface="+mn-lt"/>
              </a:rPr>
              <a:t>blandit</a:t>
            </a:r>
            <a:r>
              <a:rPr lang="en-US" altLang="zh-CN" sz="1200" dirty="0">
                <a:solidFill>
                  <a:schemeClr val="tx1"/>
                </a:solidFill>
                <a:latin typeface="+mn-lt"/>
                <a:ea typeface="+mn-ea"/>
                <a:cs typeface="+mn-ea"/>
                <a:sym typeface="+mn-lt"/>
              </a:rPr>
              <a:t> vel, </a:t>
            </a:r>
            <a:r>
              <a:rPr lang="en-US" altLang="zh-CN" sz="1200" dirty="0" err="1">
                <a:solidFill>
                  <a:schemeClr val="tx1"/>
                </a:solidFill>
                <a:latin typeface="+mn-lt"/>
                <a:ea typeface="+mn-ea"/>
                <a:cs typeface="+mn-ea"/>
                <a:sym typeface="+mn-lt"/>
              </a:rPr>
              <a:t>luctus</a:t>
            </a:r>
            <a:r>
              <a:rPr lang="en-US" altLang="zh-CN" sz="1200" dirty="0">
                <a:solidFill>
                  <a:schemeClr val="tx1"/>
                </a:solidFill>
                <a:latin typeface="+mn-lt"/>
                <a:ea typeface="+mn-ea"/>
                <a:cs typeface="+mn-ea"/>
                <a:sym typeface="+mn-lt"/>
              </a:rPr>
              <a:t> pulvinar, </a:t>
            </a:r>
            <a:r>
              <a:rPr lang="en-US" altLang="zh-CN" sz="1200" dirty="0" err="1">
                <a:solidFill>
                  <a:schemeClr val="tx1"/>
                </a:solidFill>
                <a:latin typeface="+mn-lt"/>
                <a:ea typeface="+mn-ea"/>
                <a:cs typeface="+mn-ea"/>
                <a:sym typeface="+mn-lt"/>
              </a:rPr>
              <a:t>hendrerit</a:t>
            </a:r>
            <a:r>
              <a:rPr lang="en-US" altLang="zh-CN" sz="1200" dirty="0">
                <a:solidFill>
                  <a:schemeClr val="tx1"/>
                </a:solidFill>
                <a:latin typeface="+mn-lt"/>
                <a:ea typeface="+mn-ea"/>
                <a:cs typeface="+mn-ea"/>
                <a:sym typeface="+mn-lt"/>
              </a:rPr>
              <a:t> id, lorem. Maecenas </a:t>
            </a:r>
            <a:r>
              <a:rPr lang="en-US" altLang="zh-CN" sz="1200" dirty="0" err="1">
                <a:solidFill>
                  <a:schemeClr val="tx1"/>
                </a:solidFill>
                <a:latin typeface="+mn-lt"/>
                <a:ea typeface="+mn-ea"/>
                <a:cs typeface="+mn-ea"/>
                <a:sym typeface="+mn-lt"/>
              </a:rPr>
              <a:t>nec</a:t>
            </a:r>
            <a:r>
              <a:rPr lang="en-US" altLang="zh-CN" sz="1200" dirty="0">
                <a:solidFill>
                  <a:schemeClr val="tx1"/>
                </a:solidFill>
                <a:latin typeface="+mn-lt"/>
                <a:ea typeface="+mn-ea"/>
                <a:cs typeface="+mn-ea"/>
                <a:sym typeface="+mn-lt"/>
              </a:rPr>
              <a:t> </a:t>
            </a:r>
            <a:r>
              <a:rPr lang="en-US" altLang="zh-CN" sz="1200" dirty="0" err="1">
                <a:solidFill>
                  <a:schemeClr val="tx1"/>
                </a:solidFill>
                <a:latin typeface="+mn-lt"/>
                <a:ea typeface="+mn-ea"/>
                <a:cs typeface="+mn-ea"/>
                <a:sym typeface="+mn-lt"/>
              </a:rPr>
              <a:t>odio</a:t>
            </a:r>
            <a:r>
              <a:rPr lang="en-US" altLang="zh-CN" sz="1200" dirty="0">
                <a:solidFill>
                  <a:schemeClr val="tx1"/>
                </a:solidFill>
                <a:latin typeface="+mn-lt"/>
                <a:ea typeface="+mn-ea"/>
                <a:cs typeface="+mn-ea"/>
                <a:sym typeface="+mn-lt"/>
              </a:rPr>
              <a:t> et ante </a:t>
            </a:r>
            <a:r>
              <a:rPr lang="en-US" altLang="zh-CN" sz="1200" dirty="0" err="1">
                <a:solidFill>
                  <a:schemeClr val="tx1"/>
                </a:solidFill>
                <a:latin typeface="+mn-lt"/>
                <a:ea typeface="+mn-ea"/>
                <a:cs typeface="+mn-ea"/>
                <a:sym typeface="+mn-lt"/>
              </a:rPr>
              <a:t>tincidunt</a:t>
            </a:r>
            <a:r>
              <a:rPr lang="en-US" altLang="zh-CN" sz="1200" dirty="0">
                <a:solidFill>
                  <a:schemeClr val="tx1"/>
                </a:solidFill>
                <a:latin typeface="+mn-lt"/>
                <a:ea typeface="+mn-ea"/>
                <a:cs typeface="+mn-ea"/>
                <a:sym typeface="+mn-lt"/>
              </a:rPr>
              <a:t> tempus. </a:t>
            </a:r>
          </a:p>
        </p:txBody>
      </p:sp>
      <p:sp>
        <p:nvSpPr>
          <p:cNvPr id="326" name="Revenue Stream Three"/>
          <p:cNvSpPr/>
          <p:nvPr/>
        </p:nvSpPr>
        <p:spPr>
          <a:xfrm>
            <a:off x="2428539" y="4244719"/>
            <a:ext cx="1162178" cy="372090"/>
          </a:xfrm>
          <a:prstGeom prst="rect">
            <a:avLst/>
          </a:prstGeom>
          <a:ln w="12700">
            <a:miter lim="400000"/>
          </a:ln>
        </p:spPr>
        <p:txBody>
          <a:bodyPr wrap="none" lIns="0" tIns="0" rIns="0" bIns="0" anchor="ctr">
            <a:spAutoFit/>
          </a:bodyPr>
          <a:lstStyle>
            <a:lvl1pPr algn="l" defTabSz="1155700">
              <a:lnSpc>
                <a:spcPct val="80000"/>
              </a:lnSpc>
              <a:defRPr sz="3000">
                <a:solidFill>
                  <a:srgbClr val="323C40"/>
                </a:solidFill>
                <a:latin typeface="Helvetica"/>
                <a:ea typeface="Helvetica"/>
                <a:cs typeface="Helvetica"/>
                <a:sym typeface="Helvetica"/>
              </a:defRPr>
            </a:lvl1pPr>
          </a:lstStyle>
          <a:p>
            <a:pPr>
              <a:lnSpc>
                <a:spcPct val="150000"/>
              </a:lnSpc>
            </a:pPr>
            <a:r>
              <a:rPr lang="zh-CN" altLang="en-US" sz="1800" b="1" dirty="0">
                <a:solidFill>
                  <a:schemeClr val="tx1"/>
                </a:solidFill>
                <a:latin typeface="+mn-lt"/>
                <a:ea typeface="+mn-ea"/>
                <a:cs typeface="+mn-ea"/>
                <a:sym typeface="+mn-lt"/>
              </a:rPr>
              <a:t>输入小标题</a:t>
            </a:r>
          </a:p>
        </p:txBody>
      </p:sp>
      <p:sp>
        <p:nvSpPr>
          <p:cNvPr id="327" name="Nam quam nunc, blandit vel, luctus pulvinar, hendrerit id, lorem. Maecenas nec odio et ante tincidunt tempus."/>
          <p:cNvSpPr/>
          <p:nvPr/>
        </p:nvSpPr>
        <p:spPr>
          <a:xfrm>
            <a:off x="7917386" y="4672063"/>
            <a:ext cx="3327236" cy="1128642"/>
          </a:xfrm>
          <a:prstGeom prst="rect">
            <a:avLst/>
          </a:prstGeom>
        </p:spPr>
        <p:txBody>
          <a:bodyPr wrap="square">
            <a:spAutoFit/>
          </a:bodyPr>
          <a:lstStyle>
            <a:lvl1pPr algn="l" defTabSz="952500">
              <a:lnSpc>
                <a:spcPct val="130000"/>
              </a:lnSpc>
              <a:buClr>
                <a:srgbClr val="E9F6FA"/>
              </a:buClr>
              <a:buFont typeface="Helvetica Neue UltraLight"/>
              <a:defRPr sz="3000">
                <a:solidFill>
                  <a:srgbClr val="323C40"/>
                </a:solidFill>
                <a:uFill>
                  <a:solidFill>
                    <a:srgbClr val="323C40"/>
                  </a:solidFill>
                </a:uFill>
                <a:latin typeface="Helvetica Neue"/>
                <a:ea typeface="Helvetica Neue"/>
                <a:cs typeface="Helvetica Neue"/>
                <a:sym typeface="Helvetica Neue"/>
              </a:defRPr>
            </a:lvl1pPr>
          </a:lstStyle>
          <a:p>
            <a:pPr>
              <a:lnSpc>
                <a:spcPct val="114000"/>
              </a:lnSpc>
            </a:pPr>
            <a:r>
              <a:rPr sz="1200" dirty="0">
                <a:solidFill>
                  <a:schemeClr val="tx1"/>
                </a:solidFill>
                <a:latin typeface="+mn-lt"/>
                <a:ea typeface="+mn-ea"/>
                <a:cs typeface="+mn-ea"/>
                <a:sym typeface="+mn-lt"/>
              </a:rPr>
              <a:t>Nam quam nunc, blandit vel, luctus pulvinar, hendrerit id, lorem. Maecenas nec odio et ante tincidunt tempus. </a:t>
            </a:r>
            <a:r>
              <a:rPr lang="en-US" altLang="zh-CN" sz="1200" dirty="0">
                <a:solidFill>
                  <a:schemeClr val="tx1"/>
                </a:solidFill>
                <a:latin typeface="+mn-lt"/>
                <a:ea typeface="+mn-ea"/>
                <a:cs typeface="+mn-ea"/>
                <a:sym typeface="+mn-lt"/>
              </a:rPr>
              <a:t>Nam </a:t>
            </a:r>
            <a:r>
              <a:rPr lang="en-US" altLang="zh-CN" sz="1200" dirty="0" err="1">
                <a:solidFill>
                  <a:schemeClr val="tx1"/>
                </a:solidFill>
                <a:latin typeface="+mn-lt"/>
                <a:ea typeface="+mn-ea"/>
                <a:cs typeface="+mn-ea"/>
                <a:sym typeface="+mn-lt"/>
              </a:rPr>
              <a:t>quam</a:t>
            </a:r>
            <a:r>
              <a:rPr lang="en-US" altLang="zh-CN" sz="1200" dirty="0">
                <a:solidFill>
                  <a:schemeClr val="tx1"/>
                </a:solidFill>
                <a:latin typeface="+mn-lt"/>
                <a:ea typeface="+mn-ea"/>
                <a:cs typeface="+mn-ea"/>
                <a:sym typeface="+mn-lt"/>
              </a:rPr>
              <a:t> </a:t>
            </a:r>
            <a:r>
              <a:rPr lang="en-US" altLang="zh-CN" sz="1200" dirty="0" err="1">
                <a:solidFill>
                  <a:schemeClr val="tx1"/>
                </a:solidFill>
                <a:latin typeface="+mn-lt"/>
                <a:ea typeface="+mn-ea"/>
                <a:cs typeface="+mn-ea"/>
                <a:sym typeface="+mn-lt"/>
              </a:rPr>
              <a:t>nunc</a:t>
            </a:r>
            <a:r>
              <a:rPr lang="en-US" altLang="zh-CN" sz="1200" dirty="0">
                <a:solidFill>
                  <a:schemeClr val="tx1"/>
                </a:solidFill>
                <a:latin typeface="+mn-lt"/>
                <a:ea typeface="+mn-ea"/>
                <a:cs typeface="+mn-ea"/>
                <a:sym typeface="+mn-lt"/>
              </a:rPr>
              <a:t>, </a:t>
            </a:r>
            <a:r>
              <a:rPr lang="en-US" altLang="zh-CN" sz="1200" dirty="0" err="1">
                <a:solidFill>
                  <a:schemeClr val="tx1"/>
                </a:solidFill>
                <a:latin typeface="+mn-lt"/>
                <a:ea typeface="+mn-ea"/>
                <a:cs typeface="+mn-ea"/>
                <a:sym typeface="+mn-lt"/>
              </a:rPr>
              <a:t>blandit</a:t>
            </a:r>
            <a:r>
              <a:rPr lang="en-US" altLang="zh-CN" sz="1200" dirty="0">
                <a:solidFill>
                  <a:schemeClr val="tx1"/>
                </a:solidFill>
                <a:latin typeface="+mn-lt"/>
                <a:ea typeface="+mn-ea"/>
                <a:cs typeface="+mn-ea"/>
                <a:sym typeface="+mn-lt"/>
              </a:rPr>
              <a:t> vel, </a:t>
            </a:r>
            <a:r>
              <a:rPr lang="en-US" altLang="zh-CN" sz="1200" dirty="0" err="1">
                <a:solidFill>
                  <a:schemeClr val="tx1"/>
                </a:solidFill>
                <a:latin typeface="+mn-lt"/>
                <a:ea typeface="+mn-ea"/>
                <a:cs typeface="+mn-ea"/>
                <a:sym typeface="+mn-lt"/>
              </a:rPr>
              <a:t>luctus</a:t>
            </a:r>
            <a:r>
              <a:rPr lang="en-US" altLang="zh-CN" sz="1200" dirty="0">
                <a:solidFill>
                  <a:schemeClr val="tx1"/>
                </a:solidFill>
                <a:latin typeface="+mn-lt"/>
                <a:ea typeface="+mn-ea"/>
                <a:cs typeface="+mn-ea"/>
                <a:sym typeface="+mn-lt"/>
              </a:rPr>
              <a:t> pulvinar, </a:t>
            </a:r>
            <a:r>
              <a:rPr lang="en-US" altLang="zh-CN" sz="1200" dirty="0" err="1">
                <a:solidFill>
                  <a:schemeClr val="tx1"/>
                </a:solidFill>
                <a:latin typeface="+mn-lt"/>
                <a:ea typeface="+mn-ea"/>
                <a:cs typeface="+mn-ea"/>
                <a:sym typeface="+mn-lt"/>
              </a:rPr>
              <a:t>hendrerit</a:t>
            </a:r>
            <a:r>
              <a:rPr lang="en-US" altLang="zh-CN" sz="1200" dirty="0">
                <a:solidFill>
                  <a:schemeClr val="tx1"/>
                </a:solidFill>
                <a:latin typeface="+mn-lt"/>
                <a:ea typeface="+mn-ea"/>
                <a:cs typeface="+mn-ea"/>
                <a:sym typeface="+mn-lt"/>
              </a:rPr>
              <a:t> id, lorem. Maecenas </a:t>
            </a:r>
            <a:r>
              <a:rPr lang="en-US" altLang="zh-CN" sz="1200" dirty="0" err="1">
                <a:solidFill>
                  <a:schemeClr val="tx1"/>
                </a:solidFill>
                <a:latin typeface="+mn-lt"/>
                <a:ea typeface="+mn-ea"/>
                <a:cs typeface="+mn-ea"/>
                <a:sym typeface="+mn-lt"/>
              </a:rPr>
              <a:t>nec</a:t>
            </a:r>
            <a:r>
              <a:rPr lang="en-US" altLang="zh-CN" sz="1200" dirty="0">
                <a:solidFill>
                  <a:schemeClr val="tx1"/>
                </a:solidFill>
                <a:latin typeface="+mn-lt"/>
                <a:ea typeface="+mn-ea"/>
                <a:cs typeface="+mn-ea"/>
                <a:sym typeface="+mn-lt"/>
              </a:rPr>
              <a:t> </a:t>
            </a:r>
            <a:r>
              <a:rPr lang="en-US" altLang="zh-CN" sz="1200" dirty="0" err="1">
                <a:solidFill>
                  <a:schemeClr val="tx1"/>
                </a:solidFill>
                <a:latin typeface="+mn-lt"/>
                <a:ea typeface="+mn-ea"/>
                <a:cs typeface="+mn-ea"/>
                <a:sym typeface="+mn-lt"/>
              </a:rPr>
              <a:t>odio</a:t>
            </a:r>
            <a:r>
              <a:rPr lang="en-US" altLang="zh-CN" sz="1200" dirty="0">
                <a:solidFill>
                  <a:schemeClr val="tx1"/>
                </a:solidFill>
                <a:latin typeface="+mn-lt"/>
                <a:ea typeface="+mn-ea"/>
                <a:cs typeface="+mn-ea"/>
                <a:sym typeface="+mn-lt"/>
              </a:rPr>
              <a:t> et ante </a:t>
            </a:r>
            <a:r>
              <a:rPr lang="en-US" altLang="zh-CN" sz="1200" dirty="0" err="1">
                <a:solidFill>
                  <a:schemeClr val="tx1"/>
                </a:solidFill>
                <a:latin typeface="+mn-lt"/>
                <a:ea typeface="+mn-ea"/>
                <a:cs typeface="+mn-ea"/>
                <a:sym typeface="+mn-lt"/>
              </a:rPr>
              <a:t>tincidunt</a:t>
            </a:r>
            <a:r>
              <a:rPr lang="en-US" altLang="zh-CN" sz="1200" dirty="0">
                <a:solidFill>
                  <a:schemeClr val="tx1"/>
                </a:solidFill>
                <a:latin typeface="+mn-lt"/>
                <a:ea typeface="+mn-ea"/>
                <a:cs typeface="+mn-ea"/>
                <a:sym typeface="+mn-lt"/>
              </a:rPr>
              <a:t> tempus. </a:t>
            </a:r>
          </a:p>
        </p:txBody>
      </p:sp>
      <p:sp>
        <p:nvSpPr>
          <p:cNvPr id="328" name="Revenue Stream Four"/>
          <p:cNvSpPr/>
          <p:nvPr/>
        </p:nvSpPr>
        <p:spPr>
          <a:xfrm>
            <a:off x="7921289" y="4219319"/>
            <a:ext cx="1162178" cy="372090"/>
          </a:xfrm>
          <a:prstGeom prst="rect">
            <a:avLst/>
          </a:prstGeom>
          <a:ln w="12700">
            <a:miter lim="400000"/>
          </a:ln>
        </p:spPr>
        <p:txBody>
          <a:bodyPr wrap="none" lIns="0" tIns="0" rIns="0" bIns="0" anchor="ctr">
            <a:spAutoFit/>
          </a:bodyPr>
          <a:lstStyle>
            <a:lvl1pPr algn="l" defTabSz="1155700">
              <a:lnSpc>
                <a:spcPct val="80000"/>
              </a:lnSpc>
              <a:defRPr sz="3000">
                <a:solidFill>
                  <a:srgbClr val="323C40"/>
                </a:solidFill>
                <a:latin typeface="Helvetica"/>
                <a:ea typeface="Helvetica"/>
                <a:cs typeface="Helvetica"/>
                <a:sym typeface="Helvetica"/>
              </a:defRPr>
            </a:lvl1pPr>
          </a:lstStyle>
          <a:p>
            <a:pPr>
              <a:lnSpc>
                <a:spcPct val="150000"/>
              </a:lnSpc>
            </a:pPr>
            <a:r>
              <a:rPr lang="zh-CN" altLang="en-US" sz="1800" b="1" dirty="0">
                <a:solidFill>
                  <a:schemeClr val="tx1"/>
                </a:solidFill>
                <a:latin typeface="+mn-lt"/>
                <a:ea typeface="+mn-ea"/>
                <a:cs typeface="+mn-ea"/>
                <a:sym typeface="+mn-lt"/>
              </a:rPr>
              <a:t>输入小标题</a:t>
            </a:r>
          </a:p>
        </p:txBody>
      </p:sp>
      <p:sp>
        <p:nvSpPr>
          <p:cNvPr id="18" name="Text Placeholder 7"/>
          <p:cNvSpPr txBox="1"/>
          <p:nvPr/>
        </p:nvSpPr>
        <p:spPr>
          <a:xfrm>
            <a:off x="3942043" y="783107"/>
            <a:ext cx="4307911" cy="614703"/>
          </a:xfrm>
          <a:prstGeom prst="rect">
            <a:avLst/>
          </a:prstGeom>
        </p:spPr>
        <p:txBody>
          <a:bodyPr vert="horz" lIns="91440" tIns="45720" rIns="91440" bIns="45720" rtlCol="0" anchor="ctr">
            <a:noAutofit/>
          </a:bodyPr>
          <a:lstStyle>
            <a:defPPr>
              <a:defRPr lang="zh-CN"/>
            </a:defPPr>
            <a:lvl1pPr indent="0">
              <a:lnSpc>
                <a:spcPct val="90000"/>
              </a:lnSpc>
              <a:spcBef>
                <a:spcPts val="1000"/>
              </a:spcBef>
              <a:buFont typeface="Arial" panose="020B0604020202020204" pitchFamily="34" charset="0"/>
              <a:buNone/>
              <a:defRPr sz="4000">
                <a:latin typeface="Arial" panose="020B0604020202020204" pitchFamily="34" charset="0"/>
                <a:ea typeface="微软雅黑" panose="020B0503020204020204" charset="-122"/>
                <a:cs typeface="Lato" panose="020F0502020204030203"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zh-CN" altLang="en-US" sz="3200" b="1" dirty="0">
                <a:latin typeface="+mn-lt"/>
                <a:ea typeface="+mn-ea"/>
                <a:cs typeface="+mn-ea"/>
                <a:sym typeface="+mn-lt"/>
              </a:rPr>
              <a:t>输入本页标题内容</a:t>
            </a:r>
            <a:endParaRPr lang="en-US" sz="3200" b="1" dirty="0">
              <a:latin typeface="+mn-lt"/>
              <a:ea typeface="+mn-ea"/>
              <a:cs typeface="+mn-ea"/>
              <a:sym typeface="+mn-lt"/>
            </a:endParaRPr>
          </a:p>
        </p:txBody>
      </p:sp>
      <p:cxnSp>
        <p:nvCxnSpPr>
          <p:cNvPr id="19" name="直接连接符 18"/>
          <p:cNvCxnSpPr/>
          <p:nvPr/>
        </p:nvCxnSpPr>
        <p:spPr>
          <a:xfrm>
            <a:off x="5899174" y="1514858"/>
            <a:ext cx="393651"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zb23h04c">
      <a:majorFont>
        <a:latin typeface="AvantGarde Bk BT"/>
        <a:ea typeface="ZHSRXT-GBK"/>
        <a:cs typeface=""/>
      </a:majorFont>
      <a:minorFont>
        <a:latin typeface="AvantGarde Bk BT"/>
        <a:ea typeface="ZHSRXT-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1875</Words>
  <Application>Microsoft Office PowerPoint</Application>
  <PresentationFormat>宽屏</PresentationFormat>
  <Paragraphs>183</Paragraphs>
  <Slides>19</Slides>
  <Notes>2</Notes>
  <HiddenSlides>0</HiddenSlides>
  <MMClips>1</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19</vt:i4>
      </vt:variant>
    </vt:vector>
  </HeadingPairs>
  <TitlesOfParts>
    <vt:vector size="24" baseType="lpstr">
      <vt:lpstr>AvantGarde Bk BT</vt:lpstr>
      <vt:lpstr>等线</vt:lpstr>
      <vt:lpstr>Arial</vt:lpstr>
      <vt:lpstr>Helvetica Neue UltraLight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风云办公</dc:creator>
  <cp:lastModifiedBy>天 下</cp:lastModifiedBy>
  <cp:revision>5</cp:revision>
  <dcterms:created xsi:type="dcterms:W3CDTF">2019-01-18T08:05:00Z</dcterms:created>
  <dcterms:modified xsi:type="dcterms:W3CDTF">2021-01-06T01:02:05Z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