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09" r:id="rId26"/>
  </p:sldIdLst>
  <p:sldSz cx="24377650" cy="13716000"/>
  <p:notesSz cx="6858000" cy="9144000"/>
  <p:embeddedFontLst>
    <p:embeddedFont>
      <p:font typeface="Montserrat" panose="02010600030101010101" charset="0"/>
      <p:regular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2" d="100"/>
          <a:sy n="32" d="100"/>
        </p:scale>
        <p:origin x="9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165" marR="0" lvl="2"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742565" marR="0" lvl="3"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656965" marR="0" lvl="4"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4571365" marR="0" lvl="5"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165" marR="0" lvl="2"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742565" marR="0" lvl="3"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656965" marR="0" lvl="4"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4571365" marR="0" lvl="5"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2pPr>
            <a:lvl3pPr marL="1828165" marR="0" lvl="2" indent="-12065"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3pPr>
            <a:lvl4pPr marL="2742565" marR="0" lvl="3" indent="-12065"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4pPr>
            <a:lvl5pPr marL="3656965" marR="0" lvl="4" indent="-12065"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5pPr>
            <a:lvl6pPr marL="4571365" marR="0" lvl="5" indent="-12065"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165" marR="0" lvl="2"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742565" marR="0" lvl="3"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656965" marR="0" lvl="4"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4571365" marR="0" lvl="5"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rPr>
              <a:t>‹#›</a:t>
            </a:fld>
            <a:endParaRPr lang="en-US"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 name="Shape 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0" name="Shape 3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9" name="Shape 3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3" name="Shape 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9" name="Shape 3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82" name="Shape 3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Shape 3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95" name="Shape 3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08" name="Shape 4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21" name="Shape 4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1"/>
        <p:cNvGrpSpPr/>
        <p:nvPr/>
      </p:nvGrpSpPr>
      <p:grpSpPr>
        <a:xfrm>
          <a:off x="0" y="0"/>
          <a:ext cx="0" cy="0"/>
          <a:chOff x="0" y="0"/>
          <a:chExt cx="0" cy="0"/>
        </a:xfrm>
      </p:grpSpPr>
      <p:sp>
        <p:nvSpPr>
          <p:cNvPr id="1022" name="Shape 10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23" name="Shape 102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endParaRPr>
          </a:p>
        </p:txBody>
      </p:sp>
      <p:sp>
        <p:nvSpPr>
          <p:cNvPr id="1024" name="Shape 102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a:solidFill>
                  <a:schemeClr val="dk1"/>
                </a:solidFill>
                <a:latin typeface="Montserrat" panose="02000505000000020004"/>
                <a:ea typeface="Montserrat" panose="02000505000000020004"/>
                <a:cs typeface="Montserrat" panose="02000505000000020004"/>
                <a:sym typeface="Montserrat" panose="02000505000000020004"/>
              </a:rPr>
              <a:t>25</a:t>
            </a:fld>
            <a:endParaRPr lang="en-US" sz="1200" b="0" i="0">
              <a:solidFill>
                <a:schemeClr val="dk1"/>
              </a:solidFill>
              <a:latin typeface="Montserrat" panose="02000505000000020004"/>
              <a:ea typeface="Montserrat" panose="02000505000000020004"/>
              <a:cs typeface="Montserrat" panose="02000505000000020004"/>
              <a:sym typeface="Montserrat" panose="0200050500000002000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endParaRPr>
          </a:p>
        </p:txBody>
      </p:sp>
      <p:sp>
        <p:nvSpPr>
          <p:cNvPr id="171" name="Shape 17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a:solidFill>
                  <a:schemeClr val="dk1"/>
                </a:solidFill>
                <a:latin typeface="Montserrat" panose="02000505000000020004"/>
                <a:ea typeface="Montserrat" panose="02000505000000020004"/>
                <a:cs typeface="Montserrat" panose="02000505000000020004"/>
                <a:sym typeface="Montserrat" panose="02000505000000020004"/>
              </a:rPr>
              <a:t>9</a:t>
            </a:fld>
            <a:endParaRPr lang="en-US" sz="1200" b="0" i="0">
              <a:solidFill>
                <a:schemeClr val="dk1"/>
              </a:solidFill>
              <a:latin typeface="Montserrat" panose="02000505000000020004"/>
              <a:ea typeface="Montserrat" panose="02000505000000020004"/>
              <a:cs typeface="Montserrat" panose="02000505000000020004"/>
              <a:sym typeface="Montserrat" panose="0200050500000002000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Shape 10"/>
          <p:cNvSpPr/>
          <p:nvPr/>
        </p:nvSpPr>
        <p:spPr>
          <a:xfrm rot="-5400000">
            <a:off x="22733267" y="767871"/>
            <a:ext cx="521206" cy="523914"/>
          </a:xfrm>
          <a:prstGeom prst="ellipse">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3600" b="0" i="0" u="none" strike="noStrike" cap="none">
              <a:solidFill>
                <a:schemeClr val="lt1"/>
              </a:solidFill>
              <a:latin typeface="Montserrat" panose="02000505000000020004"/>
              <a:ea typeface="Montserrat" panose="02000505000000020004"/>
              <a:cs typeface="Montserrat" panose="02000505000000020004"/>
              <a:sym typeface="Montserrat" panose="02000505000000020004"/>
            </a:endParaRPr>
          </a:p>
        </p:txBody>
      </p:sp>
      <p:sp>
        <p:nvSpPr>
          <p:cNvPr id="11" name="Shape 11"/>
          <p:cNvSpPr txBox="1">
            <a:spLocks noGrp="1"/>
          </p:cNvSpPr>
          <p:nvPr>
            <p:ph type="body" idx="1"/>
          </p:nvPr>
        </p:nvSpPr>
        <p:spPr>
          <a:xfrm>
            <a:off x="1675964" y="3651250"/>
            <a:ext cx="21025723" cy="8702676"/>
          </a:xfrm>
          <a:prstGeom prst="rect">
            <a:avLst/>
          </a:prstGeom>
          <a:noFill/>
          <a:ln>
            <a:noFill/>
          </a:ln>
        </p:spPr>
        <p:txBody>
          <a:bodyPr lIns="91425" tIns="91425" rIns="91425" bIns="91425" anchor="t" anchorCtr="0"/>
          <a:lstStyle>
            <a:lvl1pPr marL="0" marR="0" lvl="0" indent="0" algn="l" rtl="0">
              <a:lnSpc>
                <a:spcPct val="90000"/>
              </a:lnSpc>
              <a:spcBef>
                <a:spcPts val="2000"/>
              </a:spcBef>
              <a:buClr>
                <a:schemeClr val="dk1"/>
              </a:buClr>
              <a:buFont typeface="Arial" panose="020B0604020202020204"/>
              <a:buNone/>
              <a:defRPr sz="48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lnSpc>
                <a:spcPct val="90000"/>
              </a:lnSpc>
              <a:spcBef>
                <a:spcPts val="1000"/>
              </a:spcBef>
              <a:buClr>
                <a:schemeClr val="dk1"/>
              </a:buClr>
              <a:buFont typeface="Arial" panose="020B0604020202020204"/>
              <a:buNone/>
              <a:defRPr sz="40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2pPr>
            <a:lvl3pPr marL="1828165" marR="0" lvl="2" indent="-12065" algn="l" rtl="0">
              <a:lnSpc>
                <a:spcPct val="90000"/>
              </a:lnSpc>
              <a:spcBef>
                <a:spcPts val="1000"/>
              </a:spcBef>
              <a:buClr>
                <a:schemeClr val="dk1"/>
              </a:buClr>
              <a:buFont typeface="Arial" panose="020B0604020202020204"/>
              <a:buNone/>
              <a:defRPr sz="36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3pPr>
            <a:lvl4pPr marL="2742565" marR="0" lvl="3" indent="-12065" algn="l" rtl="0">
              <a:lnSpc>
                <a:spcPct val="90000"/>
              </a:lnSpc>
              <a:spcBef>
                <a:spcPts val="1000"/>
              </a:spcBef>
              <a:buClr>
                <a:schemeClr val="dk1"/>
              </a:buClr>
              <a:buFont typeface="Arial" panose="020B0604020202020204"/>
              <a:buNone/>
              <a:defRPr sz="3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4pPr>
            <a:lvl5pPr marL="3656965" marR="0" lvl="4" indent="-12065" algn="l" rtl="0">
              <a:lnSpc>
                <a:spcPct val="90000"/>
              </a:lnSpc>
              <a:spcBef>
                <a:spcPts val="1000"/>
              </a:spcBef>
              <a:buClr>
                <a:schemeClr val="dk1"/>
              </a:buClr>
              <a:buFont typeface="Arial" panose="020B0604020202020204"/>
              <a:buNone/>
              <a:defRPr sz="3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5pPr>
            <a:lvl6pPr marL="5027930" marR="0" lvl="5"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6pPr>
            <a:lvl7pPr marL="5942330" marR="0" lvl="6"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7pPr>
            <a:lvl8pPr marL="6856730" marR="0" lvl="7"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8pPr>
            <a:lvl9pPr marL="7771130" marR="0" lvl="8"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9pPr>
          </a:lstStyle>
          <a:p>
            <a:endParaRPr/>
          </a:p>
        </p:txBody>
      </p:sp>
      <p:sp>
        <p:nvSpPr>
          <p:cNvPr id="12" name="Shape 12"/>
          <p:cNvSpPr txBox="1"/>
          <p:nvPr/>
        </p:nvSpPr>
        <p:spPr>
          <a:xfrm>
            <a:off x="22587451" y="769885"/>
            <a:ext cx="786000" cy="461700"/>
          </a:xfrm>
          <a:prstGeom prst="rect">
            <a:avLst/>
          </a:prstGeom>
          <a:noFill/>
          <a:ln>
            <a:noFill/>
          </a:ln>
        </p:spPr>
        <p:txBody>
          <a:bodyPr lIns="182825" tIns="91400" rIns="182825" bIns="91400" anchor="t" anchorCtr="0">
            <a:noAutofit/>
          </a:bodyPr>
          <a:lstStyle/>
          <a:p>
            <a:pPr marL="0" marR="0" lvl="0" indent="0" algn="ctr" rtl="0">
              <a:spcBef>
                <a:spcPts val="0"/>
              </a:spcBef>
              <a:buSzPct val="25000"/>
              <a:buNone/>
            </a:pPr>
            <a:fld id="{00000000-1234-1234-1234-123412341234}" type="slidenum">
              <a:rPr lang="en-US" sz="1800" b="0" i="0" u="none" strike="noStrike" cap="none">
                <a:solidFill>
                  <a:schemeClr val="lt1"/>
                </a:solidFill>
                <a:latin typeface="Montserrat" panose="02000505000000020004"/>
                <a:ea typeface="Montserrat" panose="02000505000000020004"/>
                <a:cs typeface="Montserrat" panose="02000505000000020004"/>
                <a:sym typeface="Montserrat" panose="02000505000000020004"/>
              </a:rPr>
              <a:t>‹#›</a:t>
            </a:fld>
            <a:r>
              <a:rPr lang="en-US" sz="1800" b="0" i="0" u="none" strike="noStrike" cap="none">
                <a:solidFill>
                  <a:schemeClr val="lt1"/>
                </a:solidFill>
                <a:latin typeface="Montserrat" panose="02000505000000020004"/>
                <a:ea typeface="Montserrat" panose="02000505000000020004"/>
                <a:cs typeface="Montserrat" panose="02000505000000020004"/>
                <a:sym typeface="Montserrat" panose="02000505000000020004"/>
              </a:rPr>
              <a:t>  </a:t>
            </a:r>
          </a:p>
        </p:txBody>
      </p:sp>
      <p:sp>
        <p:nvSpPr>
          <p:cNvPr id="13" name="Shape 13"/>
          <p:cNvSpPr txBox="1">
            <a:spLocks noGrp="1"/>
          </p:cNvSpPr>
          <p:nvPr>
            <p:ph type="title"/>
          </p:nvPr>
        </p:nvSpPr>
        <p:spPr>
          <a:xfrm>
            <a:off x="1676400" y="730250"/>
            <a:ext cx="21024849" cy="265112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Montserrat" panose="02000505000000020004"/>
              <a:buNone/>
              <a:defRPr sz="60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pic>
        <p:nvPicPr>
          <p:cNvPr id="25" name="Shape 25"/>
          <p:cNvPicPr preferRelativeResize="0"/>
          <p:nvPr/>
        </p:nvPicPr>
        <p:blipFill rotWithShape="1">
          <a:blip r:embed="rId3"/>
          <a:srcRect t="7223" b="7222"/>
          <a:stretch>
            <a:fillRect/>
          </a:stretch>
        </p:blipFill>
        <p:spPr>
          <a:xfrm>
            <a:off x="0" y="0"/>
            <a:ext cx="24377649" cy="13716000"/>
          </a:xfrm>
          <a:prstGeom prst="rect">
            <a:avLst/>
          </a:prstGeom>
          <a:noFill/>
          <a:ln>
            <a:noFill/>
          </a:ln>
        </p:spPr>
      </p:pic>
      <p:sp>
        <p:nvSpPr>
          <p:cNvPr id="26" name="Shape 26"/>
          <p:cNvSpPr/>
          <p:nvPr/>
        </p:nvSpPr>
        <p:spPr>
          <a:xfrm>
            <a:off x="1" y="18415"/>
            <a:ext cx="24377649" cy="13716000"/>
          </a:xfrm>
          <a:prstGeom prst="rect">
            <a:avLst/>
          </a:prstGeom>
          <a:solidFill>
            <a:schemeClr val="lt1">
              <a:alpha val="93725"/>
            </a:schemeClr>
          </a:solidFill>
          <a:ln>
            <a:noFill/>
          </a:ln>
        </p:spPr>
        <p:txBody>
          <a:bodyPr lIns="91425" tIns="45700" rIns="91425" bIns="45700" anchor="ctr" anchorCtr="0">
            <a:noAutofit/>
          </a:bodyPr>
          <a:lstStyle/>
          <a:p>
            <a:pPr marL="0" marR="0" lvl="0" indent="0" algn="ctr" rtl="0">
              <a:spcBef>
                <a:spcPts val="0"/>
              </a:spcBef>
              <a:buNone/>
            </a:pPr>
            <a:endParaRPr sz="4800" b="0" i="0" u="none" strike="noStrike" cap="none">
              <a:solidFill>
                <a:schemeClr val="lt1"/>
              </a:solidFill>
              <a:latin typeface="+mn-lt"/>
              <a:ea typeface="+mn-ea"/>
              <a:cs typeface="+mn-ea"/>
              <a:sym typeface="+mn-lt"/>
            </a:endParaRPr>
          </a:p>
        </p:txBody>
      </p:sp>
      <p:grpSp>
        <p:nvGrpSpPr>
          <p:cNvPr id="27" name="Shape 27"/>
          <p:cNvGrpSpPr/>
          <p:nvPr/>
        </p:nvGrpSpPr>
        <p:grpSpPr>
          <a:xfrm>
            <a:off x="3516518" y="4016793"/>
            <a:ext cx="18067810" cy="5487427"/>
            <a:chOff x="1383206" y="3081764"/>
            <a:chExt cx="23132651" cy="6785178"/>
          </a:xfrm>
        </p:grpSpPr>
        <p:sp>
          <p:nvSpPr>
            <p:cNvPr id="28" name="Shape 28"/>
            <p:cNvSpPr txBox="1"/>
            <p:nvPr/>
          </p:nvSpPr>
          <p:spPr>
            <a:xfrm>
              <a:off x="1383206" y="6184147"/>
              <a:ext cx="23132651" cy="274006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zh-CN" altLang="en-US" sz="11500" b="0" i="0" u="none" strike="noStrike" cap="none" dirty="0">
                  <a:solidFill>
                    <a:srgbClr val="0E0E0E"/>
                  </a:solidFill>
                  <a:latin typeface="+mn-lt"/>
                  <a:ea typeface="+mn-ea"/>
                  <a:cs typeface="+mn-ea"/>
                  <a:sym typeface="+mn-lt"/>
                </a:rPr>
                <a:t>极简年度总结报告</a:t>
              </a:r>
              <a:r>
                <a:rPr lang="en-US" altLang="zh-CN" sz="11500" b="0" i="0" u="none" strike="noStrike" cap="none" dirty="0">
                  <a:solidFill>
                    <a:srgbClr val="0E0E0E"/>
                  </a:solidFill>
                  <a:latin typeface="+mn-lt"/>
                  <a:ea typeface="+mn-ea"/>
                  <a:cs typeface="+mn-ea"/>
                  <a:sym typeface="+mn-lt"/>
                </a:rPr>
                <a:t>PPT</a:t>
              </a:r>
              <a:r>
                <a:rPr lang="zh-CN" altLang="en-US" sz="11500" b="0" i="0" u="none" strike="noStrike" cap="none" dirty="0">
                  <a:solidFill>
                    <a:srgbClr val="0E0E0E"/>
                  </a:solidFill>
                  <a:latin typeface="+mn-lt"/>
                  <a:ea typeface="+mn-ea"/>
                  <a:cs typeface="+mn-ea"/>
                  <a:sym typeface="+mn-lt"/>
                </a:rPr>
                <a:t>模板</a:t>
              </a:r>
              <a:endParaRPr lang="en-US" sz="11500" b="0" i="0" u="none" strike="noStrike" cap="none" dirty="0">
                <a:solidFill>
                  <a:srgbClr val="0E0E0E"/>
                </a:solidFill>
                <a:latin typeface="+mn-lt"/>
                <a:ea typeface="+mn-ea"/>
                <a:cs typeface="+mn-ea"/>
                <a:sym typeface="+mn-lt"/>
              </a:endParaRPr>
            </a:p>
          </p:txBody>
        </p:sp>
        <p:sp>
          <p:nvSpPr>
            <p:cNvPr id="29" name="Shape 29"/>
            <p:cNvSpPr txBox="1"/>
            <p:nvPr/>
          </p:nvSpPr>
          <p:spPr>
            <a:xfrm>
              <a:off x="9366199" y="9332837"/>
              <a:ext cx="7166665" cy="534105"/>
            </a:xfrm>
            <a:prstGeom prst="rect">
              <a:avLst/>
            </a:prstGeom>
            <a:noFill/>
            <a:ln>
              <a:noFill/>
            </a:ln>
          </p:spPr>
          <p:txBody>
            <a:bodyPr lIns="91425" tIns="45700" rIns="91425" bIns="45700" anchor="t" anchorCtr="0">
              <a:noAutofit/>
            </a:bodyPr>
            <a:lstStyle/>
            <a:p>
              <a:pPr lvl="0" algn="ctr">
                <a:buSzPct val="25000"/>
              </a:pPr>
              <a:r>
                <a:rPr lang="zh-CN" altLang="en-US" sz="2400" b="0" i="0" u="none" strike="noStrike" cap="none">
                  <a:solidFill>
                    <a:srgbClr val="0E0E0E"/>
                  </a:solidFill>
                  <a:latin typeface="+mn-lt"/>
                  <a:ea typeface="+mn-ea"/>
                  <a:cs typeface="+mn-ea"/>
                  <a:sym typeface="+mn-lt"/>
                </a:rPr>
                <a:t>汇报人：</a:t>
              </a:r>
              <a:r>
                <a:rPr lang="en-US" altLang="zh-CN" sz="2400" b="0" i="0" u="none" strike="noStrike" cap="none">
                  <a:solidFill>
                    <a:srgbClr val="0E0E0E"/>
                  </a:solidFill>
                  <a:latin typeface="+mn-lt"/>
                  <a:ea typeface="+mn-ea"/>
                  <a:cs typeface="+mn-ea"/>
                  <a:sym typeface="+mn-lt"/>
                </a:rPr>
                <a:t>xiazaii </a:t>
              </a:r>
              <a:r>
                <a:rPr lang="zh-CN" altLang="en-US" sz="2400" b="0" i="0" u="none" strike="noStrike" cap="none">
                  <a:solidFill>
                    <a:srgbClr val="0E0E0E"/>
                  </a:solidFill>
                  <a:latin typeface="+mn-lt"/>
                  <a:ea typeface="+mn-ea"/>
                  <a:cs typeface="+mn-ea"/>
                  <a:sym typeface="+mn-lt"/>
                </a:rPr>
                <a:t>汇报时间：</a:t>
              </a:r>
              <a:r>
                <a:rPr lang="en-US" altLang="zh-CN" sz="2400" b="0" i="0" u="none" strike="noStrike" cap="none">
                  <a:solidFill>
                    <a:srgbClr val="0E0E0E"/>
                  </a:solidFill>
                  <a:latin typeface="+mn-lt"/>
                  <a:ea typeface="+mn-ea"/>
                  <a:cs typeface="+mn-ea"/>
                  <a:sym typeface="+mn-lt"/>
                </a:rPr>
                <a:t>XX</a:t>
              </a:r>
              <a:r>
                <a:rPr lang="zh-CN" altLang="en-US" sz="2400" b="0" i="0" u="none" strike="noStrike" cap="none">
                  <a:solidFill>
                    <a:srgbClr val="0E0E0E"/>
                  </a:solidFill>
                  <a:latin typeface="+mn-lt"/>
                  <a:ea typeface="+mn-ea"/>
                  <a:cs typeface="+mn-ea"/>
                  <a:sym typeface="+mn-lt"/>
                </a:rPr>
                <a:t>年</a:t>
              </a:r>
              <a:r>
                <a:rPr lang="en-US" altLang="zh-CN" sz="2400" b="0" i="0" u="none" strike="noStrike" cap="none">
                  <a:solidFill>
                    <a:srgbClr val="0E0E0E"/>
                  </a:solidFill>
                  <a:latin typeface="+mn-lt"/>
                  <a:ea typeface="+mn-ea"/>
                  <a:cs typeface="+mn-ea"/>
                  <a:sym typeface="+mn-lt"/>
                </a:rPr>
                <a:t>XX</a:t>
              </a:r>
              <a:r>
                <a:rPr lang="zh-CN" altLang="en-US" sz="2400" b="0" i="0" u="none" strike="noStrike" cap="none">
                  <a:solidFill>
                    <a:srgbClr val="0E0E0E"/>
                  </a:solidFill>
                  <a:latin typeface="+mn-lt"/>
                  <a:ea typeface="+mn-ea"/>
                  <a:cs typeface="+mn-ea"/>
                  <a:sym typeface="+mn-lt"/>
                </a:rPr>
                <a:t>月</a:t>
              </a:r>
              <a:endParaRPr lang="en-US" sz="2400" b="0" i="0" u="none" strike="noStrike" cap="none" dirty="0">
                <a:solidFill>
                  <a:srgbClr val="0E0E0E"/>
                </a:solidFill>
                <a:latin typeface="+mn-lt"/>
                <a:ea typeface="+mn-ea"/>
                <a:cs typeface="+mn-ea"/>
                <a:sym typeface="+mn-lt"/>
              </a:endParaRPr>
            </a:p>
          </p:txBody>
        </p:sp>
        <p:sp>
          <p:nvSpPr>
            <p:cNvPr id="30" name="Shape 30"/>
            <p:cNvSpPr/>
            <p:nvPr/>
          </p:nvSpPr>
          <p:spPr>
            <a:xfrm>
              <a:off x="11480142" y="3081764"/>
              <a:ext cx="1469390" cy="2693755"/>
            </a:xfrm>
            <a:custGeom>
              <a:avLst/>
              <a:gdLst/>
              <a:ahLst/>
              <a:cxnLst/>
              <a:rect l="0" t="0" r="0" b="0"/>
              <a:pathLst>
                <a:path w="120000" h="120000" extrusionOk="0">
                  <a:moveTo>
                    <a:pt x="52816" y="103616"/>
                  </a:moveTo>
                  <a:lnTo>
                    <a:pt x="59972" y="68483"/>
                  </a:lnTo>
                  <a:lnTo>
                    <a:pt x="59894" y="68477"/>
                  </a:lnTo>
                  <a:cubicBezTo>
                    <a:pt x="59916" y="68372"/>
                    <a:pt x="60000" y="68288"/>
                    <a:pt x="60000" y="68183"/>
                  </a:cubicBezTo>
                  <a:cubicBezTo>
                    <a:pt x="60000" y="66672"/>
                    <a:pt x="57766" y="65455"/>
                    <a:pt x="55000" y="65455"/>
                  </a:cubicBezTo>
                  <a:lnTo>
                    <a:pt x="11938" y="65455"/>
                  </a:lnTo>
                  <a:lnTo>
                    <a:pt x="48605" y="5455"/>
                  </a:lnTo>
                  <a:lnTo>
                    <a:pt x="88055" y="5455"/>
                  </a:lnTo>
                  <a:lnTo>
                    <a:pt x="63533" y="45500"/>
                  </a:lnTo>
                  <a:lnTo>
                    <a:pt x="63594" y="45511"/>
                  </a:lnTo>
                  <a:cubicBezTo>
                    <a:pt x="63427" y="45783"/>
                    <a:pt x="63283" y="46061"/>
                    <a:pt x="63283" y="46361"/>
                  </a:cubicBezTo>
                  <a:cubicBezTo>
                    <a:pt x="63283" y="47872"/>
                    <a:pt x="65522" y="49088"/>
                    <a:pt x="68283" y="49088"/>
                  </a:cubicBezTo>
                  <a:lnTo>
                    <a:pt x="106638" y="49088"/>
                  </a:lnTo>
                  <a:cubicBezTo>
                    <a:pt x="106638" y="49088"/>
                    <a:pt x="52816" y="103616"/>
                    <a:pt x="52816" y="103616"/>
                  </a:cubicBezTo>
                  <a:close/>
                  <a:moveTo>
                    <a:pt x="120000" y="46361"/>
                  </a:moveTo>
                  <a:cubicBezTo>
                    <a:pt x="120000" y="44855"/>
                    <a:pt x="117761" y="43638"/>
                    <a:pt x="115000" y="43638"/>
                  </a:cubicBezTo>
                  <a:lnTo>
                    <a:pt x="75227" y="43638"/>
                  </a:lnTo>
                  <a:lnTo>
                    <a:pt x="99744" y="3588"/>
                  </a:lnTo>
                  <a:lnTo>
                    <a:pt x="99688" y="3577"/>
                  </a:lnTo>
                  <a:cubicBezTo>
                    <a:pt x="99855" y="3305"/>
                    <a:pt x="100000" y="3027"/>
                    <a:pt x="100000" y="2727"/>
                  </a:cubicBezTo>
                  <a:cubicBezTo>
                    <a:pt x="100000" y="1222"/>
                    <a:pt x="97766" y="0"/>
                    <a:pt x="95000" y="0"/>
                  </a:cubicBezTo>
                  <a:lnTo>
                    <a:pt x="45005" y="0"/>
                  </a:lnTo>
                  <a:cubicBezTo>
                    <a:pt x="42794" y="0"/>
                    <a:pt x="40977" y="794"/>
                    <a:pt x="40316" y="1872"/>
                  </a:cubicBezTo>
                  <a:lnTo>
                    <a:pt x="40255" y="1861"/>
                  </a:lnTo>
                  <a:lnTo>
                    <a:pt x="261" y="67316"/>
                  </a:lnTo>
                  <a:lnTo>
                    <a:pt x="316" y="67333"/>
                  </a:lnTo>
                  <a:cubicBezTo>
                    <a:pt x="150" y="67600"/>
                    <a:pt x="0" y="67877"/>
                    <a:pt x="0" y="68183"/>
                  </a:cubicBezTo>
                  <a:cubicBezTo>
                    <a:pt x="0" y="69688"/>
                    <a:pt x="2238" y="70911"/>
                    <a:pt x="5000" y="70911"/>
                  </a:cubicBezTo>
                  <a:lnTo>
                    <a:pt x="49416" y="70911"/>
                  </a:lnTo>
                  <a:lnTo>
                    <a:pt x="40033" y="116972"/>
                  </a:lnTo>
                  <a:lnTo>
                    <a:pt x="40111" y="116977"/>
                  </a:lnTo>
                  <a:cubicBezTo>
                    <a:pt x="40088" y="117077"/>
                    <a:pt x="40000" y="117166"/>
                    <a:pt x="40000" y="117272"/>
                  </a:cubicBezTo>
                  <a:cubicBezTo>
                    <a:pt x="40000" y="118777"/>
                    <a:pt x="42238" y="120000"/>
                    <a:pt x="45005" y="120000"/>
                  </a:cubicBezTo>
                  <a:cubicBezTo>
                    <a:pt x="47022" y="120000"/>
                    <a:pt x="48672" y="119333"/>
                    <a:pt x="49444" y="118388"/>
                  </a:cubicBezTo>
                  <a:lnTo>
                    <a:pt x="49544" y="118416"/>
                  </a:lnTo>
                  <a:lnTo>
                    <a:pt x="119538" y="47505"/>
                  </a:lnTo>
                  <a:lnTo>
                    <a:pt x="119516" y="47500"/>
                  </a:lnTo>
                  <a:cubicBezTo>
                    <a:pt x="119816" y="47150"/>
                    <a:pt x="120000" y="46772"/>
                    <a:pt x="120000" y="46361"/>
                  </a:cubicBezTo>
                </a:path>
              </a:pathLst>
            </a:custGeom>
            <a:solidFill>
              <a:srgbClr val="0E0E0E"/>
            </a:solidFill>
            <a:ln>
              <a:noFill/>
            </a:ln>
          </p:spPr>
          <p:txBody>
            <a:bodyPr lIns="38075" tIns="38075" rIns="38075" bIns="38075" anchor="ctr" anchorCtr="0">
              <a:noAutofit/>
            </a:bodyPr>
            <a:lstStyle/>
            <a:p>
              <a:pPr marL="0" marR="0" lvl="0" indent="0" algn="l" rtl="0">
                <a:spcBef>
                  <a:spcPts val="0"/>
                </a:spcBef>
                <a:buNone/>
              </a:pPr>
              <a:endParaRPr sz="2000" b="0" i="0" u="none" strike="noStrike" cap="none">
                <a:solidFill>
                  <a:srgbClr val="0E0E0E"/>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p:nvPr/>
        </p:nvSpPr>
        <p:spPr>
          <a:xfrm>
            <a:off x="0" y="6691746"/>
            <a:ext cx="8125883" cy="70242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224" name="Shape 224"/>
          <p:cNvSpPr/>
          <p:nvPr/>
        </p:nvSpPr>
        <p:spPr>
          <a:xfrm>
            <a:off x="8125882" y="6691746"/>
            <a:ext cx="8125883" cy="7024254"/>
          </a:xfrm>
          <a:prstGeom prst="rect">
            <a:avLst/>
          </a:prstGeom>
          <a:solidFill>
            <a:srgbClr val="F2F2F2">
              <a:alpha val="54901"/>
            </a:srgbClr>
          </a:solidFill>
          <a:ln>
            <a:noFill/>
          </a:ln>
        </p:spPr>
        <p:txBody>
          <a:bodyPr lIns="91425" tIns="45700" rIns="91425" bIns="45700" anchor="ctr" anchorCtr="0">
            <a:noAutofit/>
          </a:bodyPr>
          <a:lstStyle/>
          <a:p>
            <a:pPr marL="0" marR="0" lvl="0" indent="0" algn="ctr" rtl="0">
              <a:spcBef>
                <a:spcPts val="0"/>
              </a:spcBef>
              <a:buNone/>
            </a:pPr>
            <a:endParaRPr sz="3600">
              <a:solidFill>
                <a:schemeClr val="dk2"/>
              </a:solidFill>
              <a:latin typeface="+mn-lt"/>
              <a:ea typeface="+mn-ea"/>
              <a:cs typeface="+mn-ea"/>
              <a:sym typeface="+mn-lt"/>
            </a:endParaRPr>
          </a:p>
        </p:txBody>
      </p:sp>
      <p:sp>
        <p:nvSpPr>
          <p:cNvPr id="225" name="Shape 225"/>
          <p:cNvSpPr/>
          <p:nvPr/>
        </p:nvSpPr>
        <p:spPr>
          <a:xfrm>
            <a:off x="16251767" y="6691746"/>
            <a:ext cx="8125883" cy="70242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dk2"/>
              </a:solidFill>
              <a:latin typeface="+mn-lt"/>
              <a:ea typeface="+mn-ea"/>
              <a:cs typeface="+mn-ea"/>
              <a:sym typeface="+mn-lt"/>
            </a:endParaRPr>
          </a:p>
        </p:txBody>
      </p:sp>
      <p:grpSp>
        <p:nvGrpSpPr>
          <p:cNvPr id="226" name="Shape 226"/>
          <p:cNvGrpSpPr/>
          <p:nvPr/>
        </p:nvGrpSpPr>
        <p:grpSpPr>
          <a:xfrm>
            <a:off x="3407661" y="8560545"/>
            <a:ext cx="1307712" cy="783392"/>
            <a:chOff x="1775548" y="1990598"/>
            <a:chExt cx="621122" cy="372086"/>
          </a:xfrm>
        </p:grpSpPr>
        <p:sp>
          <p:nvSpPr>
            <p:cNvPr id="227" name="Shape 227"/>
            <p:cNvSpPr/>
            <p:nvPr/>
          </p:nvSpPr>
          <p:spPr>
            <a:xfrm>
              <a:off x="1775548" y="1990598"/>
              <a:ext cx="621122" cy="372086"/>
            </a:xfrm>
            <a:custGeom>
              <a:avLst/>
              <a:gdLst/>
              <a:ahLst/>
              <a:cxnLst/>
              <a:rect l="0" t="0" r="0" b="0"/>
              <a:pathLst>
                <a:path w="120000" h="120000" extrusionOk="0">
                  <a:moveTo>
                    <a:pt x="119871" y="119785"/>
                  </a:moveTo>
                  <a:lnTo>
                    <a:pt x="0" y="119785"/>
                  </a:lnTo>
                  <a:lnTo>
                    <a:pt x="0" y="0"/>
                  </a:lnTo>
                  <a:lnTo>
                    <a:pt x="119871" y="0"/>
                  </a:lnTo>
                  <a:lnTo>
                    <a:pt x="119871" y="119785"/>
                  </a:lnTo>
                </a:path>
              </a:pathLst>
            </a:custGeom>
            <a:noFill/>
            <a:ln w="34275" cap="flat" cmpd="sng">
              <a:solidFill>
                <a:schemeClr val="dk2"/>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228" name="Shape 228"/>
            <p:cNvSpPr/>
            <p:nvPr/>
          </p:nvSpPr>
          <p:spPr>
            <a:xfrm>
              <a:off x="1775548" y="1990598"/>
              <a:ext cx="621122" cy="199228"/>
            </a:xfrm>
            <a:custGeom>
              <a:avLst/>
              <a:gdLst/>
              <a:ahLst/>
              <a:cxnLst/>
              <a:rect l="0" t="0" r="0" b="0"/>
              <a:pathLst>
                <a:path w="120000" h="120000" extrusionOk="0">
                  <a:moveTo>
                    <a:pt x="0" y="0"/>
                  </a:moveTo>
                  <a:lnTo>
                    <a:pt x="59486" y="119598"/>
                  </a:lnTo>
                  <a:lnTo>
                    <a:pt x="119871" y="0"/>
                  </a:lnTo>
                </a:path>
              </a:pathLst>
            </a:custGeom>
            <a:noFill/>
            <a:ln w="34275" cap="flat"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grpSp>
        <p:nvGrpSpPr>
          <p:cNvPr id="229" name="Shape 229"/>
          <p:cNvGrpSpPr/>
          <p:nvPr/>
        </p:nvGrpSpPr>
        <p:grpSpPr>
          <a:xfrm>
            <a:off x="11542745" y="8385094"/>
            <a:ext cx="1307712" cy="1141166"/>
            <a:chOff x="6885153" y="7021097"/>
            <a:chExt cx="621122" cy="542017"/>
          </a:xfrm>
        </p:grpSpPr>
        <p:cxnSp>
          <p:nvCxnSpPr>
            <p:cNvPr id="230" name="Shape 230"/>
            <p:cNvCxnSpPr/>
            <p:nvPr/>
          </p:nvCxnSpPr>
          <p:spPr>
            <a:xfrm>
              <a:off x="6973050" y="7129503"/>
              <a:ext cx="442403" cy="2929"/>
            </a:xfrm>
            <a:prstGeom prst="straightConnector1">
              <a:avLst/>
            </a:prstGeom>
            <a:noFill/>
            <a:ln w="34275" cap="flat" cmpd="sng">
              <a:solidFill>
                <a:schemeClr val="dk2"/>
              </a:solidFill>
              <a:prstDash val="solid"/>
              <a:round/>
              <a:headEnd type="none" w="med" len="med"/>
              <a:tailEnd type="none" w="med" len="med"/>
            </a:ln>
          </p:spPr>
        </p:cxnSp>
        <p:cxnSp>
          <p:nvCxnSpPr>
            <p:cNvPr id="231" name="Shape 231"/>
            <p:cNvCxnSpPr/>
            <p:nvPr/>
          </p:nvCxnSpPr>
          <p:spPr>
            <a:xfrm>
              <a:off x="6973050" y="7229115"/>
              <a:ext cx="442403" cy="2929"/>
            </a:xfrm>
            <a:prstGeom prst="straightConnector1">
              <a:avLst/>
            </a:prstGeom>
            <a:noFill/>
            <a:ln w="34275" cap="flat" cmpd="sng">
              <a:solidFill>
                <a:schemeClr val="dk2"/>
              </a:solidFill>
              <a:prstDash val="solid"/>
              <a:round/>
              <a:headEnd type="none" w="med" len="med"/>
              <a:tailEnd type="none" w="med" len="med"/>
            </a:ln>
          </p:spPr>
        </p:cxnSp>
        <p:cxnSp>
          <p:nvCxnSpPr>
            <p:cNvPr id="232" name="Shape 232"/>
            <p:cNvCxnSpPr/>
            <p:nvPr/>
          </p:nvCxnSpPr>
          <p:spPr>
            <a:xfrm>
              <a:off x="6973050" y="7328731"/>
              <a:ext cx="442403" cy="2929"/>
            </a:xfrm>
            <a:prstGeom prst="straightConnector1">
              <a:avLst/>
            </a:prstGeom>
            <a:noFill/>
            <a:ln w="34275" cap="flat" cmpd="sng">
              <a:solidFill>
                <a:schemeClr val="dk2"/>
              </a:solidFill>
              <a:prstDash val="solid"/>
              <a:round/>
              <a:headEnd type="none" w="med" len="med"/>
              <a:tailEnd type="none" w="med" len="med"/>
            </a:ln>
          </p:spPr>
        </p:cxnSp>
        <p:sp>
          <p:nvSpPr>
            <p:cNvPr id="233" name="Shape 233"/>
            <p:cNvSpPr/>
            <p:nvPr/>
          </p:nvSpPr>
          <p:spPr>
            <a:xfrm>
              <a:off x="6885153" y="7021097"/>
              <a:ext cx="621122" cy="542017"/>
            </a:xfrm>
            <a:custGeom>
              <a:avLst/>
              <a:gdLst/>
              <a:ahLst/>
              <a:cxnLst/>
              <a:rect l="0" t="0" r="0" b="0"/>
              <a:pathLst>
                <a:path w="120000" h="120000" extrusionOk="0">
                  <a:moveTo>
                    <a:pt x="59486" y="93464"/>
                  </a:moveTo>
                  <a:lnTo>
                    <a:pt x="119871" y="93464"/>
                  </a:lnTo>
                  <a:lnTo>
                    <a:pt x="119871" y="0"/>
                  </a:lnTo>
                  <a:lnTo>
                    <a:pt x="0" y="0"/>
                  </a:lnTo>
                  <a:lnTo>
                    <a:pt x="0" y="93464"/>
                  </a:lnTo>
                  <a:lnTo>
                    <a:pt x="32633" y="93464"/>
                  </a:lnTo>
                  <a:lnTo>
                    <a:pt x="32633" y="119852"/>
                  </a:lnTo>
                  <a:lnTo>
                    <a:pt x="59486" y="93464"/>
                  </a:lnTo>
                </a:path>
              </a:pathLst>
            </a:custGeom>
            <a:noFill/>
            <a:ln w="34275" cap="flat" cmpd="sng">
              <a:solidFill>
                <a:schemeClr val="dk2"/>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grpSp>
        <p:nvGrpSpPr>
          <p:cNvPr id="234" name="Shape 234"/>
          <p:cNvGrpSpPr/>
          <p:nvPr/>
        </p:nvGrpSpPr>
        <p:grpSpPr>
          <a:xfrm>
            <a:off x="19807754" y="8240182"/>
            <a:ext cx="1054803" cy="1350893"/>
            <a:chOff x="8218224" y="8245764"/>
            <a:chExt cx="500997" cy="641631"/>
          </a:xfrm>
        </p:grpSpPr>
        <p:cxnSp>
          <p:nvCxnSpPr>
            <p:cNvPr id="235" name="Shape 235"/>
            <p:cNvCxnSpPr/>
            <p:nvPr/>
          </p:nvCxnSpPr>
          <p:spPr>
            <a:xfrm>
              <a:off x="8218224" y="8245764"/>
              <a:ext cx="2929" cy="641631"/>
            </a:xfrm>
            <a:prstGeom prst="straightConnector1">
              <a:avLst/>
            </a:prstGeom>
            <a:noFill/>
            <a:ln w="34275" cap="flat" cmpd="sng">
              <a:solidFill>
                <a:schemeClr val="dk2"/>
              </a:solidFill>
              <a:prstDash val="solid"/>
              <a:round/>
              <a:headEnd type="none" w="med" len="med"/>
              <a:tailEnd type="none" w="med" len="med"/>
            </a:ln>
          </p:spPr>
        </p:cxnSp>
        <p:sp>
          <p:nvSpPr>
            <p:cNvPr id="236" name="Shape 236"/>
            <p:cNvSpPr/>
            <p:nvPr/>
          </p:nvSpPr>
          <p:spPr>
            <a:xfrm>
              <a:off x="8411592" y="8310220"/>
              <a:ext cx="307629" cy="287123"/>
            </a:xfrm>
            <a:custGeom>
              <a:avLst/>
              <a:gdLst/>
              <a:ahLst/>
              <a:cxnLst/>
              <a:rect l="0" t="0" r="0" b="0"/>
              <a:pathLst>
                <a:path w="120000" h="120000" extrusionOk="0">
                  <a:moveTo>
                    <a:pt x="23017" y="0"/>
                  </a:moveTo>
                  <a:lnTo>
                    <a:pt x="0" y="20508"/>
                  </a:lnTo>
                  <a:lnTo>
                    <a:pt x="0" y="119722"/>
                  </a:lnTo>
                  <a:lnTo>
                    <a:pt x="119741" y="119722"/>
                  </a:lnTo>
                  <a:lnTo>
                    <a:pt x="96465" y="70115"/>
                  </a:lnTo>
                  <a:lnTo>
                    <a:pt x="119741" y="20508"/>
                  </a:lnTo>
                  <a:lnTo>
                    <a:pt x="0" y="20508"/>
                  </a:lnTo>
                </a:path>
              </a:pathLst>
            </a:custGeom>
            <a:noFill/>
            <a:ln w="34275" cap="flat"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237" name="Shape 237"/>
            <p:cNvSpPr/>
            <p:nvPr/>
          </p:nvSpPr>
          <p:spPr>
            <a:xfrm>
              <a:off x="8218224" y="8310220"/>
              <a:ext cx="251964" cy="237317"/>
            </a:xfrm>
            <a:custGeom>
              <a:avLst/>
              <a:gdLst/>
              <a:ahLst/>
              <a:cxnLst/>
              <a:rect l="0" t="0" r="0" b="0"/>
              <a:pathLst>
                <a:path w="120000" h="120000" extrusionOk="0">
                  <a:moveTo>
                    <a:pt x="91653" y="119665"/>
                  </a:moveTo>
                  <a:lnTo>
                    <a:pt x="0" y="119665"/>
                  </a:lnTo>
                  <a:lnTo>
                    <a:pt x="0" y="0"/>
                  </a:lnTo>
                  <a:lnTo>
                    <a:pt x="119685" y="0"/>
                  </a:lnTo>
                  <a:lnTo>
                    <a:pt x="119685" y="24735"/>
                  </a:lnTo>
                </a:path>
              </a:pathLst>
            </a:custGeom>
            <a:noFill/>
            <a:ln w="34275" cap="flat"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sp>
        <p:nvSpPr>
          <p:cNvPr id="238" name="Shape 238"/>
          <p:cNvSpPr txBox="1"/>
          <p:nvPr/>
        </p:nvSpPr>
        <p:spPr>
          <a:xfrm>
            <a:off x="1663903" y="107546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2"/>
                </a:solidFill>
                <a:latin typeface="+mn-lt"/>
                <a:ea typeface="+mn-ea"/>
                <a:cs typeface="+mn-ea"/>
                <a:sym typeface="+mn-lt"/>
              </a:rPr>
              <a:t>A company is an association or collection of individuals, whether natural persons, legal persons, or a</a:t>
            </a:r>
          </a:p>
        </p:txBody>
      </p:sp>
      <p:sp>
        <p:nvSpPr>
          <p:cNvPr id="239" name="Shape 239"/>
          <p:cNvSpPr txBox="1"/>
          <p:nvPr/>
        </p:nvSpPr>
        <p:spPr>
          <a:xfrm>
            <a:off x="1560966" y="10022403"/>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40" name="Shape 240"/>
          <p:cNvSpPr txBox="1"/>
          <p:nvPr/>
        </p:nvSpPr>
        <p:spPr>
          <a:xfrm>
            <a:off x="9839843" y="107546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2"/>
                </a:solidFill>
                <a:latin typeface="+mn-lt"/>
                <a:ea typeface="+mn-ea"/>
                <a:cs typeface="+mn-ea"/>
                <a:sym typeface="+mn-lt"/>
              </a:rPr>
              <a:t>A company is an association or collection of individuals, whether natural persons, legal persons, or a</a:t>
            </a:r>
          </a:p>
        </p:txBody>
      </p:sp>
      <p:sp>
        <p:nvSpPr>
          <p:cNvPr id="241" name="Shape 241"/>
          <p:cNvSpPr txBox="1"/>
          <p:nvPr/>
        </p:nvSpPr>
        <p:spPr>
          <a:xfrm>
            <a:off x="9736907" y="10022403"/>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42" name="Shape 242"/>
          <p:cNvSpPr txBox="1"/>
          <p:nvPr/>
        </p:nvSpPr>
        <p:spPr>
          <a:xfrm>
            <a:off x="17944004" y="107546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2"/>
                </a:solidFill>
                <a:latin typeface="+mn-lt"/>
                <a:ea typeface="+mn-ea"/>
                <a:cs typeface="+mn-ea"/>
                <a:sym typeface="+mn-lt"/>
              </a:rPr>
              <a:t>A company is an association or collection of individuals, whether natural persons, legal persons, or a</a:t>
            </a:r>
          </a:p>
        </p:txBody>
      </p:sp>
      <p:sp>
        <p:nvSpPr>
          <p:cNvPr id="243" name="Shape 243"/>
          <p:cNvSpPr txBox="1"/>
          <p:nvPr/>
        </p:nvSpPr>
        <p:spPr>
          <a:xfrm>
            <a:off x="17841068" y="10022403"/>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pic>
        <p:nvPicPr>
          <p:cNvPr id="244" name="Shape 244"/>
          <p:cNvPicPr preferRelativeResize="0"/>
          <p:nvPr/>
        </p:nvPicPr>
        <p:blipFill rotWithShape="1">
          <a:blip r:embed="rId3"/>
          <a:srcRect t="25601" b="25600"/>
          <a:stretch>
            <a:fillRect/>
          </a:stretch>
        </p:blipFill>
        <p:spPr>
          <a:xfrm>
            <a:off x="0" y="0"/>
            <a:ext cx="24377700" cy="6691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p:nvPr/>
        </p:nvSpPr>
        <p:spPr>
          <a:xfrm>
            <a:off x="6827009" y="1847206"/>
            <a:ext cx="1072363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50" name="Shape 250"/>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51" name="Shape 251"/>
          <p:cNvSpPr txBox="1"/>
          <p:nvPr/>
        </p:nvSpPr>
        <p:spPr>
          <a:xfrm>
            <a:off x="2408781" y="3575035"/>
            <a:ext cx="19560084" cy="6093976"/>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 obligations</a:t>
            </a:r>
          </a:p>
          <a:p>
            <a:pPr marL="0" marR="0" lvl="0" indent="0" algn="just" rtl="0">
              <a:lnSpc>
                <a:spcPct val="150000"/>
              </a:lnSpc>
              <a:spcBef>
                <a:spcPts val="0"/>
              </a:spcBef>
              <a:buNone/>
            </a:pPr>
            <a:endParaRPr sz="2000">
              <a:solidFill>
                <a:schemeClr val="dk1"/>
              </a:solidFill>
              <a:latin typeface="+mn-lt"/>
              <a:ea typeface="+mn-ea"/>
              <a:cs typeface="+mn-ea"/>
              <a:sym typeface="+mn-lt"/>
            </a:endParaRPr>
          </a:p>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p:nvPr/>
        </p:nvSpPr>
        <p:spPr>
          <a:xfrm>
            <a:off x="6827009" y="1847206"/>
            <a:ext cx="1072363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57" name="Shape 257"/>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58" name="Shape 258"/>
          <p:cNvSpPr txBox="1"/>
          <p:nvPr/>
        </p:nvSpPr>
        <p:spPr>
          <a:xfrm>
            <a:off x="2848118" y="3545539"/>
            <a:ext cx="8682005" cy="6093976"/>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dirty="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a:t>
            </a:r>
          </a:p>
        </p:txBody>
      </p:sp>
      <p:sp>
        <p:nvSpPr>
          <p:cNvPr id="259" name="Shape 259"/>
          <p:cNvSpPr txBox="1"/>
          <p:nvPr/>
        </p:nvSpPr>
        <p:spPr>
          <a:xfrm>
            <a:off x="12847525" y="3545539"/>
            <a:ext cx="8682005" cy="4708980"/>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p:nvPr/>
        </p:nvSpPr>
        <p:spPr>
          <a:xfrm>
            <a:off x="1954048" y="2792491"/>
            <a:ext cx="4976866" cy="2123657"/>
          </a:xfrm>
          <a:prstGeom prst="rect">
            <a:avLst/>
          </a:prstGeom>
          <a:noFill/>
          <a:ln>
            <a:noFill/>
          </a:ln>
        </p:spPr>
        <p:txBody>
          <a:bodyPr lIns="91425" tIns="45700" rIns="91425" bIns="45700" anchor="t" anchorCtr="0">
            <a:noAutofit/>
          </a:bodyPr>
          <a:lstStyle/>
          <a:p>
            <a:pPr lvl="0" algn="r">
              <a:buSzPct val="25000"/>
            </a:pPr>
            <a:r>
              <a:rPr lang="zh-CN" altLang="en-US" sz="4400" dirty="0">
                <a:solidFill>
                  <a:schemeClr val="dk2"/>
                </a:solidFill>
                <a:latin typeface="+mn-lt"/>
                <a:ea typeface="+mn-ea"/>
                <a:cs typeface="+mn-ea"/>
                <a:sym typeface="+mn-lt"/>
              </a:rPr>
              <a:t>请输入您的</a:t>
            </a:r>
            <a:endParaRPr lang="en-US" altLang="zh-CN" sz="4400" dirty="0">
              <a:solidFill>
                <a:schemeClr val="dk2"/>
              </a:solidFill>
              <a:latin typeface="+mn-lt"/>
              <a:ea typeface="+mn-ea"/>
              <a:cs typeface="+mn-ea"/>
              <a:sym typeface="+mn-lt"/>
            </a:endParaRPr>
          </a:p>
          <a:p>
            <a:pPr lvl="0" algn="r">
              <a:buSzPct val="25000"/>
            </a:pPr>
            <a:r>
              <a:rPr lang="zh-CN" altLang="en-US" sz="4400" dirty="0">
                <a:solidFill>
                  <a:schemeClr val="dk2"/>
                </a:solidFill>
                <a:latin typeface="+mn-lt"/>
                <a:ea typeface="+mn-ea"/>
                <a:cs typeface="+mn-ea"/>
                <a:sym typeface="+mn-lt"/>
              </a:rPr>
              <a:t>标题</a:t>
            </a:r>
            <a:endParaRPr lang="en-US" sz="4400" dirty="0">
              <a:solidFill>
                <a:schemeClr val="dk2"/>
              </a:solidFill>
              <a:latin typeface="+mn-lt"/>
              <a:ea typeface="+mn-ea"/>
              <a:cs typeface="+mn-ea"/>
              <a:sym typeface="+mn-lt"/>
            </a:endParaRPr>
          </a:p>
        </p:txBody>
      </p:sp>
      <p:sp>
        <p:nvSpPr>
          <p:cNvPr id="265" name="Shape 265"/>
          <p:cNvSpPr txBox="1"/>
          <p:nvPr/>
        </p:nvSpPr>
        <p:spPr>
          <a:xfrm>
            <a:off x="7484471" y="2053826"/>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a:t>
            </a:r>
          </a:p>
        </p:txBody>
      </p:sp>
      <p:sp>
        <p:nvSpPr>
          <p:cNvPr id="266" name="Shape 266"/>
          <p:cNvSpPr txBox="1"/>
          <p:nvPr/>
        </p:nvSpPr>
        <p:spPr>
          <a:xfrm>
            <a:off x="15681734" y="1981972"/>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a:t>
            </a:r>
          </a:p>
        </p:txBody>
      </p:sp>
      <p:sp>
        <p:nvSpPr>
          <p:cNvPr id="267" name="Shape 267"/>
          <p:cNvSpPr txBox="1"/>
          <p:nvPr/>
        </p:nvSpPr>
        <p:spPr>
          <a:xfrm>
            <a:off x="7484471" y="6016764"/>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a:t>
            </a:r>
          </a:p>
        </p:txBody>
      </p:sp>
      <p:sp>
        <p:nvSpPr>
          <p:cNvPr id="268" name="Shape 268"/>
          <p:cNvSpPr txBox="1"/>
          <p:nvPr/>
        </p:nvSpPr>
        <p:spPr>
          <a:xfrm>
            <a:off x="15681734" y="5944908"/>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a:t>
            </a:r>
          </a:p>
        </p:txBody>
      </p:sp>
      <p:sp>
        <p:nvSpPr>
          <p:cNvPr id="269" name="Shape 269"/>
          <p:cNvSpPr txBox="1"/>
          <p:nvPr/>
        </p:nvSpPr>
        <p:spPr>
          <a:xfrm>
            <a:off x="1954048" y="9907846"/>
            <a:ext cx="20545753" cy="1754325"/>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a:t>
            </a:r>
          </a:p>
        </p:txBody>
      </p:sp>
      <p:sp>
        <p:nvSpPr>
          <p:cNvPr id="270" name="Shape 270"/>
          <p:cNvSpPr txBox="1"/>
          <p:nvPr/>
        </p:nvSpPr>
        <p:spPr>
          <a:xfrm>
            <a:off x="1299312" y="6386096"/>
            <a:ext cx="5631602" cy="2123657"/>
          </a:xfrm>
          <a:prstGeom prst="rect">
            <a:avLst/>
          </a:prstGeom>
          <a:noFill/>
          <a:ln>
            <a:noFill/>
          </a:ln>
        </p:spPr>
        <p:txBody>
          <a:bodyPr lIns="91425" tIns="45700" rIns="91425" bIns="45700" anchor="t" anchorCtr="0">
            <a:noAutofit/>
          </a:bodyPr>
          <a:lstStyle/>
          <a:p>
            <a:pPr lvl="0" algn="r">
              <a:buSzPct val="25000"/>
            </a:pPr>
            <a:r>
              <a:rPr lang="zh-CN" altLang="en-US" sz="4400" dirty="0">
                <a:solidFill>
                  <a:schemeClr val="dk2"/>
                </a:solidFill>
                <a:latin typeface="+mn-lt"/>
                <a:ea typeface="+mn-ea"/>
                <a:cs typeface="+mn-ea"/>
                <a:sym typeface="+mn-lt"/>
              </a:rPr>
              <a:t>请输入您的</a:t>
            </a:r>
            <a:endParaRPr lang="en-US" altLang="zh-CN" sz="4400" dirty="0">
              <a:solidFill>
                <a:schemeClr val="dk2"/>
              </a:solidFill>
              <a:latin typeface="+mn-lt"/>
              <a:ea typeface="+mn-ea"/>
              <a:cs typeface="+mn-ea"/>
              <a:sym typeface="+mn-lt"/>
            </a:endParaRPr>
          </a:p>
          <a:p>
            <a:pPr lvl="0" algn="r">
              <a:buSzPct val="25000"/>
            </a:pPr>
            <a:r>
              <a:rPr lang="zh-CN" altLang="en-US" sz="4400" dirty="0">
                <a:solidFill>
                  <a:schemeClr val="dk2"/>
                </a:solidFill>
                <a:latin typeface="+mn-lt"/>
                <a:ea typeface="+mn-ea"/>
                <a:cs typeface="+mn-ea"/>
                <a:sym typeface="+mn-lt"/>
              </a:rPr>
              <a:t>标题</a:t>
            </a:r>
            <a:endParaRPr lang="en-US" sz="4400" dirty="0">
              <a:solidFill>
                <a:schemeClr val="dk2"/>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p:nvPr/>
        </p:nvSpPr>
        <p:spPr>
          <a:xfrm>
            <a:off x="6827009" y="1847206"/>
            <a:ext cx="1072363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76" name="Shape 276"/>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grpSp>
        <p:nvGrpSpPr>
          <p:cNvPr id="277" name="Shape 277"/>
          <p:cNvGrpSpPr/>
          <p:nvPr/>
        </p:nvGrpSpPr>
        <p:grpSpPr>
          <a:xfrm>
            <a:off x="3695891" y="4309396"/>
            <a:ext cx="17072721" cy="1747923"/>
            <a:chOff x="3276791" y="4309396"/>
            <a:chExt cx="17072721" cy="1747923"/>
          </a:xfrm>
        </p:grpSpPr>
        <p:sp>
          <p:nvSpPr>
            <p:cNvPr id="278" name="Shape 278"/>
            <p:cNvSpPr txBox="1"/>
            <p:nvPr/>
          </p:nvSpPr>
          <p:spPr>
            <a:xfrm>
              <a:off x="4103021" y="5041657"/>
              <a:ext cx="16246491" cy="1015662"/>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a:t>
              </a:r>
            </a:p>
          </p:txBody>
        </p:sp>
        <p:sp>
          <p:nvSpPr>
            <p:cNvPr id="279" name="Shape 279"/>
            <p:cNvSpPr txBox="1"/>
            <p:nvPr/>
          </p:nvSpPr>
          <p:spPr>
            <a:xfrm>
              <a:off x="4103021" y="4309396"/>
              <a:ext cx="5000087" cy="584774"/>
            </a:xfrm>
            <a:prstGeom prst="rect">
              <a:avLst/>
            </a:prstGeom>
            <a:noFill/>
            <a:ln>
              <a:noFill/>
            </a:ln>
          </p:spPr>
          <p:txBody>
            <a:bodyPr lIns="91425" tIns="45700" rIns="91425" bIns="45700" anchor="t" anchorCtr="0">
              <a:noAutofit/>
            </a:bodyPr>
            <a:lstStyle/>
            <a:p>
              <a:pPr lvl="0">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80" name="Shape 280"/>
            <p:cNvSpPr/>
            <p:nvPr/>
          </p:nvSpPr>
          <p:spPr>
            <a:xfrm>
              <a:off x="3276791" y="4322455"/>
              <a:ext cx="558655" cy="558655"/>
            </a:xfrm>
            <a:custGeom>
              <a:avLst/>
              <a:gdLst/>
              <a:ahLst/>
              <a:cxnLst/>
              <a:rect l="0" t="0" r="0" b="0"/>
              <a:pathLst>
                <a:path w="120000" h="120000" extrusionOk="0">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grpSp>
        <p:nvGrpSpPr>
          <p:cNvPr id="281" name="Shape 281"/>
          <p:cNvGrpSpPr/>
          <p:nvPr/>
        </p:nvGrpSpPr>
        <p:grpSpPr>
          <a:xfrm>
            <a:off x="3695891" y="6857999"/>
            <a:ext cx="17072721" cy="1747923"/>
            <a:chOff x="3276791" y="4309396"/>
            <a:chExt cx="17072721" cy="1747923"/>
          </a:xfrm>
        </p:grpSpPr>
        <p:sp>
          <p:nvSpPr>
            <p:cNvPr id="282" name="Shape 282"/>
            <p:cNvSpPr txBox="1"/>
            <p:nvPr/>
          </p:nvSpPr>
          <p:spPr>
            <a:xfrm>
              <a:off x="4103021" y="5041657"/>
              <a:ext cx="16246491" cy="1015662"/>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a:t>
              </a:r>
            </a:p>
          </p:txBody>
        </p:sp>
        <p:sp>
          <p:nvSpPr>
            <p:cNvPr id="283" name="Shape 283"/>
            <p:cNvSpPr txBox="1"/>
            <p:nvPr/>
          </p:nvSpPr>
          <p:spPr>
            <a:xfrm>
              <a:off x="4103021" y="4309396"/>
              <a:ext cx="5000087" cy="584774"/>
            </a:xfrm>
            <a:prstGeom prst="rect">
              <a:avLst/>
            </a:prstGeom>
            <a:noFill/>
            <a:ln>
              <a:noFill/>
            </a:ln>
          </p:spPr>
          <p:txBody>
            <a:bodyPr lIns="91425" tIns="45700" rIns="91425" bIns="45700" anchor="t" anchorCtr="0">
              <a:noAutofit/>
            </a:bodyPr>
            <a:lstStyle/>
            <a:p>
              <a:pPr lvl="0">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84" name="Shape 284"/>
            <p:cNvSpPr/>
            <p:nvPr/>
          </p:nvSpPr>
          <p:spPr>
            <a:xfrm>
              <a:off x="3276791" y="4322455"/>
              <a:ext cx="558655" cy="558655"/>
            </a:xfrm>
            <a:custGeom>
              <a:avLst/>
              <a:gdLst/>
              <a:ahLst/>
              <a:cxnLst/>
              <a:rect l="0" t="0" r="0" b="0"/>
              <a:pathLst>
                <a:path w="120000" h="120000" extrusionOk="0">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grpSp>
        <p:nvGrpSpPr>
          <p:cNvPr id="285" name="Shape 285"/>
          <p:cNvGrpSpPr/>
          <p:nvPr/>
        </p:nvGrpSpPr>
        <p:grpSpPr>
          <a:xfrm>
            <a:off x="3695891" y="9432723"/>
            <a:ext cx="17072721" cy="1747923"/>
            <a:chOff x="3276791" y="4309396"/>
            <a:chExt cx="17072721" cy="1747923"/>
          </a:xfrm>
        </p:grpSpPr>
        <p:sp>
          <p:nvSpPr>
            <p:cNvPr id="286" name="Shape 286"/>
            <p:cNvSpPr txBox="1"/>
            <p:nvPr/>
          </p:nvSpPr>
          <p:spPr>
            <a:xfrm>
              <a:off x="4103021" y="5041657"/>
              <a:ext cx="16246491" cy="1015662"/>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a:t>
              </a:r>
            </a:p>
          </p:txBody>
        </p:sp>
        <p:sp>
          <p:nvSpPr>
            <p:cNvPr id="287" name="Shape 287"/>
            <p:cNvSpPr txBox="1"/>
            <p:nvPr/>
          </p:nvSpPr>
          <p:spPr>
            <a:xfrm>
              <a:off x="4103021" y="4309396"/>
              <a:ext cx="5000087" cy="584774"/>
            </a:xfrm>
            <a:prstGeom prst="rect">
              <a:avLst/>
            </a:prstGeom>
            <a:noFill/>
            <a:ln>
              <a:noFill/>
            </a:ln>
          </p:spPr>
          <p:txBody>
            <a:bodyPr lIns="91425" tIns="45700" rIns="91425" bIns="45700" anchor="t" anchorCtr="0">
              <a:noAutofit/>
            </a:bodyPr>
            <a:lstStyle/>
            <a:p>
              <a:pPr lvl="0">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88" name="Shape 288"/>
            <p:cNvSpPr/>
            <p:nvPr/>
          </p:nvSpPr>
          <p:spPr>
            <a:xfrm>
              <a:off x="3276791" y="4322455"/>
              <a:ext cx="558655" cy="558655"/>
            </a:xfrm>
            <a:custGeom>
              <a:avLst/>
              <a:gdLst/>
              <a:ahLst/>
              <a:cxnLst/>
              <a:rect l="0" t="0" r="0" b="0"/>
              <a:pathLst>
                <a:path w="120000" h="120000" extrusionOk="0">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p:nvPr/>
        </p:nvSpPr>
        <p:spPr>
          <a:xfrm>
            <a:off x="6508423" y="1847206"/>
            <a:ext cx="1136080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94" name="Shape 294"/>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95" name="Shape 295"/>
          <p:cNvSpPr txBox="1"/>
          <p:nvPr/>
        </p:nvSpPr>
        <p:spPr>
          <a:xfrm>
            <a:off x="1924008" y="3604532"/>
            <a:ext cx="6364346" cy="7940634"/>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a:t>
            </a:r>
          </a:p>
        </p:txBody>
      </p:sp>
      <p:sp>
        <p:nvSpPr>
          <p:cNvPr id="296" name="Shape 296"/>
          <p:cNvSpPr txBox="1"/>
          <p:nvPr/>
        </p:nvSpPr>
        <p:spPr>
          <a:xfrm>
            <a:off x="9006652" y="3604532"/>
            <a:ext cx="6364346" cy="7940634"/>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a:t>
            </a:r>
          </a:p>
        </p:txBody>
      </p:sp>
      <p:sp>
        <p:nvSpPr>
          <p:cNvPr id="297" name="Shape 297"/>
          <p:cNvSpPr txBox="1"/>
          <p:nvPr/>
        </p:nvSpPr>
        <p:spPr>
          <a:xfrm>
            <a:off x="16089295" y="3604532"/>
            <a:ext cx="6364346" cy="5170645"/>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p:nvPr/>
        </p:nvSpPr>
        <p:spPr>
          <a:xfrm>
            <a:off x="8214232" y="8285567"/>
            <a:ext cx="14204887"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a:t>
            </a:r>
          </a:p>
        </p:txBody>
      </p:sp>
      <p:sp>
        <p:nvSpPr>
          <p:cNvPr id="303" name="Shape 303"/>
          <p:cNvSpPr txBox="1"/>
          <p:nvPr/>
        </p:nvSpPr>
        <p:spPr>
          <a:xfrm>
            <a:off x="2035058" y="8654900"/>
            <a:ext cx="5631602" cy="2123657"/>
          </a:xfrm>
          <a:prstGeom prst="rect">
            <a:avLst/>
          </a:prstGeom>
          <a:noFill/>
          <a:ln>
            <a:noFill/>
          </a:ln>
        </p:spPr>
        <p:txBody>
          <a:bodyPr lIns="91425" tIns="45700" rIns="91425" bIns="45700" anchor="t" anchorCtr="0">
            <a:noAutofit/>
          </a:bodyPr>
          <a:lstStyle/>
          <a:p>
            <a:pPr lvl="0" algn="r">
              <a:buSzPct val="25000"/>
            </a:pPr>
            <a:r>
              <a:rPr lang="zh-CN" altLang="en-US" sz="4400" dirty="0">
                <a:solidFill>
                  <a:schemeClr val="dk2"/>
                </a:solidFill>
                <a:latin typeface="+mn-lt"/>
                <a:ea typeface="+mn-ea"/>
                <a:cs typeface="+mn-ea"/>
                <a:sym typeface="+mn-lt"/>
              </a:rPr>
              <a:t>请输入您的</a:t>
            </a:r>
            <a:endParaRPr lang="en-US" altLang="zh-CN" sz="4400" dirty="0">
              <a:solidFill>
                <a:schemeClr val="dk2"/>
              </a:solidFill>
              <a:latin typeface="+mn-lt"/>
              <a:ea typeface="+mn-ea"/>
              <a:cs typeface="+mn-ea"/>
              <a:sym typeface="+mn-lt"/>
            </a:endParaRPr>
          </a:p>
          <a:p>
            <a:pPr lvl="0" algn="r">
              <a:buSzPct val="25000"/>
            </a:pPr>
            <a:r>
              <a:rPr lang="zh-CN" altLang="en-US" sz="4400" dirty="0">
                <a:solidFill>
                  <a:schemeClr val="dk2"/>
                </a:solidFill>
                <a:latin typeface="+mn-lt"/>
                <a:ea typeface="+mn-ea"/>
                <a:cs typeface="+mn-ea"/>
                <a:sym typeface="+mn-lt"/>
              </a:rPr>
              <a:t>标题</a:t>
            </a:r>
            <a:endParaRPr lang="en-US" sz="4400" dirty="0">
              <a:solidFill>
                <a:schemeClr val="dk2"/>
              </a:solidFill>
              <a:latin typeface="+mn-lt"/>
              <a:ea typeface="+mn-ea"/>
              <a:cs typeface="+mn-ea"/>
              <a:sym typeface="+mn-lt"/>
            </a:endParaRPr>
          </a:p>
        </p:txBody>
      </p:sp>
      <p:sp>
        <p:nvSpPr>
          <p:cNvPr id="304" name="Shape 304"/>
          <p:cNvSpPr txBox="1"/>
          <p:nvPr/>
        </p:nvSpPr>
        <p:spPr>
          <a:xfrm>
            <a:off x="3003160" y="4381925"/>
            <a:ext cx="5239802"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dirty="0">
                <a:solidFill>
                  <a:schemeClr val="dk2"/>
                </a:solidFill>
                <a:latin typeface="+mn-lt"/>
                <a:ea typeface="+mn-ea"/>
                <a:cs typeface="+mn-ea"/>
                <a:sym typeface="+mn-lt"/>
              </a:rPr>
              <a:t>ELEMENT A</a:t>
            </a:r>
          </a:p>
        </p:txBody>
      </p:sp>
      <p:sp>
        <p:nvSpPr>
          <p:cNvPr id="305" name="Shape 305"/>
          <p:cNvSpPr txBox="1"/>
          <p:nvPr/>
        </p:nvSpPr>
        <p:spPr>
          <a:xfrm>
            <a:off x="9583077" y="4381925"/>
            <a:ext cx="5239802"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a:solidFill>
                  <a:schemeClr val="dk2"/>
                </a:solidFill>
                <a:latin typeface="+mn-lt"/>
                <a:ea typeface="+mn-ea"/>
                <a:cs typeface="+mn-ea"/>
                <a:sym typeface="+mn-lt"/>
              </a:rPr>
              <a:t>ELEMENT B</a:t>
            </a:r>
          </a:p>
        </p:txBody>
      </p:sp>
      <p:sp>
        <p:nvSpPr>
          <p:cNvPr id="306" name="Shape 306"/>
          <p:cNvSpPr txBox="1"/>
          <p:nvPr/>
        </p:nvSpPr>
        <p:spPr>
          <a:xfrm>
            <a:off x="16162993" y="4381925"/>
            <a:ext cx="5239802"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a:solidFill>
                  <a:schemeClr val="dk2"/>
                </a:solidFill>
                <a:latin typeface="+mn-lt"/>
                <a:ea typeface="+mn-ea"/>
                <a:cs typeface="+mn-ea"/>
                <a:sym typeface="+mn-lt"/>
              </a:rPr>
              <a:t>ELEMENT C</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p:nvPr/>
        </p:nvSpPr>
        <p:spPr>
          <a:xfrm>
            <a:off x="8125882" y="7342909"/>
            <a:ext cx="8125883" cy="6373090"/>
          </a:xfrm>
          <a:prstGeom prst="rect">
            <a:avLst/>
          </a:prstGeom>
          <a:solidFill>
            <a:srgbClr val="000000"/>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12" name="Shape 312"/>
          <p:cNvSpPr txBox="1"/>
          <p:nvPr/>
        </p:nvSpPr>
        <p:spPr>
          <a:xfrm>
            <a:off x="7129586" y="1847206"/>
            <a:ext cx="10118474"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313" name="Shape 313"/>
          <p:cNvSpPr txBox="1"/>
          <p:nvPr/>
        </p:nvSpPr>
        <p:spPr>
          <a:xfrm>
            <a:off x="9547715" y="1387067"/>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l" rtl="0">
              <a:spcBef>
                <a:spcPts val="0"/>
              </a:spcBef>
              <a:buNone/>
            </a:pPr>
            <a:endParaRPr sz="1600">
              <a:solidFill>
                <a:schemeClr val="dk2"/>
              </a:solidFill>
              <a:latin typeface="+mn-lt"/>
              <a:ea typeface="+mn-ea"/>
              <a:cs typeface="+mn-ea"/>
              <a:sym typeface="+mn-lt"/>
            </a:endParaRPr>
          </a:p>
        </p:txBody>
      </p:sp>
      <p:sp>
        <p:nvSpPr>
          <p:cNvPr id="314" name="Shape 314"/>
          <p:cNvSpPr txBox="1"/>
          <p:nvPr/>
        </p:nvSpPr>
        <p:spPr>
          <a:xfrm>
            <a:off x="3270249" y="3146439"/>
            <a:ext cx="17844078" cy="1675523"/>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t>
            </a:r>
          </a:p>
        </p:txBody>
      </p:sp>
      <p:sp>
        <p:nvSpPr>
          <p:cNvPr id="315" name="Shape 315"/>
          <p:cNvSpPr/>
          <p:nvPr/>
        </p:nvSpPr>
        <p:spPr>
          <a:xfrm>
            <a:off x="10196711" y="5549769"/>
            <a:ext cx="4212824" cy="755703"/>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16" name="Shape 316"/>
          <p:cNvSpPr txBox="1"/>
          <p:nvPr/>
        </p:nvSpPr>
        <p:spPr>
          <a:xfrm>
            <a:off x="10571139" y="5674010"/>
            <a:ext cx="3387768" cy="38154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a:solidFill>
                  <a:schemeClr val="lt2"/>
                </a:solidFill>
                <a:latin typeface="+mn-lt"/>
                <a:ea typeface="+mn-ea"/>
                <a:cs typeface="+mn-ea"/>
                <a:sym typeface="+mn-lt"/>
              </a:rPr>
              <a:t>LEARN MORE</a:t>
            </a:r>
          </a:p>
        </p:txBody>
      </p:sp>
      <p:sp>
        <p:nvSpPr>
          <p:cNvPr id="317" name="Shape 317"/>
          <p:cNvSpPr txBox="1"/>
          <p:nvPr/>
        </p:nvSpPr>
        <p:spPr>
          <a:xfrm>
            <a:off x="9718092" y="8712103"/>
            <a:ext cx="4996881" cy="1754325"/>
          </a:xfrm>
          <a:prstGeom prst="rect">
            <a:avLst/>
          </a:prstGeom>
          <a:noFill/>
          <a:ln>
            <a:noFill/>
          </a:ln>
        </p:spPr>
        <p:txBody>
          <a:bodyPr lIns="91425" tIns="45700" rIns="91425" bIns="45700" anchor="t" anchorCtr="0">
            <a:noAutofit/>
          </a:bodyPr>
          <a:lstStyle/>
          <a:p>
            <a:pPr lvl="0" algn="ctr">
              <a:buSzPct val="25000"/>
            </a:pPr>
            <a:r>
              <a:rPr lang="zh-CN" altLang="en-US" sz="5400" dirty="0">
                <a:solidFill>
                  <a:schemeClr val="lt1"/>
                </a:solidFill>
                <a:latin typeface="+mn-lt"/>
                <a:ea typeface="+mn-ea"/>
                <a:cs typeface="+mn-ea"/>
                <a:sym typeface="+mn-lt"/>
              </a:rPr>
              <a:t>请输入您的标题</a:t>
            </a:r>
            <a:endParaRPr lang="en-US" sz="5400" dirty="0">
              <a:solidFill>
                <a:schemeClr val="lt1"/>
              </a:solidFill>
              <a:latin typeface="+mn-lt"/>
              <a:ea typeface="+mn-ea"/>
              <a:cs typeface="+mn-ea"/>
              <a:sym typeface="+mn-lt"/>
            </a:endParaRPr>
          </a:p>
        </p:txBody>
      </p:sp>
      <p:sp>
        <p:nvSpPr>
          <p:cNvPr id="318" name="Shape 318"/>
          <p:cNvSpPr txBox="1"/>
          <p:nvPr/>
        </p:nvSpPr>
        <p:spPr>
          <a:xfrm>
            <a:off x="8944040" y="10666104"/>
            <a:ext cx="6494256" cy="1675523"/>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lt1"/>
                </a:solidFill>
                <a:latin typeface="+mn-lt"/>
                <a:ea typeface="+mn-ea"/>
                <a:cs typeface="+mn-ea"/>
                <a:sym typeface="+mn-lt"/>
              </a:rPr>
              <a:t>Entrepreneurial activities differ substantially depending on the type of organization</a:t>
            </a:r>
          </a:p>
        </p:txBody>
      </p:sp>
      <p:pic>
        <p:nvPicPr>
          <p:cNvPr id="319" name="Shape 319"/>
          <p:cNvPicPr preferRelativeResize="0"/>
          <p:nvPr/>
        </p:nvPicPr>
        <p:blipFill rotWithShape="1">
          <a:blip r:embed="rId3"/>
          <a:srcRect t="10783" b="10782"/>
          <a:stretch>
            <a:fillRect/>
          </a:stretch>
        </p:blipFill>
        <p:spPr>
          <a:xfrm>
            <a:off x="0" y="7342907"/>
            <a:ext cx="8125881" cy="6373090"/>
          </a:xfrm>
          <a:prstGeom prst="rect">
            <a:avLst/>
          </a:prstGeom>
          <a:noFill/>
          <a:ln>
            <a:noFill/>
          </a:ln>
        </p:spPr>
      </p:pic>
      <p:pic>
        <p:nvPicPr>
          <p:cNvPr id="320" name="Shape 320"/>
          <p:cNvPicPr preferRelativeResize="0"/>
          <p:nvPr/>
        </p:nvPicPr>
        <p:blipFill rotWithShape="1">
          <a:blip r:embed="rId3"/>
          <a:srcRect t="10783" b="10782"/>
          <a:stretch>
            <a:fillRect/>
          </a:stretch>
        </p:blipFill>
        <p:spPr>
          <a:xfrm>
            <a:off x="16251768" y="7342907"/>
            <a:ext cx="8125881" cy="63730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p:nvPr/>
        </p:nvSpPr>
        <p:spPr>
          <a:xfrm>
            <a:off x="4778071" y="1948821"/>
            <a:ext cx="3803904" cy="3803904"/>
          </a:xfrm>
          <a:prstGeom prst="ellipse">
            <a:avLst/>
          </a:prstGeom>
          <a:solidFill>
            <a:srgbClr val="D8D8D8"/>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26" name="Shape 326"/>
          <p:cNvSpPr/>
          <p:nvPr/>
        </p:nvSpPr>
        <p:spPr>
          <a:xfrm>
            <a:off x="16404348" y="1948821"/>
            <a:ext cx="3803904" cy="3803904"/>
          </a:xfrm>
          <a:prstGeom prst="ellipse">
            <a:avLst/>
          </a:prstGeom>
          <a:solidFill>
            <a:srgbClr val="D8D8D8"/>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27" name="Shape 327"/>
          <p:cNvSpPr/>
          <p:nvPr/>
        </p:nvSpPr>
        <p:spPr>
          <a:xfrm>
            <a:off x="12190411" y="0"/>
            <a:ext cx="12232957" cy="13715998"/>
          </a:xfrm>
          <a:prstGeom prst="rect">
            <a:avLst/>
          </a:prstGeom>
          <a:solidFill>
            <a:srgbClr val="F2F2F2"/>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28" name="Shape 328"/>
          <p:cNvSpPr txBox="1"/>
          <p:nvPr/>
        </p:nvSpPr>
        <p:spPr>
          <a:xfrm>
            <a:off x="3585698" y="6470725"/>
            <a:ext cx="6120899" cy="831000"/>
          </a:xfrm>
          <a:prstGeom prst="rect">
            <a:avLst/>
          </a:prstGeom>
          <a:noFill/>
          <a:ln>
            <a:noFill/>
          </a:ln>
        </p:spPr>
        <p:txBody>
          <a:bodyPr lIns="91425" tIns="45700" rIns="91425" bIns="45700" anchor="t" anchorCtr="0">
            <a:noAutofit/>
          </a:bodyPr>
          <a:lstStyle/>
          <a:p>
            <a:pPr lvl="0" algn="ctr">
              <a:buSzPct val="25000"/>
            </a:pPr>
            <a:r>
              <a:rPr lang="zh-CN" altLang="en-US" sz="4400" dirty="0">
                <a:solidFill>
                  <a:schemeClr val="accent1"/>
                </a:solidFill>
                <a:latin typeface="+mn-lt"/>
                <a:ea typeface="+mn-ea"/>
                <a:cs typeface="+mn-ea"/>
                <a:sym typeface="+mn-lt"/>
              </a:rPr>
              <a:t>请输入您的标题</a:t>
            </a:r>
            <a:endParaRPr lang="en-US" sz="4400" dirty="0">
              <a:solidFill>
                <a:schemeClr val="accent1"/>
              </a:solidFill>
              <a:latin typeface="+mn-lt"/>
              <a:ea typeface="+mn-ea"/>
              <a:cs typeface="+mn-ea"/>
              <a:sym typeface="+mn-lt"/>
            </a:endParaRPr>
          </a:p>
        </p:txBody>
      </p:sp>
      <p:sp>
        <p:nvSpPr>
          <p:cNvPr id="329" name="Shape 329"/>
          <p:cNvSpPr txBox="1"/>
          <p:nvPr/>
        </p:nvSpPr>
        <p:spPr>
          <a:xfrm>
            <a:off x="2397848" y="7561511"/>
            <a:ext cx="8573807" cy="127970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a:t>
            </a:r>
          </a:p>
        </p:txBody>
      </p:sp>
      <p:sp>
        <p:nvSpPr>
          <p:cNvPr id="330" name="Shape 330"/>
          <p:cNvSpPr txBox="1"/>
          <p:nvPr/>
        </p:nvSpPr>
        <p:spPr>
          <a:xfrm>
            <a:off x="2397848" y="9101017"/>
            <a:ext cx="8573807"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a:t>
            </a:r>
          </a:p>
        </p:txBody>
      </p:sp>
      <p:grpSp>
        <p:nvGrpSpPr>
          <p:cNvPr id="331" name="Shape 331"/>
          <p:cNvGrpSpPr/>
          <p:nvPr/>
        </p:nvGrpSpPr>
        <p:grpSpPr>
          <a:xfrm>
            <a:off x="4578338" y="10823359"/>
            <a:ext cx="4212824" cy="914400"/>
            <a:chOff x="14229248" y="11099163"/>
            <a:chExt cx="4212824" cy="914400"/>
          </a:xfrm>
        </p:grpSpPr>
        <p:sp>
          <p:nvSpPr>
            <p:cNvPr id="332" name="Shape 332"/>
            <p:cNvSpPr/>
            <p:nvPr/>
          </p:nvSpPr>
          <p:spPr>
            <a:xfrm>
              <a:off x="14229248" y="11099163"/>
              <a:ext cx="4212824"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33" name="Shape 333"/>
            <p:cNvSpPr txBox="1"/>
            <p:nvPr/>
          </p:nvSpPr>
          <p:spPr>
            <a:xfrm>
              <a:off x="14247960" y="11290400"/>
              <a:ext cx="4099198"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a:solidFill>
                    <a:schemeClr val="lt2"/>
                  </a:solidFill>
                  <a:latin typeface="+mn-lt"/>
                  <a:ea typeface="+mn-ea"/>
                  <a:cs typeface="+mn-ea"/>
                  <a:sym typeface="+mn-lt"/>
                </a:rPr>
                <a:t>LEARN MORE</a:t>
              </a:r>
            </a:p>
          </p:txBody>
        </p:sp>
      </p:grpSp>
      <p:sp>
        <p:nvSpPr>
          <p:cNvPr id="334" name="Shape 334"/>
          <p:cNvSpPr txBox="1"/>
          <p:nvPr/>
        </p:nvSpPr>
        <p:spPr>
          <a:xfrm>
            <a:off x="15912573" y="6470725"/>
            <a:ext cx="4747200" cy="831000"/>
          </a:xfrm>
          <a:prstGeom prst="rect">
            <a:avLst/>
          </a:prstGeom>
          <a:noFill/>
          <a:ln>
            <a:noFill/>
          </a:ln>
        </p:spPr>
        <p:txBody>
          <a:bodyPr lIns="91425" tIns="45700" rIns="91425" bIns="45700" anchor="t" anchorCtr="0">
            <a:noAutofit/>
          </a:bodyPr>
          <a:lstStyle/>
          <a:p>
            <a:pPr lvl="0" algn="ctr">
              <a:buSzPct val="25000"/>
            </a:pPr>
            <a:r>
              <a:rPr lang="zh-CN" altLang="en-US" sz="4400" dirty="0">
                <a:solidFill>
                  <a:srgbClr val="0E0E0E"/>
                </a:solidFill>
                <a:latin typeface="+mn-lt"/>
                <a:ea typeface="+mn-ea"/>
                <a:cs typeface="+mn-ea"/>
                <a:sym typeface="+mn-lt"/>
              </a:rPr>
              <a:t>请输入您的标题</a:t>
            </a:r>
            <a:r>
              <a:rPr lang="en-US" sz="4400" dirty="0">
                <a:solidFill>
                  <a:srgbClr val="0E0E0E"/>
                </a:solidFill>
                <a:latin typeface="+mn-lt"/>
                <a:ea typeface="+mn-ea"/>
                <a:cs typeface="+mn-ea"/>
                <a:sym typeface="+mn-lt"/>
              </a:rPr>
              <a:t>.</a:t>
            </a:r>
          </a:p>
        </p:txBody>
      </p:sp>
      <p:sp>
        <p:nvSpPr>
          <p:cNvPr id="335" name="Shape 335"/>
          <p:cNvSpPr txBox="1"/>
          <p:nvPr/>
        </p:nvSpPr>
        <p:spPr>
          <a:xfrm>
            <a:off x="14037907" y="7561511"/>
            <a:ext cx="8573807" cy="127970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rgbClr val="0E0E0E"/>
                </a:solidFill>
                <a:latin typeface="+mn-lt"/>
                <a:ea typeface="+mn-ea"/>
                <a:cs typeface="+mn-ea"/>
                <a:sym typeface="+mn-lt"/>
              </a:rPr>
              <a:t>A company is an association or collection of individuals, whether natural persons, legal persons, or a mixture of both. Company members share a common purpose.</a:t>
            </a:r>
          </a:p>
        </p:txBody>
      </p:sp>
      <p:sp>
        <p:nvSpPr>
          <p:cNvPr id="336" name="Shape 336"/>
          <p:cNvSpPr txBox="1"/>
          <p:nvPr/>
        </p:nvSpPr>
        <p:spPr>
          <a:xfrm>
            <a:off x="14037907" y="9101017"/>
            <a:ext cx="8573807" cy="864210"/>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rgbClr val="0E0E0E"/>
                </a:solidFill>
                <a:latin typeface="+mn-lt"/>
                <a:ea typeface="+mn-ea"/>
                <a:cs typeface="+mn-ea"/>
                <a:sym typeface="+mn-lt"/>
              </a:rPr>
              <a:t>A company is an association or collection of individuals, whether natural persons, legal persons, or a mixture of</a:t>
            </a:r>
          </a:p>
        </p:txBody>
      </p:sp>
      <p:grpSp>
        <p:nvGrpSpPr>
          <p:cNvPr id="337" name="Shape 337"/>
          <p:cNvGrpSpPr/>
          <p:nvPr/>
        </p:nvGrpSpPr>
        <p:grpSpPr>
          <a:xfrm>
            <a:off x="16207640" y="10823359"/>
            <a:ext cx="4212824" cy="914400"/>
            <a:chOff x="14218490" y="11099163"/>
            <a:chExt cx="4212824" cy="914400"/>
          </a:xfrm>
        </p:grpSpPr>
        <p:sp>
          <p:nvSpPr>
            <p:cNvPr id="338" name="Shape 338"/>
            <p:cNvSpPr/>
            <p:nvPr/>
          </p:nvSpPr>
          <p:spPr>
            <a:xfrm>
              <a:off x="14218490" y="11099163"/>
              <a:ext cx="4212824" cy="914400"/>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39" name="Shape 339"/>
            <p:cNvSpPr txBox="1"/>
            <p:nvPr/>
          </p:nvSpPr>
          <p:spPr>
            <a:xfrm>
              <a:off x="14757665" y="11301157"/>
              <a:ext cx="3079788"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a:solidFill>
                    <a:srgbClr val="000000"/>
                  </a:solidFill>
                  <a:latin typeface="+mn-lt"/>
                  <a:ea typeface="+mn-ea"/>
                  <a:cs typeface="+mn-ea"/>
                  <a:sym typeface="+mn-lt"/>
                </a:rPr>
                <a:t>LEARN MORE</a:t>
              </a:r>
            </a:p>
          </p:txBody>
        </p:sp>
      </p:grpSp>
      <p:pic>
        <p:nvPicPr>
          <p:cNvPr id="340" name="Shape 340"/>
          <p:cNvPicPr preferRelativeResize="0"/>
          <p:nvPr/>
        </p:nvPicPr>
        <p:blipFill rotWithShape="1">
          <a:blip r:embed="rId3"/>
          <a:srcRect l="3203" r="3202"/>
          <a:stretch>
            <a:fillRect/>
          </a:stretch>
        </p:blipFill>
        <p:spPr>
          <a:xfrm>
            <a:off x="4761785" y="1948821"/>
            <a:ext cx="3803900" cy="3803904"/>
          </a:xfrm>
          <a:prstGeom prst="ellipse">
            <a:avLst/>
          </a:prstGeom>
          <a:noFill/>
          <a:ln>
            <a:noFill/>
          </a:ln>
        </p:spPr>
      </p:pic>
      <p:pic>
        <p:nvPicPr>
          <p:cNvPr id="341" name="Shape 341"/>
          <p:cNvPicPr preferRelativeResize="0"/>
          <p:nvPr/>
        </p:nvPicPr>
        <p:blipFill rotWithShape="1">
          <a:blip r:embed="rId3"/>
          <a:srcRect l="3183" r="3183"/>
          <a:stretch>
            <a:fillRect/>
          </a:stretch>
        </p:blipFill>
        <p:spPr>
          <a:xfrm>
            <a:off x="16404348" y="1948821"/>
            <a:ext cx="3805081" cy="3805083"/>
          </a:xfrm>
          <a:prstGeom prst="ellipse">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Shape 346"/>
          <p:cNvSpPr/>
          <p:nvPr/>
        </p:nvSpPr>
        <p:spPr>
          <a:xfrm>
            <a:off x="12170807" y="0"/>
            <a:ext cx="6083317" cy="13716000"/>
          </a:xfrm>
          <a:prstGeom prst="rect">
            <a:avLst/>
          </a:prstGeom>
          <a:solidFill>
            <a:schemeClr val="lt1">
              <a:alpha val="58823"/>
            </a:schemeClr>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47" name="Shape 347"/>
          <p:cNvSpPr/>
          <p:nvPr/>
        </p:nvSpPr>
        <p:spPr>
          <a:xfrm>
            <a:off x="0" y="8940800"/>
            <a:ext cx="6083317" cy="47752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48" name="Shape 348"/>
          <p:cNvSpPr/>
          <p:nvPr/>
        </p:nvSpPr>
        <p:spPr>
          <a:xfrm>
            <a:off x="6083317" y="8940800"/>
            <a:ext cx="6083317" cy="47752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49" name="Shape 349"/>
          <p:cNvSpPr/>
          <p:nvPr/>
        </p:nvSpPr>
        <p:spPr>
          <a:xfrm>
            <a:off x="18254125" y="8940800"/>
            <a:ext cx="6083317" cy="4775200"/>
          </a:xfrm>
          <a:prstGeom prst="rect">
            <a:avLst/>
          </a:prstGeom>
          <a:solidFill>
            <a:schemeClr val="accent3"/>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50" name="Shape 350"/>
          <p:cNvSpPr txBox="1"/>
          <p:nvPr/>
        </p:nvSpPr>
        <p:spPr>
          <a:xfrm>
            <a:off x="833487" y="10776907"/>
            <a:ext cx="4360126"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a:t>
            </a:r>
          </a:p>
        </p:txBody>
      </p:sp>
      <p:sp>
        <p:nvSpPr>
          <p:cNvPr id="351" name="Shape 351"/>
          <p:cNvSpPr txBox="1"/>
          <p:nvPr/>
        </p:nvSpPr>
        <p:spPr>
          <a:xfrm>
            <a:off x="739820" y="10044647"/>
            <a:ext cx="4545533"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sp>
        <p:nvSpPr>
          <p:cNvPr id="352" name="Shape 352"/>
          <p:cNvSpPr txBox="1"/>
          <p:nvPr/>
        </p:nvSpPr>
        <p:spPr>
          <a:xfrm>
            <a:off x="6969610" y="10776907"/>
            <a:ext cx="4360126"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a:t>
            </a:r>
          </a:p>
        </p:txBody>
      </p:sp>
      <p:sp>
        <p:nvSpPr>
          <p:cNvPr id="353" name="Shape 353"/>
          <p:cNvSpPr txBox="1"/>
          <p:nvPr/>
        </p:nvSpPr>
        <p:spPr>
          <a:xfrm>
            <a:off x="6875943" y="10044647"/>
            <a:ext cx="4545533"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sp>
        <p:nvSpPr>
          <p:cNvPr id="354" name="Shape 354"/>
          <p:cNvSpPr txBox="1"/>
          <p:nvPr/>
        </p:nvSpPr>
        <p:spPr>
          <a:xfrm>
            <a:off x="19129954" y="10776907"/>
            <a:ext cx="4360126"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a:t>
            </a:r>
          </a:p>
        </p:txBody>
      </p:sp>
      <p:sp>
        <p:nvSpPr>
          <p:cNvPr id="355" name="Shape 355"/>
          <p:cNvSpPr txBox="1"/>
          <p:nvPr/>
        </p:nvSpPr>
        <p:spPr>
          <a:xfrm>
            <a:off x="19036287" y="10044647"/>
            <a:ext cx="4545533"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grpSp>
        <p:nvGrpSpPr>
          <p:cNvPr id="356" name="Shape 356"/>
          <p:cNvGrpSpPr/>
          <p:nvPr/>
        </p:nvGrpSpPr>
        <p:grpSpPr>
          <a:xfrm>
            <a:off x="14519345" y="4934550"/>
            <a:ext cx="1307712" cy="1141166"/>
            <a:chOff x="6885153" y="7021097"/>
            <a:chExt cx="621122" cy="542017"/>
          </a:xfrm>
        </p:grpSpPr>
        <p:cxnSp>
          <p:nvCxnSpPr>
            <p:cNvPr id="357" name="Shape 357"/>
            <p:cNvCxnSpPr/>
            <p:nvPr/>
          </p:nvCxnSpPr>
          <p:spPr>
            <a:xfrm>
              <a:off x="6973050" y="7129503"/>
              <a:ext cx="442403" cy="2929"/>
            </a:xfrm>
            <a:prstGeom prst="straightConnector1">
              <a:avLst/>
            </a:prstGeom>
            <a:noFill/>
            <a:ln w="34275" cap="flat" cmpd="sng">
              <a:solidFill>
                <a:srgbClr val="0E0E0E"/>
              </a:solidFill>
              <a:prstDash val="solid"/>
              <a:round/>
              <a:headEnd type="none" w="med" len="med"/>
              <a:tailEnd type="none" w="med" len="med"/>
            </a:ln>
          </p:spPr>
        </p:cxnSp>
        <p:cxnSp>
          <p:nvCxnSpPr>
            <p:cNvPr id="358" name="Shape 358"/>
            <p:cNvCxnSpPr/>
            <p:nvPr/>
          </p:nvCxnSpPr>
          <p:spPr>
            <a:xfrm>
              <a:off x="6973050" y="7229115"/>
              <a:ext cx="442403" cy="2929"/>
            </a:xfrm>
            <a:prstGeom prst="straightConnector1">
              <a:avLst/>
            </a:prstGeom>
            <a:noFill/>
            <a:ln w="34275" cap="flat" cmpd="sng">
              <a:solidFill>
                <a:srgbClr val="0E0E0E"/>
              </a:solidFill>
              <a:prstDash val="solid"/>
              <a:round/>
              <a:headEnd type="none" w="med" len="med"/>
              <a:tailEnd type="none" w="med" len="med"/>
            </a:ln>
          </p:spPr>
        </p:cxnSp>
        <p:cxnSp>
          <p:nvCxnSpPr>
            <p:cNvPr id="359" name="Shape 359"/>
            <p:cNvCxnSpPr/>
            <p:nvPr/>
          </p:nvCxnSpPr>
          <p:spPr>
            <a:xfrm>
              <a:off x="6973050" y="7328731"/>
              <a:ext cx="442403" cy="2929"/>
            </a:xfrm>
            <a:prstGeom prst="straightConnector1">
              <a:avLst/>
            </a:prstGeom>
            <a:noFill/>
            <a:ln w="34275" cap="flat" cmpd="sng">
              <a:solidFill>
                <a:srgbClr val="0E0E0E"/>
              </a:solidFill>
              <a:prstDash val="solid"/>
              <a:round/>
              <a:headEnd type="none" w="med" len="med"/>
              <a:tailEnd type="none" w="med" len="med"/>
            </a:ln>
          </p:spPr>
        </p:cxnSp>
        <p:sp>
          <p:nvSpPr>
            <p:cNvPr id="360" name="Shape 360"/>
            <p:cNvSpPr/>
            <p:nvPr/>
          </p:nvSpPr>
          <p:spPr>
            <a:xfrm>
              <a:off x="6885153" y="7021097"/>
              <a:ext cx="621122" cy="542017"/>
            </a:xfrm>
            <a:custGeom>
              <a:avLst/>
              <a:gdLst/>
              <a:ahLst/>
              <a:cxnLst/>
              <a:rect l="0" t="0" r="0" b="0"/>
              <a:pathLst>
                <a:path w="120000" h="120000" extrusionOk="0">
                  <a:moveTo>
                    <a:pt x="59486" y="93464"/>
                  </a:moveTo>
                  <a:lnTo>
                    <a:pt x="119871" y="93464"/>
                  </a:lnTo>
                  <a:lnTo>
                    <a:pt x="119871" y="0"/>
                  </a:lnTo>
                  <a:lnTo>
                    <a:pt x="0" y="0"/>
                  </a:lnTo>
                  <a:lnTo>
                    <a:pt x="0" y="93464"/>
                  </a:lnTo>
                  <a:lnTo>
                    <a:pt x="32633" y="93464"/>
                  </a:lnTo>
                  <a:lnTo>
                    <a:pt x="32633" y="119852"/>
                  </a:lnTo>
                  <a:lnTo>
                    <a:pt x="59486" y="93464"/>
                  </a:lnTo>
                </a:path>
              </a:pathLst>
            </a:custGeom>
            <a:noFill/>
            <a:ln w="34275" cap="flat" cmpd="sng">
              <a:solidFill>
                <a:srgbClr val="0E0E0E"/>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grpSp>
      <p:sp>
        <p:nvSpPr>
          <p:cNvPr id="361" name="Shape 361"/>
          <p:cNvSpPr txBox="1"/>
          <p:nvPr/>
        </p:nvSpPr>
        <p:spPr>
          <a:xfrm>
            <a:off x="12816442" y="7304120"/>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rgbClr val="0E0E0E"/>
                </a:solidFill>
                <a:latin typeface="+mn-lt"/>
                <a:ea typeface="+mn-ea"/>
                <a:cs typeface="+mn-ea"/>
                <a:sym typeface="+mn-lt"/>
              </a:rPr>
              <a:t>A company is an association or collection of individuals, whether natural persons, legal persons, or a</a:t>
            </a:r>
          </a:p>
        </p:txBody>
      </p:sp>
      <p:sp>
        <p:nvSpPr>
          <p:cNvPr id="362" name="Shape 362"/>
          <p:cNvSpPr txBox="1"/>
          <p:nvPr/>
        </p:nvSpPr>
        <p:spPr>
          <a:xfrm>
            <a:off x="12713506" y="6571860"/>
            <a:ext cx="5000087"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a:solidFill>
                  <a:srgbClr val="0E0E0E"/>
                </a:solidFill>
                <a:latin typeface="+mn-lt"/>
                <a:ea typeface="+mn-ea"/>
                <a:cs typeface="+mn-ea"/>
                <a:sym typeface="+mn-lt"/>
              </a:rPr>
              <a:t>YOUR TITLE HERE</a:t>
            </a:r>
          </a:p>
        </p:txBody>
      </p:sp>
      <p:pic>
        <p:nvPicPr>
          <p:cNvPr id="363" name="Shape 363"/>
          <p:cNvPicPr preferRelativeResize="0"/>
          <p:nvPr/>
        </p:nvPicPr>
        <p:blipFill rotWithShape="1">
          <a:blip r:embed="rId3"/>
          <a:srcRect l="30859" r="30859"/>
          <a:stretch>
            <a:fillRect/>
          </a:stretch>
        </p:blipFill>
        <p:spPr>
          <a:xfrm>
            <a:off x="0" y="0"/>
            <a:ext cx="6085485" cy="8940799"/>
          </a:xfrm>
          <a:prstGeom prst="rect">
            <a:avLst/>
          </a:prstGeom>
          <a:noFill/>
          <a:ln>
            <a:noFill/>
          </a:ln>
        </p:spPr>
      </p:pic>
      <p:pic>
        <p:nvPicPr>
          <p:cNvPr id="364" name="Shape 364"/>
          <p:cNvPicPr preferRelativeResize="0"/>
          <p:nvPr/>
        </p:nvPicPr>
        <p:blipFill rotWithShape="1">
          <a:blip r:embed="rId3"/>
          <a:srcRect l="30859" r="30859"/>
          <a:stretch>
            <a:fillRect/>
          </a:stretch>
        </p:blipFill>
        <p:spPr>
          <a:xfrm>
            <a:off x="6087489" y="0"/>
            <a:ext cx="6085485" cy="8940799"/>
          </a:xfrm>
          <a:prstGeom prst="rect">
            <a:avLst/>
          </a:prstGeom>
          <a:noFill/>
          <a:ln>
            <a:noFill/>
          </a:ln>
        </p:spPr>
      </p:pic>
      <p:pic>
        <p:nvPicPr>
          <p:cNvPr id="365" name="Shape 365"/>
          <p:cNvPicPr preferRelativeResize="0"/>
          <p:nvPr/>
        </p:nvPicPr>
        <p:blipFill rotWithShape="1">
          <a:blip r:embed="rId4"/>
          <a:srcRect l="37523" r="37523"/>
          <a:stretch>
            <a:fillRect/>
          </a:stretch>
        </p:blipFill>
        <p:spPr>
          <a:xfrm>
            <a:off x="12170807" y="0"/>
            <a:ext cx="6085500" cy="13716000"/>
          </a:xfrm>
          <a:prstGeom prst="rect">
            <a:avLst/>
          </a:prstGeom>
          <a:noFill/>
          <a:ln>
            <a:noFill/>
          </a:ln>
        </p:spPr>
      </p:pic>
      <p:pic>
        <p:nvPicPr>
          <p:cNvPr id="366" name="Shape 366"/>
          <p:cNvPicPr preferRelativeResize="0"/>
          <p:nvPr/>
        </p:nvPicPr>
        <p:blipFill rotWithShape="1">
          <a:blip r:embed="rId3"/>
          <a:srcRect l="30853" r="30854"/>
          <a:stretch>
            <a:fillRect/>
          </a:stretch>
        </p:blipFill>
        <p:spPr>
          <a:xfrm>
            <a:off x="18258298" y="0"/>
            <a:ext cx="6085485" cy="89407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p:nvPr/>
        </p:nvSpPr>
        <p:spPr>
          <a:xfrm>
            <a:off x="3027350" y="2512224"/>
            <a:ext cx="6207146" cy="212140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b="0" i="0" u="none" strike="noStrike" cap="none" dirty="0">
              <a:solidFill>
                <a:schemeClr val="dk2"/>
              </a:solidFill>
              <a:latin typeface="+mn-lt"/>
              <a:ea typeface="+mn-ea"/>
              <a:cs typeface="+mn-ea"/>
              <a:sym typeface="+mn-lt"/>
            </a:endParaRPr>
          </a:p>
        </p:txBody>
      </p:sp>
      <p:sp>
        <p:nvSpPr>
          <p:cNvPr id="36" name="Shape 36"/>
          <p:cNvSpPr txBox="1"/>
          <p:nvPr/>
        </p:nvSpPr>
        <p:spPr>
          <a:xfrm>
            <a:off x="3489816" y="1387067"/>
            <a:ext cx="5282215" cy="33855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2"/>
                </a:solidFill>
                <a:latin typeface="+mn-lt"/>
                <a:ea typeface="+mn-ea"/>
                <a:cs typeface="+mn-ea"/>
                <a:sym typeface="+mn-lt"/>
              </a:rPr>
              <a:t>Y   O   U</a:t>
            </a:r>
            <a:r>
              <a:rPr lang="en-US" sz="1600">
                <a:solidFill>
                  <a:schemeClr val="dk2"/>
                </a:solidFill>
                <a:latin typeface="+mn-lt"/>
                <a:ea typeface="+mn-ea"/>
                <a:cs typeface="+mn-ea"/>
                <a:sym typeface="+mn-lt"/>
              </a:rPr>
              <a:t>      </a:t>
            </a:r>
            <a:r>
              <a:rPr lang="en-US" sz="1600" b="0" i="0" u="none" strike="noStrike" cap="none">
                <a:solidFill>
                  <a:schemeClr val="dk2"/>
                </a:solidFill>
                <a:latin typeface="+mn-lt"/>
                <a:ea typeface="+mn-ea"/>
                <a:cs typeface="+mn-ea"/>
                <a:sym typeface="+mn-lt"/>
              </a:rPr>
              <a:t>C   A   N</a:t>
            </a:r>
            <a:r>
              <a:rPr lang="en-US" sz="1600">
                <a:solidFill>
                  <a:schemeClr val="dk2"/>
                </a:solidFill>
                <a:latin typeface="+mn-lt"/>
                <a:ea typeface="+mn-ea"/>
                <a:cs typeface="+mn-ea"/>
                <a:sym typeface="+mn-lt"/>
              </a:rPr>
              <a:t>      </a:t>
            </a:r>
            <a:r>
              <a:rPr lang="en-US" sz="1600" b="0" i="0" u="none" strike="noStrike" cap="none">
                <a:solidFill>
                  <a:schemeClr val="dk2"/>
                </a:solidFill>
                <a:latin typeface="+mn-lt"/>
                <a:ea typeface="+mn-ea"/>
                <a:cs typeface="+mn-ea"/>
                <a:sym typeface="+mn-lt"/>
              </a:rPr>
              <a:t>W   R   I   T   E</a:t>
            </a:r>
            <a:r>
              <a:rPr lang="en-US" sz="1600">
                <a:solidFill>
                  <a:schemeClr val="dk2"/>
                </a:solidFill>
                <a:latin typeface="+mn-lt"/>
                <a:ea typeface="+mn-ea"/>
                <a:cs typeface="+mn-ea"/>
                <a:sym typeface="+mn-lt"/>
              </a:rPr>
              <a:t>      </a:t>
            </a:r>
            <a:r>
              <a:rPr lang="en-US" sz="1600" b="0" i="0" u="none" strike="noStrike" cap="none">
                <a:solidFill>
                  <a:schemeClr val="dk2"/>
                </a:solidFill>
                <a:latin typeface="+mn-lt"/>
                <a:ea typeface="+mn-ea"/>
                <a:cs typeface="+mn-ea"/>
                <a:sym typeface="+mn-lt"/>
              </a:rPr>
              <a:t>H   E   R   E</a:t>
            </a:r>
          </a:p>
        </p:txBody>
      </p:sp>
      <p:sp>
        <p:nvSpPr>
          <p:cNvPr id="37" name="Shape 37"/>
          <p:cNvSpPr txBox="1"/>
          <p:nvPr/>
        </p:nvSpPr>
        <p:spPr>
          <a:xfrm>
            <a:off x="2736848" y="4145969"/>
            <a:ext cx="6940551" cy="3000821"/>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b="0" i="0" u="none" strike="noStrike" cap="none">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t>
            </a:r>
          </a:p>
        </p:txBody>
      </p:sp>
      <p:sp>
        <p:nvSpPr>
          <p:cNvPr id="38" name="Shape 38"/>
          <p:cNvSpPr/>
          <p:nvPr/>
        </p:nvSpPr>
        <p:spPr>
          <a:xfrm>
            <a:off x="3696464" y="10147700"/>
            <a:ext cx="50976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b="0" i="0" u="none" strike="noStrike" cap="none">
              <a:solidFill>
                <a:schemeClr val="lt1"/>
              </a:solidFill>
              <a:latin typeface="+mn-lt"/>
              <a:ea typeface="+mn-ea"/>
              <a:cs typeface="+mn-ea"/>
              <a:sym typeface="+mn-lt"/>
            </a:endParaRPr>
          </a:p>
        </p:txBody>
      </p:sp>
      <p:sp>
        <p:nvSpPr>
          <p:cNvPr id="39" name="Shape 39"/>
          <p:cNvSpPr txBox="1"/>
          <p:nvPr/>
        </p:nvSpPr>
        <p:spPr>
          <a:xfrm>
            <a:off x="4157525" y="10338936"/>
            <a:ext cx="4099200" cy="4617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a:solidFill>
                  <a:schemeClr val="lt2"/>
                </a:solidFill>
                <a:latin typeface="+mn-lt"/>
                <a:ea typeface="+mn-ea"/>
                <a:cs typeface="+mn-ea"/>
                <a:sym typeface="+mn-lt"/>
              </a:rPr>
              <a:t>LEARN MORE</a:t>
            </a:r>
          </a:p>
        </p:txBody>
      </p:sp>
      <p:sp>
        <p:nvSpPr>
          <p:cNvPr id="40" name="Shape 40"/>
          <p:cNvSpPr txBox="1"/>
          <p:nvPr/>
        </p:nvSpPr>
        <p:spPr>
          <a:xfrm>
            <a:off x="2736848" y="7146797"/>
            <a:ext cx="6940500" cy="3000900"/>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b="0" i="0" u="none" strike="noStrike" cap="none" dirty="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t>
            </a:r>
          </a:p>
        </p:txBody>
      </p:sp>
      <p:pic>
        <p:nvPicPr>
          <p:cNvPr id="41" name="Shape 41"/>
          <p:cNvPicPr preferRelativeResize="0"/>
          <p:nvPr/>
        </p:nvPicPr>
        <p:blipFill rotWithShape="1">
          <a:blip r:embed="rId3"/>
          <a:srcRect l="25007" r="25006"/>
          <a:stretch>
            <a:fillRect/>
          </a:stretch>
        </p:blipFill>
        <p:spPr>
          <a:xfrm>
            <a:off x="12188824" y="0"/>
            <a:ext cx="12188824" cy="1371599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p:nvPr/>
        </p:nvSpPr>
        <p:spPr>
          <a:xfrm>
            <a:off x="15334353" y="8767521"/>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72" name="Shape 372"/>
          <p:cNvSpPr txBox="1"/>
          <p:nvPr/>
        </p:nvSpPr>
        <p:spPr>
          <a:xfrm>
            <a:off x="15642129" y="8307384"/>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73" name="Shape 373"/>
          <p:cNvSpPr txBox="1"/>
          <p:nvPr/>
        </p:nvSpPr>
        <p:spPr>
          <a:xfrm>
            <a:off x="14009693" y="11066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374" name="Shape 374"/>
          <p:cNvSpPr txBox="1"/>
          <p:nvPr/>
        </p:nvSpPr>
        <p:spPr>
          <a:xfrm>
            <a:off x="3191247" y="8767521"/>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75" name="Shape 375"/>
          <p:cNvSpPr txBox="1"/>
          <p:nvPr/>
        </p:nvSpPr>
        <p:spPr>
          <a:xfrm>
            <a:off x="3499023" y="8307384"/>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76" name="Shape 376"/>
          <p:cNvSpPr txBox="1"/>
          <p:nvPr/>
        </p:nvSpPr>
        <p:spPr>
          <a:xfrm>
            <a:off x="1866588" y="11066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377" name="Shape 377"/>
          <p:cNvCxnSpPr/>
          <p:nvPr/>
        </p:nvCxnSpPr>
        <p:spPr>
          <a:xfrm>
            <a:off x="12188825" y="7961393"/>
            <a:ext cx="0" cy="5115697"/>
          </a:xfrm>
          <a:prstGeom prst="straightConnector1">
            <a:avLst/>
          </a:prstGeom>
          <a:noFill/>
          <a:ln w="9525" cap="flat" cmpd="sng">
            <a:solidFill>
              <a:schemeClr val="dk1"/>
            </a:solidFill>
            <a:prstDash val="solid"/>
            <a:miter/>
            <a:headEnd type="none" w="med" len="med"/>
            <a:tailEnd type="none" w="med" len="med"/>
          </a:ln>
        </p:spPr>
      </p:cxnSp>
      <p:pic>
        <p:nvPicPr>
          <p:cNvPr id="378" name="Shape 378"/>
          <p:cNvPicPr preferRelativeResize="0"/>
          <p:nvPr/>
        </p:nvPicPr>
        <p:blipFill rotWithShape="1">
          <a:blip r:embed="rId3"/>
          <a:srcRect l="12" r="13"/>
          <a:stretch>
            <a:fillRect/>
          </a:stretch>
        </p:blipFill>
        <p:spPr>
          <a:xfrm>
            <a:off x="0" y="0"/>
            <a:ext cx="12188824" cy="6858000"/>
          </a:xfrm>
          <a:prstGeom prst="rect">
            <a:avLst/>
          </a:prstGeom>
          <a:noFill/>
          <a:ln>
            <a:noFill/>
          </a:ln>
        </p:spPr>
      </p:pic>
      <p:pic>
        <p:nvPicPr>
          <p:cNvPr id="379" name="Shape 379"/>
          <p:cNvPicPr preferRelativeResize="0"/>
          <p:nvPr/>
        </p:nvPicPr>
        <p:blipFill rotWithShape="1">
          <a:blip r:embed="rId3"/>
          <a:srcRect l="12" r="13"/>
          <a:stretch>
            <a:fillRect/>
          </a:stretch>
        </p:blipFill>
        <p:spPr>
          <a:xfrm>
            <a:off x="12188825" y="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p:nvPr/>
        </p:nvSpPr>
        <p:spPr>
          <a:xfrm>
            <a:off x="15334353"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85" name="Shape 385"/>
          <p:cNvSpPr txBox="1"/>
          <p:nvPr/>
        </p:nvSpPr>
        <p:spPr>
          <a:xfrm>
            <a:off x="15642129"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86" name="Shape 386"/>
          <p:cNvSpPr txBox="1"/>
          <p:nvPr/>
        </p:nvSpPr>
        <p:spPr>
          <a:xfrm>
            <a:off x="14009693"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387" name="Shape 387"/>
          <p:cNvSpPr txBox="1"/>
          <p:nvPr/>
        </p:nvSpPr>
        <p:spPr>
          <a:xfrm>
            <a:off x="3191247"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88" name="Shape 388"/>
          <p:cNvSpPr txBox="1"/>
          <p:nvPr/>
        </p:nvSpPr>
        <p:spPr>
          <a:xfrm>
            <a:off x="3499023"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89" name="Shape 389"/>
          <p:cNvSpPr txBox="1"/>
          <p:nvPr/>
        </p:nvSpPr>
        <p:spPr>
          <a:xfrm>
            <a:off x="1866588"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390" name="Shape 390"/>
          <p:cNvCxnSpPr/>
          <p:nvPr/>
        </p:nvCxnSpPr>
        <p:spPr>
          <a:xfrm>
            <a:off x="12188825" y="871150"/>
            <a:ext cx="0" cy="5115697"/>
          </a:xfrm>
          <a:prstGeom prst="straightConnector1">
            <a:avLst/>
          </a:prstGeom>
          <a:noFill/>
          <a:ln w="9525" cap="flat" cmpd="sng">
            <a:solidFill>
              <a:schemeClr val="dk1"/>
            </a:solidFill>
            <a:prstDash val="solid"/>
            <a:miter/>
            <a:headEnd type="none" w="med" len="med"/>
            <a:tailEnd type="none" w="med" len="med"/>
          </a:ln>
        </p:spPr>
      </p:cxnSp>
      <p:pic>
        <p:nvPicPr>
          <p:cNvPr id="391" name="Shape 391"/>
          <p:cNvPicPr preferRelativeResize="0"/>
          <p:nvPr/>
        </p:nvPicPr>
        <p:blipFill rotWithShape="1">
          <a:blip r:embed="rId3"/>
          <a:srcRect l="12" r="13"/>
          <a:stretch>
            <a:fillRect/>
          </a:stretch>
        </p:blipFill>
        <p:spPr>
          <a:xfrm>
            <a:off x="0" y="6858000"/>
            <a:ext cx="12188824" cy="6858000"/>
          </a:xfrm>
          <a:prstGeom prst="rect">
            <a:avLst/>
          </a:prstGeom>
          <a:noFill/>
          <a:ln>
            <a:noFill/>
          </a:ln>
        </p:spPr>
      </p:pic>
      <p:pic>
        <p:nvPicPr>
          <p:cNvPr id="392" name="Shape 392"/>
          <p:cNvPicPr preferRelativeResize="0"/>
          <p:nvPr/>
        </p:nvPicPr>
        <p:blipFill rotWithShape="1">
          <a:blip r:embed="rId3"/>
          <a:srcRect l="12" r="13"/>
          <a:stretch>
            <a:fillRect/>
          </a:stretch>
        </p:blipFill>
        <p:spPr>
          <a:xfrm>
            <a:off x="12188825" y="685800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Shape 397"/>
          <p:cNvSpPr txBox="1"/>
          <p:nvPr/>
        </p:nvSpPr>
        <p:spPr>
          <a:xfrm>
            <a:off x="15334353"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98" name="Shape 398"/>
          <p:cNvSpPr txBox="1"/>
          <p:nvPr/>
        </p:nvSpPr>
        <p:spPr>
          <a:xfrm>
            <a:off x="15642129"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99" name="Shape 399"/>
          <p:cNvSpPr txBox="1"/>
          <p:nvPr/>
        </p:nvSpPr>
        <p:spPr>
          <a:xfrm>
            <a:off x="14009693"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400" name="Shape 400"/>
          <p:cNvSpPr txBox="1"/>
          <p:nvPr/>
        </p:nvSpPr>
        <p:spPr>
          <a:xfrm>
            <a:off x="15366420" y="852368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401" name="Shape 401"/>
          <p:cNvSpPr txBox="1"/>
          <p:nvPr/>
        </p:nvSpPr>
        <p:spPr>
          <a:xfrm>
            <a:off x="15674195" y="806354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402" name="Shape 402"/>
          <p:cNvSpPr txBox="1"/>
          <p:nvPr/>
        </p:nvSpPr>
        <p:spPr>
          <a:xfrm>
            <a:off x="14041760" y="10822446"/>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403" name="Shape 403"/>
          <p:cNvCxnSpPr/>
          <p:nvPr/>
        </p:nvCxnSpPr>
        <p:spPr>
          <a:xfrm>
            <a:off x="13567720" y="6858000"/>
            <a:ext cx="9391134" cy="0"/>
          </a:xfrm>
          <a:prstGeom prst="straightConnector1">
            <a:avLst/>
          </a:prstGeom>
          <a:noFill/>
          <a:ln w="9525" cap="flat" cmpd="sng">
            <a:solidFill>
              <a:schemeClr val="dk1"/>
            </a:solidFill>
            <a:prstDash val="solid"/>
            <a:miter/>
            <a:headEnd type="none" w="med" len="med"/>
            <a:tailEnd type="none" w="med" len="med"/>
          </a:ln>
        </p:spPr>
      </p:cxnSp>
      <p:pic>
        <p:nvPicPr>
          <p:cNvPr id="404" name="Shape 404"/>
          <p:cNvPicPr preferRelativeResize="0"/>
          <p:nvPr/>
        </p:nvPicPr>
        <p:blipFill rotWithShape="1">
          <a:blip r:embed="rId3"/>
          <a:srcRect l="12" r="13"/>
          <a:stretch>
            <a:fillRect/>
          </a:stretch>
        </p:blipFill>
        <p:spPr>
          <a:xfrm>
            <a:off x="0" y="0"/>
            <a:ext cx="12188824" cy="6858000"/>
          </a:xfrm>
          <a:prstGeom prst="rect">
            <a:avLst/>
          </a:prstGeom>
          <a:noFill/>
          <a:ln>
            <a:noFill/>
          </a:ln>
        </p:spPr>
      </p:pic>
      <p:pic>
        <p:nvPicPr>
          <p:cNvPr id="405" name="Shape 405"/>
          <p:cNvPicPr preferRelativeResize="0"/>
          <p:nvPr/>
        </p:nvPicPr>
        <p:blipFill rotWithShape="1">
          <a:blip r:embed="rId3"/>
          <a:srcRect l="12" r="13"/>
          <a:stretch>
            <a:fillRect/>
          </a:stretch>
        </p:blipFill>
        <p:spPr>
          <a:xfrm>
            <a:off x="0" y="685800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p:nvPr/>
        </p:nvSpPr>
        <p:spPr>
          <a:xfrm>
            <a:off x="3178394"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411" name="Shape 411"/>
          <p:cNvSpPr txBox="1"/>
          <p:nvPr/>
        </p:nvSpPr>
        <p:spPr>
          <a:xfrm>
            <a:off x="3486171"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412" name="Shape 412"/>
          <p:cNvSpPr txBox="1"/>
          <p:nvPr/>
        </p:nvSpPr>
        <p:spPr>
          <a:xfrm>
            <a:off x="1853735"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413" name="Shape 413"/>
          <p:cNvSpPr txBox="1"/>
          <p:nvPr/>
        </p:nvSpPr>
        <p:spPr>
          <a:xfrm>
            <a:off x="3185748" y="852368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414" name="Shape 414"/>
          <p:cNvSpPr txBox="1"/>
          <p:nvPr/>
        </p:nvSpPr>
        <p:spPr>
          <a:xfrm>
            <a:off x="3493523" y="806354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415" name="Shape 415"/>
          <p:cNvSpPr txBox="1"/>
          <p:nvPr/>
        </p:nvSpPr>
        <p:spPr>
          <a:xfrm>
            <a:off x="1861089" y="10822446"/>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416" name="Shape 416"/>
          <p:cNvCxnSpPr/>
          <p:nvPr/>
        </p:nvCxnSpPr>
        <p:spPr>
          <a:xfrm>
            <a:off x="1422983" y="6896100"/>
            <a:ext cx="9391134" cy="0"/>
          </a:xfrm>
          <a:prstGeom prst="straightConnector1">
            <a:avLst/>
          </a:prstGeom>
          <a:noFill/>
          <a:ln w="9525" cap="flat" cmpd="sng">
            <a:solidFill>
              <a:schemeClr val="dk1"/>
            </a:solidFill>
            <a:prstDash val="solid"/>
            <a:miter/>
            <a:headEnd type="none" w="med" len="med"/>
            <a:tailEnd type="none" w="med" len="med"/>
          </a:ln>
        </p:spPr>
      </p:cxnSp>
      <p:pic>
        <p:nvPicPr>
          <p:cNvPr id="417" name="Shape 417"/>
          <p:cNvPicPr preferRelativeResize="0"/>
          <p:nvPr/>
        </p:nvPicPr>
        <p:blipFill rotWithShape="1">
          <a:blip r:embed="rId3"/>
          <a:srcRect l="12" r="13"/>
          <a:stretch>
            <a:fillRect/>
          </a:stretch>
        </p:blipFill>
        <p:spPr>
          <a:xfrm>
            <a:off x="12188825" y="0"/>
            <a:ext cx="12188824" cy="6858000"/>
          </a:xfrm>
          <a:prstGeom prst="rect">
            <a:avLst/>
          </a:prstGeom>
          <a:noFill/>
          <a:ln>
            <a:noFill/>
          </a:ln>
        </p:spPr>
      </p:pic>
      <p:pic>
        <p:nvPicPr>
          <p:cNvPr id="418" name="Shape 418"/>
          <p:cNvPicPr preferRelativeResize="0"/>
          <p:nvPr/>
        </p:nvPicPr>
        <p:blipFill rotWithShape="1">
          <a:blip r:embed="rId3"/>
          <a:srcRect l="12" r="13"/>
          <a:stretch>
            <a:fillRect/>
          </a:stretch>
        </p:blipFill>
        <p:spPr>
          <a:xfrm>
            <a:off x="12188825" y="685800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Shape 423"/>
          <p:cNvSpPr/>
          <p:nvPr/>
        </p:nvSpPr>
        <p:spPr>
          <a:xfrm>
            <a:off x="12236613" y="0"/>
            <a:ext cx="6015777" cy="4176223"/>
          </a:xfrm>
          <a:prstGeom prst="rect">
            <a:avLst/>
          </a:prstGeom>
          <a:solidFill>
            <a:srgbClr val="000000"/>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424" name="Shape 424"/>
          <p:cNvSpPr/>
          <p:nvPr/>
        </p:nvSpPr>
        <p:spPr>
          <a:xfrm>
            <a:off x="6115987" y="4281976"/>
            <a:ext cx="6020411" cy="4176223"/>
          </a:xfrm>
          <a:prstGeom prst="rect">
            <a:avLst/>
          </a:prstGeom>
          <a:solidFill>
            <a:srgbClr val="000000"/>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425" name="Shape 425"/>
          <p:cNvSpPr txBox="1"/>
          <p:nvPr/>
        </p:nvSpPr>
        <p:spPr>
          <a:xfrm>
            <a:off x="1427094" y="9492606"/>
            <a:ext cx="10723631" cy="1107995"/>
          </a:xfrm>
          <a:prstGeom prst="rect">
            <a:avLst/>
          </a:prstGeom>
          <a:noFill/>
          <a:ln>
            <a:noFill/>
          </a:ln>
        </p:spPr>
        <p:txBody>
          <a:bodyPr lIns="91425" tIns="45700" rIns="91425" bIns="45700" anchor="t" anchorCtr="0">
            <a:noAutofit/>
          </a:bodyPr>
          <a:lstStyle/>
          <a:p>
            <a:pPr lvl="0">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426" name="Shape 426"/>
          <p:cNvSpPr txBox="1"/>
          <p:nvPr/>
        </p:nvSpPr>
        <p:spPr>
          <a:xfrm>
            <a:off x="1427094" y="9032467"/>
            <a:ext cx="5282215" cy="338554"/>
          </a:xfrm>
          <a:prstGeom prst="rect">
            <a:avLst/>
          </a:prstGeom>
          <a:noFill/>
          <a:ln>
            <a:noFill/>
          </a:ln>
        </p:spPr>
        <p:txBody>
          <a:bodyPr lIns="91425" tIns="45700" rIns="91425" bIns="45700" anchor="t" anchorCtr="0">
            <a:noAutofit/>
          </a:bodyPr>
          <a:lstStyle/>
          <a:p>
            <a:pPr lvl="0"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rtl="0">
              <a:spcBef>
                <a:spcPts val="0"/>
              </a:spcBef>
              <a:buNone/>
            </a:pPr>
            <a:endParaRPr sz="1600">
              <a:solidFill>
                <a:schemeClr val="dk2"/>
              </a:solidFill>
              <a:latin typeface="+mn-lt"/>
              <a:ea typeface="+mn-ea"/>
              <a:cs typeface="+mn-ea"/>
              <a:sym typeface="+mn-lt"/>
            </a:endParaRPr>
          </a:p>
        </p:txBody>
      </p:sp>
      <p:sp>
        <p:nvSpPr>
          <p:cNvPr id="427" name="Shape 427"/>
          <p:cNvSpPr txBox="1"/>
          <p:nvPr/>
        </p:nvSpPr>
        <p:spPr>
          <a:xfrm>
            <a:off x="1427095" y="10441614"/>
            <a:ext cx="9215505" cy="2400656"/>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a:t>
            </a:r>
          </a:p>
        </p:txBody>
      </p:sp>
      <p:sp>
        <p:nvSpPr>
          <p:cNvPr id="428" name="Shape 428"/>
          <p:cNvSpPr txBox="1"/>
          <p:nvPr/>
        </p:nvSpPr>
        <p:spPr>
          <a:xfrm>
            <a:off x="12950825" y="9122278"/>
            <a:ext cx="9715500" cy="371999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a:t>
            </a:r>
          </a:p>
        </p:txBody>
      </p:sp>
      <p:sp>
        <p:nvSpPr>
          <p:cNvPr id="429" name="Shape 429"/>
          <p:cNvSpPr txBox="1"/>
          <p:nvPr/>
        </p:nvSpPr>
        <p:spPr>
          <a:xfrm>
            <a:off x="6643942" y="5494696"/>
            <a:ext cx="4689076" cy="769441"/>
          </a:xfrm>
          <a:prstGeom prst="rect">
            <a:avLst/>
          </a:prstGeom>
          <a:noFill/>
          <a:ln>
            <a:noFill/>
          </a:ln>
        </p:spPr>
        <p:txBody>
          <a:bodyPr lIns="91425" tIns="45700" rIns="91425" bIns="45700" anchor="t" anchorCtr="0">
            <a:noAutofit/>
          </a:bodyPr>
          <a:lstStyle/>
          <a:p>
            <a:pPr lvl="0">
              <a:buSzPct val="25000"/>
            </a:pPr>
            <a:r>
              <a:rPr lang="zh-CN" altLang="en-US" sz="4400" dirty="0">
                <a:solidFill>
                  <a:schemeClr val="lt1"/>
                </a:solidFill>
                <a:latin typeface="+mn-lt"/>
                <a:ea typeface="+mn-ea"/>
                <a:cs typeface="+mn-ea"/>
                <a:sym typeface="+mn-lt"/>
              </a:rPr>
              <a:t>请输入您的标题</a:t>
            </a:r>
            <a:endParaRPr lang="en-US" sz="4400" dirty="0">
              <a:solidFill>
                <a:schemeClr val="lt1"/>
              </a:solidFill>
              <a:latin typeface="+mn-lt"/>
              <a:ea typeface="+mn-ea"/>
              <a:cs typeface="+mn-ea"/>
              <a:sym typeface="+mn-lt"/>
            </a:endParaRPr>
          </a:p>
        </p:txBody>
      </p:sp>
      <p:sp>
        <p:nvSpPr>
          <p:cNvPr id="430" name="Shape 430"/>
          <p:cNvSpPr txBox="1"/>
          <p:nvPr/>
        </p:nvSpPr>
        <p:spPr>
          <a:xfrm>
            <a:off x="6643942" y="5085512"/>
            <a:ext cx="3034805" cy="33855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a:solidFill>
                  <a:schemeClr val="lt1"/>
                </a:solidFill>
                <a:latin typeface="+mn-lt"/>
                <a:ea typeface="+mn-ea"/>
                <a:cs typeface="+mn-ea"/>
                <a:sym typeface="+mn-lt"/>
              </a:rPr>
              <a:t>WRITE HERE</a:t>
            </a:r>
          </a:p>
        </p:txBody>
      </p:sp>
      <p:sp>
        <p:nvSpPr>
          <p:cNvPr id="431" name="Shape 431"/>
          <p:cNvSpPr txBox="1"/>
          <p:nvPr/>
        </p:nvSpPr>
        <p:spPr>
          <a:xfrm>
            <a:off x="6643942" y="6334766"/>
            <a:ext cx="4924744" cy="1279709"/>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Entrepreneurial activities differ</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Substantially depending on</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the type of organization</a:t>
            </a:r>
          </a:p>
        </p:txBody>
      </p:sp>
      <p:sp>
        <p:nvSpPr>
          <p:cNvPr id="432" name="Shape 432"/>
          <p:cNvSpPr txBox="1"/>
          <p:nvPr/>
        </p:nvSpPr>
        <p:spPr>
          <a:xfrm>
            <a:off x="12784446" y="1204604"/>
            <a:ext cx="4312063" cy="769441"/>
          </a:xfrm>
          <a:prstGeom prst="rect">
            <a:avLst/>
          </a:prstGeom>
          <a:noFill/>
          <a:ln>
            <a:noFill/>
          </a:ln>
        </p:spPr>
        <p:txBody>
          <a:bodyPr lIns="91425" tIns="45700" rIns="91425" bIns="45700" anchor="t" anchorCtr="0">
            <a:noAutofit/>
          </a:bodyPr>
          <a:lstStyle/>
          <a:p>
            <a:pPr lvl="0">
              <a:buSzPct val="25000"/>
            </a:pPr>
            <a:r>
              <a:rPr lang="zh-CN" altLang="en-US" sz="4400" dirty="0">
                <a:solidFill>
                  <a:schemeClr val="lt1"/>
                </a:solidFill>
                <a:latin typeface="+mn-lt"/>
                <a:ea typeface="+mn-ea"/>
                <a:cs typeface="+mn-ea"/>
                <a:sym typeface="+mn-lt"/>
              </a:rPr>
              <a:t>请输入您的标题</a:t>
            </a:r>
            <a:endParaRPr lang="en-US" sz="4400" dirty="0">
              <a:solidFill>
                <a:schemeClr val="lt1"/>
              </a:solidFill>
              <a:latin typeface="+mn-lt"/>
              <a:ea typeface="+mn-ea"/>
              <a:cs typeface="+mn-ea"/>
              <a:sym typeface="+mn-lt"/>
            </a:endParaRPr>
          </a:p>
        </p:txBody>
      </p:sp>
      <p:sp>
        <p:nvSpPr>
          <p:cNvPr id="433" name="Shape 433"/>
          <p:cNvSpPr txBox="1"/>
          <p:nvPr/>
        </p:nvSpPr>
        <p:spPr>
          <a:xfrm>
            <a:off x="12784446" y="795422"/>
            <a:ext cx="3034805" cy="33855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a:solidFill>
                  <a:schemeClr val="lt1"/>
                </a:solidFill>
                <a:latin typeface="+mn-lt"/>
                <a:ea typeface="+mn-ea"/>
                <a:cs typeface="+mn-ea"/>
                <a:sym typeface="+mn-lt"/>
              </a:rPr>
              <a:t>WRITE HERE</a:t>
            </a:r>
          </a:p>
        </p:txBody>
      </p:sp>
      <p:sp>
        <p:nvSpPr>
          <p:cNvPr id="434" name="Shape 434"/>
          <p:cNvSpPr txBox="1"/>
          <p:nvPr/>
        </p:nvSpPr>
        <p:spPr>
          <a:xfrm>
            <a:off x="12784446" y="2044675"/>
            <a:ext cx="4924744" cy="1279709"/>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Entrepreneurial activities differ</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Substantially depending on</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the type of organization</a:t>
            </a:r>
          </a:p>
        </p:txBody>
      </p:sp>
      <p:pic>
        <p:nvPicPr>
          <p:cNvPr id="435" name="Shape 435"/>
          <p:cNvPicPr preferRelativeResize="0"/>
          <p:nvPr/>
        </p:nvPicPr>
        <p:blipFill rotWithShape="1">
          <a:blip r:embed="rId3"/>
          <a:srcRect l="9464" r="9464"/>
          <a:stretch>
            <a:fillRect/>
          </a:stretch>
        </p:blipFill>
        <p:spPr>
          <a:xfrm>
            <a:off x="0" y="4281976"/>
            <a:ext cx="6020411" cy="4176223"/>
          </a:xfrm>
          <a:prstGeom prst="rect">
            <a:avLst/>
          </a:prstGeom>
          <a:noFill/>
          <a:ln>
            <a:noFill/>
          </a:ln>
        </p:spPr>
      </p:pic>
      <p:pic>
        <p:nvPicPr>
          <p:cNvPr id="436" name="Shape 436"/>
          <p:cNvPicPr preferRelativeResize="0"/>
          <p:nvPr/>
        </p:nvPicPr>
        <p:blipFill rotWithShape="1">
          <a:blip r:embed="rId3"/>
          <a:srcRect l="9464" r="9464"/>
          <a:stretch>
            <a:fillRect/>
          </a:stretch>
        </p:blipFill>
        <p:spPr>
          <a:xfrm>
            <a:off x="6115989" y="0"/>
            <a:ext cx="6020411" cy="4176223"/>
          </a:xfrm>
          <a:prstGeom prst="rect">
            <a:avLst/>
          </a:prstGeom>
          <a:noFill/>
          <a:ln>
            <a:noFill/>
          </a:ln>
        </p:spPr>
      </p:pic>
      <p:pic>
        <p:nvPicPr>
          <p:cNvPr id="437" name="Shape 437"/>
          <p:cNvPicPr preferRelativeResize="0"/>
          <p:nvPr/>
        </p:nvPicPr>
        <p:blipFill rotWithShape="1">
          <a:blip r:embed="rId3"/>
          <a:srcRect l="9096" r="9096"/>
          <a:stretch>
            <a:fillRect/>
          </a:stretch>
        </p:blipFill>
        <p:spPr>
          <a:xfrm>
            <a:off x="12231978" y="4318160"/>
            <a:ext cx="6020411" cy="4140038"/>
          </a:xfrm>
          <a:prstGeom prst="rect">
            <a:avLst/>
          </a:prstGeom>
          <a:noFill/>
          <a:ln>
            <a:noFill/>
          </a:ln>
        </p:spPr>
      </p:pic>
      <p:pic>
        <p:nvPicPr>
          <p:cNvPr id="438" name="Shape 438"/>
          <p:cNvPicPr preferRelativeResize="0"/>
          <p:nvPr/>
        </p:nvPicPr>
        <p:blipFill rotWithShape="1">
          <a:blip r:embed="rId3"/>
          <a:srcRect l="9432" r="9432"/>
          <a:stretch>
            <a:fillRect/>
          </a:stretch>
        </p:blipFill>
        <p:spPr>
          <a:xfrm>
            <a:off x="18352601" y="0"/>
            <a:ext cx="6025048" cy="41762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25"/>
        <p:cNvGrpSpPr/>
        <p:nvPr/>
      </p:nvGrpSpPr>
      <p:grpSpPr>
        <a:xfrm>
          <a:off x="0" y="0"/>
          <a:ext cx="0" cy="0"/>
          <a:chOff x="0" y="0"/>
          <a:chExt cx="0" cy="0"/>
        </a:xfrm>
      </p:grpSpPr>
      <p:sp>
        <p:nvSpPr>
          <p:cNvPr id="1026" name="Shape 1026"/>
          <p:cNvSpPr/>
          <p:nvPr/>
        </p:nvSpPr>
        <p:spPr>
          <a:xfrm>
            <a:off x="1" y="0"/>
            <a:ext cx="24377649" cy="13716000"/>
          </a:xfrm>
          <a:prstGeom prst="rect">
            <a:avLst/>
          </a:prstGeom>
          <a:solidFill>
            <a:srgbClr val="0E0E0E">
              <a:alpha val="49803"/>
            </a:srgbClr>
          </a:solidFill>
          <a:ln>
            <a:noFill/>
          </a:ln>
        </p:spPr>
        <p:txBody>
          <a:bodyPr lIns="91425" tIns="45700" rIns="91425" bIns="45700" anchor="ctr" anchorCtr="0">
            <a:noAutofit/>
          </a:bodyPr>
          <a:lstStyle/>
          <a:p>
            <a:pPr marL="0" marR="0" lvl="0" indent="0" algn="ctr" rtl="0">
              <a:spcBef>
                <a:spcPts val="0"/>
              </a:spcBef>
              <a:buNone/>
            </a:pPr>
            <a:endParaRPr sz="4800">
              <a:solidFill>
                <a:schemeClr val="lt1"/>
              </a:solidFill>
              <a:latin typeface="+mn-lt"/>
              <a:ea typeface="+mn-ea"/>
              <a:cs typeface="+mn-ea"/>
              <a:sym typeface="+mn-lt"/>
            </a:endParaRPr>
          </a:p>
        </p:txBody>
      </p:sp>
      <p:sp>
        <p:nvSpPr>
          <p:cNvPr id="1027" name="Shape 1027"/>
          <p:cNvSpPr/>
          <p:nvPr/>
        </p:nvSpPr>
        <p:spPr>
          <a:xfrm>
            <a:off x="5178501" y="5881273"/>
            <a:ext cx="14020647" cy="2084079"/>
          </a:xfrm>
          <a:prstGeom prst="rect">
            <a:avLst/>
          </a:prstGeom>
          <a:noFill/>
          <a:ln w="101600" cap="flat" cmpd="sng">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3200">
              <a:solidFill>
                <a:schemeClr val="lt1"/>
              </a:solidFill>
              <a:latin typeface="+mn-lt"/>
              <a:ea typeface="+mn-ea"/>
              <a:cs typeface="+mn-ea"/>
              <a:sym typeface="+mn-lt"/>
            </a:endParaRPr>
          </a:p>
        </p:txBody>
      </p:sp>
      <p:sp>
        <p:nvSpPr>
          <p:cNvPr id="1028" name="Shape 1028"/>
          <p:cNvSpPr txBox="1"/>
          <p:nvPr/>
        </p:nvSpPr>
        <p:spPr>
          <a:xfrm>
            <a:off x="5791932" y="6257833"/>
            <a:ext cx="12811520" cy="1200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zh-CN" altLang="en-US" sz="7200" dirty="0">
                <a:solidFill>
                  <a:schemeClr val="lt1"/>
                </a:solidFill>
                <a:latin typeface="+mn-lt"/>
                <a:ea typeface="+mn-ea"/>
                <a:cs typeface="+mn-ea"/>
                <a:sym typeface="+mn-lt"/>
              </a:rPr>
              <a:t>谢谢欣赏</a:t>
            </a:r>
            <a:endParaRPr lang="en-US" sz="7200" dirty="0">
              <a:solidFill>
                <a:schemeClr val="lt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cxnSp>
        <p:nvCxnSpPr>
          <p:cNvPr id="46" name="Shape 46"/>
          <p:cNvCxnSpPr/>
          <p:nvPr/>
        </p:nvCxnSpPr>
        <p:spPr>
          <a:xfrm>
            <a:off x="-286244" y="6858000"/>
            <a:ext cx="24664947" cy="0"/>
          </a:xfrm>
          <a:prstGeom prst="straightConnector1">
            <a:avLst/>
          </a:prstGeom>
          <a:noFill/>
          <a:ln w="9525" cap="flat" cmpd="sng">
            <a:solidFill>
              <a:srgbClr val="CBCBCB"/>
            </a:solidFill>
            <a:prstDash val="solid"/>
            <a:miter/>
            <a:headEnd type="none" w="med" len="med"/>
            <a:tailEnd type="none" w="med" len="med"/>
          </a:ln>
        </p:spPr>
      </p:cxnSp>
      <p:grpSp>
        <p:nvGrpSpPr>
          <p:cNvPr id="47" name="Shape 47"/>
          <p:cNvGrpSpPr/>
          <p:nvPr/>
        </p:nvGrpSpPr>
        <p:grpSpPr>
          <a:xfrm>
            <a:off x="3407661" y="2492160"/>
            <a:ext cx="1307712" cy="783392"/>
            <a:chOff x="1775548" y="1990598"/>
            <a:chExt cx="621122" cy="372086"/>
          </a:xfrm>
        </p:grpSpPr>
        <p:sp>
          <p:nvSpPr>
            <p:cNvPr id="48" name="Shape 48"/>
            <p:cNvSpPr/>
            <p:nvPr/>
          </p:nvSpPr>
          <p:spPr>
            <a:xfrm>
              <a:off x="1775548" y="1990598"/>
              <a:ext cx="621122" cy="372086"/>
            </a:xfrm>
            <a:custGeom>
              <a:avLst/>
              <a:gdLst/>
              <a:ahLst/>
              <a:cxnLst/>
              <a:rect l="0" t="0" r="0" b="0"/>
              <a:pathLst>
                <a:path w="120000" h="120000" extrusionOk="0">
                  <a:moveTo>
                    <a:pt x="119871" y="119785"/>
                  </a:moveTo>
                  <a:lnTo>
                    <a:pt x="0" y="119785"/>
                  </a:lnTo>
                  <a:lnTo>
                    <a:pt x="0" y="0"/>
                  </a:lnTo>
                  <a:lnTo>
                    <a:pt x="119871" y="0"/>
                  </a:lnTo>
                  <a:lnTo>
                    <a:pt x="119871" y="119785"/>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49" name="Shape 49"/>
            <p:cNvSpPr/>
            <p:nvPr/>
          </p:nvSpPr>
          <p:spPr>
            <a:xfrm>
              <a:off x="1775548" y="1990598"/>
              <a:ext cx="621122" cy="199228"/>
            </a:xfrm>
            <a:custGeom>
              <a:avLst/>
              <a:gdLst/>
              <a:ahLst/>
              <a:cxnLst/>
              <a:rect l="0" t="0" r="0" b="0"/>
              <a:pathLst>
                <a:path w="120000" h="120000" extrusionOk="0">
                  <a:moveTo>
                    <a:pt x="0" y="0"/>
                  </a:moveTo>
                  <a:lnTo>
                    <a:pt x="59486" y="119598"/>
                  </a:lnTo>
                  <a:lnTo>
                    <a:pt x="119871" y="0"/>
                  </a:lnTo>
                </a:path>
              </a:pathLst>
            </a:custGeom>
            <a:noFill/>
            <a:ln w="3427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50" name="Shape 50"/>
          <p:cNvGrpSpPr/>
          <p:nvPr/>
        </p:nvGrpSpPr>
        <p:grpSpPr>
          <a:xfrm>
            <a:off x="19807754" y="2171798"/>
            <a:ext cx="1054803" cy="1350893"/>
            <a:chOff x="8218224" y="8245764"/>
            <a:chExt cx="500997" cy="641631"/>
          </a:xfrm>
        </p:grpSpPr>
        <p:cxnSp>
          <p:nvCxnSpPr>
            <p:cNvPr id="51" name="Shape 51"/>
            <p:cNvCxnSpPr/>
            <p:nvPr/>
          </p:nvCxnSpPr>
          <p:spPr>
            <a:xfrm>
              <a:off x="8218224" y="8245764"/>
              <a:ext cx="2929" cy="641631"/>
            </a:xfrm>
            <a:prstGeom prst="straightConnector1">
              <a:avLst/>
            </a:prstGeom>
            <a:noFill/>
            <a:ln w="34275" cap="flat" cmpd="sng">
              <a:solidFill>
                <a:schemeClr val="accent1"/>
              </a:solidFill>
              <a:prstDash val="solid"/>
              <a:round/>
              <a:headEnd type="none" w="med" len="med"/>
              <a:tailEnd type="none" w="med" len="med"/>
            </a:ln>
          </p:spPr>
        </p:cxnSp>
        <p:sp>
          <p:nvSpPr>
            <p:cNvPr id="52" name="Shape 52"/>
            <p:cNvSpPr/>
            <p:nvPr/>
          </p:nvSpPr>
          <p:spPr>
            <a:xfrm>
              <a:off x="8411592" y="8310220"/>
              <a:ext cx="307629" cy="287123"/>
            </a:xfrm>
            <a:custGeom>
              <a:avLst/>
              <a:gdLst/>
              <a:ahLst/>
              <a:cxnLst/>
              <a:rect l="0" t="0" r="0" b="0"/>
              <a:pathLst>
                <a:path w="120000" h="120000" extrusionOk="0">
                  <a:moveTo>
                    <a:pt x="23017" y="0"/>
                  </a:moveTo>
                  <a:lnTo>
                    <a:pt x="0" y="20508"/>
                  </a:lnTo>
                  <a:lnTo>
                    <a:pt x="0" y="119722"/>
                  </a:lnTo>
                  <a:lnTo>
                    <a:pt x="119741" y="119722"/>
                  </a:lnTo>
                  <a:lnTo>
                    <a:pt x="96465" y="70115"/>
                  </a:lnTo>
                  <a:lnTo>
                    <a:pt x="119741" y="20508"/>
                  </a:lnTo>
                  <a:lnTo>
                    <a:pt x="0" y="20508"/>
                  </a:lnTo>
                </a:path>
              </a:pathLst>
            </a:custGeom>
            <a:noFill/>
            <a:ln w="3427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53" name="Shape 53"/>
            <p:cNvSpPr/>
            <p:nvPr/>
          </p:nvSpPr>
          <p:spPr>
            <a:xfrm>
              <a:off x="8218224" y="8310220"/>
              <a:ext cx="251964" cy="237317"/>
            </a:xfrm>
            <a:custGeom>
              <a:avLst/>
              <a:gdLst/>
              <a:ahLst/>
              <a:cxnLst/>
              <a:rect l="0" t="0" r="0" b="0"/>
              <a:pathLst>
                <a:path w="120000" h="120000" extrusionOk="0">
                  <a:moveTo>
                    <a:pt x="91653" y="119665"/>
                  </a:moveTo>
                  <a:lnTo>
                    <a:pt x="0" y="119665"/>
                  </a:lnTo>
                  <a:lnTo>
                    <a:pt x="0" y="0"/>
                  </a:lnTo>
                  <a:lnTo>
                    <a:pt x="119685" y="0"/>
                  </a:lnTo>
                  <a:lnTo>
                    <a:pt x="119685" y="24735"/>
                  </a:lnTo>
                </a:path>
              </a:pathLst>
            </a:custGeom>
            <a:noFill/>
            <a:ln w="3427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54" name="Shape 54"/>
          <p:cNvGrpSpPr/>
          <p:nvPr/>
        </p:nvGrpSpPr>
        <p:grpSpPr>
          <a:xfrm>
            <a:off x="3395903" y="8214776"/>
            <a:ext cx="1307712" cy="888261"/>
            <a:chOff x="6188912" y="23939881"/>
            <a:chExt cx="1307712" cy="888261"/>
          </a:xfrm>
        </p:grpSpPr>
        <p:sp>
          <p:nvSpPr>
            <p:cNvPr id="55" name="Shape 55"/>
            <p:cNvSpPr/>
            <p:nvPr/>
          </p:nvSpPr>
          <p:spPr>
            <a:xfrm>
              <a:off x="6188912" y="23939881"/>
              <a:ext cx="1307712" cy="888258"/>
            </a:xfrm>
            <a:custGeom>
              <a:avLst/>
              <a:gdLst/>
              <a:ahLst/>
              <a:cxnLst/>
              <a:rect l="0" t="0" r="0" b="0"/>
              <a:pathLst>
                <a:path w="120000" h="120000" extrusionOk="0">
                  <a:moveTo>
                    <a:pt x="87237" y="28113"/>
                  </a:moveTo>
                  <a:lnTo>
                    <a:pt x="71948" y="0"/>
                  </a:lnTo>
                  <a:lnTo>
                    <a:pt x="48822" y="0"/>
                  </a:lnTo>
                  <a:lnTo>
                    <a:pt x="33533" y="28113"/>
                  </a:lnTo>
                  <a:lnTo>
                    <a:pt x="0" y="28113"/>
                  </a:lnTo>
                  <a:lnTo>
                    <a:pt x="0" y="119811"/>
                  </a:lnTo>
                  <a:lnTo>
                    <a:pt x="119871" y="119811"/>
                  </a:lnTo>
                  <a:lnTo>
                    <a:pt x="119871" y="28113"/>
                  </a:lnTo>
                  <a:lnTo>
                    <a:pt x="87237" y="28113"/>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56" name="Shape 56"/>
            <p:cNvSpPr/>
            <p:nvPr/>
          </p:nvSpPr>
          <p:spPr>
            <a:xfrm>
              <a:off x="6682390" y="24316160"/>
              <a:ext cx="333096" cy="345434"/>
            </a:xfrm>
            <a:custGeom>
              <a:avLst/>
              <a:gdLst/>
              <a:ahLst/>
              <a:cxnLst/>
              <a:rect l="0" t="0" r="0" b="0"/>
              <a:pathLst>
                <a:path w="120000" h="120000" extrusionOk="0">
                  <a:moveTo>
                    <a:pt x="119497" y="57813"/>
                  </a:moveTo>
                  <a:lnTo>
                    <a:pt x="119497" y="57813"/>
                  </a:lnTo>
                  <a:cubicBezTo>
                    <a:pt x="119497" y="29149"/>
                    <a:pt x="93389" y="0"/>
                    <a:pt x="59748" y="0"/>
                  </a:cubicBezTo>
                  <a:cubicBezTo>
                    <a:pt x="26108" y="0"/>
                    <a:pt x="0" y="29149"/>
                    <a:pt x="0" y="57813"/>
                  </a:cubicBezTo>
                  <a:cubicBezTo>
                    <a:pt x="0" y="90364"/>
                    <a:pt x="26108" y="119514"/>
                    <a:pt x="59748" y="119514"/>
                  </a:cubicBezTo>
                  <a:cubicBezTo>
                    <a:pt x="93389" y="119514"/>
                    <a:pt x="119497" y="90364"/>
                    <a:pt x="119497" y="57813"/>
                  </a:cubicBezTo>
                </a:path>
              </a:pathLst>
            </a:custGeom>
            <a:noFill/>
            <a:ln w="3427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cxnSp>
          <p:nvCxnSpPr>
            <p:cNvPr id="57" name="Shape 57"/>
            <p:cNvCxnSpPr/>
            <p:nvPr/>
          </p:nvCxnSpPr>
          <p:spPr>
            <a:xfrm>
              <a:off x="6355458" y="24149610"/>
              <a:ext cx="6171" cy="678532"/>
            </a:xfrm>
            <a:prstGeom prst="straightConnector1">
              <a:avLst/>
            </a:prstGeom>
            <a:noFill/>
            <a:ln w="34275" cap="flat" cmpd="sng">
              <a:solidFill>
                <a:schemeClr val="accent1"/>
              </a:solidFill>
              <a:prstDash val="solid"/>
              <a:round/>
              <a:headEnd type="none" w="med" len="med"/>
              <a:tailEnd type="none" w="med" len="med"/>
            </a:ln>
          </p:spPr>
        </p:cxnSp>
        <p:sp>
          <p:nvSpPr>
            <p:cNvPr id="58" name="Shape 58"/>
            <p:cNvSpPr/>
            <p:nvPr/>
          </p:nvSpPr>
          <p:spPr>
            <a:xfrm>
              <a:off x="7305400" y="24316160"/>
              <a:ext cx="6171" cy="6166"/>
            </a:xfrm>
            <a:custGeom>
              <a:avLst/>
              <a:gdLst/>
              <a:ahLst/>
              <a:cxnLst/>
              <a:rect l="0" t="0" r="0" b="0"/>
              <a:pathLst>
                <a:path w="120000" h="120000" extrusionOk="0">
                  <a:moveTo>
                    <a:pt x="0" y="0"/>
                  </a:moveTo>
                  <a:lnTo>
                    <a:pt x="0" y="0"/>
                  </a:lnTo>
                </a:path>
              </a:pathLst>
            </a:custGeom>
            <a:noFill/>
            <a:ln w="3427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59" name="Shape 59"/>
          <p:cNvGrpSpPr/>
          <p:nvPr/>
        </p:nvGrpSpPr>
        <p:grpSpPr>
          <a:xfrm>
            <a:off x="19663897" y="8057475"/>
            <a:ext cx="1283040" cy="1202855"/>
            <a:chOff x="8168414" y="12118985"/>
            <a:chExt cx="609403" cy="571317"/>
          </a:xfrm>
        </p:grpSpPr>
        <p:cxnSp>
          <p:nvCxnSpPr>
            <p:cNvPr id="60" name="Shape 60"/>
            <p:cNvCxnSpPr/>
            <p:nvPr/>
          </p:nvCxnSpPr>
          <p:spPr>
            <a:xfrm>
              <a:off x="8511204" y="12414900"/>
              <a:ext cx="49806" cy="49806"/>
            </a:xfrm>
            <a:prstGeom prst="straightConnector1">
              <a:avLst/>
            </a:prstGeom>
            <a:noFill/>
            <a:ln w="34275" cap="flat" cmpd="sng">
              <a:solidFill>
                <a:schemeClr val="accent1"/>
              </a:solidFill>
              <a:prstDash val="solid"/>
              <a:round/>
              <a:headEnd type="none" w="med" len="med"/>
              <a:tailEnd type="none" w="med" len="med"/>
            </a:ln>
          </p:spPr>
        </p:cxnSp>
        <p:sp>
          <p:nvSpPr>
            <p:cNvPr id="61" name="Shape 61"/>
            <p:cNvSpPr/>
            <p:nvPr/>
          </p:nvSpPr>
          <p:spPr>
            <a:xfrm>
              <a:off x="8528785" y="12435407"/>
              <a:ext cx="249033" cy="254894"/>
            </a:xfrm>
            <a:custGeom>
              <a:avLst/>
              <a:gdLst/>
              <a:ahLst/>
              <a:cxnLst/>
              <a:rect l="0" t="0" r="0" b="0"/>
              <a:pathLst>
                <a:path w="120000" h="120000" extrusionOk="0">
                  <a:moveTo>
                    <a:pt x="0" y="28272"/>
                  </a:moveTo>
                  <a:lnTo>
                    <a:pt x="28877" y="0"/>
                  </a:lnTo>
                  <a:lnTo>
                    <a:pt x="119679" y="91413"/>
                  </a:lnTo>
                  <a:lnTo>
                    <a:pt x="91122" y="119685"/>
                  </a:lnTo>
                  <a:lnTo>
                    <a:pt x="0" y="28272"/>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62" name="Shape 62"/>
            <p:cNvSpPr/>
            <p:nvPr/>
          </p:nvSpPr>
          <p:spPr>
            <a:xfrm>
              <a:off x="8206503" y="12118985"/>
              <a:ext cx="123052" cy="120124"/>
            </a:xfrm>
            <a:custGeom>
              <a:avLst/>
              <a:gdLst/>
              <a:ahLst/>
              <a:cxnLst/>
              <a:rect l="0" t="0" r="0" b="0"/>
              <a:pathLst>
                <a:path w="120000" h="120000" extrusionOk="0">
                  <a:moveTo>
                    <a:pt x="62245" y="119333"/>
                  </a:moveTo>
                  <a:lnTo>
                    <a:pt x="119358" y="59333"/>
                  </a:lnTo>
                  <a:lnTo>
                    <a:pt x="23743" y="0"/>
                  </a:lnTo>
                  <a:lnTo>
                    <a:pt x="0" y="19333"/>
                  </a:lnTo>
                  <a:lnTo>
                    <a:pt x="62245" y="119333"/>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cxnSp>
          <p:nvCxnSpPr>
            <p:cNvPr id="63" name="Shape 63"/>
            <p:cNvCxnSpPr/>
            <p:nvPr/>
          </p:nvCxnSpPr>
          <p:spPr>
            <a:xfrm rot="10800000">
              <a:off x="8300258" y="12203951"/>
              <a:ext cx="134771" cy="134771"/>
            </a:xfrm>
            <a:prstGeom prst="straightConnector1">
              <a:avLst/>
            </a:prstGeom>
            <a:noFill/>
            <a:ln w="34275" cap="flat" cmpd="sng">
              <a:solidFill>
                <a:schemeClr val="accent1"/>
              </a:solidFill>
              <a:prstDash val="solid"/>
              <a:round/>
              <a:headEnd type="none" w="med" len="med"/>
              <a:tailEnd type="none" w="med" len="med"/>
            </a:ln>
          </p:spPr>
        </p:cxnSp>
        <p:sp>
          <p:nvSpPr>
            <p:cNvPr id="64" name="Shape 64"/>
            <p:cNvSpPr/>
            <p:nvPr/>
          </p:nvSpPr>
          <p:spPr>
            <a:xfrm>
              <a:off x="8168414" y="12118986"/>
              <a:ext cx="562524" cy="559596"/>
            </a:xfrm>
            <a:custGeom>
              <a:avLst/>
              <a:gdLst/>
              <a:ahLst/>
              <a:cxnLst/>
              <a:rect l="0" t="0" r="0" b="0"/>
              <a:pathLst>
                <a:path w="120000" h="120000" extrusionOk="0">
                  <a:moveTo>
                    <a:pt x="119857" y="17914"/>
                  </a:moveTo>
                  <a:lnTo>
                    <a:pt x="119857" y="17914"/>
                  </a:lnTo>
                  <a:cubicBezTo>
                    <a:pt x="102816" y="26445"/>
                    <a:pt x="102816" y="26445"/>
                    <a:pt x="102816" y="26445"/>
                  </a:cubicBezTo>
                  <a:cubicBezTo>
                    <a:pt x="94295" y="16919"/>
                    <a:pt x="94295" y="16919"/>
                    <a:pt x="94295" y="16919"/>
                  </a:cubicBezTo>
                  <a:cubicBezTo>
                    <a:pt x="101822" y="0"/>
                    <a:pt x="101822" y="0"/>
                    <a:pt x="101822" y="0"/>
                  </a:cubicBezTo>
                  <a:lnTo>
                    <a:pt x="101822" y="0"/>
                  </a:lnTo>
                  <a:cubicBezTo>
                    <a:pt x="80520" y="0"/>
                    <a:pt x="75266" y="10521"/>
                    <a:pt x="75266" y="21184"/>
                  </a:cubicBezTo>
                  <a:cubicBezTo>
                    <a:pt x="75266" y="29715"/>
                    <a:pt x="75266" y="29715"/>
                    <a:pt x="75266" y="29715"/>
                  </a:cubicBezTo>
                  <a:cubicBezTo>
                    <a:pt x="3266" y="102938"/>
                    <a:pt x="3266" y="102938"/>
                    <a:pt x="3266" y="102938"/>
                  </a:cubicBezTo>
                  <a:cubicBezTo>
                    <a:pt x="0" y="115592"/>
                    <a:pt x="0" y="115592"/>
                    <a:pt x="0" y="115592"/>
                  </a:cubicBezTo>
                  <a:cubicBezTo>
                    <a:pt x="4260" y="119857"/>
                    <a:pt x="4260" y="119857"/>
                    <a:pt x="4260" y="119857"/>
                  </a:cubicBezTo>
                  <a:cubicBezTo>
                    <a:pt x="17041" y="116729"/>
                    <a:pt x="17041" y="116729"/>
                    <a:pt x="17041" y="116729"/>
                  </a:cubicBezTo>
                  <a:cubicBezTo>
                    <a:pt x="90177" y="44502"/>
                    <a:pt x="90177" y="44502"/>
                    <a:pt x="90177" y="44502"/>
                  </a:cubicBezTo>
                  <a:cubicBezTo>
                    <a:pt x="98556" y="44502"/>
                    <a:pt x="98556" y="44502"/>
                    <a:pt x="98556" y="44502"/>
                  </a:cubicBezTo>
                  <a:cubicBezTo>
                    <a:pt x="109207" y="44502"/>
                    <a:pt x="119857" y="39241"/>
                    <a:pt x="119857" y="17914"/>
                  </a:cubicBezTo>
                </a:path>
              </a:pathLst>
            </a:custGeom>
            <a:noFill/>
            <a:ln w="3427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sp>
        <p:nvSpPr>
          <p:cNvPr id="65" name="Shape 65"/>
          <p:cNvSpPr txBox="1"/>
          <p:nvPr/>
        </p:nvSpPr>
        <p:spPr>
          <a:xfrm>
            <a:off x="1663903" y="4686278"/>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66" name="Shape 66"/>
          <p:cNvSpPr txBox="1"/>
          <p:nvPr/>
        </p:nvSpPr>
        <p:spPr>
          <a:xfrm>
            <a:off x="1560966" y="3954019"/>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sp>
        <p:nvSpPr>
          <p:cNvPr id="67" name="Shape 67"/>
          <p:cNvSpPr txBox="1"/>
          <p:nvPr/>
        </p:nvSpPr>
        <p:spPr>
          <a:xfrm>
            <a:off x="17944004" y="4686278"/>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68" name="Shape 68"/>
          <p:cNvSpPr txBox="1"/>
          <p:nvPr/>
        </p:nvSpPr>
        <p:spPr>
          <a:xfrm>
            <a:off x="17841068" y="3954019"/>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sp>
        <p:nvSpPr>
          <p:cNvPr id="69" name="Shape 69"/>
          <p:cNvSpPr txBox="1"/>
          <p:nvPr/>
        </p:nvSpPr>
        <p:spPr>
          <a:xfrm>
            <a:off x="1663903" y="104320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70" name="Shape 70"/>
          <p:cNvSpPr txBox="1"/>
          <p:nvPr/>
        </p:nvSpPr>
        <p:spPr>
          <a:xfrm>
            <a:off x="1560966" y="969982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sp>
        <p:nvSpPr>
          <p:cNvPr id="71" name="Shape 71"/>
          <p:cNvSpPr txBox="1"/>
          <p:nvPr/>
        </p:nvSpPr>
        <p:spPr>
          <a:xfrm>
            <a:off x="17944004" y="104320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72" name="Shape 72"/>
          <p:cNvSpPr txBox="1"/>
          <p:nvPr/>
        </p:nvSpPr>
        <p:spPr>
          <a:xfrm>
            <a:off x="17841068" y="969982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pic>
        <p:nvPicPr>
          <p:cNvPr id="73" name="Shape 73"/>
          <p:cNvPicPr preferRelativeResize="0"/>
          <p:nvPr/>
        </p:nvPicPr>
        <p:blipFill rotWithShape="1">
          <a:blip r:embed="rId3"/>
          <a:srcRect l="33298" r="33298"/>
          <a:stretch>
            <a:fillRect/>
          </a:stretch>
        </p:blipFill>
        <p:spPr>
          <a:xfrm>
            <a:off x="8122021" y="0"/>
            <a:ext cx="8145300" cy="13716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p:nvPr/>
        </p:nvSpPr>
        <p:spPr>
          <a:xfrm>
            <a:off x="8940800" y="0"/>
            <a:ext cx="8026400" cy="13716000"/>
          </a:xfrm>
          <a:prstGeom prst="rect">
            <a:avLst/>
          </a:prstGeom>
          <a:solidFill>
            <a:srgbClr val="F2F2F2"/>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79" name="Shape 79"/>
          <p:cNvSpPr txBox="1"/>
          <p:nvPr/>
        </p:nvSpPr>
        <p:spPr>
          <a:xfrm>
            <a:off x="9771827" y="4479214"/>
            <a:ext cx="6364346" cy="7478970"/>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a:t>
            </a:r>
          </a:p>
        </p:txBody>
      </p:sp>
      <p:sp>
        <p:nvSpPr>
          <p:cNvPr id="80" name="Shape 80"/>
          <p:cNvSpPr txBox="1"/>
          <p:nvPr/>
        </p:nvSpPr>
        <p:spPr>
          <a:xfrm>
            <a:off x="10486152" y="2233973"/>
            <a:ext cx="5032147"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81" name="Shape 81"/>
          <p:cNvSpPr txBox="1"/>
          <p:nvPr/>
        </p:nvSpPr>
        <p:spPr>
          <a:xfrm>
            <a:off x="10344337" y="1773825"/>
            <a:ext cx="5315699" cy="338700"/>
          </a:xfrm>
          <a:prstGeom prst="rect">
            <a:avLst/>
          </a:prstGeom>
          <a:noFill/>
          <a:ln>
            <a:noFill/>
          </a:ln>
        </p:spPr>
        <p:txBody>
          <a:bodyPr lIns="91425" tIns="45700" rIns="91425" bIns="45700" anchor="t" anchorCtr="0">
            <a:noAutofit/>
          </a:bodyPr>
          <a:lstStyle/>
          <a:p>
            <a:pPr lvl="0" algn="ctr" rtl="0">
              <a:spcBef>
                <a:spcPts val="0"/>
              </a:spcBef>
              <a:buSzPct val="25000"/>
              <a:buNone/>
            </a:pPr>
            <a:r>
              <a:rPr lang="en-US" sz="1600">
                <a:solidFill>
                  <a:schemeClr val="dk2"/>
                </a:solidFill>
                <a:latin typeface="+mn-lt"/>
                <a:ea typeface="+mn-ea"/>
                <a:cs typeface="+mn-ea"/>
                <a:sym typeface="+mn-lt"/>
              </a:rPr>
              <a:t>Y   O   U      C   A   N      W   R   I   T   E      H   E   R   E</a:t>
            </a:r>
          </a:p>
        </p:txBody>
      </p:sp>
      <p:sp>
        <p:nvSpPr>
          <p:cNvPr id="82" name="Shape 82"/>
          <p:cNvSpPr txBox="1"/>
          <p:nvPr/>
        </p:nvSpPr>
        <p:spPr>
          <a:xfrm>
            <a:off x="17798226" y="6141207"/>
            <a:ext cx="4091956" cy="4154983"/>
          </a:xfrm>
          <a:prstGeom prst="rect">
            <a:avLst/>
          </a:prstGeom>
          <a:noFill/>
          <a:ln>
            <a:noFill/>
          </a:ln>
        </p:spPr>
        <p:txBody>
          <a:bodyPr lIns="91425" tIns="45700" rIns="91425" bIns="45700" anchor="t" anchorCtr="0">
            <a:noAutofit/>
          </a:bodyPr>
          <a:lstStyle/>
          <a:p>
            <a:pPr lvl="0">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83" name="Shape 83"/>
          <p:cNvSpPr txBox="1"/>
          <p:nvPr/>
        </p:nvSpPr>
        <p:spPr>
          <a:xfrm>
            <a:off x="17798226" y="4694658"/>
            <a:ext cx="5315773" cy="33855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a:solidFill>
                  <a:schemeClr val="dk2"/>
                </a:solidFill>
                <a:latin typeface="+mn-lt"/>
                <a:ea typeface="+mn-ea"/>
                <a:cs typeface="+mn-ea"/>
                <a:sym typeface="+mn-lt"/>
              </a:rPr>
              <a:t>YOU CAN WRITE HERE</a:t>
            </a:r>
          </a:p>
        </p:txBody>
      </p:sp>
      <p:sp>
        <p:nvSpPr>
          <p:cNvPr id="84" name="Shape 84"/>
          <p:cNvSpPr txBox="1"/>
          <p:nvPr/>
        </p:nvSpPr>
        <p:spPr>
          <a:xfrm>
            <a:off x="17798228" y="9526750"/>
            <a:ext cx="4868098" cy="1754325"/>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a:t>
            </a:r>
          </a:p>
        </p:txBody>
      </p:sp>
      <p:pic>
        <p:nvPicPr>
          <p:cNvPr id="85" name="Shape 85"/>
          <p:cNvPicPr preferRelativeResize="0"/>
          <p:nvPr/>
        </p:nvPicPr>
        <p:blipFill rotWithShape="1">
          <a:blip r:embed="rId3"/>
          <a:srcRect l="31667" r="31667"/>
          <a:stretch>
            <a:fillRect/>
          </a:stretch>
        </p:blipFill>
        <p:spPr>
          <a:xfrm>
            <a:off x="0" y="0"/>
            <a:ext cx="8940801" cy="1371599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1309228" y="1348141"/>
            <a:ext cx="21759300" cy="11037900"/>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91" name="Shape 91"/>
          <p:cNvSpPr txBox="1"/>
          <p:nvPr/>
        </p:nvSpPr>
        <p:spPr>
          <a:xfrm>
            <a:off x="6827015" y="4340088"/>
            <a:ext cx="10723500" cy="2123700"/>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92" name="Shape 92"/>
          <p:cNvSpPr txBox="1"/>
          <p:nvPr/>
        </p:nvSpPr>
        <p:spPr>
          <a:xfrm>
            <a:off x="9547715" y="2813993"/>
            <a:ext cx="5282100" cy="338700"/>
          </a:xfrm>
          <a:prstGeom prst="rect">
            <a:avLst/>
          </a:prstGeom>
          <a:noFill/>
          <a:ln>
            <a:noFill/>
          </a:ln>
        </p:spPr>
        <p:txBody>
          <a:bodyPr lIns="91425" tIns="45700" rIns="91425" bIns="45700" anchor="t" anchorCtr="0">
            <a:noAutofit/>
          </a:bodyPr>
          <a:lstStyle/>
          <a:p>
            <a:pPr lvl="0" algn="ctr" rtl="0">
              <a:spcBef>
                <a:spcPts val="0"/>
              </a:spcBef>
              <a:buSzPct val="25000"/>
              <a:buNone/>
            </a:pPr>
            <a:r>
              <a:rPr lang="en-US" sz="1600">
                <a:solidFill>
                  <a:schemeClr val="dk2"/>
                </a:solidFill>
                <a:latin typeface="+mn-lt"/>
                <a:ea typeface="+mn-ea"/>
                <a:cs typeface="+mn-ea"/>
                <a:sym typeface="+mn-lt"/>
              </a:rPr>
              <a:t>Y   O   U      C   A   N      W   R   I   T   E      H   E   R   E</a:t>
            </a:r>
          </a:p>
        </p:txBody>
      </p:sp>
      <p:sp>
        <p:nvSpPr>
          <p:cNvPr id="93" name="Shape 93"/>
          <p:cNvSpPr txBox="1"/>
          <p:nvPr/>
        </p:nvSpPr>
        <p:spPr>
          <a:xfrm>
            <a:off x="3044825" y="6687488"/>
            <a:ext cx="8696400" cy="1938900"/>
          </a:xfrm>
          <a:prstGeom prst="rect">
            <a:avLst/>
          </a:prstGeom>
          <a:noFill/>
          <a:ln>
            <a:noFill/>
          </a:ln>
        </p:spPr>
        <p:txBody>
          <a:bodyPr lIns="91425" tIns="45700" rIns="91425" bIns="45700" anchor="t" anchorCtr="0">
            <a:noAutofit/>
          </a:bodyPr>
          <a:lstStyle/>
          <a:p>
            <a:pPr marL="0" marR="0" lvl="0" indent="0" algn="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a:t>
            </a:r>
          </a:p>
        </p:txBody>
      </p:sp>
      <p:sp>
        <p:nvSpPr>
          <p:cNvPr id="94" name="Shape 94"/>
          <p:cNvSpPr txBox="1"/>
          <p:nvPr/>
        </p:nvSpPr>
        <p:spPr>
          <a:xfrm>
            <a:off x="9006106" y="8850088"/>
            <a:ext cx="2735100" cy="523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2800">
                <a:solidFill>
                  <a:schemeClr val="dk2"/>
                </a:solidFill>
                <a:latin typeface="+mn-lt"/>
                <a:ea typeface="+mn-ea"/>
                <a:cs typeface="+mn-ea"/>
                <a:sym typeface="+mn-lt"/>
              </a:rPr>
              <a:t>JOHN DOE</a:t>
            </a:r>
          </a:p>
        </p:txBody>
      </p:sp>
      <p:sp>
        <p:nvSpPr>
          <p:cNvPr id="95" name="Shape 95"/>
          <p:cNvSpPr txBox="1"/>
          <p:nvPr/>
        </p:nvSpPr>
        <p:spPr>
          <a:xfrm>
            <a:off x="12600896" y="8846917"/>
            <a:ext cx="3105299" cy="523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a:solidFill>
                  <a:schemeClr val="dk2"/>
                </a:solidFill>
                <a:latin typeface="+mn-lt"/>
                <a:ea typeface="+mn-ea"/>
                <a:cs typeface="+mn-ea"/>
                <a:sym typeface="+mn-lt"/>
              </a:rPr>
              <a:t>MARK ZUCK</a:t>
            </a:r>
          </a:p>
        </p:txBody>
      </p:sp>
      <p:sp>
        <p:nvSpPr>
          <p:cNvPr id="96" name="Shape 96"/>
          <p:cNvSpPr txBox="1"/>
          <p:nvPr/>
        </p:nvSpPr>
        <p:spPr>
          <a:xfrm>
            <a:off x="12598399" y="6788311"/>
            <a:ext cx="8696399" cy="1938900"/>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grpSp>
        <p:nvGrpSpPr>
          <p:cNvPr id="102" name="Shape 102"/>
          <p:cNvGrpSpPr/>
          <p:nvPr/>
        </p:nvGrpSpPr>
        <p:grpSpPr>
          <a:xfrm>
            <a:off x="2749952" y="2705522"/>
            <a:ext cx="18877742" cy="8351845"/>
            <a:chOff x="2749952" y="2130308"/>
            <a:chExt cx="18877742" cy="8351845"/>
          </a:xfrm>
        </p:grpSpPr>
        <p:sp>
          <p:nvSpPr>
            <p:cNvPr id="103" name="Shape 103"/>
            <p:cNvSpPr txBox="1"/>
            <p:nvPr/>
          </p:nvSpPr>
          <p:spPr>
            <a:xfrm>
              <a:off x="2876952" y="40270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04" name="Shape 104"/>
            <p:cNvSpPr txBox="1"/>
            <p:nvPr/>
          </p:nvSpPr>
          <p:spPr>
            <a:xfrm>
              <a:off x="2749952" y="3294803"/>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05" name="Shape 105"/>
            <p:cNvSpPr txBox="1"/>
            <p:nvPr/>
          </p:nvSpPr>
          <p:spPr>
            <a:xfrm>
              <a:off x="9725029" y="40270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06" name="Shape 106"/>
            <p:cNvSpPr txBox="1"/>
            <p:nvPr/>
          </p:nvSpPr>
          <p:spPr>
            <a:xfrm>
              <a:off x="9623429" y="3294803"/>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07" name="Shape 107"/>
            <p:cNvSpPr txBox="1"/>
            <p:nvPr/>
          </p:nvSpPr>
          <p:spPr>
            <a:xfrm>
              <a:off x="16674706" y="40270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08" name="Shape 108"/>
            <p:cNvSpPr txBox="1"/>
            <p:nvPr/>
          </p:nvSpPr>
          <p:spPr>
            <a:xfrm>
              <a:off x="16573106" y="3294803"/>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09" name="Shape 109"/>
            <p:cNvSpPr txBox="1"/>
            <p:nvPr/>
          </p:nvSpPr>
          <p:spPr>
            <a:xfrm>
              <a:off x="2876952" y="90704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10" name="Shape 110"/>
            <p:cNvSpPr txBox="1"/>
            <p:nvPr/>
          </p:nvSpPr>
          <p:spPr>
            <a:xfrm>
              <a:off x="2749952" y="8338225"/>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11" name="Shape 111"/>
            <p:cNvSpPr txBox="1"/>
            <p:nvPr/>
          </p:nvSpPr>
          <p:spPr>
            <a:xfrm>
              <a:off x="9725029" y="90704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12" name="Shape 112"/>
            <p:cNvSpPr txBox="1"/>
            <p:nvPr/>
          </p:nvSpPr>
          <p:spPr>
            <a:xfrm>
              <a:off x="9623429" y="8338225"/>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13" name="Shape 113"/>
            <p:cNvSpPr txBox="1"/>
            <p:nvPr/>
          </p:nvSpPr>
          <p:spPr>
            <a:xfrm>
              <a:off x="16674706" y="90704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14" name="Shape 114"/>
            <p:cNvSpPr txBox="1"/>
            <p:nvPr/>
          </p:nvSpPr>
          <p:spPr>
            <a:xfrm>
              <a:off x="16573106" y="8338225"/>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15" name="Shape 115"/>
            <p:cNvSpPr/>
            <p:nvPr/>
          </p:nvSpPr>
          <p:spPr>
            <a:xfrm>
              <a:off x="4585585" y="2130308"/>
              <a:ext cx="1304541" cy="711569"/>
            </a:xfrm>
            <a:custGeom>
              <a:avLst/>
              <a:gdLst/>
              <a:ahLst/>
              <a:cxnLst/>
              <a:rect l="0" t="0" r="0" b="0"/>
              <a:pathLst>
                <a:path w="120000" h="120000" extrusionOk="0">
                  <a:moveTo>
                    <a:pt x="109088" y="100000"/>
                  </a:moveTo>
                  <a:cubicBezTo>
                    <a:pt x="109088" y="105527"/>
                    <a:pt x="106644" y="110000"/>
                    <a:pt x="103638" y="110000"/>
                  </a:cubicBezTo>
                  <a:lnTo>
                    <a:pt x="10911" y="110000"/>
                  </a:lnTo>
                  <a:cubicBezTo>
                    <a:pt x="7894" y="110000"/>
                    <a:pt x="5455" y="105527"/>
                    <a:pt x="5455" y="100000"/>
                  </a:cubicBezTo>
                  <a:lnTo>
                    <a:pt x="5455" y="20000"/>
                  </a:lnTo>
                  <a:cubicBezTo>
                    <a:pt x="5455" y="14483"/>
                    <a:pt x="7894" y="10000"/>
                    <a:pt x="10911" y="10000"/>
                  </a:cubicBezTo>
                  <a:lnTo>
                    <a:pt x="103638" y="10000"/>
                  </a:lnTo>
                  <a:cubicBezTo>
                    <a:pt x="106644" y="10000"/>
                    <a:pt x="109088" y="14483"/>
                    <a:pt x="109088" y="20000"/>
                  </a:cubicBezTo>
                  <a:cubicBezTo>
                    <a:pt x="109088" y="20000"/>
                    <a:pt x="109088" y="100000"/>
                    <a:pt x="109088" y="100000"/>
                  </a:cubicBezTo>
                  <a:close/>
                  <a:moveTo>
                    <a:pt x="114544" y="40000"/>
                  </a:moveTo>
                  <a:lnTo>
                    <a:pt x="114544" y="20000"/>
                  </a:lnTo>
                  <a:cubicBezTo>
                    <a:pt x="114544" y="8955"/>
                    <a:pt x="109661" y="0"/>
                    <a:pt x="103638" y="0"/>
                  </a:cubicBezTo>
                  <a:lnTo>
                    <a:pt x="10911" y="0"/>
                  </a:lnTo>
                  <a:cubicBezTo>
                    <a:pt x="4883" y="0"/>
                    <a:pt x="0" y="8955"/>
                    <a:pt x="0" y="20000"/>
                  </a:cubicBezTo>
                  <a:lnTo>
                    <a:pt x="0" y="100000"/>
                  </a:lnTo>
                  <a:cubicBezTo>
                    <a:pt x="0" y="111050"/>
                    <a:pt x="4883" y="120000"/>
                    <a:pt x="10911" y="120000"/>
                  </a:cubicBezTo>
                  <a:lnTo>
                    <a:pt x="103638" y="120000"/>
                  </a:lnTo>
                  <a:cubicBezTo>
                    <a:pt x="109661" y="120000"/>
                    <a:pt x="114544" y="111050"/>
                    <a:pt x="114544" y="100000"/>
                  </a:cubicBezTo>
                  <a:lnTo>
                    <a:pt x="114544" y="80000"/>
                  </a:lnTo>
                  <a:cubicBezTo>
                    <a:pt x="117555" y="80000"/>
                    <a:pt x="120000" y="75527"/>
                    <a:pt x="120000" y="70000"/>
                  </a:cubicBezTo>
                  <a:lnTo>
                    <a:pt x="120000" y="50000"/>
                  </a:lnTo>
                  <a:cubicBezTo>
                    <a:pt x="120000" y="44483"/>
                    <a:pt x="117555" y="40000"/>
                    <a:pt x="114544" y="40000"/>
                  </a:cubicBezTo>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6" name="Shape 116"/>
            <p:cNvSpPr/>
            <p:nvPr/>
          </p:nvSpPr>
          <p:spPr>
            <a:xfrm>
              <a:off x="4644880" y="6588956"/>
              <a:ext cx="1185948" cy="1304540"/>
            </a:xfrm>
            <a:custGeom>
              <a:avLst/>
              <a:gdLst/>
              <a:ahLst/>
              <a:cxnLst/>
              <a:rect l="0" t="0" r="0" b="0"/>
              <a:pathLst>
                <a:path w="120000" h="120000" extrusionOk="0">
                  <a:moveTo>
                    <a:pt x="66000" y="111783"/>
                  </a:moveTo>
                  <a:cubicBezTo>
                    <a:pt x="66000" y="113294"/>
                    <a:pt x="64650" y="114511"/>
                    <a:pt x="62983" y="114511"/>
                  </a:cubicBezTo>
                  <a:cubicBezTo>
                    <a:pt x="62116" y="114511"/>
                    <a:pt x="61350" y="114177"/>
                    <a:pt x="60800" y="113650"/>
                  </a:cubicBezTo>
                  <a:lnTo>
                    <a:pt x="60783" y="113661"/>
                  </a:lnTo>
                  <a:lnTo>
                    <a:pt x="60000" y="113011"/>
                  </a:lnTo>
                  <a:lnTo>
                    <a:pt x="60000" y="6977"/>
                  </a:lnTo>
                  <a:lnTo>
                    <a:pt x="60877" y="6255"/>
                  </a:lnTo>
                  <a:lnTo>
                    <a:pt x="60888" y="6261"/>
                  </a:lnTo>
                  <a:cubicBezTo>
                    <a:pt x="61427" y="5788"/>
                    <a:pt x="62166" y="5483"/>
                    <a:pt x="62983" y="5483"/>
                  </a:cubicBezTo>
                  <a:cubicBezTo>
                    <a:pt x="64650" y="5483"/>
                    <a:pt x="66000" y="6711"/>
                    <a:pt x="66000" y="8216"/>
                  </a:cubicBezTo>
                  <a:cubicBezTo>
                    <a:pt x="66000" y="8216"/>
                    <a:pt x="66000" y="111783"/>
                    <a:pt x="66000" y="111783"/>
                  </a:cubicBezTo>
                  <a:close/>
                  <a:moveTo>
                    <a:pt x="54000" y="108044"/>
                  </a:moveTo>
                  <a:lnTo>
                    <a:pt x="24000" y="83216"/>
                  </a:lnTo>
                  <a:lnTo>
                    <a:pt x="24000" y="36700"/>
                  </a:lnTo>
                  <a:lnTo>
                    <a:pt x="25344" y="35594"/>
                  </a:lnTo>
                  <a:lnTo>
                    <a:pt x="25327" y="35588"/>
                  </a:lnTo>
                  <a:lnTo>
                    <a:pt x="54000" y="11927"/>
                  </a:lnTo>
                  <a:cubicBezTo>
                    <a:pt x="54000" y="11927"/>
                    <a:pt x="54000" y="108044"/>
                    <a:pt x="54000" y="108044"/>
                  </a:cubicBezTo>
                  <a:close/>
                  <a:moveTo>
                    <a:pt x="18000" y="81383"/>
                  </a:moveTo>
                  <a:cubicBezTo>
                    <a:pt x="11155" y="79361"/>
                    <a:pt x="6000" y="70555"/>
                    <a:pt x="6000" y="60000"/>
                  </a:cubicBezTo>
                  <a:cubicBezTo>
                    <a:pt x="6000" y="49444"/>
                    <a:pt x="11155" y="40638"/>
                    <a:pt x="18000" y="38622"/>
                  </a:cubicBezTo>
                  <a:cubicBezTo>
                    <a:pt x="18000" y="38622"/>
                    <a:pt x="18000" y="81383"/>
                    <a:pt x="18000" y="81383"/>
                  </a:cubicBezTo>
                  <a:close/>
                  <a:moveTo>
                    <a:pt x="72033" y="8177"/>
                  </a:moveTo>
                  <a:cubicBezTo>
                    <a:pt x="72033" y="3655"/>
                    <a:pt x="67988" y="0"/>
                    <a:pt x="62994" y="0"/>
                  </a:cubicBezTo>
                  <a:cubicBezTo>
                    <a:pt x="60444" y="0"/>
                    <a:pt x="58150" y="966"/>
                    <a:pt x="56500" y="2505"/>
                  </a:cubicBezTo>
                  <a:lnTo>
                    <a:pt x="19805" y="32805"/>
                  </a:lnTo>
                  <a:cubicBezTo>
                    <a:pt x="8766" y="33611"/>
                    <a:pt x="0" y="45461"/>
                    <a:pt x="0" y="60000"/>
                  </a:cubicBezTo>
                  <a:cubicBezTo>
                    <a:pt x="0" y="74583"/>
                    <a:pt x="8822" y="86461"/>
                    <a:pt x="19916" y="87200"/>
                  </a:cubicBezTo>
                  <a:lnTo>
                    <a:pt x="56500" y="117494"/>
                  </a:lnTo>
                  <a:cubicBezTo>
                    <a:pt x="58144" y="119033"/>
                    <a:pt x="60438" y="120000"/>
                    <a:pt x="62994" y="120000"/>
                  </a:cubicBezTo>
                  <a:cubicBezTo>
                    <a:pt x="67988" y="120000"/>
                    <a:pt x="72033" y="116338"/>
                    <a:pt x="72033" y="111827"/>
                  </a:cubicBezTo>
                  <a:cubicBezTo>
                    <a:pt x="72033" y="111722"/>
                    <a:pt x="72005" y="111622"/>
                    <a:pt x="72000" y="111516"/>
                  </a:cubicBezTo>
                  <a:lnTo>
                    <a:pt x="72000" y="8483"/>
                  </a:lnTo>
                  <a:cubicBezTo>
                    <a:pt x="72005" y="8377"/>
                    <a:pt x="72033" y="8277"/>
                    <a:pt x="72033" y="8177"/>
                  </a:cubicBezTo>
                  <a:moveTo>
                    <a:pt x="106244" y="60000"/>
                  </a:moveTo>
                  <a:lnTo>
                    <a:pt x="119122" y="48294"/>
                  </a:lnTo>
                  <a:cubicBezTo>
                    <a:pt x="119666" y="47800"/>
                    <a:pt x="120000" y="47116"/>
                    <a:pt x="120000" y="46361"/>
                  </a:cubicBezTo>
                  <a:cubicBezTo>
                    <a:pt x="120000" y="44855"/>
                    <a:pt x="118655" y="43638"/>
                    <a:pt x="117000" y="43638"/>
                  </a:cubicBezTo>
                  <a:cubicBezTo>
                    <a:pt x="116172" y="43638"/>
                    <a:pt x="115422" y="43938"/>
                    <a:pt x="114877" y="44433"/>
                  </a:cubicBezTo>
                  <a:lnTo>
                    <a:pt x="102000" y="56144"/>
                  </a:lnTo>
                  <a:lnTo>
                    <a:pt x="89122" y="44433"/>
                  </a:lnTo>
                  <a:cubicBezTo>
                    <a:pt x="88577" y="43938"/>
                    <a:pt x="87827" y="43638"/>
                    <a:pt x="87000" y="43638"/>
                  </a:cubicBezTo>
                  <a:cubicBezTo>
                    <a:pt x="85344" y="43638"/>
                    <a:pt x="84000" y="44855"/>
                    <a:pt x="84000" y="46361"/>
                  </a:cubicBezTo>
                  <a:cubicBezTo>
                    <a:pt x="84000" y="47116"/>
                    <a:pt x="84333" y="47800"/>
                    <a:pt x="84877" y="48294"/>
                  </a:cubicBezTo>
                  <a:lnTo>
                    <a:pt x="97755" y="60000"/>
                  </a:lnTo>
                  <a:lnTo>
                    <a:pt x="84877" y="71705"/>
                  </a:lnTo>
                  <a:cubicBezTo>
                    <a:pt x="84333" y="72200"/>
                    <a:pt x="84000" y="72883"/>
                    <a:pt x="84000" y="73638"/>
                  </a:cubicBezTo>
                  <a:cubicBezTo>
                    <a:pt x="84000" y="75144"/>
                    <a:pt x="85344" y="76361"/>
                    <a:pt x="87000" y="76361"/>
                  </a:cubicBezTo>
                  <a:cubicBezTo>
                    <a:pt x="87827" y="76361"/>
                    <a:pt x="88577" y="76061"/>
                    <a:pt x="89122" y="75566"/>
                  </a:cubicBezTo>
                  <a:lnTo>
                    <a:pt x="102000" y="63855"/>
                  </a:lnTo>
                  <a:lnTo>
                    <a:pt x="114877" y="75566"/>
                  </a:lnTo>
                  <a:cubicBezTo>
                    <a:pt x="115422" y="76061"/>
                    <a:pt x="116172" y="76361"/>
                    <a:pt x="117000" y="76361"/>
                  </a:cubicBezTo>
                  <a:cubicBezTo>
                    <a:pt x="118655" y="76361"/>
                    <a:pt x="120000" y="75144"/>
                    <a:pt x="120000" y="73638"/>
                  </a:cubicBezTo>
                  <a:cubicBezTo>
                    <a:pt x="120000" y="72883"/>
                    <a:pt x="119666" y="72200"/>
                    <a:pt x="119122" y="71705"/>
                  </a:cubicBezTo>
                  <a:cubicBezTo>
                    <a:pt x="119122" y="71705"/>
                    <a:pt x="106244" y="60000"/>
                    <a:pt x="106244" y="60000"/>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7" name="Shape 117"/>
            <p:cNvSpPr/>
            <p:nvPr/>
          </p:nvSpPr>
          <p:spPr>
            <a:xfrm>
              <a:off x="11560634" y="2130308"/>
              <a:ext cx="1304541" cy="711569"/>
            </a:xfrm>
            <a:custGeom>
              <a:avLst/>
              <a:gdLst/>
              <a:ahLst/>
              <a:cxnLst/>
              <a:rect l="0" t="0" r="0" b="0"/>
              <a:pathLst>
                <a:path w="120000" h="120000" extrusionOk="0">
                  <a:moveTo>
                    <a:pt x="109088" y="100000"/>
                  </a:moveTo>
                  <a:cubicBezTo>
                    <a:pt x="109088" y="105527"/>
                    <a:pt x="106644" y="110000"/>
                    <a:pt x="103638" y="110000"/>
                  </a:cubicBezTo>
                  <a:lnTo>
                    <a:pt x="10911" y="110000"/>
                  </a:lnTo>
                  <a:cubicBezTo>
                    <a:pt x="7900" y="110000"/>
                    <a:pt x="5455" y="105527"/>
                    <a:pt x="5455" y="100000"/>
                  </a:cubicBezTo>
                  <a:lnTo>
                    <a:pt x="5455" y="20000"/>
                  </a:lnTo>
                  <a:cubicBezTo>
                    <a:pt x="5455" y="14483"/>
                    <a:pt x="7900" y="10000"/>
                    <a:pt x="10911" y="10000"/>
                  </a:cubicBezTo>
                  <a:lnTo>
                    <a:pt x="103638" y="10000"/>
                  </a:lnTo>
                  <a:cubicBezTo>
                    <a:pt x="106644" y="10000"/>
                    <a:pt x="109088" y="14483"/>
                    <a:pt x="109088" y="20000"/>
                  </a:cubicBezTo>
                  <a:cubicBezTo>
                    <a:pt x="109088" y="20000"/>
                    <a:pt x="109088" y="100000"/>
                    <a:pt x="109088" y="100000"/>
                  </a:cubicBezTo>
                  <a:close/>
                  <a:moveTo>
                    <a:pt x="114544" y="40000"/>
                  </a:moveTo>
                  <a:lnTo>
                    <a:pt x="114544" y="20000"/>
                  </a:lnTo>
                  <a:cubicBezTo>
                    <a:pt x="114544" y="8955"/>
                    <a:pt x="109661" y="0"/>
                    <a:pt x="103638" y="0"/>
                  </a:cubicBezTo>
                  <a:lnTo>
                    <a:pt x="10911" y="0"/>
                  </a:lnTo>
                  <a:cubicBezTo>
                    <a:pt x="4883" y="0"/>
                    <a:pt x="0" y="8955"/>
                    <a:pt x="0" y="20000"/>
                  </a:cubicBezTo>
                  <a:lnTo>
                    <a:pt x="0" y="100000"/>
                  </a:lnTo>
                  <a:cubicBezTo>
                    <a:pt x="0" y="111050"/>
                    <a:pt x="4883" y="120000"/>
                    <a:pt x="10911" y="120000"/>
                  </a:cubicBezTo>
                  <a:lnTo>
                    <a:pt x="103638" y="120000"/>
                  </a:lnTo>
                  <a:cubicBezTo>
                    <a:pt x="109661" y="120000"/>
                    <a:pt x="114544" y="111050"/>
                    <a:pt x="114544" y="100000"/>
                  </a:cubicBezTo>
                  <a:lnTo>
                    <a:pt x="114544" y="80000"/>
                  </a:lnTo>
                  <a:cubicBezTo>
                    <a:pt x="117555" y="80000"/>
                    <a:pt x="120000" y="75527"/>
                    <a:pt x="120000" y="70000"/>
                  </a:cubicBezTo>
                  <a:lnTo>
                    <a:pt x="120000" y="50000"/>
                  </a:lnTo>
                  <a:cubicBezTo>
                    <a:pt x="120000" y="44483"/>
                    <a:pt x="117555" y="40000"/>
                    <a:pt x="114544" y="40000"/>
                  </a:cubicBezTo>
                  <a:moveTo>
                    <a:pt x="10911" y="100000"/>
                  </a:moveTo>
                  <a:lnTo>
                    <a:pt x="38183" y="100000"/>
                  </a:lnTo>
                  <a:lnTo>
                    <a:pt x="38183" y="20000"/>
                  </a:lnTo>
                  <a:lnTo>
                    <a:pt x="10911" y="20000"/>
                  </a:lnTo>
                  <a:cubicBezTo>
                    <a:pt x="10911" y="20000"/>
                    <a:pt x="10911" y="100000"/>
                    <a:pt x="10911" y="100000"/>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8" name="Shape 118"/>
            <p:cNvSpPr/>
            <p:nvPr/>
          </p:nvSpPr>
          <p:spPr>
            <a:xfrm>
              <a:off x="18475020" y="2130308"/>
              <a:ext cx="1304541" cy="711569"/>
            </a:xfrm>
            <a:custGeom>
              <a:avLst/>
              <a:gdLst/>
              <a:ahLst/>
              <a:cxnLst/>
              <a:rect l="0" t="0" r="0" b="0"/>
              <a:pathLst>
                <a:path w="120000" h="120000" extrusionOk="0">
                  <a:moveTo>
                    <a:pt x="109088" y="100000"/>
                  </a:moveTo>
                  <a:cubicBezTo>
                    <a:pt x="109088" y="105527"/>
                    <a:pt x="106644" y="110000"/>
                    <a:pt x="103638" y="110000"/>
                  </a:cubicBezTo>
                  <a:lnTo>
                    <a:pt x="10911" y="110000"/>
                  </a:lnTo>
                  <a:cubicBezTo>
                    <a:pt x="7900" y="110000"/>
                    <a:pt x="5455" y="105527"/>
                    <a:pt x="5455" y="100000"/>
                  </a:cubicBezTo>
                  <a:lnTo>
                    <a:pt x="5455" y="20000"/>
                  </a:lnTo>
                  <a:cubicBezTo>
                    <a:pt x="5455" y="14483"/>
                    <a:pt x="7900" y="10000"/>
                    <a:pt x="10911" y="10000"/>
                  </a:cubicBezTo>
                  <a:lnTo>
                    <a:pt x="103638" y="10000"/>
                  </a:lnTo>
                  <a:cubicBezTo>
                    <a:pt x="106644" y="10000"/>
                    <a:pt x="109088" y="14483"/>
                    <a:pt x="109088" y="20000"/>
                  </a:cubicBezTo>
                  <a:cubicBezTo>
                    <a:pt x="109088" y="20000"/>
                    <a:pt x="109088" y="100000"/>
                    <a:pt x="109088" y="100000"/>
                  </a:cubicBezTo>
                  <a:close/>
                  <a:moveTo>
                    <a:pt x="114544" y="40000"/>
                  </a:moveTo>
                  <a:lnTo>
                    <a:pt x="114544" y="20000"/>
                  </a:lnTo>
                  <a:cubicBezTo>
                    <a:pt x="114544" y="8955"/>
                    <a:pt x="109661" y="0"/>
                    <a:pt x="103638" y="0"/>
                  </a:cubicBezTo>
                  <a:lnTo>
                    <a:pt x="10911" y="0"/>
                  </a:lnTo>
                  <a:cubicBezTo>
                    <a:pt x="4883" y="0"/>
                    <a:pt x="0" y="8955"/>
                    <a:pt x="0" y="20000"/>
                  </a:cubicBezTo>
                  <a:lnTo>
                    <a:pt x="0" y="100000"/>
                  </a:lnTo>
                  <a:cubicBezTo>
                    <a:pt x="0" y="111050"/>
                    <a:pt x="4883" y="120000"/>
                    <a:pt x="10911" y="120000"/>
                  </a:cubicBezTo>
                  <a:lnTo>
                    <a:pt x="103638" y="120000"/>
                  </a:lnTo>
                  <a:cubicBezTo>
                    <a:pt x="109661" y="120000"/>
                    <a:pt x="114544" y="111050"/>
                    <a:pt x="114544" y="100000"/>
                  </a:cubicBezTo>
                  <a:lnTo>
                    <a:pt x="114544" y="80000"/>
                  </a:lnTo>
                  <a:cubicBezTo>
                    <a:pt x="117555" y="80000"/>
                    <a:pt x="120000" y="75527"/>
                    <a:pt x="120000" y="70000"/>
                  </a:cubicBezTo>
                  <a:lnTo>
                    <a:pt x="120000" y="50000"/>
                  </a:lnTo>
                  <a:cubicBezTo>
                    <a:pt x="120000" y="44483"/>
                    <a:pt x="117555" y="40000"/>
                    <a:pt x="114544" y="40000"/>
                  </a:cubicBezTo>
                  <a:moveTo>
                    <a:pt x="10911" y="100000"/>
                  </a:moveTo>
                  <a:lnTo>
                    <a:pt x="60000" y="100000"/>
                  </a:lnTo>
                  <a:lnTo>
                    <a:pt x="60000" y="20000"/>
                  </a:lnTo>
                  <a:lnTo>
                    <a:pt x="10911" y="20000"/>
                  </a:lnTo>
                  <a:cubicBezTo>
                    <a:pt x="10911" y="20000"/>
                    <a:pt x="10911" y="100000"/>
                    <a:pt x="10911" y="100000"/>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9" name="Shape 119"/>
            <p:cNvSpPr/>
            <p:nvPr/>
          </p:nvSpPr>
          <p:spPr>
            <a:xfrm>
              <a:off x="11857117" y="6588956"/>
              <a:ext cx="711918" cy="1304540"/>
            </a:xfrm>
            <a:custGeom>
              <a:avLst/>
              <a:gdLst/>
              <a:ahLst/>
              <a:cxnLst/>
              <a:rect l="0" t="0" r="0" b="0"/>
              <a:pathLst>
                <a:path w="120000" h="120000" extrusionOk="0">
                  <a:moveTo>
                    <a:pt x="109944" y="111783"/>
                  </a:moveTo>
                  <a:cubicBezTo>
                    <a:pt x="109944" y="113294"/>
                    <a:pt x="107694" y="114511"/>
                    <a:pt x="104922" y="114511"/>
                  </a:cubicBezTo>
                  <a:cubicBezTo>
                    <a:pt x="103477" y="114511"/>
                    <a:pt x="102200" y="114177"/>
                    <a:pt x="101283" y="113650"/>
                  </a:cubicBezTo>
                  <a:lnTo>
                    <a:pt x="101261" y="113661"/>
                  </a:lnTo>
                  <a:lnTo>
                    <a:pt x="99950" y="113011"/>
                  </a:lnTo>
                  <a:lnTo>
                    <a:pt x="99950" y="6977"/>
                  </a:lnTo>
                  <a:lnTo>
                    <a:pt x="101416" y="6255"/>
                  </a:lnTo>
                  <a:lnTo>
                    <a:pt x="101433" y="6261"/>
                  </a:lnTo>
                  <a:cubicBezTo>
                    <a:pt x="102338" y="5788"/>
                    <a:pt x="103561" y="5483"/>
                    <a:pt x="104922" y="5483"/>
                  </a:cubicBezTo>
                  <a:cubicBezTo>
                    <a:pt x="107694" y="5483"/>
                    <a:pt x="109944" y="6711"/>
                    <a:pt x="109944" y="8216"/>
                  </a:cubicBezTo>
                  <a:cubicBezTo>
                    <a:pt x="109944" y="8216"/>
                    <a:pt x="109944" y="111783"/>
                    <a:pt x="109944" y="111783"/>
                  </a:cubicBezTo>
                  <a:close/>
                  <a:moveTo>
                    <a:pt x="89955" y="108044"/>
                  </a:moveTo>
                  <a:lnTo>
                    <a:pt x="39977" y="83211"/>
                  </a:lnTo>
                  <a:lnTo>
                    <a:pt x="39977" y="36705"/>
                  </a:lnTo>
                  <a:lnTo>
                    <a:pt x="42216" y="35594"/>
                  </a:lnTo>
                  <a:lnTo>
                    <a:pt x="42194" y="35588"/>
                  </a:lnTo>
                  <a:lnTo>
                    <a:pt x="89955" y="11927"/>
                  </a:lnTo>
                  <a:cubicBezTo>
                    <a:pt x="89955" y="11927"/>
                    <a:pt x="89955" y="108044"/>
                    <a:pt x="89955" y="108044"/>
                  </a:cubicBezTo>
                  <a:close/>
                  <a:moveTo>
                    <a:pt x="29983" y="81377"/>
                  </a:moveTo>
                  <a:cubicBezTo>
                    <a:pt x="18577" y="79355"/>
                    <a:pt x="9994" y="70555"/>
                    <a:pt x="9994" y="60000"/>
                  </a:cubicBezTo>
                  <a:cubicBezTo>
                    <a:pt x="9994" y="49444"/>
                    <a:pt x="18577" y="40638"/>
                    <a:pt x="29983" y="38622"/>
                  </a:cubicBezTo>
                  <a:cubicBezTo>
                    <a:pt x="29983" y="38622"/>
                    <a:pt x="29983" y="81377"/>
                    <a:pt x="29983" y="81377"/>
                  </a:cubicBezTo>
                  <a:close/>
                  <a:moveTo>
                    <a:pt x="119938" y="8483"/>
                  </a:moveTo>
                  <a:cubicBezTo>
                    <a:pt x="119950" y="8377"/>
                    <a:pt x="120000" y="8277"/>
                    <a:pt x="120000" y="8177"/>
                  </a:cubicBezTo>
                  <a:cubicBezTo>
                    <a:pt x="120000" y="3655"/>
                    <a:pt x="113255" y="0"/>
                    <a:pt x="104938" y="0"/>
                  </a:cubicBezTo>
                  <a:cubicBezTo>
                    <a:pt x="100683" y="0"/>
                    <a:pt x="96861" y="966"/>
                    <a:pt x="94122" y="2505"/>
                  </a:cubicBezTo>
                  <a:lnTo>
                    <a:pt x="32994" y="32805"/>
                  </a:lnTo>
                  <a:cubicBezTo>
                    <a:pt x="14600" y="33611"/>
                    <a:pt x="0" y="45461"/>
                    <a:pt x="0" y="60000"/>
                  </a:cubicBezTo>
                  <a:cubicBezTo>
                    <a:pt x="0" y="74583"/>
                    <a:pt x="14700" y="86461"/>
                    <a:pt x="33177" y="87200"/>
                  </a:cubicBezTo>
                  <a:lnTo>
                    <a:pt x="94122" y="117488"/>
                  </a:lnTo>
                  <a:cubicBezTo>
                    <a:pt x="96855" y="119033"/>
                    <a:pt x="100683" y="120000"/>
                    <a:pt x="104938" y="120000"/>
                  </a:cubicBezTo>
                  <a:cubicBezTo>
                    <a:pt x="113255" y="120000"/>
                    <a:pt x="120000" y="116338"/>
                    <a:pt x="120000" y="111827"/>
                  </a:cubicBezTo>
                  <a:cubicBezTo>
                    <a:pt x="120000" y="111722"/>
                    <a:pt x="119950" y="111622"/>
                    <a:pt x="119938" y="111516"/>
                  </a:cubicBezTo>
                  <a:cubicBezTo>
                    <a:pt x="119938" y="111516"/>
                    <a:pt x="119938" y="8483"/>
                    <a:pt x="119938" y="8483"/>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20" name="Shape 120"/>
            <p:cNvSpPr/>
            <p:nvPr/>
          </p:nvSpPr>
          <p:spPr>
            <a:xfrm>
              <a:off x="18652912" y="6588956"/>
              <a:ext cx="948759" cy="1304540"/>
            </a:xfrm>
            <a:custGeom>
              <a:avLst/>
              <a:gdLst/>
              <a:ahLst/>
              <a:cxnLst/>
              <a:rect l="0" t="0" r="0" b="0"/>
              <a:pathLst>
                <a:path w="120000" h="120000" extrusionOk="0">
                  <a:moveTo>
                    <a:pt x="82500" y="111783"/>
                  </a:moveTo>
                  <a:cubicBezTo>
                    <a:pt x="82500" y="113294"/>
                    <a:pt x="80811" y="114511"/>
                    <a:pt x="78727" y="114511"/>
                  </a:cubicBezTo>
                  <a:cubicBezTo>
                    <a:pt x="77650" y="114511"/>
                    <a:pt x="76688" y="114177"/>
                    <a:pt x="76000" y="113650"/>
                  </a:cubicBezTo>
                  <a:lnTo>
                    <a:pt x="75983" y="113661"/>
                  </a:lnTo>
                  <a:lnTo>
                    <a:pt x="75000" y="113011"/>
                  </a:lnTo>
                  <a:lnTo>
                    <a:pt x="75000" y="6977"/>
                  </a:lnTo>
                  <a:lnTo>
                    <a:pt x="76100" y="6255"/>
                  </a:lnTo>
                  <a:lnTo>
                    <a:pt x="76111" y="6261"/>
                  </a:lnTo>
                  <a:cubicBezTo>
                    <a:pt x="76788" y="5788"/>
                    <a:pt x="77711" y="5483"/>
                    <a:pt x="78727" y="5483"/>
                  </a:cubicBezTo>
                  <a:cubicBezTo>
                    <a:pt x="80811" y="5483"/>
                    <a:pt x="82500" y="6711"/>
                    <a:pt x="82500" y="8216"/>
                  </a:cubicBezTo>
                  <a:cubicBezTo>
                    <a:pt x="82500" y="8216"/>
                    <a:pt x="82500" y="111783"/>
                    <a:pt x="82500" y="111783"/>
                  </a:cubicBezTo>
                  <a:close/>
                  <a:moveTo>
                    <a:pt x="67500" y="108044"/>
                  </a:moveTo>
                  <a:lnTo>
                    <a:pt x="30000" y="83211"/>
                  </a:lnTo>
                  <a:lnTo>
                    <a:pt x="30000" y="36705"/>
                  </a:lnTo>
                  <a:lnTo>
                    <a:pt x="31677" y="35594"/>
                  </a:lnTo>
                  <a:lnTo>
                    <a:pt x="31661" y="35588"/>
                  </a:lnTo>
                  <a:lnTo>
                    <a:pt x="67500" y="11927"/>
                  </a:lnTo>
                  <a:cubicBezTo>
                    <a:pt x="67500" y="11927"/>
                    <a:pt x="67500" y="108044"/>
                    <a:pt x="67500" y="108044"/>
                  </a:cubicBezTo>
                  <a:close/>
                  <a:moveTo>
                    <a:pt x="22500" y="81377"/>
                  </a:moveTo>
                  <a:cubicBezTo>
                    <a:pt x="13938" y="79355"/>
                    <a:pt x="7500" y="70555"/>
                    <a:pt x="7500" y="60000"/>
                  </a:cubicBezTo>
                  <a:cubicBezTo>
                    <a:pt x="7500" y="49444"/>
                    <a:pt x="13938" y="40638"/>
                    <a:pt x="22500" y="38622"/>
                  </a:cubicBezTo>
                  <a:cubicBezTo>
                    <a:pt x="22500" y="38622"/>
                    <a:pt x="22500" y="81377"/>
                    <a:pt x="22500" y="81377"/>
                  </a:cubicBezTo>
                  <a:close/>
                  <a:moveTo>
                    <a:pt x="90044" y="8177"/>
                  </a:moveTo>
                  <a:cubicBezTo>
                    <a:pt x="90044" y="3655"/>
                    <a:pt x="84983" y="0"/>
                    <a:pt x="78744" y="0"/>
                  </a:cubicBezTo>
                  <a:cubicBezTo>
                    <a:pt x="75550" y="0"/>
                    <a:pt x="72683" y="966"/>
                    <a:pt x="70627" y="2505"/>
                  </a:cubicBezTo>
                  <a:lnTo>
                    <a:pt x="24755" y="32805"/>
                  </a:lnTo>
                  <a:cubicBezTo>
                    <a:pt x="10955" y="33611"/>
                    <a:pt x="0" y="45461"/>
                    <a:pt x="0" y="60000"/>
                  </a:cubicBezTo>
                  <a:cubicBezTo>
                    <a:pt x="0" y="74583"/>
                    <a:pt x="11027" y="86461"/>
                    <a:pt x="24894" y="87200"/>
                  </a:cubicBezTo>
                  <a:lnTo>
                    <a:pt x="70627" y="117488"/>
                  </a:lnTo>
                  <a:cubicBezTo>
                    <a:pt x="72683" y="119033"/>
                    <a:pt x="75550" y="120000"/>
                    <a:pt x="78744" y="120000"/>
                  </a:cubicBezTo>
                  <a:cubicBezTo>
                    <a:pt x="84983" y="120000"/>
                    <a:pt x="90044" y="116338"/>
                    <a:pt x="90044" y="111827"/>
                  </a:cubicBezTo>
                  <a:cubicBezTo>
                    <a:pt x="90044" y="111722"/>
                    <a:pt x="90005" y="111622"/>
                    <a:pt x="90000" y="111516"/>
                  </a:cubicBezTo>
                  <a:lnTo>
                    <a:pt x="90000" y="8483"/>
                  </a:lnTo>
                  <a:cubicBezTo>
                    <a:pt x="90005" y="8377"/>
                    <a:pt x="90044" y="8277"/>
                    <a:pt x="90044" y="8177"/>
                  </a:cubicBezTo>
                  <a:moveTo>
                    <a:pt x="101250" y="43638"/>
                  </a:moveTo>
                  <a:cubicBezTo>
                    <a:pt x="99177" y="43638"/>
                    <a:pt x="97500" y="44855"/>
                    <a:pt x="97500" y="46361"/>
                  </a:cubicBezTo>
                  <a:cubicBezTo>
                    <a:pt x="97500" y="47872"/>
                    <a:pt x="99177" y="49088"/>
                    <a:pt x="101250" y="49088"/>
                  </a:cubicBezTo>
                  <a:cubicBezTo>
                    <a:pt x="107466" y="49088"/>
                    <a:pt x="112500" y="53977"/>
                    <a:pt x="112500" y="60000"/>
                  </a:cubicBezTo>
                  <a:cubicBezTo>
                    <a:pt x="112500" y="66022"/>
                    <a:pt x="107466" y="70911"/>
                    <a:pt x="101250" y="70911"/>
                  </a:cubicBezTo>
                  <a:cubicBezTo>
                    <a:pt x="99177" y="70911"/>
                    <a:pt x="97500" y="72127"/>
                    <a:pt x="97500" y="73638"/>
                  </a:cubicBezTo>
                  <a:cubicBezTo>
                    <a:pt x="97500" y="75144"/>
                    <a:pt x="99177" y="76361"/>
                    <a:pt x="101250" y="76361"/>
                  </a:cubicBezTo>
                  <a:cubicBezTo>
                    <a:pt x="111605" y="76361"/>
                    <a:pt x="120000" y="69033"/>
                    <a:pt x="120000" y="60000"/>
                  </a:cubicBezTo>
                  <a:cubicBezTo>
                    <a:pt x="120000" y="50961"/>
                    <a:pt x="111605" y="43638"/>
                    <a:pt x="101250" y="43638"/>
                  </a:cubicBezTo>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p:nvPr/>
        </p:nvSpPr>
        <p:spPr>
          <a:xfrm>
            <a:off x="9821078" y="4231135"/>
            <a:ext cx="4607311" cy="4608512"/>
          </a:xfrm>
          <a:prstGeom prst="ellipse">
            <a:avLst/>
          </a:prstGeom>
          <a:noFill/>
          <a:ln w="762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900">
              <a:solidFill>
                <a:schemeClr val="lt1"/>
              </a:solidFill>
              <a:latin typeface="+mn-lt"/>
              <a:ea typeface="+mn-ea"/>
              <a:cs typeface="+mn-ea"/>
              <a:sym typeface="+mn-lt"/>
            </a:endParaRPr>
          </a:p>
        </p:txBody>
      </p:sp>
      <p:sp>
        <p:nvSpPr>
          <p:cNvPr id="126" name="Shape 126"/>
          <p:cNvSpPr/>
          <p:nvPr/>
        </p:nvSpPr>
        <p:spPr>
          <a:xfrm>
            <a:off x="4285800" y="4734408"/>
            <a:ext cx="3583671" cy="3584604"/>
          </a:xfrm>
          <a:prstGeom prst="ellipse">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2900">
              <a:solidFill>
                <a:schemeClr val="lt1"/>
              </a:solidFill>
              <a:latin typeface="+mn-lt"/>
              <a:ea typeface="+mn-ea"/>
              <a:cs typeface="+mn-ea"/>
              <a:sym typeface="+mn-lt"/>
            </a:endParaRPr>
          </a:p>
        </p:txBody>
      </p:sp>
      <p:sp>
        <p:nvSpPr>
          <p:cNvPr id="127" name="Shape 127"/>
          <p:cNvSpPr/>
          <p:nvPr/>
        </p:nvSpPr>
        <p:spPr>
          <a:xfrm>
            <a:off x="16508181" y="4734408"/>
            <a:ext cx="3583671" cy="3584604"/>
          </a:xfrm>
          <a:prstGeom prst="ellipse">
            <a:avLst/>
          </a:prstGeom>
          <a:solidFill>
            <a:schemeClr val="accent3"/>
          </a:solidFill>
          <a:ln>
            <a:noFill/>
          </a:ln>
        </p:spPr>
        <p:txBody>
          <a:bodyPr lIns="91425" tIns="45700" rIns="91425" bIns="45700" anchor="ctr" anchorCtr="0">
            <a:noAutofit/>
          </a:bodyPr>
          <a:lstStyle/>
          <a:p>
            <a:pPr marL="0" marR="0" lvl="0" indent="0" algn="ctr" rtl="0">
              <a:spcBef>
                <a:spcPts val="0"/>
              </a:spcBef>
              <a:buNone/>
            </a:pPr>
            <a:endParaRPr sz="2900">
              <a:solidFill>
                <a:schemeClr val="lt1"/>
              </a:solidFill>
              <a:latin typeface="+mn-lt"/>
              <a:ea typeface="+mn-ea"/>
              <a:cs typeface="+mn-ea"/>
              <a:sym typeface="+mn-lt"/>
            </a:endParaRPr>
          </a:p>
        </p:txBody>
      </p:sp>
      <p:sp>
        <p:nvSpPr>
          <p:cNvPr id="128" name="Shape 128"/>
          <p:cNvSpPr txBox="1"/>
          <p:nvPr/>
        </p:nvSpPr>
        <p:spPr>
          <a:xfrm>
            <a:off x="5321458" y="1390005"/>
            <a:ext cx="13763703"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129" name="Shape 129"/>
          <p:cNvSpPr txBox="1"/>
          <p:nvPr/>
        </p:nvSpPr>
        <p:spPr>
          <a:xfrm>
            <a:off x="9023346" y="9298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130" name="Shape 130"/>
          <p:cNvSpPr txBox="1"/>
          <p:nvPr/>
        </p:nvSpPr>
        <p:spPr>
          <a:xfrm>
            <a:off x="4866221" y="2619585"/>
            <a:ext cx="14658342"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a:t>
            </a:r>
          </a:p>
        </p:txBody>
      </p:sp>
      <p:sp>
        <p:nvSpPr>
          <p:cNvPr id="131" name="Shape 131"/>
          <p:cNvSpPr txBox="1"/>
          <p:nvPr/>
        </p:nvSpPr>
        <p:spPr>
          <a:xfrm>
            <a:off x="3862771" y="10025535"/>
            <a:ext cx="4796139"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32" name="Shape 132"/>
          <p:cNvSpPr txBox="1"/>
          <p:nvPr/>
        </p:nvSpPr>
        <p:spPr>
          <a:xfrm>
            <a:off x="3759835" y="929327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133" name="Shape 133"/>
          <p:cNvSpPr txBox="1"/>
          <p:nvPr/>
        </p:nvSpPr>
        <p:spPr>
          <a:xfrm>
            <a:off x="9806785" y="10025535"/>
            <a:ext cx="4796139"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34" name="Shape 134"/>
          <p:cNvSpPr txBox="1"/>
          <p:nvPr/>
        </p:nvSpPr>
        <p:spPr>
          <a:xfrm>
            <a:off x="9703849" y="929327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135" name="Shape 135"/>
          <p:cNvSpPr txBox="1"/>
          <p:nvPr/>
        </p:nvSpPr>
        <p:spPr>
          <a:xfrm>
            <a:off x="15855895" y="10025535"/>
            <a:ext cx="4796139"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36" name="Shape 136"/>
          <p:cNvSpPr txBox="1"/>
          <p:nvPr/>
        </p:nvSpPr>
        <p:spPr>
          <a:xfrm>
            <a:off x="15752957" y="929327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137" name="Shape 137"/>
          <p:cNvSpPr/>
          <p:nvPr/>
        </p:nvSpPr>
        <p:spPr>
          <a:xfrm>
            <a:off x="5639051" y="5643985"/>
            <a:ext cx="959366" cy="1758831"/>
          </a:xfrm>
          <a:custGeom>
            <a:avLst/>
            <a:gdLst/>
            <a:ahLst/>
            <a:cxnLst/>
            <a:rect l="0" t="0" r="0" b="0"/>
            <a:pathLst>
              <a:path w="120000" h="120000" extrusionOk="0">
                <a:moveTo>
                  <a:pt x="30000" y="49088"/>
                </a:moveTo>
                <a:lnTo>
                  <a:pt x="90000" y="49088"/>
                </a:lnTo>
                <a:lnTo>
                  <a:pt x="90000" y="65455"/>
                </a:lnTo>
                <a:cubicBezTo>
                  <a:pt x="90000" y="74494"/>
                  <a:pt x="76572" y="81816"/>
                  <a:pt x="60000" y="81816"/>
                </a:cubicBezTo>
                <a:cubicBezTo>
                  <a:pt x="43427" y="81816"/>
                  <a:pt x="30000" y="74494"/>
                  <a:pt x="30000" y="65455"/>
                </a:cubicBezTo>
                <a:cubicBezTo>
                  <a:pt x="30000" y="65455"/>
                  <a:pt x="30000" y="49088"/>
                  <a:pt x="30000" y="49088"/>
                </a:cubicBezTo>
                <a:close/>
                <a:moveTo>
                  <a:pt x="30000" y="21816"/>
                </a:moveTo>
                <a:cubicBezTo>
                  <a:pt x="30000" y="12783"/>
                  <a:pt x="43427" y="5455"/>
                  <a:pt x="60000" y="5455"/>
                </a:cubicBezTo>
                <a:cubicBezTo>
                  <a:pt x="76572" y="5455"/>
                  <a:pt x="90000" y="12783"/>
                  <a:pt x="90000" y="21816"/>
                </a:cubicBezTo>
                <a:lnTo>
                  <a:pt x="90000" y="43638"/>
                </a:lnTo>
                <a:lnTo>
                  <a:pt x="30000" y="43638"/>
                </a:lnTo>
                <a:cubicBezTo>
                  <a:pt x="30000" y="43638"/>
                  <a:pt x="30000" y="21816"/>
                  <a:pt x="30000" y="21816"/>
                </a:cubicBezTo>
                <a:close/>
                <a:moveTo>
                  <a:pt x="60000" y="87272"/>
                </a:moveTo>
                <a:cubicBezTo>
                  <a:pt x="82094" y="87272"/>
                  <a:pt x="100000" y="77505"/>
                  <a:pt x="100000" y="65455"/>
                </a:cubicBezTo>
                <a:lnTo>
                  <a:pt x="100000" y="21816"/>
                </a:lnTo>
                <a:cubicBezTo>
                  <a:pt x="100000" y="9766"/>
                  <a:pt x="82094" y="0"/>
                  <a:pt x="60000" y="0"/>
                </a:cubicBezTo>
                <a:cubicBezTo>
                  <a:pt x="37905" y="0"/>
                  <a:pt x="20000" y="9766"/>
                  <a:pt x="20000" y="21816"/>
                </a:cubicBezTo>
                <a:lnTo>
                  <a:pt x="20000" y="65455"/>
                </a:lnTo>
                <a:cubicBezTo>
                  <a:pt x="20000" y="77505"/>
                  <a:pt x="37905" y="87272"/>
                  <a:pt x="60000" y="87272"/>
                </a:cubicBezTo>
                <a:moveTo>
                  <a:pt x="120000" y="65455"/>
                </a:moveTo>
                <a:lnTo>
                  <a:pt x="120000" y="57272"/>
                </a:lnTo>
                <a:cubicBezTo>
                  <a:pt x="120000" y="55766"/>
                  <a:pt x="117761" y="54544"/>
                  <a:pt x="115000" y="54544"/>
                </a:cubicBezTo>
                <a:cubicBezTo>
                  <a:pt x="112238" y="54544"/>
                  <a:pt x="110000" y="55766"/>
                  <a:pt x="110000" y="57272"/>
                </a:cubicBezTo>
                <a:lnTo>
                  <a:pt x="110000" y="65455"/>
                </a:lnTo>
                <a:cubicBezTo>
                  <a:pt x="110000" y="80516"/>
                  <a:pt x="87616" y="92727"/>
                  <a:pt x="60000" y="92727"/>
                </a:cubicBezTo>
                <a:cubicBezTo>
                  <a:pt x="32383" y="92727"/>
                  <a:pt x="10000" y="80516"/>
                  <a:pt x="10000" y="65455"/>
                </a:cubicBezTo>
                <a:lnTo>
                  <a:pt x="10000" y="57272"/>
                </a:lnTo>
                <a:cubicBezTo>
                  <a:pt x="10000" y="55766"/>
                  <a:pt x="7761" y="54544"/>
                  <a:pt x="5000" y="54544"/>
                </a:cubicBezTo>
                <a:cubicBezTo>
                  <a:pt x="2238" y="54544"/>
                  <a:pt x="0" y="55766"/>
                  <a:pt x="0" y="57272"/>
                </a:cubicBezTo>
                <a:lnTo>
                  <a:pt x="0" y="65455"/>
                </a:lnTo>
                <a:cubicBezTo>
                  <a:pt x="0" y="82611"/>
                  <a:pt x="24211" y="96655"/>
                  <a:pt x="55000" y="98044"/>
                </a:cubicBezTo>
                <a:lnTo>
                  <a:pt x="55000" y="114544"/>
                </a:lnTo>
                <a:lnTo>
                  <a:pt x="20000" y="114544"/>
                </a:lnTo>
                <a:cubicBezTo>
                  <a:pt x="17238" y="114544"/>
                  <a:pt x="15000" y="115766"/>
                  <a:pt x="15000" y="117277"/>
                </a:cubicBezTo>
                <a:cubicBezTo>
                  <a:pt x="15000" y="118783"/>
                  <a:pt x="17238" y="120000"/>
                  <a:pt x="20000" y="120000"/>
                </a:cubicBezTo>
                <a:lnTo>
                  <a:pt x="100000" y="120000"/>
                </a:lnTo>
                <a:cubicBezTo>
                  <a:pt x="102761" y="120000"/>
                  <a:pt x="105000" y="118783"/>
                  <a:pt x="105000" y="117277"/>
                </a:cubicBezTo>
                <a:cubicBezTo>
                  <a:pt x="105000" y="115766"/>
                  <a:pt x="102761" y="114544"/>
                  <a:pt x="100000" y="114544"/>
                </a:cubicBezTo>
                <a:lnTo>
                  <a:pt x="65000" y="114544"/>
                </a:lnTo>
                <a:lnTo>
                  <a:pt x="65000" y="98044"/>
                </a:lnTo>
                <a:cubicBezTo>
                  <a:pt x="95794" y="96655"/>
                  <a:pt x="120000" y="82611"/>
                  <a:pt x="120000" y="65455"/>
                </a:cubicBezTo>
              </a:path>
            </a:pathLst>
          </a:custGeom>
          <a:solidFill>
            <a:schemeClr val="l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38" name="Shape 138"/>
          <p:cNvSpPr/>
          <p:nvPr/>
        </p:nvSpPr>
        <p:spPr>
          <a:xfrm>
            <a:off x="17457842" y="5637085"/>
            <a:ext cx="1758228" cy="1759869"/>
          </a:xfrm>
          <a:custGeom>
            <a:avLst/>
            <a:gdLst/>
            <a:ahLst/>
            <a:cxnLst/>
            <a:rect l="0" t="0" r="0" b="0"/>
            <a:pathLst>
              <a:path w="120000" h="120000" extrusionOk="0">
                <a:moveTo>
                  <a:pt x="108153" y="42759"/>
                </a:moveTo>
                <a:cubicBezTo>
                  <a:pt x="99629" y="51277"/>
                  <a:pt x="85807" y="51277"/>
                  <a:pt x="77289" y="42759"/>
                </a:cubicBezTo>
                <a:cubicBezTo>
                  <a:pt x="68759" y="34247"/>
                  <a:pt x="68759" y="20442"/>
                  <a:pt x="77289" y="11925"/>
                </a:cubicBezTo>
                <a:cubicBezTo>
                  <a:pt x="85807" y="3407"/>
                  <a:pt x="99629" y="3407"/>
                  <a:pt x="108153" y="11925"/>
                </a:cubicBezTo>
                <a:cubicBezTo>
                  <a:pt x="116677" y="20442"/>
                  <a:pt x="116677" y="34247"/>
                  <a:pt x="108153" y="42759"/>
                </a:cubicBezTo>
                <a:moveTo>
                  <a:pt x="43187" y="92248"/>
                </a:moveTo>
                <a:cubicBezTo>
                  <a:pt x="41205" y="94224"/>
                  <a:pt x="38479" y="95440"/>
                  <a:pt x="35464" y="95440"/>
                </a:cubicBezTo>
                <a:cubicBezTo>
                  <a:pt x="29439" y="95440"/>
                  <a:pt x="24555" y="90562"/>
                  <a:pt x="24555" y="84542"/>
                </a:cubicBezTo>
                <a:cubicBezTo>
                  <a:pt x="24555" y="81533"/>
                  <a:pt x="25776" y="78807"/>
                  <a:pt x="27752" y="76831"/>
                </a:cubicBezTo>
                <a:lnTo>
                  <a:pt x="66317" y="34020"/>
                </a:lnTo>
                <a:cubicBezTo>
                  <a:pt x="67487" y="38603"/>
                  <a:pt x="69838" y="42947"/>
                  <a:pt x="73427" y="46530"/>
                </a:cubicBezTo>
                <a:cubicBezTo>
                  <a:pt x="77056" y="50153"/>
                  <a:pt x="81451" y="52515"/>
                  <a:pt x="86091" y="53668"/>
                </a:cubicBezTo>
                <a:cubicBezTo>
                  <a:pt x="86091" y="53668"/>
                  <a:pt x="43187" y="92248"/>
                  <a:pt x="43187" y="92248"/>
                </a:cubicBezTo>
                <a:close/>
                <a:moveTo>
                  <a:pt x="112009" y="7984"/>
                </a:moveTo>
                <a:cubicBezTo>
                  <a:pt x="101356" y="-2657"/>
                  <a:pt x="84081" y="-2657"/>
                  <a:pt x="73427" y="7984"/>
                </a:cubicBezTo>
                <a:cubicBezTo>
                  <a:pt x="68282" y="13128"/>
                  <a:pt x="65641" y="19812"/>
                  <a:pt x="65471" y="26553"/>
                </a:cubicBezTo>
                <a:lnTo>
                  <a:pt x="23890" y="72975"/>
                </a:lnTo>
                <a:cubicBezTo>
                  <a:pt x="20932" y="75939"/>
                  <a:pt x="19098" y="80028"/>
                  <a:pt x="19098" y="84542"/>
                </a:cubicBezTo>
                <a:cubicBezTo>
                  <a:pt x="19098" y="87563"/>
                  <a:pt x="19978" y="90357"/>
                  <a:pt x="21403" y="92788"/>
                </a:cubicBezTo>
                <a:cubicBezTo>
                  <a:pt x="13833" y="97126"/>
                  <a:pt x="10829" y="101152"/>
                  <a:pt x="13771" y="109960"/>
                </a:cubicBezTo>
                <a:cubicBezTo>
                  <a:pt x="14123" y="111016"/>
                  <a:pt x="13822" y="111425"/>
                  <a:pt x="13680" y="111629"/>
                </a:cubicBezTo>
                <a:cubicBezTo>
                  <a:pt x="12266" y="113588"/>
                  <a:pt x="6428" y="114520"/>
                  <a:pt x="2839" y="114548"/>
                </a:cubicBezTo>
                <a:cubicBezTo>
                  <a:pt x="2799" y="114542"/>
                  <a:pt x="2765" y="114520"/>
                  <a:pt x="2725" y="114520"/>
                </a:cubicBezTo>
                <a:cubicBezTo>
                  <a:pt x="1220" y="114520"/>
                  <a:pt x="0" y="115746"/>
                  <a:pt x="0" y="117245"/>
                </a:cubicBezTo>
                <a:cubicBezTo>
                  <a:pt x="0" y="118750"/>
                  <a:pt x="1215" y="119965"/>
                  <a:pt x="2720" y="119971"/>
                </a:cubicBezTo>
                <a:lnTo>
                  <a:pt x="2720" y="120000"/>
                </a:lnTo>
                <a:cubicBezTo>
                  <a:pt x="4662" y="120000"/>
                  <a:pt x="14549" y="119750"/>
                  <a:pt x="18109" y="114815"/>
                </a:cubicBezTo>
                <a:cubicBezTo>
                  <a:pt x="19052" y="113503"/>
                  <a:pt x="19966" y="111294"/>
                  <a:pt x="18944" y="108233"/>
                </a:cubicBezTo>
                <a:cubicBezTo>
                  <a:pt x="17206" y="103015"/>
                  <a:pt x="17439" y="101113"/>
                  <a:pt x="24981" y="97001"/>
                </a:cubicBezTo>
                <a:cubicBezTo>
                  <a:pt x="27826" y="99398"/>
                  <a:pt x="31455" y="100891"/>
                  <a:pt x="35464" y="100891"/>
                </a:cubicBezTo>
                <a:cubicBezTo>
                  <a:pt x="39990" y="100891"/>
                  <a:pt x="44079" y="99063"/>
                  <a:pt x="47043" y="96104"/>
                </a:cubicBezTo>
                <a:lnTo>
                  <a:pt x="93616" y="54469"/>
                </a:lnTo>
                <a:cubicBezTo>
                  <a:pt x="100300" y="54253"/>
                  <a:pt x="106910" y="51624"/>
                  <a:pt x="112009" y="46530"/>
                </a:cubicBezTo>
                <a:cubicBezTo>
                  <a:pt x="122663" y="35888"/>
                  <a:pt x="122663" y="18631"/>
                  <a:pt x="112009" y="7984"/>
                </a:cubicBezTo>
                <a:moveTo>
                  <a:pt x="50842" y="65326"/>
                </a:moveTo>
                <a:lnTo>
                  <a:pt x="54704" y="69182"/>
                </a:lnTo>
                <a:lnTo>
                  <a:pt x="72064" y="55689"/>
                </a:lnTo>
                <a:lnTo>
                  <a:pt x="64347" y="47978"/>
                </a:lnTo>
                <a:cubicBezTo>
                  <a:pt x="64347" y="47978"/>
                  <a:pt x="50842" y="65326"/>
                  <a:pt x="50842" y="65326"/>
                </a:cubicBezTo>
                <a:close/>
              </a:path>
            </a:pathLst>
          </a:custGeom>
          <a:solidFill>
            <a:schemeClr val="l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39" name="Shape 139"/>
          <p:cNvSpPr/>
          <p:nvPr/>
        </p:nvSpPr>
        <p:spPr>
          <a:xfrm>
            <a:off x="10962610" y="5277503"/>
            <a:ext cx="2440163" cy="2440162"/>
          </a:xfrm>
          <a:custGeom>
            <a:avLst/>
            <a:gdLst/>
            <a:ahLst/>
            <a:cxnLst/>
            <a:rect l="0" t="0" r="0" b="0"/>
            <a:pathLst>
              <a:path w="120000" h="120000" extrusionOk="0">
                <a:moveTo>
                  <a:pt x="60000" y="114544"/>
                </a:moveTo>
                <a:cubicBezTo>
                  <a:pt x="29872" y="114544"/>
                  <a:pt x="5455" y="90127"/>
                  <a:pt x="5455" y="60000"/>
                </a:cubicBezTo>
                <a:cubicBezTo>
                  <a:pt x="5455" y="29872"/>
                  <a:pt x="29872" y="5455"/>
                  <a:pt x="60000" y="5455"/>
                </a:cubicBezTo>
                <a:cubicBezTo>
                  <a:pt x="90127" y="5455"/>
                  <a:pt x="114544" y="29872"/>
                  <a:pt x="114544" y="60000"/>
                </a:cubicBezTo>
                <a:cubicBezTo>
                  <a:pt x="114544" y="90127"/>
                  <a:pt x="90127" y="114544"/>
                  <a:pt x="60000" y="114544"/>
                </a:cubicBezTo>
                <a:moveTo>
                  <a:pt x="101555" y="103216"/>
                </a:moveTo>
                <a:cubicBezTo>
                  <a:pt x="112905" y="92300"/>
                  <a:pt x="120000" y="76994"/>
                  <a:pt x="120000" y="60000"/>
                </a:cubicBezTo>
                <a:cubicBezTo>
                  <a:pt x="120000" y="26861"/>
                  <a:pt x="93133" y="0"/>
                  <a:pt x="60000" y="0"/>
                </a:cubicBezTo>
                <a:cubicBezTo>
                  <a:pt x="26866" y="0"/>
                  <a:pt x="0" y="26861"/>
                  <a:pt x="0" y="60000"/>
                </a:cubicBezTo>
                <a:cubicBezTo>
                  <a:pt x="0" y="76994"/>
                  <a:pt x="7094" y="92300"/>
                  <a:pt x="18444" y="103216"/>
                </a:cubicBezTo>
                <a:lnTo>
                  <a:pt x="11705" y="115344"/>
                </a:lnTo>
                <a:cubicBezTo>
                  <a:pt x="11216" y="115838"/>
                  <a:pt x="10911" y="116522"/>
                  <a:pt x="10911" y="117272"/>
                </a:cubicBezTo>
                <a:cubicBezTo>
                  <a:pt x="10911" y="118777"/>
                  <a:pt x="12133" y="120000"/>
                  <a:pt x="13638" y="120000"/>
                </a:cubicBezTo>
                <a:cubicBezTo>
                  <a:pt x="14388" y="120000"/>
                  <a:pt x="15072" y="119694"/>
                  <a:pt x="15566" y="119200"/>
                </a:cubicBezTo>
                <a:cubicBezTo>
                  <a:pt x="15877" y="118888"/>
                  <a:pt x="16077" y="118483"/>
                  <a:pt x="16205" y="118044"/>
                </a:cubicBezTo>
                <a:lnTo>
                  <a:pt x="22466" y="106772"/>
                </a:lnTo>
                <a:cubicBezTo>
                  <a:pt x="32750" y="115033"/>
                  <a:pt x="45788" y="120000"/>
                  <a:pt x="60000" y="120000"/>
                </a:cubicBezTo>
                <a:cubicBezTo>
                  <a:pt x="74211" y="120000"/>
                  <a:pt x="87250" y="115033"/>
                  <a:pt x="97527" y="106772"/>
                </a:cubicBezTo>
                <a:lnTo>
                  <a:pt x="103794" y="118044"/>
                </a:lnTo>
                <a:cubicBezTo>
                  <a:pt x="104127" y="119166"/>
                  <a:pt x="105127" y="120000"/>
                  <a:pt x="106361" y="120000"/>
                </a:cubicBezTo>
                <a:cubicBezTo>
                  <a:pt x="107866" y="120000"/>
                  <a:pt x="109088" y="118777"/>
                  <a:pt x="109088" y="117272"/>
                </a:cubicBezTo>
                <a:cubicBezTo>
                  <a:pt x="109088" y="116522"/>
                  <a:pt x="108783" y="115838"/>
                  <a:pt x="108294" y="115344"/>
                </a:cubicBezTo>
                <a:cubicBezTo>
                  <a:pt x="108294" y="115344"/>
                  <a:pt x="101555" y="103216"/>
                  <a:pt x="101555" y="103216"/>
                </a:cubicBezTo>
                <a:close/>
                <a:moveTo>
                  <a:pt x="60000" y="92727"/>
                </a:moveTo>
                <a:cubicBezTo>
                  <a:pt x="41927" y="92727"/>
                  <a:pt x="27272" y="78072"/>
                  <a:pt x="27272" y="60000"/>
                </a:cubicBezTo>
                <a:cubicBezTo>
                  <a:pt x="27272" y="41927"/>
                  <a:pt x="41927" y="27272"/>
                  <a:pt x="60000" y="27272"/>
                </a:cubicBezTo>
                <a:cubicBezTo>
                  <a:pt x="78072" y="27272"/>
                  <a:pt x="92727" y="41927"/>
                  <a:pt x="92727" y="60000"/>
                </a:cubicBezTo>
                <a:cubicBezTo>
                  <a:pt x="92727" y="78072"/>
                  <a:pt x="78072" y="92727"/>
                  <a:pt x="60000" y="92727"/>
                </a:cubicBezTo>
                <a:moveTo>
                  <a:pt x="60000" y="21816"/>
                </a:moveTo>
                <a:cubicBezTo>
                  <a:pt x="38911" y="21816"/>
                  <a:pt x="21816" y="38911"/>
                  <a:pt x="21816" y="60000"/>
                </a:cubicBezTo>
                <a:cubicBezTo>
                  <a:pt x="21816" y="81088"/>
                  <a:pt x="38911" y="98183"/>
                  <a:pt x="60000" y="98183"/>
                </a:cubicBezTo>
                <a:cubicBezTo>
                  <a:pt x="81088" y="98183"/>
                  <a:pt x="98183" y="81088"/>
                  <a:pt x="98183" y="60000"/>
                </a:cubicBezTo>
                <a:cubicBezTo>
                  <a:pt x="98183" y="38911"/>
                  <a:pt x="81088" y="21816"/>
                  <a:pt x="60000" y="21816"/>
                </a:cubicBezTo>
                <a:moveTo>
                  <a:pt x="60000" y="70911"/>
                </a:moveTo>
                <a:cubicBezTo>
                  <a:pt x="53977" y="70911"/>
                  <a:pt x="49088" y="66022"/>
                  <a:pt x="49088" y="60000"/>
                </a:cubicBezTo>
                <a:cubicBezTo>
                  <a:pt x="49088" y="53977"/>
                  <a:pt x="53977" y="49088"/>
                  <a:pt x="60000" y="49088"/>
                </a:cubicBezTo>
                <a:cubicBezTo>
                  <a:pt x="66022" y="49088"/>
                  <a:pt x="70911" y="53977"/>
                  <a:pt x="70911" y="60000"/>
                </a:cubicBezTo>
                <a:cubicBezTo>
                  <a:pt x="70911" y="66022"/>
                  <a:pt x="66022" y="70911"/>
                  <a:pt x="60000" y="70911"/>
                </a:cubicBezTo>
                <a:moveTo>
                  <a:pt x="60000" y="43638"/>
                </a:moveTo>
                <a:cubicBezTo>
                  <a:pt x="50961" y="43638"/>
                  <a:pt x="43638" y="50961"/>
                  <a:pt x="43638" y="60000"/>
                </a:cubicBezTo>
                <a:cubicBezTo>
                  <a:pt x="43638" y="69038"/>
                  <a:pt x="50961" y="76361"/>
                  <a:pt x="60000" y="76361"/>
                </a:cubicBezTo>
                <a:cubicBezTo>
                  <a:pt x="69038" y="76361"/>
                  <a:pt x="76361" y="69038"/>
                  <a:pt x="76361" y="60000"/>
                </a:cubicBezTo>
                <a:cubicBezTo>
                  <a:pt x="76361" y="50961"/>
                  <a:pt x="69038" y="43638"/>
                  <a:pt x="60000" y="43638"/>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p:nvPr/>
        </p:nvSpPr>
        <p:spPr>
          <a:xfrm>
            <a:off x="3289933" y="4666264"/>
            <a:ext cx="6606456" cy="6608176"/>
          </a:xfrm>
          <a:prstGeom prst="ellipse">
            <a:avLst/>
          </a:prstGeom>
          <a:solidFill>
            <a:schemeClr val="accent1">
              <a:alpha val="80000"/>
            </a:schemeClr>
          </a:solidFill>
          <a:ln>
            <a:noFill/>
          </a:ln>
        </p:spPr>
        <p:txBody>
          <a:bodyPr lIns="182825" tIns="91400" rIns="182825" bIns="91400" anchor="ctr" anchorCtr="0">
            <a:noAutofit/>
          </a:bodyPr>
          <a:lstStyle/>
          <a:p>
            <a:pPr marL="0" marR="0" lvl="0" indent="0" algn="ctr" rtl="0">
              <a:spcBef>
                <a:spcPts val="0"/>
              </a:spcBef>
              <a:buNone/>
            </a:pPr>
            <a:endParaRPr sz="6400">
              <a:solidFill>
                <a:schemeClr val="dk1"/>
              </a:solidFill>
              <a:latin typeface="+mn-lt"/>
              <a:ea typeface="+mn-ea"/>
              <a:cs typeface="+mn-ea"/>
              <a:sym typeface="+mn-lt"/>
            </a:endParaRPr>
          </a:p>
        </p:txBody>
      </p:sp>
      <p:sp>
        <p:nvSpPr>
          <p:cNvPr id="145" name="Shape 145"/>
          <p:cNvSpPr/>
          <p:nvPr/>
        </p:nvSpPr>
        <p:spPr>
          <a:xfrm>
            <a:off x="8884042" y="4666264"/>
            <a:ext cx="6606456" cy="6608176"/>
          </a:xfrm>
          <a:prstGeom prst="ellipse">
            <a:avLst/>
          </a:prstGeom>
          <a:solidFill>
            <a:schemeClr val="accent5">
              <a:alpha val="80000"/>
            </a:schemeClr>
          </a:solidFill>
          <a:ln>
            <a:noFill/>
          </a:ln>
        </p:spPr>
        <p:txBody>
          <a:bodyPr lIns="182825" tIns="91400" rIns="182825" bIns="91400" anchor="ctr" anchorCtr="0">
            <a:noAutofit/>
          </a:bodyPr>
          <a:lstStyle/>
          <a:p>
            <a:pPr marL="0" marR="0" lvl="0" indent="0" algn="ctr" rtl="0">
              <a:spcBef>
                <a:spcPts val="0"/>
              </a:spcBef>
              <a:buNone/>
            </a:pPr>
            <a:endParaRPr sz="6400">
              <a:solidFill>
                <a:schemeClr val="dk1"/>
              </a:solidFill>
              <a:latin typeface="+mn-lt"/>
              <a:ea typeface="+mn-ea"/>
              <a:cs typeface="+mn-ea"/>
              <a:sym typeface="+mn-lt"/>
            </a:endParaRPr>
          </a:p>
        </p:txBody>
      </p:sp>
      <p:sp>
        <p:nvSpPr>
          <p:cNvPr id="146" name="Shape 146"/>
          <p:cNvSpPr/>
          <p:nvPr/>
        </p:nvSpPr>
        <p:spPr>
          <a:xfrm>
            <a:off x="14530604" y="4666264"/>
            <a:ext cx="6606456" cy="6608176"/>
          </a:xfrm>
          <a:prstGeom prst="ellipse">
            <a:avLst/>
          </a:prstGeom>
          <a:solidFill>
            <a:srgbClr val="6B7075">
              <a:alpha val="80000"/>
            </a:srgbClr>
          </a:solidFill>
          <a:ln>
            <a:noFill/>
          </a:ln>
        </p:spPr>
        <p:txBody>
          <a:bodyPr lIns="182825" tIns="91400" rIns="182825" bIns="91400" anchor="ctr" anchorCtr="0">
            <a:noAutofit/>
          </a:bodyPr>
          <a:lstStyle/>
          <a:p>
            <a:pPr marL="0" marR="0" lvl="0" indent="0" algn="ctr" rtl="0">
              <a:spcBef>
                <a:spcPts val="0"/>
              </a:spcBef>
              <a:buNone/>
            </a:pPr>
            <a:endParaRPr sz="6400">
              <a:solidFill>
                <a:schemeClr val="dk1"/>
              </a:solidFill>
              <a:latin typeface="+mn-lt"/>
              <a:ea typeface="+mn-ea"/>
              <a:cs typeface="+mn-ea"/>
              <a:sym typeface="+mn-lt"/>
            </a:endParaRPr>
          </a:p>
        </p:txBody>
      </p:sp>
      <p:sp>
        <p:nvSpPr>
          <p:cNvPr id="147" name="Shape 147"/>
          <p:cNvSpPr txBox="1"/>
          <p:nvPr/>
        </p:nvSpPr>
        <p:spPr>
          <a:xfrm>
            <a:off x="5321458" y="1390005"/>
            <a:ext cx="13763703"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148" name="Shape 148"/>
          <p:cNvSpPr txBox="1"/>
          <p:nvPr/>
        </p:nvSpPr>
        <p:spPr>
          <a:xfrm>
            <a:off x="9023346" y="9298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149" name="Shape 149"/>
          <p:cNvSpPr txBox="1"/>
          <p:nvPr/>
        </p:nvSpPr>
        <p:spPr>
          <a:xfrm>
            <a:off x="4866221" y="2619585"/>
            <a:ext cx="14658342"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a:t>
            </a:r>
          </a:p>
        </p:txBody>
      </p:sp>
      <p:grpSp>
        <p:nvGrpSpPr>
          <p:cNvPr id="150" name="Shape 150"/>
          <p:cNvGrpSpPr/>
          <p:nvPr/>
        </p:nvGrpSpPr>
        <p:grpSpPr>
          <a:xfrm>
            <a:off x="5920753" y="6190595"/>
            <a:ext cx="1307712" cy="783392"/>
            <a:chOff x="1775548" y="1990598"/>
            <a:chExt cx="621122" cy="372086"/>
          </a:xfrm>
        </p:grpSpPr>
        <p:sp>
          <p:nvSpPr>
            <p:cNvPr id="151" name="Shape 151"/>
            <p:cNvSpPr/>
            <p:nvPr/>
          </p:nvSpPr>
          <p:spPr>
            <a:xfrm>
              <a:off x="1775548" y="1990598"/>
              <a:ext cx="621122" cy="372086"/>
            </a:xfrm>
            <a:custGeom>
              <a:avLst/>
              <a:gdLst/>
              <a:ahLst/>
              <a:cxnLst/>
              <a:rect l="0" t="0" r="0" b="0"/>
              <a:pathLst>
                <a:path w="120000" h="120000" extrusionOk="0">
                  <a:moveTo>
                    <a:pt x="119871" y="119785"/>
                  </a:moveTo>
                  <a:lnTo>
                    <a:pt x="0" y="119785"/>
                  </a:lnTo>
                  <a:lnTo>
                    <a:pt x="0" y="0"/>
                  </a:lnTo>
                  <a:lnTo>
                    <a:pt x="119871" y="0"/>
                  </a:lnTo>
                  <a:lnTo>
                    <a:pt x="119871" y="119785"/>
                  </a:lnTo>
                </a:path>
              </a:pathLst>
            </a:custGeom>
            <a:noFill/>
            <a:ln w="34275" cap="flat" cmpd="sng">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152" name="Shape 152"/>
            <p:cNvSpPr/>
            <p:nvPr/>
          </p:nvSpPr>
          <p:spPr>
            <a:xfrm>
              <a:off x="1775548" y="1990598"/>
              <a:ext cx="621122" cy="199228"/>
            </a:xfrm>
            <a:custGeom>
              <a:avLst/>
              <a:gdLst/>
              <a:ahLst/>
              <a:cxnLst/>
              <a:rect l="0" t="0" r="0" b="0"/>
              <a:pathLst>
                <a:path w="120000" h="120000" extrusionOk="0">
                  <a:moveTo>
                    <a:pt x="0" y="0"/>
                  </a:moveTo>
                  <a:lnTo>
                    <a:pt x="59486" y="119598"/>
                  </a:lnTo>
                  <a:lnTo>
                    <a:pt x="119871" y="0"/>
                  </a:lnTo>
                </a:path>
              </a:pathLst>
            </a:custGeom>
            <a:noFill/>
            <a:ln w="3427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sp>
        <p:nvSpPr>
          <p:cNvPr id="153" name="Shape 153"/>
          <p:cNvSpPr txBox="1"/>
          <p:nvPr/>
        </p:nvSpPr>
        <p:spPr>
          <a:xfrm>
            <a:off x="4176996" y="838471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 a</a:t>
            </a:r>
          </a:p>
        </p:txBody>
      </p:sp>
      <p:sp>
        <p:nvSpPr>
          <p:cNvPr id="154" name="Shape 154"/>
          <p:cNvSpPr txBox="1"/>
          <p:nvPr/>
        </p:nvSpPr>
        <p:spPr>
          <a:xfrm>
            <a:off x="4789003" y="7652453"/>
            <a:ext cx="357020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grpSp>
        <p:nvGrpSpPr>
          <p:cNvPr id="155" name="Shape 155"/>
          <p:cNvGrpSpPr/>
          <p:nvPr/>
        </p:nvGrpSpPr>
        <p:grpSpPr>
          <a:xfrm>
            <a:off x="11548391" y="6137921"/>
            <a:ext cx="1307712" cy="888261"/>
            <a:chOff x="6188912" y="23939881"/>
            <a:chExt cx="1307712" cy="888261"/>
          </a:xfrm>
        </p:grpSpPr>
        <p:sp>
          <p:nvSpPr>
            <p:cNvPr id="156" name="Shape 156"/>
            <p:cNvSpPr/>
            <p:nvPr/>
          </p:nvSpPr>
          <p:spPr>
            <a:xfrm>
              <a:off x="6188912" y="23939881"/>
              <a:ext cx="1307712" cy="888258"/>
            </a:xfrm>
            <a:custGeom>
              <a:avLst/>
              <a:gdLst/>
              <a:ahLst/>
              <a:cxnLst/>
              <a:rect l="0" t="0" r="0" b="0"/>
              <a:pathLst>
                <a:path w="120000" h="120000" extrusionOk="0">
                  <a:moveTo>
                    <a:pt x="87237" y="28113"/>
                  </a:moveTo>
                  <a:lnTo>
                    <a:pt x="71948" y="0"/>
                  </a:lnTo>
                  <a:lnTo>
                    <a:pt x="48822" y="0"/>
                  </a:lnTo>
                  <a:lnTo>
                    <a:pt x="33533" y="28113"/>
                  </a:lnTo>
                  <a:lnTo>
                    <a:pt x="0" y="28113"/>
                  </a:lnTo>
                  <a:lnTo>
                    <a:pt x="0" y="119811"/>
                  </a:lnTo>
                  <a:lnTo>
                    <a:pt x="119871" y="119811"/>
                  </a:lnTo>
                  <a:lnTo>
                    <a:pt x="119871" y="28113"/>
                  </a:lnTo>
                  <a:lnTo>
                    <a:pt x="87237" y="28113"/>
                  </a:lnTo>
                </a:path>
              </a:pathLst>
            </a:custGeom>
            <a:noFill/>
            <a:ln w="34275" cap="flat" cmpd="sng">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sp>
          <p:nvSpPr>
            <p:cNvPr id="157" name="Shape 157"/>
            <p:cNvSpPr/>
            <p:nvPr/>
          </p:nvSpPr>
          <p:spPr>
            <a:xfrm>
              <a:off x="6682390" y="24316160"/>
              <a:ext cx="333096" cy="345434"/>
            </a:xfrm>
            <a:custGeom>
              <a:avLst/>
              <a:gdLst/>
              <a:ahLst/>
              <a:cxnLst/>
              <a:rect l="0" t="0" r="0" b="0"/>
              <a:pathLst>
                <a:path w="120000" h="120000" extrusionOk="0">
                  <a:moveTo>
                    <a:pt x="119497" y="57813"/>
                  </a:moveTo>
                  <a:lnTo>
                    <a:pt x="119497" y="57813"/>
                  </a:lnTo>
                  <a:cubicBezTo>
                    <a:pt x="119497" y="29149"/>
                    <a:pt x="93389" y="0"/>
                    <a:pt x="59748" y="0"/>
                  </a:cubicBezTo>
                  <a:cubicBezTo>
                    <a:pt x="26108" y="0"/>
                    <a:pt x="0" y="29149"/>
                    <a:pt x="0" y="57813"/>
                  </a:cubicBezTo>
                  <a:cubicBezTo>
                    <a:pt x="0" y="90364"/>
                    <a:pt x="26108" y="119514"/>
                    <a:pt x="59748" y="119514"/>
                  </a:cubicBezTo>
                  <a:cubicBezTo>
                    <a:pt x="93389" y="119514"/>
                    <a:pt x="119497" y="90364"/>
                    <a:pt x="119497" y="57813"/>
                  </a:cubicBezTo>
                </a:path>
              </a:pathLst>
            </a:custGeom>
            <a:noFill/>
            <a:ln w="3427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cxnSp>
          <p:nvCxnSpPr>
            <p:cNvPr id="158" name="Shape 158"/>
            <p:cNvCxnSpPr/>
            <p:nvPr/>
          </p:nvCxnSpPr>
          <p:spPr>
            <a:xfrm>
              <a:off x="6355458" y="24149610"/>
              <a:ext cx="6171" cy="678532"/>
            </a:xfrm>
            <a:prstGeom prst="straightConnector1">
              <a:avLst/>
            </a:prstGeom>
            <a:noFill/>
            <a:ln w="34275" cap="flat" cmpd="sng">
              <a:solidFill>
                <a:schemeClr val="lt1"/>
              </a:solidFill>
              <a:prstDash val="solid"/>
              <a:round/>
              <a:headEnd type="none" w="med" len="med"/>
              <a:tailEnd type="none" w="med" len="med"/>
            </a:ln>
          </p:spPr>
        </p:cxnSp>
        <p:sp>
          <p:nvSpPr>
            <p:cNvPr id="159" name="Shape 159"/>
            <p:cNvSpPr/>
            <p:nvPr/>
          </p:nvSpPr>
          <p:spPr>
            <a:xfrm>
              <a:off x="7305400" y="24316160"/>
              <a:ext cx="6171" cy="6166"/>
            </a:xfrm>
            <a:custGeom>
              <a:avLst/>
              <a:gdLst/>
              <a:ahLst/>
              <a:cxnLst/>
              <a:rect l="0" t="0" r="0" b="0"/>
              <a:pathLst>
                <a:path w="120000" h="120000" extrusionOk="0">
                  <a:moveTo>
                    <a:pt x="0" y="0"/>
                  </a:moveTo>
                  <a:lnTo>
                    <a:pt x="0" y="0"/>
                  </a:lnTo>
                </a:path>
              </a:pathLst>
            </a:custGeom>
            <a:noFill/>
            <a:ln w="3427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grpSp>
      <p:sp>
        <p:nvSpPr>
          <p:cNvPr id="160" name="Shape 160"/>
          <p:cNvSpPr txBox="1"/>
          <p:nvPr/>
        </p:nvSpPr>
        <p:spPr>
          <a:xfrm>
            <a:off x="9816392" y="8355232"/>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 a</a:t>
            </a:r>
          </a:p>
        </p:txBody>
      </p:sp>
      <p:sp>
        <p:nvSpPr>
          <p:cNvPr id="161" name="Shape 161"/>
          <p:cNvSpPr txBox="1"/>
          <p:nvPr/>
        </p:nvSpPr>
        <p:spPr>
          <a:xfrm>
            <a:off x="10428396" y="7622971"/>
            <a:ext cx="357020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grpSp>
        <p:nvGrpSpPr>
          <p:cNvPr id="162" name="Shape 162"/>
          <p:cNvGrpSpPr/>
          <p:nvPr/>
        </p:nvGrpSpPr>
        <p:grpSpPr>
          <a:xfrm>
            <a:off x="17175098" y="6133006"/>
            <a:ext cx="1307712" cy="888257"/>
            <a:chOff x="4330350" y="12186371"/>
            <a:chExt cx="621122" cy="421893"/>
          </a:xfrm>
        </p:grpSpPr>
        <p:sp>
          <p:nvSpPr>
            <p:cNvPr id="163" name="Shape 163"/>
            <p:cNvSpPr/>
            <p:nvPr/>
          </p:nvSpPr>
          <p:spPr>
            <a:xfrm>
              <a:off x="4330350" y="12186371"/>
              <a:ext cx="621122" cy="421893"/>
            </a:xfrm>
            <a:custGeom>
              <a:avLst/>
              <a:gdLst/>
              <a:ahLst/>
              <a:cxnLst/>
              <a:rect l="0" t="0" r="0" b="0"/>
              <a:pathLst>
                <a:path w="120000" h="120000" extrusionOk="0">
                  <a:moveTo>
                    <a:pt x="119871" y="0"/>
                  </a:moveTo>
                  <a:lnTo>
                    <a:pt x="0" y="0"/>
                  </a:lnTo>
                  <a:lnTo>
                    <a:pt x="0" y="119811"/>
                  </a:lnTo>
                  <a:lnTo>
                    <a:pt x="119871" y="119811"/>
                  </a:lnTo>
                  <a:lnTo>
                    <a:pt x="119871" y="0"/>
                  </a:lnTo>
                </a:path>
              </a:pathLst>
            </a:custGeom>
            <a:noFill/>
            <a:ln w="34275" cap="flat" cmpd="sng">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164" name="Shape 164"/>
            <p:cNvSpPr/>
            <p:nvPr/>
          </p:nvSpPr>
          <p:spPr>
            <a:xfrm>
              <a:off x="4330350" y="12347510"/>
              <a:ext cx="621122" cy="222665"/>
            </a:xfrm>
            <a:custGeom>
              <a:avLst/>
              <a:gdLst/>
              <a:ahLst/>
              <a:cxnLst/>
              <a:rect l="0" t="0" r="0" b="0"/>
              <a:pathLst>
                <a:path w="120000" h="120000" extrusionOk="0">
                  <a:moveTo>
                    <a:pt x="0" y="108961"/>
                  </a:moveTo>
                  <a:lnTo>
                    <a:pt x="44149" y="0"/>
                  </a:lnTo>
                  <a:lnTo>
                    <a:pt x="67122" y="63738"/>
                  </a:lnTo>
                  <a:lnTo>
                    <a:pt x="78673" y="21008"/>
                  </a:lnTo>
                  <a:lnTo>
                    <a:pt x="119871" y="119643"/>
                  </a:lnTo>
                </a:path>
              </a:pathLst>
            </a:custGeom>
            <a:noFill/>
            <a:ln w="3427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165" name="Shape 165"/>
            <p:cNvSpPr/>
            <p:nvPr/>
          </p:nvSpPr>
          <p:spPr>
            <a:xfrm>
              <a:off x="4775683" y="12247900"/>
              <a:ext cx="105472" cy="99612"/>
            </a:xfrm>
            <a:custGeom>
              <a:avLst/>
              <a:gdLst/>
              <a:ahLst/>
              <a:cxnLst/>
              <a:rect l="0" t="0" r="0" b="0"/>
              <a:pathLst>
                <a:path w="120000" h="120000" extrusionOk="0">
                  <a:moveTo>
                    <a:pt x="119240" y="59602"/>
                  </a:moveTo>
                  <a:lnTo>
                    <a:pt x="119240" y="59602"/>
                  </a:lnTo>
                  <a:cubicBezTo>
                    <a:pt x="119240" y="95364"/>
                    <a:pt x="91139" y="119205"/>
                    <a:pt x="56962" y="119205"/>
                  </a:cubicBezTo>
                  <a:cubicBezTo>
                    <a:pt x="28860" y="119205"/>
                    <a:pt x="0" y="95364"/>
                    <a:pt x="0" y="59602"/>
                  </a:cubicBezTo>
                  <a:cubicBezTo>
                    <a:pt x="0" y="30198"/>
                    <a:pt x="28860" y="0"/>
                    <a:pt x="56962" y="0"/>
                  </a:cubicBezTo>
                  <a:cubicBezTo>
                    <a:pt x="91139" y="0"/>
                    <a:pt x="119240" y="30198"/>
                    <a:pt x="119240" y="59602"/>
                  </a:cubicBezTo>
                </a:path>
              </a:pathLst>
            </a:custGeom>
            <a:noFill/>
            <a:ln w="3427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sp>
        <p:nvSpPr>
          <p:cNvPr id="166" name="Shape 166"/>
          <p:cNvSpPr txBox="1"/>
          <p:nvPr/>
        </p:nvSpPr>
        <p:spPr>
          <a:xfrm>
            <a:off x="15470017" y="8350317"/>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 a</a:t>
            </a:r>
          </a:p>
        </p:txBody>
      </p:sp>
      <p:sp>
        <p:nvSpPr>
          <p:cNvPr id="167" name="Shape 167"/>
          <p:cNvSpPr txBox="1"/>
          <p:nvPr/>
        </p:nvSpPr>
        <p:spPr>
          <a:xfrm>
            <a:off x="16082023" y="7618057"/>
            <a:ext cx="357020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grpSp>
        <p:nvGrpSpPr>
          <p:cNvPr id="173" name="Shape 173"/>
          <p:cNvGrpSpPr/>
          <p:nvPr/>
        </p:nvGrpSpPr>
        <p:grpSpPr>
          <a:xfrm>
            <a:off x="2264970" y="7555711"/>
            <a:ext cx="19763915" cy="1202691"/>
            <a:chOff x="4621547" y="6924280"/>
            <a:chExt cx="15050760" cy="915882"/>
          </a:xfrm>
        </p:grpSpPr>
        <p:grpSp>
          <p:nvGrpSpPr>
            <p:cNvPr id="174" name="Shape 174"/>
            <p:cNvGrpSpPr/>
            <p:nvPr/>
          </p:nvGrpSpPr>
          <p:grpSpPr>
            <a:xfrm>
              <a:off x="4621547" y="7220767"/>
              <a:ext cx="2471893" cy="598163"/>
              <a:chOff x="4621547" y="7220767"/>
              <a:chExt cx="2471893" cy="598163"/>
            </a:xfrm>
          </p:grpSpPr>
          <p:sp>
            <p:nvSpPr>
              <p:cNvPr id="175" name="Shape 175"/>
              <p:cNvSpPr/>
              <p:nvPr/>
            </p:nvSpPr>
            <p:spPr>
              <a:xfrm rot="-5400000" flipH="1">
                <a:off x="5696560" y="6145754"/>
                <a:ext cx="321868" cy="2471893"/>
              </a:xfrm>
              <a:prstGeom prst="round2SameRect">
                <a:avLst>
                  <a:gd name="adj1" fmla="val 50000"/>
                  <a:gd name="adj2" fmla="val 0"/>
                </a:avLst>
              </a:prstGeom>
              <a:solidFill>
                <a:schemeClr val="accent1"/>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76" name="Shape 176"/>
              <p:cNvSpPr/>
              <p:nvPr/>
            </p:nvSpPr>
            <p:spPr>
              <a:xfrm rot="5400000">
                <a:off x="5746001" y="7418885"/>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1"/>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77" name="Shape 177"/>
            <p:cNvGrpSpPr/>
            <p:nvPr/>
          </p:nvGrpSpPr>
          <p:grpSpPr>
            <a:xfrm>
              <a:off x="9653093" y="7220771"/>
              <a:ext cx="2471893" cy="619391"/>
              <a:chOff x="9653093" y="7220771"/>
              <a:chExt cx="2471893" cy="619391"/>
            </a:xfrm>
          </p:grpSpPr>
          <p:sp>
            <p:nvSpPr>
              <p:cNvPr id="178" name="Shape 178"/>
              <p:cNvSpPr/>
              <p:nvPr/>
            </p:nvSpPr>
            <p:spPr>
              <a:xfrm>
                <a:off x="9653093" y="7220771"/>
                <a:ext cx="2471893" cy="321871"/>
              </a:xfrm>
              <a:prstGeom prst="rect">
                <a:avLst/>
              </a:prstGeom>
              <a:solidFill>
                <a:schemeClr val="accent3"/>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79" name="Shape 179"/>
              <p:cNvSpPr/>
              <p:nvPr/>
            </p:nvSpPr>
            <p:spPr>
              <a:xfrm rot="5400000">
                <a:off x="10755033" y="7440117"/>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3"/>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0" name="Shape 180"/>
            <p:cNvGrpSpPr/>
            <p:nvPr/>
          </p:nvGrpSpPr>
          <p:grpSpPr>
            <a:xfrm>
              <a:off x="14684640" y="7220768"/>
              <a:ext cx="2471893" cy="604161"/>
              <a:chOff x="14684640" y="7220768"/>
              <a:chExt cx="2471893" cy="604161"/>
            </a:xfrm>
          </p:grpSpPr>
          <p:sp>
            <p:nvSpPr>
              <p:cNvPr id="181" name="Shape 181"/>
              <p:cNvSpPr/>
              <p:nvPr/>
            </p:nvSpPr>
            <p:spPr>
              <a:xfrm>
                <a:off x="14684640" y="7220768"/>
                <a:ext cx="2471893" cy="321871"/>
              </a:xfrm>
              <a:prstGeom prst="rect">
                <a:avLst/>
              </a:prstGeom>
              <a:solidFill>
                <a:schemeClr val="accent5"/>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82" name="Shape 182"/>
              <p:cNvSpPr/>
              <p:nvPr/>
            </p:nvSpPr>
            <p:spPr>
              <a:xfrm rot="5400000">
                <a:off x="15834926" y="7424885"/>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5"/>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3" name="Shape 183"/>
            <p:cNvGrpSpPr/>
            <p:nvPr/>
          </p:nvGrpSpPr>
          <p:grpSpPr>
            <a:xfrm>
              <a:off x="17200413" y="6945511"/>
              <a:ext cx="2471893" cy="597120"/>
              <a:chOff x="17200413" y="6945511"/>
              <a:chExt cx="2471893" cy="597120"/>
            </a:xfrm>
          </p:grpSpPr>
          <p:sp>
            <p:nvSpPr>
              <p:cNvPr id="184" name="Shape 184"/>
              <p:cNvSpPr/>
              <p:nvPr/>
            </p:nvSpPr>
            <p:spPr>
              <a:xfrm rot="5400000">
                <a:off x="18275426" y="6145750"/>
                <a:ext cx="321868" cy="2471893"/>
              </a:xfrm>
              <a:prstGeom prst="round2SameRect">
                <a:avLst>
                  <a:gd name="adj1" fmla="val 50000"/>
                  <a:gd name="adj2" fmla="val 0"/>
                </a:avLst>
              </a:prstGeom>
              <a:solidFill>
                <a:schemeClr val="accent6"/>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85" name="Shape 185"/>
              <p:cNvSpPr/>
              <p:nvPr/>
            </p:nvSpPr>
            <p:spPr>
              <a:xfrm rot="-5400000">
                <a:off x="18271028" y="6887543"/>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6"/>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6" name="Shape 186"/>
            <p:cNvGrpSpPr/>
            <p:nvPr/>
          </p:nvGrpSpPr>
          <p:grpSpPr>
            <a:xfrm>
              <a:off x="12168867" y="6924280"/>
              <a:ext cx="2471893" cy="618359"/>
              <a:chOff x="12168867" y="6924280"/>
              <a:chExt cx="2471893" cy="618359"/>
            </a:xfrm>
          </p:grpSpPr>
          <p:sp>
            <p:nvSpPr>
              <p:cNvPr id="187" name="Shape 187"/>
              <p:cNvSpPr/>
              <p:nvPr/>
            </p:nvSpPr>
            <p:spPr>
              <a:xfrm>
                <a:off x="12168867" y="7220768"/>
                <a:ext cx="2471893" cy="321871"/>
              </a:xfrm>
              <a:prstGeom prst="rect">
                <a:avLst/>
              </a:prstGeom>
              <a:solidFill>
                <a:schemeClr val="accent4"/>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88" name="Shape 188"/>
              <p:cNvSpPr/>
              <p:nvPr/>
            </p:nvSpPr>
            <p:spPr>
              <a:xfrm rot="-5400000">
                <a:off x="13261997" y="6866312"/>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4"/>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9" name="Shape 189"/>
            <p:cNvGrpSpPr/>
            <p:nvPr/>
          </p:nvGrpSpPr>
          <p:grpSpPr>
            <a:xfrm>
              <a:off x="7137321" y="6939512"/>
              <a:ext cx="2471893" cy="603133"/>
              <a:chOff x="7137321" y="6939512"/>
              <a:chExt cx="2471893" cy="603133"/>
            </a:xfrm>
          </p:grpSpPr>
          <p:sp>
            <p:nvSpPr>
              <p:cNvPr id="190" name="Shape 190"/>
              <p:cNvSpPr/>
              <p:nvPr/>
            </p:nvSpPr>
            <p:spPr>
              <a:xfrm>
                <a:off x="7137321" y="7220774"/>
                <a:ext cx="2471893" cy="321871"/>
              </a:xfrm>
              <a:prstGeom prst="rect">
                <a:avLst/>
              </a:prstGeom>
              <a:solidFill>
                <a:schemeClr val="accent2"/>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91" name="Shape 191"/>
              <p:cNvSpPr/>
              <p:nvPr/>
            </p:nvSpPr>
            <p:spPr>
              <a:xfrm rot="-5400000">
                <a:off x="8182103" y="6881544"/>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2"/>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sp>
        <p:nvSpPr>
          <p:cNvPr id="192" name="Shape 192"/>
          <p:cNvSpPr/>
          <p:nvPr/>
        </p:nvSpPr>
        <p:spPr>
          <a:xfrm>
            <a:off x="2961509" y="4490391"/>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93" name="Shape 193"/>
          <p:cNvSpPr/>
          <p:nvPr/>
        </p:nvSpPr>
        <p:spPr>
          <a:xfrm>
            <a:off x="6103517" y="9745557"/>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cxnSp>
        <p:nvCxnSpPr>
          <p:cNvPr id="194" name="Shape 194"/>
          <p:cNvCxnSpPr/>
          <p:nvPr/>
        </p:nvCxnSpPr>
        <p:spPr>
          <a:xfrm rot="10800000">
            <a:off x="3995226" y="6784206"/>
            <a:ext cx="0" cy="858861"/>
          </a:xfrm>
          <a:prstGeom prst="straightConnector1">
            <a:avLst/>
          </a:prstGeom>
          <a:noFill/>
          <a:ln w="9525" cap="flat" cmpd="sng">
            <a:solidFill>
              <a:srgbClr val="D8D8D8"/>
            </a:solidFill>
            <a:prstDash val="solid"/>
            <a:miter/>
            <a:headEnd type="none" w="med" len="med"/>
            <a:tailEnd type="none" w="med" len="med"/>
          </a:ln>
        </p:spPr>
      </p:cxnSp>
      <p:cxnSp>
        <p:nvCxnSpPr>
          <p:cNvPr id="195" name="Shape 195"/>
          <p:cNvCxnSpPr/>
          <p:nvPr/>
        </p:nvCxnSpPr>
        <p:spPr>
          <a:xfrm rot="10800000">
            <a:off x="7137234" y="8670796"/>
            <a:ext cx="0" cy="858861"/>
          </a:xfrm>
          <a:prstGeom prst="straightConnector1">
            <a:avLst/>
          </a:prstGeom>
          <a:noFill/>
          <a:ln w="9525" cap="flat" cmpd="sng">
            <a:solidFill>
              <a:srgbClr val="D8D8D8"/>
            </a:solidFill>
            <a:prstDash val="solid"/>
            <a:miter/>
            <a:headEnd type="none" w="med" len="med"/>
            <a:tailEnd type="none" w="med" len="med"/>
          </a:ln>
        </p:spPr>
      </p:cxnSp>
      <p:sp>
        <p:nvSpPr>
          <p:cNvPr id="196" name="Shape 196"/>
          <p:cNvSpPr/>
          <p:nvPr/>
        </p:nvSpPr>
        <p:spPr>
          <a:xfrm>
            <a:off x="9457472" y="4490391"/>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97" name="Shape 197"/>
          <p:cNvSpPr/>
          <p:nvPr/>
        </p:nvSpPr>
        <p:spPr>
          <a:xfrm>
            <a:off x="12893150" y="9745557"/>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cxnSp>
        <p:nvCxnSpPr>
          <p:cNvPr id="198" name="Shape 198"/>
          <p:cNvCxnSpPr/>
          <p:nvPr/>
        </p:nvCxnSpPr>
        <p:spPr>
          <a:xfrm rot="10800000">
            <a:off x="10491189" y="6784206"/>
            <a:ext cx="0" cy="858861"/>
          </a:xfrm>
          <a:prstGeom prst="straightConnector1">
            <a:avLst/>
          </a:prstGeom>
          <a:noFill/>
          <a:ln w="9525" cap="flat" cmpd="sng">
            <a:solidFill>
              <a:srgbClr val="D8D8D8"/>
            </a:solidFill>
            <a:prstDash val="solid"/>
            <a:miter/>
            <a:headEnd type="none" w="med" len="med"/>
            <a:tailEnd type="none" w="med" len="med"/>
          </a:ln>
        </p:spPr>
      </p:cxnSp>
      <p:cxnSp>
        <p:nvCxnSpPr>
          <p:cNvPr id="199" name="Shape 199"/>
          <p:cNvCxnSpPr/>
          <p:nvPr/>
        </p:nvCxnSpPr>
        <p:spPr>
          <a:xfrm rot="10800000">
            <a:off x="13926867" y="8670796"/>
            <a:ext cx="0" cy="858861"/>
          </a:xfrm>
          <a:prstGeom prst="straightConnector1">
            <a:avLst/>
          </a:prstGeom>
          <a:noFill/>
          <a:ln w="9525" cap="flat" cmpd="sng">
            <a:solidFill>
              <a:srgbClr val="D8D8D8"/>
            </a:solidFill>
            <a:prstDash val="solid"/>
            <a:miter/>
            <a:headEnd type="none" w="med" len="med"/>
            <a:tailEnd type="none" w="med" len="med"/>
          </a:ln>
        </p:spPr>
      </p:cxnSp>
      <p:sp>
        <p:nvSpPr>
          <p:cNvPr id="200" name="Shape 200"/>
          <p:cNvSpPr/>
          <p:nvPr/>
        </p:nvSpPr>
        <p:spPr>
          <a:xfrm>
            <a:off x="16170164" y="4490391"/>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201" name="Shape 201"/>
          <p:cNvSpPr/>
          <p:nvPr/>
        </p:nvSpPr>
        <p:spPr>
          <a:xfrm>
            <a:off x="19312171" y="9745557"/>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cxnSp>
        <p:nvCxnSpPr>
          <p:cNvPr id="202" name="Shape 202"/>
          <p:cNvCxnSpPr/>
          <p:nvPr/>
        </p:nvCxnSpPr>
        <p:spPr>
          <a:xfrm rot="10800000">
            <a:off x="17203879" y="6784206"/>
            <a:ext cx="0" cy="858861"/>
          </a:xfrm>
          <a:prstGeom prst="straightConnector1">
            <a:avLst/>
          </a:prstGeom>
          <a:noFill/>
          <a:ln w="9525" cap="flat" cmpd="sng">
            <a:solidFill>
              <a:srgbClr val="D8D8D8"/>
            </a:solidFill>
            <a:prstDash val="solid"/>
            <a:miter/>
            <a:headEnd type="none" w="med" len="med"/>
            <a:tailEnd type="none" w="med" len="med"/>
          </a:ln>
        </p:spPr>
      </p:cxnSp>
      <p:cxnSp>
        <p:nvCxnSpPr>
          <p:cNvPr id="203" name="Shape 203"/>
          <p:cNvCxnSpPr/>
          <p:nvPr/>
        </p:nvCxnSpPr>
        <p:spPr>
          <a:xfrm rot="10800000">
            <a:off x="20345887" y="8670796"/>
            <a:ext cx="0" cy="858861"/>
          </a:xfrm>
          <a:prstGeom prst="straightConnector1">
            <a:avLst/>
          </a:prstGeom>
          <a:noFill/>
          <a:ln w="9525" cap="flat" cmpd="sng">
            <a:solidFill>
              <a:srgbClr val="D8D8D8"/>
            </a:solidFill>
            <a:prstDash val="solid"/>
            <a:miter/>
            <a:headEnd type="none" w="med" len="med"/>
            <a:tailEnd type="none" w="med" len="med"/>
          </a:ln>
        </p:spPr>
      </p:cxnSp>
      <p:sp>
        <p:nvSpPr>
          <p:cNvPr id="204" name="Shape 204"/>
          <p:cNvSpPr txBox="1"/>
          <p:nvPr/>
        </p:nvSpPr>
        <p:spPr>
          <a:xfrm>
            <a:off x="5687380" y="3959976"/>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2002</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05" name="Shape 205"/>
          <p:cNvSpPr txBox="1"/>
          <p:nvPr/>
        </p:nvSpPr>
        <p:spPr>
          <a:xfrm>
            <a:off x="6672457" y="1390005"/>
            <a:ext cx="10969669"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06" name="Shape 206"/>
          <p:cNvSpPr txBox="1"/>
          <p:nvPr/>
        </p:nvSpPr>
        <p:spPr>
          <a:xfrm>
            <a:off x="9023346" y="9298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07" name="Shape 207"/>
          <p:cNvSpPr txBox="1"/>
          <p:nvPr/>
        </p:nvSpPr>
        <p:spPr>
          <a:xfrm>
            <a:off x="4866221" y="2619585"/>
            <a:ext cx="14658342"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a:t>
            </a:r>
          </a:p>
        </p:txBody>
      </p:sp>
      <p:sp>
        <p:nvSpPr>
          <p:cNvPr id="208" name="Shape 208"/>
          <p:cNvSpPr txBox="1"/>
          <p:nvPr/>
        </p:nvSpPr>
        <p:spPr>
          <a:xfrm>
            <a:off x="2547759" y="9234210"/>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2000</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09" name="Shape 209"/>
          <p:cNvSpPr txBox="1"/>
          <p:nvPr/>
        </p:nvSpPr>
        <p:spPr>
          <a:xfrm>
            <a:off x="12400071" y="3959976"/>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2006</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0" name="Shape 210"/>
          <p:cNvSpPr txBox="1"/>
          <p:nvPr/>
        </p:nvSpPr>
        <p:spPr>
          <a:xfrm>
            <a:off x="9066210" y="9234210"/>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2004</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1" name="Shape 211"/>
          <p:cNvSpPr txBox="1"/>
          <p:nvPr/>
        </p:nvSpPr>
        <p:spPr>
          <a:xfrm>
            <a:off x="19075498" y="3959976"/>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2010</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2" name="Shape 212"/>
          <p:cNvSpPr txBox="1"/>
          <p:nvPr/>
        </p:nvSpPr>
        <p:spPr>
          <a:xfrm>
            <a:off x="15741637" y="9234210"/>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2008</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3" name="Shape 213"/>
          <p:cNvSpPr/>
          <p:nvPr/>
        </p:nvSpPr>
        <p:spPr>
          <a:xfrm>
            <a:off x="3769089" y="5074146"/>
            <a:ext cx="461291" cy="845696"/>
          </a:xfrm>
          <a:custGeom>
            <a:avLst/>
            <a:gdLst/>
            <a:ahLst/>
            <a:cxnLst/>
            <a:rect l="0" t="0" r="0" b="0"/>
            <a:pathLst>
              <a:path w="120000" h="120000" extrusionOk="0">
                <a:moveTo>
                  <a:pt x="30000" y="49088"/>
                </a:moveTo>
                <a:lnTo>
                  <a:pt x="90000" y="49088"/>
                </a:lnTo>
                <a:lnTo>
                  <a:pt x="90000" y="65455"/>
                </a:lnTo>
                <a:cubicBezTo>
                  <a:pt x="90000" y="74494"/>
                  <a:pt x="76572" y="81816"/>
                  <a:pt x="60000" y="81816"/>
                </a:cubicBezTo>
                <a:cubicBezTo>
                  <a:pt x="43427" y="81816"/>
                  <a:pt x="30000" y="74494"/>
                  <a:pt x="30000" y="65455"/>
                </a:cubicBezTo>
                <a:cubicBezTo>
                  <a:pt x="30000" y="65455"/>
                  <a:pt x="30000" y="49088"/>
                  <a:pt x="30000" y="49088"/>
                </a:cubicBezTo>
                <a:close/>
                <a:moveTo>
                  <a:pt x="30000" y="21816"/>
                </a:moveTo>
                <a:cubicBezTo>
                  <a:pt x="30000" y="12783"/>
                  <a:pt x="43427" y="5455"/>
                  <a:pt x="60000" y="5455"/>
                </a:cubicBezTo>
                <a:cubicBezTo>
                  <a:pt x="76572" y="5455"/>
                  <a:pt x="90000" y="12783"/>
                  <a:pt x="90000" y="21816"/>
                </a:cubicBezTo>
                <a:lnTo>
                  <a:pt x="90000" y="43638"/>
                </a:lnTo>
                <a:lnTo>
                  <a:pt x="30000" y="43638"/>
                </a:lnTo>
                <a:cubicBezTo>
                  <a:pt x="30000" y="43638"/>
                  <a:pt x="30000" y="21816"/>
                  <a:pt x="30000" y="21816"/>
                </a:cubicBezTo>
                <a:close/>
                <a:moveTo>
                  <a:pt x="60000" y="87272"/>
                </a:moveTo>
                <a:cubicBezTo>
                  <a:pt x="82094" y="87272"/>
                  <a:pt x="100000" y="77505"/>
                  <a:pt x="100000" y="65455"/>
                </a:cubicBezTo>
                <a:lnTo>
                  <a:pt x="100000" y="21816"/>
                </a:lnTo>
                <a:cubicBezTo>
                  <a:pt x="100000" y="9766"/>
                  <a:pt x="82094" y="0"/>
                  <a:pt x="60000" y="0"/>
                </a:cubicBezTo>
                <a:cubicBezTo>
                  <a:pt x="37905" y="0"/>
                  <a:pt x="20000" y="9766"/>
                  <a:pt x="20000" y="21816"/>
                </a:cubicBezTo>
                <a:lnTo>
                  <a:pt x="20000" y="65455"/>
                </a:lnTo>
                <a:cubicBezTo>
                  <a:pt x="20000" y="77505"/>
                  <a:pt x="37905" y="87272"/>
                  <a:pt x="60000" y="87272"/>
                </a:cubicBezTo>
                <a:moveTo>
                  <a:pt x="120000" y="65455"/>
                </a:moveTo>
                <a:lnTo>
                  <a:pt x="120000" y="57272"/>
                </a:lnTo>
                <a:cubicBezTo>
                  <a:pt x="120000" y="55766"/>
                  <a:pt x="117761" y="54544"/>
                  <a:pt x="115000" y="54544"/>
                </a:cubicBezTo>
                <a:cubicBezTo>
                  <a:pt x="112238" y="54544"/>
                  <a:pt x="110000" y="55766"/>
                  <a:pt x="110000" y="57272"/>
                </a:cubicBezTo>
                <a:lnTo>
                  <a:pt x="110000" y="65455"/>
                </a:lnTo>
                <a:cubicBezTo>
                  <a:pt x="110000" y="80516"/>
                  <a:pt x="87616" y="92727"/>
                  <a:pt x="60000" y="92727"/>
                </a:cubicBezTo>
                <a:cubicBezTo>
                  <a:pt x="32383" y="92727"/>
                  <a:pt x="10000" y="80516"/>
                  <a:pt x="10000" y="65455"/>
                </a:cubicBezTo>
                <a:lnTo>
                  <a:pt x="10000" y="57272"/>
                </a:lnTo>
                <a:cubicBezTo>
                  <a:pt x="10000" y="55766"/>
                  <a:pt x="7761" y="54544"/>
                  <a:pt x="5000" y="54544"/>
                </a:cubicBezTo>
                <a:cubicBezTo>
                  <a:pt x="2238" y="54544"/>
                  <a:pt x="0" y="55766"/>
                  <a:pt x="0" y="57272"/>
                </a:cubicBezTo>
                <a:lnTo>
                  <a:pt x="0" y="65455"/>
                </a:lnTo>
                <a:cubicBezTo>
                  <a:pt x="0" y="82611"/>
                  <a:pt x="24211" y="96655"/>
                  <a:pt x="55000" y="98044"/>
                </a:cubicBezTo>
                <a:lnTo>
                  <a:pt x="55000" y="114544"/>
                </a:lnTo>
                <a:lnTo>
                  <a:pt x="20000" y="114544"/>
                </a:lnTo>
                <a:cubicBezTo>
                  <a:pt x="17238" y="114544"/>
                  <a:pt x="15000" y="115766"/>
                  <a:pt x="15000" y="117277"/>
                </a:cubicBezTo>
                <a:cubicBezTo>
                  <a:pt x="15000" y="118783"/>
                  <a:pt x="17238" y="120000"/>
                  <a:pt x="20000" y="120000"/>
                </a:cubicBezTo>
                <a:lnTo>
                  <a:pt x="100000" y="120000"/>
                </a:lnTo>
                <a:cubicBezTo>
                  <a:pt x="102761" y="120000"/>
                  <a:pt x="105000" y="118783"/>
                  <a:pt x="105000" y="117277"/>
                </a:cubicBezTo>
                <a:cubicBezTo>
                  <a:pt x="105000" y="115766"/>
                  <a:pt x="102761" y="114544"/>
                  <a:pt x="100000" y="114544"/>
                </a:cubicBezTo>
                <a:lnTo>
                  <a:pt x="65000" y="114544"/>
                </a:lnTo>
                <a:lnTo>
                  <a:pt x="65000" y="98044"/>
                </a:lnTo>
                <a:cubicBezTo>
                  <a:pt x="95794" y="96655"/>
                  <a:pt x="120000" y="82611"/>
                  <a:pt x="120000" y="65455"/>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4" name="Shape 214"/>
          <p:cNvSpPr/>
          <p:nvPr/>
        </p:nvSpPr>
        <p:spPr>
          <a:xfrm>
            <a:off x="6670434" y="10396156"/>
            <a:ext cx="845405" cy="846195"/>
          </a:xfrm>
          <a:custGeom>
            <a:avLst/>
            <a:gdLst/>
            <a:ahLst/>
            <a:cxnLst/>
            <a:rect l="0" t="0" r="0" b="0"/>
            <a:pathLst>
              <a:path w="120000" h="120000" extrusionOk="0">
                <a:moveTo>
                  <a:pt x="108153" y="42759"/>
                </a:moveTo>
                <a:cubicBezTo>
                  <a:pt x="99629" y="51277"/>
                  <a:pt x="85807" y="51277"/>
                  <a:pt x="77289" y="42759"/>
                </a:cubicBezTo>
                <a:cubicBezTo>
                  <a:pt x="68759" y="34247"/>
                  <a:pt x="68759" y="20442"/>
                  <a:pt x="77289" y="11925"/>
                </a:cubicBezTo>
                <a:cubicBezTo>
                  <a:pt x="85807" y="3407"/>
                  <a:pt x="99629" y="3407"/>
                  <a:pt x="108153" y="11925"/>
                </a:cubicBezTo>
                <a:cubicBezTo>
                  <a:pt x="116677" y="20442"/>
                  <a:pt x="116677" y="34247"/>
                  <a:pt x="108153" y="42759"/>
                </a:cubicBezTo>
                <a:moveTo>
                  <a:pt x="43187" y="92248"/>
                </a:moveTo>
                <a:cubicBezTo>
                  <a:pt x="41205" y="94224"/>
                  <a:pt x="38479" y="95440"/>
                  <a:pt x="35464" y="95440"/>
                </a:cubicBezTo>
                <a:cubicBezTo>
                  <a:pt x="29439" y="95440"/>
                  <a:pt x="24555" y="90562"/>
                  <a:pt x="24555" y="84542"/>
                </a:cubicBezTo>
                <a:cubicBezTo>
                  <a:pt x="24555" y="81533"/>
                  <a:pt x="25776" y="78807"/>
                  <a:pt x="27752" y="76831"/>
                </a:cubicBezTo>
                <a:lnTo>
                  <a:pt x="66317" y="34020"/>
                </a:lnTo>
                <a:cubicBezTo>
                  <a:pt x="67487" y="38603"/>
                  <a:pt x="69838" y="42947"/>
                  <a:pt x="73427" y="46530"/>
                </a:cubicBezTo>
                <a:cubicBezTo>
                  <a:pt x="77056" y="50153"/>
                  <a:pt x="81451" y="52515"/>
                  <a:pt x="86091" y="53668"/>
                </a:cubicBezTo>
                <a:cubicBezTo>
                  <a:pt x="86091" y="53668"/>
                  <a:pt x="43187" y="92248"/>
                  <a:pt x="43187" y="92248"/>
                </a:cubicBezTo>
                <a:close/>
                <a:moveTo>
                  <a:pt x="112009" y="7984"/>
                </a:moveTo>
                <a:cubicBezTo>
                  <a:pt x="101356" y="-2657"/>
                  <a:pt x="84081" y="-2657"/>
                  <a:pt x="73427" y="7984"/>
                </a:cubicBezTo>
                <a:cubicBezTo>
                  <a:pt x="68282" y="13128"/>
                  <a:pt x="65641" y="19812"/>
                  <a:pt x="65471" y="26553"/>
                </a:cubicBezTo>
                <a:lnTo>
                  <a:pt x="23890" y="72975"/>
                </a:lnTo>
                <a:cubicBezTo>
                  <a:pt x="20932" y="75939"/>
                  <a:pt x="19098" y="80028"/>
                  <a:pt x="19098" y="84542"/>
                </a:cubicBezTo>
                <a:cubicBezTo>
                  <a:pt x="19098" y="87563"/>
                  <a:pt x="19978" y="90357"/>
                  <a:pt x="21403" y="92788"/>
                </a:cubicBezTo>
                <a:cubicBezTo>
                  <a:pt x="13833" y="97126"/>
                  <a:pt x="10829" y="101152"/>
                  <a:pt x="13771" y="109960"/>
                </a:cubicBezTo>
                <a:cubicBezTo>
                  <a:pt x="14123" y="111016"/>
                  <a:pt x="13822" y="111425"/>
                  <a:pt x="13680" y="111629"/>
                </a:cubicBezTo>
                <a:cubicBezTo>
                  <a:pt x="12266" y="113588"/>
                  <a:pt x="6428" y="114520"/>
                  <a:pt x="2839" y="114548"/>
                </a:cubicBezTo>
                <a:cubicBezTo>
                  <a:pt x="2799" y="114542"/>
                  <a:pt x="2765" y="114520"/>
                  <a:pt x="2725" y="114520"/>
                </a:cubicBezTo>
                <a:cubicBezTo>
                  <a:pt x="1220" y="114520"/>
                  <a:pt x="0" y="115746"/>
                  <a:pt x="0" y="117245"/>
                </a:cubicBezTo>
                <a:cubicBezTo>
                  <a:pt x="0" y="118750"/>
                  <a:pt x="1215" y="119965"/>
                  <a:pt x="2720" y="119971"/>
                </a:cubicBezTo>
                <a:lnTo>
                  <a:pt x="2720" y="120000"/>
                </a:lnTo>
                <a:cubicBezTo>
                  <a:pt x="4662" y="120000"/>
                  <a:pt x="14549" y="119750"/>
                  <a:pt x="18109" y="114815"/>
                </a:cubicBezTo>
                <a:cubicBezTo>
                  <a:pt x="19052" y="113503"/>
                  <a:pt x="19966" y="111294"/>
                  <a:pt x="18944" y="108233"/>
                </a:cubicBezTo>
                <a:cubicBezTo>
                  <a:pt x="17206" y="103015"/>
                  <a:pt x="17439" y="101113"/>
                  <a:pt x="24981" y="97001"/>
                </a:cubicBezTo>
                <a:cubicBezTo>
                  <a:pt x="27826" y="99398"/>
                  <a:pt x="31455" y="100891"/>
                  <a:pt x="35464" y="100891"/>
                </a:cubicBezTo>
                <a:cubicBezTo>
                  <a:pt x="39990" y="100891"/>
                  <a:pt x="44079" y="99063"/>
                  <a:pt x="47043" y="96104"/>
                </a:cubicBezTo>
                <a:lnTo>
                  <a:pt x="93616" y="54469"/>
                </a:lnTo>
                <a:cubicBezTo>
                  <a:pt x="100300" y="54253"/>
                  <a:pt x="106910" y="51624"/>
                  <a:pt x="112009" y="46530"/>
                </a:cubicBezTo>
                <a:cubicBezTo>
                  <a:pt x="122663" y="35888"/>
                  <a:pt x="122663" y="18631"/>
                  <a:pt x="112009" y="7984"/>
                </a:cubicBezTo>
                <a:moveTo>
                  <a:pt x="50842" y="65326"/>
                </a:moveTo>
                <a:lnTo>
                  <a:pt x="54704" y="69182"/>
                </a:lnTo>
                <a:lnTo>
                  <a:pt x="72064" y="55689"/>
                </a:lnTo>
                <a:lnTo>
                  <a:pt x="64347" y="47978"/>
                </a:lnTo>
                <a:cubicBezTo>
                  <a:pt x="64347" y="47978"/>
                  <a:pt x="50842" y="65326"/>
                  <a:pt x="50842" y="65326"/>
                </a:cubicBezTo>
                <a:close/>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5" name="Shape 215"/>
          <p:cNvSpPr/>
          <p:nvPr/>
        </p:nvSpPr>
        <p:spPr>
          <a:xfrm>
            <a:off x="10110525" y="5260353"/>
            <a:ext cx="845696" cy="538170"/>
          </a:xfrm>
          <a:custGeom>
            <a:avLst/>
            <a:gdLst/>
            <a:ahLst/>
            <a:cxnLst/>
            <a:rect l="0" t="0" r="0" b="0"/>
            <a:pathLst>
              <a:path w="120000" h="120000" extrusionOk="0">
                <a:moveTo>
                  <a:pt x="73638" y="17144"/>
                </a:moveTo>
                <a:cubicBezTo>
                  <a:pt x="72133" y="17144"/>
                  <a:pt x="70911" y="19066"/>
                  <a:pt x="70911" y="21427"/>
                </a:cubicBezTo>
                <a:cubicBezTo>
                  <a:pt x="70911" y="23800"/>
                  <a:pt x="72133" y="25716"/>
                  <a:pt x="73638" y="25716"/>
                </a:cubicBezTo>
                <a:cubicBezTo>
                  <a:pt x="75138" y="25716"/>
                  <a:pt x="76361" y="23800"/>
                  <a:pt x="76361" y="21427"/>
                </a:cubicBezTo>
                <a:cubicBezTo>
                  <a:pt x="76361" y="19066"/>
                  <a:pt x="75138" y="17144"/>
                  <a:pt x="73638" y="17144"/>
                </a:cubicBezTo>
                <a:moveTo>
                  <a:pt x="114544" y="91638"/>
                </a:moveTo>
                <a:lnTo>
                  <a:pt x="87272" y="70211"/>
                </a:lnTo>
                <a:lnTo>
                  <a:pt x="87272" y="49794"/>
                </a:lnTo>
                <a:lnTo>
                  <a:pt x="114544" y="28361"/>
                </a:lnTo>
                <a:cubicBezTo>
                  <a:pt x="114544" y="28361"/>
                  <a:pt x="114544" y="91638"/>
                  <a:pt x="114544" y="91638"/>
                </a:cubicBezTo>
                <a:close/>
                <a:moveTo>
                  <a:pt x="81816" y="94283"/>
                </a:moveTo>
                <a:lnTo>
                  <a:pt x="5455" y="94283"/>
                </a:lnTo>
                <a:lnTo>
                  <a:pt x="5455" y="17144"/>
                </a:lnTo>
                <a:cubicBezTo>
                  <a:pt x="5455" y="12411"/>
                  <a:pt x="7900" y="8572"/>
                  <a:pt x="10911" y="8572"/>
                </a:cubicBezTo>
                <a:lnTo>
                  <a:pt x="76361" y="8572"/>
                </a:lnTo>
                <a:cubicBezTo>
                  <a:pt x="79372" y="8572"/>
                  <a:pt x="81816" y="12411"/>
                  <a:pt x="81816" y="17144"/>
                </a:cubicBezTo>
                <a:cubicBezTo>
                  <a:pt x="81816" y="17144"/>
                  <a:pt x="81816" y="94283"/>
                  <a:pt x="81816" y="94283"/>
                </a:cubicBezTo>
                <a:close/>
                <a:moveTo>
                  <a:pt x="76361" y="111427"/>
                </a:moveTo>
                <a:lnTo>
                  <a:pt x="10911" y="111427"/>
                </a:lnTo>
                <a:cubicBezTo>
                  <a:pt x="7900" y="111427"/>
                  <a:pt x="5455" y="107594"/>
                  <a:pt x="5455" y="102855"/>
                </a:cubicBezTo>
                <a:lnTo>
                  <a:pt x="81816" y="102855"/>
                </a:lnTo>
                <a:cubicBezTo>
                  <a:pt x="81816" y="107594"/>
                  <a:pt x="79372" y="111427"/>
                  <a:pt x="76361" y="111427"/>
                </a:cubicBezTo>
                <a:moveTo>
                  <a:pt x="117272" y="17144"/>
                </a:moveTo>
                <a:cubicBezTo>
                  <a:pt x="116833" y="17144"/>
                  <a:pt x="116433" y="17344"/>
                  <a:pt x="116066" y="17638"/>
                </a:cubicBezTo>
                <a:lnTo>
                  <a:pt x="116055" y="17594"/>
                </a:lnTo>
                <a:lnTo>
                  <a:pt x="87272" y="40205"/>
                </a:lnTo>
                <a:lnTo>
                  <a:pt x="87272" y="17144"/>
                </a:lnTo>
                <a:cubicBezTo>
                  <a:pt x="87272" y="7677"/>
                  <a:pt x="82388" y="0"/>
                  <a:pt x="76361" y="0"/>
                </a:cubicBezTo>
                <a:lnTo>
                  <a:pt x="10911" y="0"/>
                </a:lnTo>
                <a:cubicBezTo>
                  <a:pt x="4883" y="0"/>
                  <a:pt x="0" y="7677"/>
                  <a:pt x="0" y="17144"/>
                </a:cubicBezTo>
                <a:lnTo>
                  <a:pt x="0" y="102855"/>
                </a:lnTo>
                <a:cubicBezTo>
                  <a:pt x="0" y="112327"/>
                  <a:pt x="4883" y="120000"/>
                  <a:pt x="10911" y="120000"/>
                </a:cubicBezTo>
                <a:lnTo>
                  <a:pt x="76361" y="120000"/>
                </a:lnTo>
                <a:cubicBezTo>
                  <a:pt x="82388" y="120000"/>
                  <a:pt x="87272" y="112327"/>
                  <a:pt x="87272" y="102855"/>
                </a:cubicBezTo>
                <a:lnTo>
                  <a:pt x="87272" y="79794"/>
                </a:lnTo>
                <a:lnTo>
                  <a:pt x="116055" y="102405"/>
                </a:lnTo>
                <a:lnTo>
                  <a:pt x="116066" y="102372"/>
                </a:lnTo>
                <a:cubicBezTo>
                  <a:pt x="116433" y="102655"/>
                  <a:pt x="116833" y="102855"/>
                  <a:pt x="117272" y="102855"/>
                </a:cubicBezTo>
                <a:cubicBezTo>
                  <a:pt x="118777" y="102855"/>
                  <a:pt x="120000" y="100944"/>
                  <a:pt x="120000" y="98572"/>
                </a:cubicBezTo>
                <a:lnTo>
                  <a:pt x="120000" y="21427"/>
                </a:lnTo>
                <a:cubicBezTo>
                  <a:pt x="120000" y="19066"/>
                  <a:pt x="118777" y="17144"/>
                  <a:pt x="117272" y="17144"/>
                </a:cubicBezTo>
                <a:moveTo>
                  <a:pt x="57272" y="34283"/>
                </a:moveTo>
                <a:cubicBezTo>
                  <a:pt x="55766" y="34283"/>
                  <a:pt x="54544" y="32372"/>
                  <a:pt x="54544" y="30000"/>
                </a:cubicBezTo>
                <a:cubicBezTo>
                  <a:pt x="54544" y="27633"/>
                  <a:pt x="55766" y="25716"/>
                  <a:pt x="57272" y="25716"/>
                </a:cubicBezTo>
                <a:cubicBezTo>
                  <a:pt x="58777" y="25716"/>
                  <a:pt x="60000" y="27633"/>
                  <a:pt x="60000" y="30000"/>
                </a:cubicBezTo>
                <a:cubicBezTo>
                  <a:pt x="60000" y="32372"/>
                  <a:pt x="58777" y="34283"/>
                  <a:pt x="57272" y="34283"/>
                </a:cubicBezTo>
                <a:moveTo>
                  <a:pt x="57272" y="17144"/>
                </a:moveTo>
                <a:cubicBezTo>
                  <a:pt x="52755" y="17144"/>
                  <a:pt x="49088" y="22905"/>
                  <a:pt x="49088" y="30000"/>
                </a:cubicBezTo>
                <a:cubicBezTo>
                  <a:pt x="49088" y="37100"/>
                  <a:pt x="52755" y="42855"/>
                  <a:pt x="57272" y="42855"/>
                </a:cubicBezTo>
                <a:cubicBezTo>
                  <a:pt x="61794" y="42855"/>
                  <a:pt x="65455" y="37100"/>
                  <a:pt x="65455" y="30000"/>
                </a:cubicBezTo>
                <a:cubicBezTo>
                  <a:pt x="65455" y="22905"/>
                  <a:pt x="61794" y="17144"/>
                  <a:pt x="57272" y="17144"/>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6" name="Shape 216"/>
          <p:cNvSpPr/>
          <p:nvPr/>
        </p:nvSpPr>
        <p:spPr>
          <a:xfrm>
            <a:off x="13523473" y="10327339"/>
            <a:ext cx="845696" cy="845696"/>
          </a:xfrm>
          <a:custGeom>
            <a:avLst/>
            <a:gdLst/>
            <a:ahLst/>
            <a:cxnLst/>
            <a:rect l="0" t="0" r="0" b="0"/>
            <a:pathLst>
              <a:path w="120000" h="120000" extrusionOk="0">
                <a:moveTo>
                  <a:pt x="60000" y="114544"/>
                </a:moveTo>
                <a:cubicBezTo>
                  <a:pt x="29872" y="114544"/>
                  <a:pt x="5455" y="90127"/>
                  <a:pt x="5455" y="60000"/>
                </a:cubicBezTo>
                <a:cubicBezTo>
                  <a:pt x="5455" y="29872"/>
                  <a:pt x="29872" y="5455"/>
                  <a:pt x="60000" y="5455"/>
                </a:cubicBezTo>
                <a:cubicBezTo>
                  <a:pt x="90127" y="5455"/>
                  <a:pt x="114544" y="29872"/>
                  <a:pt x="114544" y="60000"/>
                </a:cubicBezTo>
                <a:cubicBezTo>
                  <a:pt x="114544" y="90127"/>
                  <a:pt x="90127" y="114544"/>
                  <a:pt x="60000" y="114544"/>
                </a:cubicBezTo>
                <a:moveTo>
                  <a:pt x="101555" y="103216"/>
                </a:moveTo>
                <a:cubicBezTo>
                  <a:pt x="112905" y="92300"/>
                  <a:pt x="120000" y="76994"/>
                  <a:pt x="120000" y="60000"/>
                </a:cubicBezTo>
                <a:cubicBezTo>
                  <a:pt x="120000" y="26861"/>
                  <a:pt x="93133" y="0"/>
                  <a:pt x="60000" y="0"/>
                </a:cubicBezTo>
                <a:cubicBezTo>
                  <a:pt x="26866" y="0"/>
                  <a:pt x="0" y="26861"/>
                  <a:pt x="0" y="60000"/>
                </a:cubicBezTo>
                <a:cubicBezTo>
                  <a:pt x="0" y="76994"/>
                  <a:pt x="7094" y="92300"/>
                  <a:pt x="18444" y="103216"/>
                </a:cubicBezTo>
                <a:lnTo>
                  <a:pt x="11705" y="115344"/>
                </a:lnTo>
                <a:cubicBezTo>
                  <a:pt x="11216" y="115838"/>
                  <a:pt x="10911" y="116522"/>
                  <a:pt x="10911" y="117272"/>
                </a:cubicBezTo>
                <a:cubicBezTo>
                  <a:pt x="10911" y="118777"/>
                  <a:pt x="12133" y="120000"/>
                  <a:pt x="13638" y="120000"/>
                </a:cubicBezTo>
                <a:cubicBezTo>
                  <a:pt x="14388" y="120000"/>
                  <a:pt x="15072" y="119694"/>
                  <a:pt x="15566" y="119200"/>
                </a:cubicBezTo>
                <a:cubicBezTo>
                  <a:pt x="15877" y="118888"/>
                  <a:pt x="16077" y="118483"/>
                  <a:pt x="16205" y="118044"/>
                </a:cubicBezTo>
                <a:lnTo>
                  <a:pt x="22466" y="106772"/>
                </a:lnTo>
                <a:cubicBezTo>
                  <a:pt x="32750" y="115033"/>
                  <a:pt x="45788" y="120000"/>
                  <a:pt x="60000" y="120000"/>
                </a:cubicBezTo>
                <a:cubicBezTo>
                  <a:pt x="74211" y="120000"/>
                  <a:pt x="87250" y="115033"/>
                  <a:pt x="97527" y="106772"/>
                </a:cubicBezTo>
                <a:lnTo>
                  <a:pt x="103794" y="118044"/>
                </a:lnTo>
                <a:cubicBezTo>
                  <a:pt x="104127" y="119166"/>
                  <a:pt x="105127" y="120000"/>
                  <a:pt x="106361" y="120000"/>
                </a:cubicBezTo>
                <a:cubicBezTo>
                  <a:pt x="107866" y="120000"/>
                  <a:pt x="109088" y="118777"/>
                  <a:pt x="109088" y="117272"/>
                </a:cubicBezTo>
                <a:cubicBezTo>
                  <a:pt x="109088" y="116522"/>
                  <a:pt x="108783" y="115838"/>
                  <a:pt x="108294" y="115344"/>
                </a:cubicBezTo>
                <a:cubicBezTo>
                  <a:pt x="108294" y="115344"/>
                  <a:pt x="101555" y="103216"/>
                  <a:pt x="101555" y="103216"/>
                </a:cubicBezTo>
                <a:close/>
                <a:moveTo>
                  <a:pt x="60000" y="92727"/>
                </a:moveTo>
                <a:cubicBezTo>
                  <a:pt x="41927" y="92727"/>
                  <a:pt x="27272" y="78072"/>
                  <a:pt x="27272" y="60000"/>
                </a:cubicBezTo>
                <a:cubicBezTo>
                  <a:pt x="27272" y="41927"/>
                  <a:pt x="41927" y="27272"/>
                  <a:pt x="60000" y="27272"/>
                </a:cubicBezTo>
                <a:cubicBezTo>
                  <a:pt x="78072" y="27272"/>
                  <a:pt x="92727" y="41927"/>
                  <a:pt x="92727" y="60000"/>
                </a:cubicBezTo>
                <a:cubicBezTo>
                  <a:pt x="92727" y="78072"/>
                  <a:pt x="78072" y="92727"/>
                  <a:pt x="60000" y="92727"/>
                </a:cubicBezTo>
                <a:moveTo>
                  <a:pt x="60000" y="21816"/>
                </a:moveTo>
                <a:cubicBezTo>
                  <a:pt x="38911" y="21816"/>
                  <a:pt x="21816" y="38911"/>
                  <a:pt x="21816" y="60000"/>
                </a:cubicBezTo>
                <a:cubicBezTo>
                  <a:pt x="21816" y="81088"/>
                  <a:pt x="38911" y="98183"/>
                  <a:pt x="60000" y="98183"/>
                </a:cubicBezTo>
                <a:cubicBezTo>
                  <a:pt x="81088" y="98183"/>
                  <a:pt x="98183" y="81088"/>
                  <a:pt x="98183" y="60000"/>
                </a:cubicBezTo>
                <a:cubicBezTo>
                  <a:pt x="98183" y="38911"/>
                  <a:pt x="81088" y="21816"/>
                  <a:pt x="60000" y="21816"/>
                </a:cubicBezTo>
                <a:moveTo>
                  <a:pt x="60000" y="70911"/>
                </a:moveTo>
                <a:cubicBezTo>
                  <a:pt x="53977" y="70911"/>
                  <a:pt x="49088" y="66022"/>
                  <a:pt x="49088" y="60000"/>
                </a:cubicBezTo>
                <a:cubicBezTo>
                  <a:pt x="49088" y="53977"/>
                  <a:pt x="53977" y="49088"/>
                  <a:pt x="60000" y="49088"/>
                </a:cubicBezTo>
                <a:cubicBezTo>
                  <a:pt x="66022" y="49088"/>
                  <a:pt x="70911" y="53977"/>
                  <a:pt x="70911" y="60000"/>
                </a:cubicBezTo>
                <a:cubicBezTo>
                  <a:pt x="70911" y="66022"/>
                  <a:pt x="66022" y="70911"/>
                  <a:pt x="60000" y="70911"/>
                </a:cubicBezTo>
                <a:moveTo>
                  <a:pt x="60000" y="43638"/>
                </a:moveTo>
                <a:cubicBezTo>
                  <a:pt x="50961" y="43638"/>
                  <a:pt x="43638" y="50961"/>
                  <a:pt x="43638" y="60000"/>
                </a:cubicBezTo>
                <a:cubicBezTo>
                  <a:pt x="43638" y="69038"/>
                  <a:pt x="50961" y="76361"/>
                  <a:pt x="60000" y="76361"/>
                </a:cubicBezTo>
                <a:cubicBezTo>
                  <a:pt x="69038" y="76361"/>
                  <a:pt x="76361" y="69038"/>
                  <a:pt x="76361" y="60000"/>
                </a:cubicBezTo>
                <a:cubicBezTo>
                  <a:pt x="76361" y="50961"/>
                  <a:pt x="69038" y="43638"/>
                  <a:pt x="60000" y="43638"/>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7" name="Shape 217"/>
          <p:cNvSpPr/>
          <p:nvPr/>
        </p:nvSpPr>
        <p:spPr>
          <a:xfrm>
            <a:off x="16931360" y="5138642"/>
            <a:ext cx="538170" cy="845696"/>
          </a:xfrm>
          <a:custGeom>
            <a:avLst/>
            <a:gdLst/>
            <a:ahLst/>
            <a:cxnLst/>
            <a:rect l="0" t="0" r="0" b="0"/>
            <a:pathLst>
              <a:path w="120000" h="120000" extrusionOk="0">
                <a:moveTo>
                  <a:pt x="111427" y="16022"/>
                </a:moveTo>
                <a:cubicBezTo>
                  <a:pt x="110344" y="16694"/>
                  <a:pt x="87005" y="31000"/>
                  <a:pt x="64477" y="26211"/>
                </a:cubicBezTo>
                <a:cubicBezTo>
                  <a:pt x="53783" y="23944"/>
                  <a:pt x="46611" y="21661"/>
                  <a:pt x="40283" y="19638"/>
                </a:cubicBezTo>
                <a:cubicBezTo>
                  <a:pt x="30144" y="16405"/>
                  <a:pt x="22455" y="13961"/>
                  <a:pt x="8572" y="14705"/>
                </a:cubicBezTo>
                <a:lnTo>
                  <a:pt x="8572" y="5455"/>
                </a:lnTo>
                <a:lnTo>
                  <a:pt x="111427" y="5455"/>
                </a:lnTo>
                <a:cubicBezTo>
                  <a:pt x="111427" y="5455"/>
                  <a:pt x="111427" y="16022"/>
                  <a:pt x="111427" y="16022"/>
                </a:cubicBezTo>
                <a:close/>
                <a:moveTo>
                  <a:pt x="111427" y="32727"/>
                </a:moveTo>
                <a:cubicBezTo>
                  <a:pt x="111427" y="50800"/>
                  <a:pt x="88400" y="65455"/>
                  <a:pt x="60000" y="65455"/>
                </a:cubicBezTo>
                <a:cubicBezTo>
                  <a:pt x="31600" y="65455"/>
                  <a:pt x="8572" y="50800"/>
                  <a:pt x="8572" y="32727"/>
                </a:cubicBezTo>
                <a:lnTo>
                  <a:pt x="8572" y="20188"/>
                </a:lnTo>
                <a:cubicBezTo>
                  <a:pt x="20450" y="19444"/>
                  <a:pt x="26483" y="21338"/>
                  <a:pt x="36444" y="24516"/>
                </a:cubicBezTo>
                <a:cubicBezTo>
                  <a:pt x="42700" y="26511"/>
                  <a:pt x="50488" y="28994"/>
                  <a:pt x="61766" y="31388"/>
                </a:cubicBezTo>
                <a:cubicBezTo>
                  <a:pt x="65938" y="32272"/>
                  <a:pt x="70088" y="32650"/>
                  <a:pt x="74127" y="32650"/>
                </a:cubicBezTo>
                <a:cubicBezTo>
                  <a:pt x="89744" y="32650"/>
                  <a:pt x="103750" y="27011"/>
                  <a:pt x="111427" y="23200"/>
                </a:cubicBezTo>
                <a:cubicBezTo>
                  <a:pt x="111427" y="23200"/>
                  <a:pt x="111427" y="32727"/>
                  <a:pt x="111427" y="32727"/>
                </a:cubicBezTo>
                <a:close/>
                <a:moveTo>
                  <a:pt x="115716" y="0"/>
                </a:moveTo>
                <a:lnTo>
                  <a:pt x="4283" y="0"/>
                </a:lnTo>
                <a:cubicBezTo>
                  <a:pt x="1922" y="0"/>
                  <a:pt x="0" y="1222"/>
                  <a:pt x="0" y="2727"/>
                </a:cubicBezTo>
                <a:lnTo>
                  <a:pt x="0" y="32727"/>
                </a:lnTo>
                <a:cubicBezTo>
                  <a:pt x="0" y="52894"/>
                  <a:pt x="24588" y="69366"/>
                  <a:pt x="55716" y="70772"/>
                </a:cubicBezTo>
                <a:lnTo>
                  <a:pt x="55716" y="114544"/>
                </a:lnTo>
                <a:lnTo>
                  <a:pt x="21427" y="114544"/>
                </a:lnTo>
                <a:cubicBezTo>
                  <a:pt x="19066" y="114544"/>
                  <a:pt x="17144" y="115766"/>
                  <a:pt x="17144" y="117272"/>
                </a:cubicBezTo>
                <a:cubicBezTo>
                  <a:pt x="17144" y="118777"/>
                  <a:pt x="19066" y="120000"/>
                  <a:pt x="21427" y="120000"/>
                </a:cubicBezTo>
                <a:lnTo>
                  <a:pt x="98572" y="120000"/>
                </a:lnTo>
                <a:cubicBezTo>
                  <a:pt x="100933" y="120000"/>
                  <a:pt x="102855" y="118777"/>
                  <a:pt x="102855" y="117272"/>
                </a:cubicBezTo>
                <a:cubicBezTo>
                  <a:pt x="102855" y="115766"/>
                  <a:pt x="100933" y="114544"/>
                  <a:pt x="98572" y="114544"/>
                </a:cubicBezTo>
                <a:lnTo>
                  <a:pt x="64283" y="114544"/>
                </a:lnTo>
                <a:lnTo>
                  <a:pt x="64283" y="70772"/>
                </a:lnTo>
                <a:cubicBezTo>
                  <a:pt x="95411" y="69366"/>
                  <a:pt x="120000" y="52894"/>
                  <a:pt x="120000" y="32727"/>
                </a:cubicBezTo>
                <a:lnTo>
                  <a:pt x="120000" y="2727"/>
                </a:lnTo>
                <a:cubicBezTo>
                  <a:pt x="120000" y="1222"/>
                  <a:pt x="118077" y="0"/>
                  <a:pt x="115716" y="0"/>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8" name="Shape 218"/>
          <p:cNvSpPr/>
          <p:nvPr/>
        </p:nvSpPr>
        <p:spPr>
          <a:xfrm>
            <a:off x="20153682" y="10396156"/>
            <a:ext cx="384409" cy="845696"/>
          </a:xfrm>
          <a:custGeom>
            <a:avLst/>
            <a:gdLst/>
            <a:ahLst/>
            <a:cxnLst/>
            <a:rect l="0" t="0" r="0" b="0"/>
            <a:pathLst>
              <a:path w="120000" h="120000" extrusionOk="0">
                <a:moveTo>
                  <a:pt x="108000" y="60000"/>
                </a:moveTo>
                <a:lnTo>
                  <a:pt x="12000" y="60000"/>
                </a:lnTo>
                <a:lnTo>
                  <a:pt x="12000" y="49088"/>
                </a:lnTo>
                <a:cubicBezTo>
                  <a:pt x="12000" y="43066"/>
                  <a:pt x="22744" y="38183"/>
                  <a:pt x="36000" y="38183"/>
                </a:cubicBezTo>
                <a:lnTo>
                  <a:pt x="84000" y="38183"/>
                </a:lnTo>
                <a:cubicBezTo>
                  <a:pt x="97255" y="38183"/>
                  <a:pt x="108000" y="43066"/>
                  <a:pt x="108000" y="49088"/>
                </a:cubicBezTo>
                <a:cubicBezTo>
                  <a:pt x="108000" y="49088"/>
                  <a:pt x="108000" y="60000"/>
                  <a:pt x="108000" y="60000"/>
                </a:cubicBezTo>
                <a:close/>
                <a:moveTo>
                  <a:pt x="108000" y="87272"/>
                </a:moveTo>
                <a:lnTo>
                  <a:pt x="12000" y="87272"/>
                </a:lnTo>
                <a:lnTo>
                  <a:pt x="12000" y="65455"/>
                </a:lnTo>
                <a:lnTo>
                  <a:pt x="108000" y="65455"/>
                </a:lnTo>
                <a:cubicBezTo>
                  <a:pt x="108000" y="65455"/>
                  <a:pt x="108000" y="87272"/>
                  <a:pt x="108000" y="87272"/>
                </a:cubicBezTo>
                <a:close/>
                <a:moveTo>
                  <a:pt x="108000" y="103638"/>
                </a:moveTo>
                <a:cubicBezTo>
                  <a:pt x="108000" y="109661"/>
                  <a:pt x="97255" y="114544"/>
                  <a:pt x="84000" y="114544"/>
                </a:cubicBezTo>
                <a:lnTo>
                  <a:pt x="36000" y="114544"/>
                </a:lnTo>
                <a:cubicBezTo>
                  <a:pt x="22744" y="114544"/>
                  <a:pt x="12000" y="109661"/>
                  <a:pt x="12000" y="103638"/>
                </a:cubicBezTo>
                <a:lnTo>
                  <a:pt x="12000" y="92727"/>
                </a:lnTo>
                <a:lnTo>
                  <a:pt x="108000" y="92727"/>
                </a:lnTo>
                <a:cubicBezTo>
                  <a:pt x="108000" y="92727"/>
                  <a:pt x="108000" y="103638"/>
                  <a:pt x="108000" y="103638"/>
                </a:cubicBezTo>
                <a:close/>
                <a:moveTo>
                  <a:pt x="48000" y="16361"/>
                </a:moveTo>
                <a:lnTo>
                  <a:pt x="72000" y="16361"/>
                </a:lnTo>
                <a:lnTo>
                  <a:pt x="72000" y="32727"/>
                </a:lnTo>
                <a:lnTo>
                  <a:pt x="48000" y="32727"/>
                </a:lnTo>
                <a:cubicBezTo>
                  <a:pt x="48000" y="32727"/>
                  <a:pt x="48000" y="16361"/>
                  <a:pt x="48000" y="16361"/>
                </a:cubicBezTo>
                <a:close/>
                <a:moveTo>
                  <a:pt x="48000" y="5455"/>
                </a:moveTo>
                <a:lnTo>
                  <a:pt x="72000" y="5455"/>
                </a:lnTo>
                <a:lnTo>
                  <a:pt x="72000" y="10911"/>
                </a:lnTo>
                <a:lnTo>
                  <a:pt x="48000" y="10911"/>
                </a:lnTo>
                <a:cubicBezTo>
                  <a:pt x="48000" y="10911"/>
                  <a:pt x="48000" y="5455"/>
                  <a:pt x="48000" y="5455"/>
                </a:cubicBezTo>
                <a:close/>
                <a:moveTo>
                  <a:pt x="84000" y="32727"/>
                </a:moveTo>
                <a:lnTo>
                  <a:pt x="84000" y="5455"/>
                </a:lnTo>
                <a:cubicBezTo>
                  <a:pt x="84000" y="2444"/>
                  <a:pt x="78622" y="0"/>
                  <a:pt x="72000" y="0"/>
                </a:cubicBezTo>
                <a:lnTo>
                  <a:pt x="48000" y="0"/>
                </a:lnTo>
                <a:cubicBezTo>
                  <a:pt x="41377" y="0"/>
                  <a:pt x="36000" y="2444"/>
                  <a:pt x="36000" y="5455"/>
                </a:cubicBezTo>
                <a:lnTo>
                  <a:pt x="36000" y="32727"/>
                </a:lnTo>
                <a:cubicBezTo>
                  <a:pt x="16116" y="32727"/>
                  <a:pt x="0" y="40050"/>
                  <a:pt x="0" y="49088"/>
                </a:cubicBezTo>
                <a:lnTo>
                  <a:pt x="0" y="103638"/>
                </a:lnTo>
                <a:cubicBezTo>
                  <a:pt x="0" y="112672"/>
                  <a:pt x="16116" y="120000"/>
                  <a:pt x="36000" y="120000"/>
                </a:cubicBezTo>
                <a:lnTo>
                  <a:pt x="84000" y="120000"/>
                </a:lnTo>
                <a:cubicBezTo>
                  <a:pt x="103877" y="120000"/>
                  <a:pt x="120000" y="112672"/>
                  <a:pt x="120000" y="103638"/>
                </a:cubicBezTo>
                <a:lnTo>
                  <a:pt x="120000" y="49088"/>
                </a:lnTo>
                <a:cubicBezTo>
                  <a:pt x="120000" y="40050"/>
                  <a:pt x="103877" y="32727"/>
                  <a:pt x="84000" y="32727"/>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heme/theme1.xml><?xml version="1.0" encoding="utf-8"?>
<a:theme xmlns:a="http://schemas.openxmlformats.org/drawingml/2006/main" name="Default Theme">
  <a:themeElements>
    <a:clrScheme name="Neue Light">
      <a:dk1>
        <a:srgbClr val="7F7F7F"/>
      </a:dk1>
      <a:lt1>
        <a:srgbClr val="FFFFFF"/>
      </a:lt1>
      <a:dk2>
        <a:srgbClr val="000000"/>
      </a:dk2>
      <a:lt2>
        <a:srgbClr val="FFFFFF"/>
      </a:lt2>
      <a:accent1>
        <a:srgbClr val="000000"/>
      </a:accent1>
      <a:accent2>
        <a:srgbClr val="B0B1B3"/>
      </a:accent2>
      <a:accent3>
        <a:srgbClr val="000000"/>
      </a:accent3>
      <a:accent4>
        <a:srgbClr val="91969B"/>
      </a:accent4>
      <a:accent5>
        <a:srgbClr val="4B5050"/>
      </a:accent5>
      <a:accent6>
        <a:srgbClr val="91969B"/>
      </a:accent6>
      <a:hlink>
        <a:srgbClr val="4B5050"/>
      </a:hlink>
      <a:folHlink>
        <a:srgbClr val="19BB9B"/>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3278</Words>
  <Application>Microsoft Office PowerPoint</Application>
  <PresentationFormat>自定义</PresentationFormat>
  <Paragraphs>192</Paragraphs>
  <Slides>25</Slides>
  <Notes>25</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25</vt:i4>
      </vt:variant>
    </vt:vector>
  </HeadingPairs>
  <TitlesOfParts>
    <vt:vector size="28" baseType="lpstr">
      <vt:lpstr>Montserrat</vt:lpstr>
      <vt:lpstr>Arial</vt:lpstr>
      <vt:lpstr>Default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10.4极简风格61</dc:title>
  <dc:subject>BOSSPPT 2017-2018</dc:subject>
  <dc:creator>BOSSPPT 2017-2018</dc:creator>
  <cp:keywords>BOSSPPT顶尖职业文案</cp:keywords>
  <dc:description>BOSSPPT致力于提供高质量，有品质的模板，拒绝垃圾模板！_x000d__x000d_
本模板由bossppt设计师制作或制作师二次制作整理，bossppt为此花费了大量心血。_x000d__x000d_
如果非本店购买，请直接向盗版店进行索赔。_x000d__x000d_
本店淘宝唯一购买网址：https://chinappt.taobao.com</dc:description>
  <cp:lastModifiedBy>天 下</cp:lastModifiedBy>
  <cp:revision>7</cp:revision>
  <dcterms:created xsi:type="dcterms:W3CDTF">2019-01-25T01:29:00Z</dcterms:created>
  <dcterms:modified xsi:type="dcterms:W3CDTF">2021-01-06T01:52:29Z</dcterms:modified>
  <cp:category>店铺： BOSSPPT顶尖职业文案</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