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80" r:id="rId9"/>
    <p:sldId id="264" r:id="rId10"/>
    <p:sldId id="265" r:id="rId11"/>
    <p:sldId id="266" r:id="rId12"/>
    <p:sldId id="267" r:id="rId13"/>
    <p:sldId id="268" r:id="rId14"/>
    <p:sldId id="269" r:id="rId15"/>
    <p:sldId id="281" r:id="rId16"/>
    <p:sldId id="271" r:id="rId17"/>
    <p:sldId id="272" r:id="rId18"/>
    <p:sldId id="273" r:id="rId19"/>
    <p:sldId id="282" r:id="rId20"/>
    <p:sldId id="275" r:id="rId21"/>
    <p:sldId id="276" r:id="rId22"/>
    <p:sldId id="277" r:id="rId23"/>
    <p:sldId id="278" r:id="rId24"/>
    <p:sldId id="279" r:id="rId25"/>
    <p:sldId id="283" r:id="rId26"/>
  </p:sldIdLst>
  <p:sldSz cx="12190413" cy="6859588"/>
  <p:notesSz cx="6858000" cy="9144000"/>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66"/>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series1</c:v>
                </c:pt>
              </c:strCache>
            </c:strRef>
          </c:tx>
          <c:spPr>
            <a:solidFill>
              <a:schemeClr val="tx1">
                <a:lumMod val="50000"/>
                <a:lumOff val="50000"/>
              </a:schemeClr>
            </a:solidFill>
            <a:ln>
              <a:noFill/>
            </a:ln>
            <a:effectLst/>
          </c:spPr>
          <c:invertIfNegative val="0"/>
          <c:cat>
            <c:strRef>
              <c:f>Sheet1!$A$2:$A$7</c:f>
              <c:strCache>
                <c:ptCount val="6"/>
                <c:pt idx="0">
                  <c:v>Item1</c:v>
                </c:pt>
                <c:pt idx="1">
                  <c:v>Item2</c:v>
                </c:pt>
                <c:pt idx="2">
                  <c:v>Item3</c:v>
                </c:pt>
                <c:pt idx="3">
                  <c:v>Item4</c:v>
                </c:pt>
                <c:pt idx="4">
                  <c:v>Item5</c:v>
                </c:pt>
                <c:pt idx="5">
                  <c:v>Item6</c:v>
                </c:pt>
              </c:strCache>
            </c:strRef>
          </c:cat>
          <c:val>
            <c:numRef>
              <c:f>Sheet1!$B$2:$B$7</c:f>
              <c:numCache>
                <c:formatCode>General</c:formatCode>
                <c:ptCount val="6"/>
                <c:pt idx="0">
                  <c:v>4.3</c:v>
                </c:pt>
                <c:pt idx="1">
                  <c:v>2.5</c:v>
                </c:pt>
                <c:pt idx="2">
                  <c:v>3.5</c:v>
                </c:pt>
                <c:pt idx="3">
                  <c:v>4.5</c:v>
                </c:pt>
                <c:pt idx="4">
                  <c:v>4</c:v>
                </c:pt>
                <c:pt idx="5">
                  <c:v>2</c:v>
                </c:pt>
              </c:numCache>
            </c:numRef>
          </c:val>
          <c:extLst>
            <c:ext xmlns:c16="http://schemas.microsoft.com/office/drawing/2014/chart" uri="{C3380CC4-5D6E-409C-BE32-E72D297353CC}">
              <c16:uniqueId val="{00000000-2EDC-4001-9311-092574097F56}"/>
            </c:ext>
          </c:extLst>
        </c:ser>
        <c:ser>
          <c:idx val="1"/>
          <c:order val="1"/>
          <c:tx>
            <c:strRef>
              <c:f>Sheet1!$C$1</c:f>
              <c:strCache>
                <c:ptCount val="1"/>
                <c:pt idx="0">
                  <c:v>series2</c:v>
                </c:pt>
              </c:strCache>
            </c:strRef>
          </c:tx>
          <c:spPr>
            <a:solidFill>
              <a:schemeClr val="tx1">
                <a:lumMod val="65000"/>
                <a:lumOff val="35000"/>
              </a:schemeClr>
            </a:solidFill>
            <a:ln>
              <a:noFill/>
            </a:ln>
            <a:effectLst/>
          </c:spPr>
          <c:invertIfNegative val="0"/>
          <c:cat>
            <c:strRef>
              <c:f>Sheet1!$A$2:$A$7</c:f>
              <c:strCache>
                <c:ptCount val="6"/>
                <c:pt idx="0">
                  <c:v>Item1</c:v>
                </c:pt>
                <c:pt idx="1">
                  <c:v>Item2</c:v>
                </c:pt>
                <c:pt idx="2">
                  <c:v>Item3</c:v>
                </c:pt>
                <c:pt idx="3">
                  <c:v>Item4</c:v>
                </c:pt>
                <c:pt idx="4">
                  <c:v>Item5</c:v>
                </c:pt>
                <c:pt idx="5">
                  <c:v>Item6</c:v>
                </c:pt>
              </c:strCache>
            </c:strRef>
          </c:cat>
          <c:val>
            <c:numRef>
              <c:f>Sheet1!$C$2:$C$7</c:f>
              <c:numCache>
                <c:formatCode>General</c:formatCode>
                <c:ptCount val="6"/>
                <c:pt idx="0">
                  <c:v>2.4</c:v>
                </c:pt>
                <c:pt idx="1">
                  <c:v>4.4000000000000004</c:v>
                </c:pt>
                <c:pt idx="2">
                  <c:v>1.8</c:v>
                </c:pt>
                <c:pt idx="3">
                  <c:v>2.8</c:v>
                </c:pt>
                <c:pt idx="4">
                  <c:v>3</c:v>
                </c:pt>
                <c:pt idx="5">
                  <c:v>4</c:v>
                </c:pt>
              </c:numCache>
            </c:numRef>
          </c:val>
          <c:extLst>
            <c:ext xmlns:c16="http://schemas.microsoft.com/office/drawing/2014/chart" uri="{C3380CC4-5D6E-409C-BE32-E72D297353CC}">
              <c16:uniqueId val="{00000001-2EDC-4001-9311-092574097F56}"/>
            </c:ext>
          </c:extLst>
        </c:ser>
        <c:dLbls>
          <c:showLegendKey val="0"/>
          <c:showVal val="0"/>
          <c:showCatName val="0"/>
          <c:showSerName val="0"/>
          <c:showPercent val="0"/>
          <c:showBubbleSize val="0"/>
        </c:dLbls>
        <c:gapWidth val="254"/>
        <c:overlap val="39"/>
        <c:axId val="334306688"/>
        <c:axId val="334312576"/>
      </c:barChart>
      <c:catAx>
        <c:axId val="334306688"/>
        <c:scaling>
          <c:orientation val="minMax"/>
        </c:scaling>
        <c:delete val="0"/>
        <c:axPos val="b"/>
        <c:numFmt formatCode="General" sourceLinked="1"/>
        <c:majorTickMark val="none"/>
        <c:minorTickMark val="none"/>
        <c:tickLblPos val="nextTo"/>
        <c:spPr>
          <a:noFill/>
          <a:ln w="9504"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34312576"/>
        <c:crosses val="autoZero"/>
        <c:auto val="1"/>
        <c:lblAlgn val="ctr"/>
        <c:lblOffset val="100"/>
        <c:noMultiLvlLbl val="0"/>
      </c:catAx>
      <c:valAx>
        <c:axId val="33431257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34306688"/>
        <c:crosses val="autoZero"/>
        <c:crossBetween val="between"/>
      </c:valAx>
      <c:spPr>
        <a:noFill/>
        <a:ln w="25345">
          <a:noFill/>
        </a:ln>
      </c:spPr>
    </c:plotArea>
    <c:legend>
      <c:legendPos val="r"/>
      <c:layout>
        <c:manualLayout>
          <c:xMode val="edge"/>
          <c:yMode val="edge"/>
          <c:x val="0.39514348785872"/>
          <c:y val="0.92372881355932202"/>
          <c:w val="0.207505518763797"/>
          <c:h val="5.7627118644067797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DD531-E19F-424C-AA1A-376874EA427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A66ED6-A1AF-4A2E-9F46-FE043509E1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165" algn="l" defTabSz="1219200" rtl="0" eaLnBrk="1" latinLnBrk="0" hangingPunct="1">
      <a:defRPr sz="1600" kern="1200">
        <a:solidFill>
          <a:schemeClr val="tx1"/>
        </a:solidFill>
        <a:latin typeface="+mn-lt"/>
        <a:ea typeface="+mn-ea"/>
        <a:cs typeface="+mn-cs"/>
      </a:defRPr>
    </a:lvl4pPr>
    <a:lvl5pPr marL="2437765" algn="l" defTabSz="1219200" rtl="0" eaLnBrk="1" latinLnBrk="0" hangingPunct="1">
      <a:defRPr sz="1600" kern="1200">
        <a:solidFill>
          <a:schemeClr val="tx1"/>
        </a:solidFill>
        <a:latin typeface="+mn-lt"/>
        <a:ea typeface="+mn-ea"/>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6565" algn="l" defTabSz="1219200" rtl="0" eaLnBrk="1" latinLnBrk="0" hangingPunct="1">
      <a:defRPr sz="1600" kern="1200">
        <a:solidFill>
          <a:schemeClr val="tx1"/>
        </a:solidFill>
        <a:latin typeface="+mn-lt"/>
        <a:ea typeface="+mn-ea"/>
        <a:cs typeface="+mn-cs"/>
      </a:defRPr>
    </a:lvl8pPr>
    <a:lvl9pPr marL="487616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7_标题幻灯片">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8_标题幻灯片">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9_标题幻灯片">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solidFill>
                  <a:schemeClr val="tx1">
                    <a:lumMod val="75000"/>
                    <a:lumOff val="25000"/>
                  </a:schemeClr>
                </a:solidFill>
              </a:defRPr>
            </a:lvl1pPr>
          </a:lstStyle>
          <a:p>
            <a:r>
              <a:rPr lang="zh-CN" altLang="en-US" dirty="0"/>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0_标题幻灯片">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标题幻灯片">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1_标题幻灯片">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2_标题幻灯片">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solidFill>
                  <a:schemeClr val="tx1">
                    <a:lumMod val="75000"/>
                    <a:lumOff val="25000"/>
                  </a:schemeClr>
                </a:solidFill>
              </a:defRPr>
            </a:lvl1pPr>
          </a:lstStyle>
          <a:p>
            <a:r>
              <a:rPr lang="zh-CN" altLang="en-US" dirty="0"/>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3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3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85510" y="260710"/>
            <a:ext cx="4333708" cy="527638"/>
          </a:xfrm>
          <a:prstGeom prst="rect">
            <a:avLst/>
          </a:prstGeom>
        </p:spPr>
        <p:txBody>
          <a:bodyPr lIns="121899" tIns="60949" rIns="121899" bIns="60949">
            <a:normAutofit/>
          </a:bodyPr>
          <a:lstStyle>
            <a:lvl1pPr algn="l">
              <a:defRPr sz="2700"/>
            </a:lvl1pPr>
          </a:lstStyle>
          <a:p>
            <a:r>
              <a:rPr lang="zh-CN" altLang="en-US"/>
              <a:t>单击此处编辑母版标题样式</a:t>
            </a:r>
          </a:p>
        </p:txBody>
      </p:sp>
      <p:sp>
        <p:nvSpPr>
          <p:cNvPr id="7" name="矩形 6"/>
          <p:cNvSpPr/>
          <p:nvPr userDrawn="1"/>
        </p:nvSpPr>
        <p:spPr>
          <a:xfrm>
            <a:off x="479991" y="260709"/>
            <a:ext cx="479991" cy="48016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8" name="矩形 7"/>
          <p:cNvSpPr/>
          <p:nvPr userDrawn="1"/>
        </p:nvSpPr>
        <p:spPr>
          <a:xfrm>
            <a:off x="713494" y="456797"/>
            <a:ext cx="386968" cy="38710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1196460" y="811567"/>
            <a:ext cx="1113862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866775" rtl="0" eaLnBrk="1" latinLnBrk="0" hangingPunct="1">
        <a:lnSpc>
          <a:spcPct val="90000"/>
        </a:lnSpc>
        <a:spcBef>
          <a:spcPct val="0"/>
        </a:spcBef>
        <a:buNone/>
        <a:defRPr sz="410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700"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300"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900"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5pPr>
      <a:lvl6pPr marL="2384425"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8pPr>
      <a:lvl9pPr marL="3684905" indent="-216535" algn="l" defTabSz="866775"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6775" rtl="0" eaLnBrk="1" latinLnBrk="0" hangingPunct="1">
        <a:defRPr sz="1700" kern="1200">
          <a:solidFill>
            <a:schemeClr val="tx1"/>
          </a:solidFill>
          <a:latin typeface="+mn-lt"/>
          <a:ea typeface="+mn-ea"/>
          <a:cs typeface="+mn-cs"/>
        </a:defRPr>
      </a:lvl1pPr>
      <a:lvl2pPr marL="433705" algn="l" defTabSz="866775" rtl="0" eaLnBrk="1" latinLnBrk="0" hangingPunct="1">
        <a:defRPr sz="1700" kern="1200">
          <a:solidFill>
            <a:schemeClr val="tx1"/>
          </a:solidFill>
          <a:latin typeface="+mn-lt"/>
          <a:ea typeface="+mn-ea"/>
          <a:cs typeface="+mn-cs"/>
        </a:defRPr>
      </a:lvl2pPr>
      <a:lvl3pPr marL="866775" algn="l" defTabSz="866775" rtl="0" eaLnBrk="1" latinLnBrk="0" hangingPunct="1">
        <a:defRPr sz="1700" kern="1200">
          <a:solidFill>
            <a:schemeClr val="tx1"/>
          </a:solidFill>
          <a:latin typeface="+mn-lt"/>
          <a:ea typeface="+mn-ea"/>
          <a:cs typeface="+mn-cs"/>
        </a:defRPr>
      </a:lvl3pPr>
      <a:lvl4pPr marL="1300480" algn="l" defTabSz="866775" rtl="0" eaLnBrk="1" latinLnBrk="0" hangingPunct="1">
        <a:defRPr sz="1700" kern="1200">
          <a:solidFill>
            <a:schemeClr val="tx1"/>
          </a:solidFill>
          <a:latin typeface="+mn-lt"/>
          <a:ea typeface="+mn-ea"/>
          <a:cs typeface="+mn-cs"/>
        </a:defRPr>
      </a:lvl4pPr>
      <a:lvl5pPr marL="1734185" algn="l" defTabSz="866775" rtl="0" eaLnBrk="1" latinLnBrk="0" hangingPunct="1">
        <a:defRPr sz="1700" kern="1200">
          <a:solidFill>
            <a:schemeClr val="tx1"/>
          </a:solidFill>
          <a:latin typeface="+mn-lt"/>
          <a:ea typeface="+mn-ea"/>
          <a:cs typeface="+mn-cs"/>
        </a:defRPr>
      </a:lvl5pPr>
      <a:lvl6pPr marL="2167255" algn="l" defTabSz="866775" rtl="0" eaLnBrk="1" latinLnBrk="0" hangingPunct="1">
        <a:defRPr sz="1700" kern="1200">
          <a:solidFill>
            <a:schemeClr val="tx1"/>
          </a:solidFill>
          <a:latin typeface="+mn-lt"/>
          <a:ea typeface="+mn-ea"/>
          <a:cs typeface="+mn-cs"/>
        </a:defRPr>
      </a:lvl6pPr>
      <a:lvl7pPr marL="2600960" algn="l" defTabSz="866775" rtl="0" eaLnBrk="1" latinLnBrk="0" hangingPunct="1">
        <a:defRPr sz="1700" kern="1200">
          <a:solidFill>
            <a:schemeClr val="tx1"/>
          </a:solidFill>
          <a:latin typeface="+mn-lt"/>
          <a:ea typeface="+mn-ea"/>
          <a:cs typeface="+mn-cs"/>
        </a:defRPr>
      </a:lvl7pPr>
      <a:lvl8pPr marL="3034665" algn="l" defTabSz="866775" rtl="0" eaLnBrk="1" latinLnBrk="0" hangingPunct="1">
        <a:defRPr sz="1700" kern="1200">
          <a:solidFill>
            <a:schemeClr val="tx1"/>
          </a:solidFill>
          <a:latin typeface="+mn-lt"/>
          <a:ea typeface="+mn-ea"/>
          <a:cs typeface="+mn-cs"/>
        </a:defRPr>
      </a:lvl8pPr>
      <a:lvl9pPr marL="3468370" algn="l" defTabSz="8667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notesSlide" Target="../notesSlides/notesSlide17.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slideLayout" Target="../slideLayouts/slideLayout15.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997295" y="1987840"/>
            <a:ext cx="2627913" cy="16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22" name="矩形 21"/>
          <p:cNvSpPr/>
          <p:nvPr/>
        </p:nvSpPr>
        <p:spPr>
          <a:xfrm flipV="1">
            <a:off x="4997294" y="3822793"/>
            <a:ext cx="2627913" cy="16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25" name="Rectangle 20"/>
          <p:cNvSpPr>
            <a:spLocks noChangeArrowheads="1"/>
          </p:cNvSpPr>
          <p:nvPr/>
        </p:nvSpPr>
        <p:spPr bwMode="auto">
          <a:xfrm>
            <a:off x="2785640" y="2618906"/>
            <a:ext cx="726160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4800" dirty="0">
                <a:solidFill>
                  <a:schemeClr val="tx1">
                    <a:lumMod val="75000"/>
                    <a:lumOff val="25000"/>
                  </a:schemeClr>
                </a:solidFill>
                <a:latin typeface="+mn-ea"/>
                <a:ea typeface="+mn-ea"/>
              </a:rPr>
              <a:t>简约工作活动策划</a:t>
            </a:r>
            <a:r>
              <a:rPr lang="en-US" altLang="zh-CN" sz="4800" dirty="0">
                <a:solidFill>
                  <a:schemeClr val="tx1">
                    <a:lumMod val="75000"/>
                    <a:lumOff val="25000"/>
                  </a:schemeClr>
                </a:solidFill>
                <a:latin typeface="+mn-ea"/>
                <a:ea typeface="+mn-ea"/>
              </a:rPr>
              <a:t>PPT</a:t>
            </a:r>
            <a:r>
              <a:rPr lang="zh-CN" altLang="en-US" sz="4800" dirty="0">
                <a:solidFill>
                  <a:schemeClr val="tx1">
                    <a:lumMod val="75000"/>
                    <a:lumOff val="25000"/>
                  </a:schemeClr>
                </a:solidFill>
                <a:latin typeface="+mn-ea"/>
                <a:ea typeface="+mn-ea"/>
              </a:rPr>
              <a:t>模板</a:t>
            </a:r>
            <a:endParaRPr lang="zh-CN" altLang="zh-CN" sz="4800" dirty="0">
              <a:solidFill>
                <a:schemeClr val="tx1">
                  <a:lumMod val="75000"/>
                  <a:lumOff val="25000"/>
                </a:schemeClr>
              </a:solidFill>
              <a:latin typeface="+mn-ea"/>
              <a:ea typeface="+mn-ea"/>
            </a:endParaRPr>
          </a:p>
        </p:txBody>
      </p:sp>
      <p:cxnSp>
        <p:nvCxnSpPr>
          <p:cNvPr id="26" name="直接连接符 25"/>
          <p:cNvCxnSpPr/>
          <p:nvPr/>
        </p:nvCxnSpPr>
        <p:spPr>
          <a:xfrm>
            <a:off x="3989461" y="4931874"/>
            <a:ext cx="0" cy="318693"/>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069580" y="4931874"/>
            <a:ext cx="0" cy="31869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182577" y="4931874"/>
            <a:ext cx="0" cy="31869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293768" y="4924237"/>
            <a:ext cx="0" cy="31869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92170" y="4931874"/>
            <a:ext cx="1159259" cy="384705"/>
          </a:xfrm>
          <a:prstGeom prst="rect">
            <a:avLst/>
          </a:prstGeom>
          <a:noFill/>
        </p:spPr>
        <p:txBody>
          <a:bodyPr wrap="none" lIns="91424" tIns="45712" rIns="91424" bIns="45712" rtlCol="0">
            <a:spAutoFit/>
          </a:bodyPr>
          <a:lstStyle/>
          <a:p>
            <a:r>
              <a:rPr lang="zh-CN" altLang="en-US" sz="1900" dirty="0">
                <a:solidFill>
                  <a:schemeClr val="tx1">
                    <a:lumMod val="75000"/>
                    <a:lumOff val="25000"/>
                  </a:schemeClr>
                </a:solidFill>
                <a:latin typeface="+mn-ea"/>
              </a:rPr>
              <a:t>工作总结</a:t>
            </a:r>
          </a:p>
        </p:txBody>
      </p:sp>
      <p:sp>
        <p:nvSpPr>
          <p:cNvPr id="31" name="TextBox 30"/>
          <p:cNvSpPr txBox="1"/>
          <p:nvPr/>
        </p:nvSpPr>
        <p:spPr>
          <a:xfrm>
            <a:off x="5058083" y="4931874"/>
            <a:ext cx="1159259" cy="384705"/>
          </a:xfrm>
          <a:prstGeom prst="rect">
            <a:avLst/>
          </a:prstGeom>
          <a:noFill/>
        </p:spPr>
        <p:txBody>
          <a:bodyPr wrap="none" lIns="91424" tIns="45712" rIns="91424" bIns="45712" rtlCol="0">
            <a:spAutoFit/>
          </a:bodyPr>
          <a:lstStyle/>
          <a:p>
            <a:r>
              <a:rPr lang="zh-CN" altLang="en-US" sz="1900" dirty="0">
                <a:solidFill>
                  <a:schemeClr val="tx1">
                    <a:lumMod val="75000"/>
                    <a:lumOff val="25000"/>
                  </a:schemeClr>
                </a:solidFill>
                <a:latin typeface="+mn-ea"/>
              </a:rPr>
              <a:t>商务报告</a:t>
            </a:r>
          </a:p>
        </p:txBody>
      </p:sp>
      <p:sp>
        <p:nvSpPr>
          <p:cNvPr id="32" name="TextBox 31"/>
          <p:cNvSpPr txBox="1"/>
          <p:nvPr/>
        </p:nvSpPr>
        <p:spPr>
          <a:xfrm>
            <a:off x="6182577" y="4937935"/>
            <a:ext cx="1159259" cy="384705"/>
          </a:xfrm>
          <a:prstGeom prst="rect">
            <a:avLst/>
          </a:prstGeom>
          <a:noFill/>
        </p:spPr>
        <p:txBody>
          <a:bodyPr wrap="none" lIns="91424" tIns="45712" rIns="91424" bIns="45712" rtlCol="0">
            <a:spAutoFit/>
          </a:bodyPr>
          <a:lstStyle/>
          <a:p>
            <a:r>
              <a:rPr lang="zh-CN" altLang="en-US" sz="1900" dirty="0">
                <a:solidFill>
                  <a:schemeClr val="tx1">
                    <a:lumMod val="75000"/>
                    <a:lumOff val="25000"/>
                  </a:schemeClr>
                </a:solidFill>
                <a:latin typeface="+mn-ea"/>
              </a:rPr>
              <a:t>新年计划</a:t>
            </a:r>
          </a:p>
        </p:txBody>
      </p:sp>
      <p:sp>
        <p:nvSpPr>
          <p:cNvPr id="33" name="TextBox 32"/>
          <p:cNvSpPr txBox="1"/>
          <p:nvPr/>
        </p:nvSpPr>
        <p:spPr>
          <a:xfrm>
            <a:off x="7256109" y="4909592"/>
            <a:ext cx="1159259" cy="384705"/>
          </a:xfrm>
          <a:prstGeom prst="rect">
            <a:avLst/>
          </a:prstGeom>
          <a:noFill/>
        </p:spPr>
        <p:txBody>
          <a:bodyPr wrap="none" lIns="91424" tIns="45712" rIns="91424" bIns="45712" rtlCol="0">
            <a:spAutoFit/>
          </a:bodyPr>
          <a:lstStyle/>
          <a:p>
            <a:r>
              <a:rPr lang="zh-CN" altLang="en-US" sz="1900" dirty="0">
                <a:solidFill>
                  <a:schemeClr val="tx1">
                    <a:lumMod val="75000"/>
                    <a:lumOff val="25000"/>
                  </a:schemeClr>
                </a:solidFill>
                <a:latin typeface="+mn-ea"/>
              </a:rPr>
              <a:t>商务展示</a:t>
            </a:r>
          </a:p>
        </p:txBody>
      </p:sp>
      <p:pic>
        <p:nvPicPr>
          <p:cNvPr id="3" name="商务伴奏.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55143" y="-1755982"/>
            <a:ext cx="812694" cy="812988"/>
          </a:xfrm>
          <a:prstGeom prst="rect">
            <a:avLst/>
          </a:prstGeom>
        </p:spPr>
      </p:pic>
      <p:grpSp>
        <p:nvGrpSpPr>
          <p:cNvPr id="18" name="组合 34"/>
          <p:cNvGrpSpPr/>
          <p:nvPr/>
        </p:nvGrpSpPr>
        <p:grpSpPr bwMode="auto">
          <a:xfrm>
            <a:off x="93424" y="258721"/>
            <a:ext cx="2791343" cy="4447459"/>
            <a:chOff x="0" y="0"/>
            <a:chExt cx="3610989" cy="5753100"/>
          </a:xfrm>
        </p:grpSpPr>
        <p:pic>
          <p:nvPicPr>
            <p:cNvPr id="23" name="组合 16"/>
            <p:cNvPicPr>
              <a:picLocks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192178" y="-188506"/>
              <a:ext cx="4125910" cy="630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51"/>
            <p:cNvSpPr>
              <a:spLocks noEditPoints="1"/>
            </p:cNvSpPr>
            <p:nvPr/>
          </p:nvSpPr>
          <p:spPr bwMode="auto">
            <a:xfrm>
              <a:off x="1038933" y="265083"/>
              <a:ext cx="385562" cy="280776"/>
            </a:xfrm>
            <a:custGeom>
              <a:avLst/>
              <a:gdLst>
                <a:gd name="T0" fmla="*/ 58884338 w 376"/>
                <a:gd name="T1" fmla="*/ 30451894 h 274"/>
                <a:gd name="T2" fmla="*/ 334379690 w 376"/>
                <a:gd name="T3" fmla="*/ 30451894 h 274"/>
                <a:gd name="T4" fmla="*/ 334379690 w 376"/>
                <a:gd name="T5" fmla="*/ 196362824 h 274"/>
                <a:gd name="T6" fmla="*/ 58884338 w 376"/>
                <a:gd name="T7" fmla="*/ 196362824 h 274"/>
                <a:gd name="T8" fmla="*/ 58884338 w 376"/>
                <a:gd name="T9" fmla="*/ 30451894 h 274"/>
                <a:gd name="T10" fmla="*/ 90429673 w 376"/>
                <a:gd name="T11" fmla="*/ 153310865 h 274"/>
                <a:gd name="T12" fmla="*/ 90429673 w 376"/>
                <a:gd name="T13" fmla="*/ 162760920 h 274"/>
                <a:gd name="T14" fmla="*/ 269185893 w 376"/>
                <a:gd name="T15" fmla="*/ 162760920 h 274"/>
                <a:gd name="T16" fmla="*/ 269185893 w 376"/>
                <a:gd name="T17" fmla="*/ 153310865 h 274"/>
                <a:gd name="T18" fmla="*/ 90429673 w 376"/>
                <a:gd name="T19" fmla="*/ 153310865 h 274"/>
                <a:gd name="T20" fmla="*/ 90429673 w 376"/>
                <a:gd name="T21" fmla="*/ 131258655 h 274"/>
                <a:gd name="T22" fmla="*/ 90429673 w 376"/>
                <a:gd name="T23" fmla="*/ 140709767 h 274"/>
                <a:gd name="T24" fmla="*/ 269185893 w 376"/>
                <a:gd name="T25" fmla="*/ 140709767 h 274"/>
                <a:gd name="T26" fmla="*/ 269185893 w 376"/>
                <a:gd name="T27" fmla="*/ 131258655 h 274"/>
                <a:gd name="T28" fmla="*/ 90429673 w 376"/>
                <a:gd name="T29" fmla="*/ 131258655 h 274"/>
                <a:gd name="T30" fmla="*/ 90429673 w 376"/>
                <a:gd name="T31" fmla="*/ 105007135 h 274"/>
                <a:gd name="T32" fmla="*/ 90429673 w 376"/>
                <a:gd name="T33" fmla="*/ 113407867 h 274"/>
                <a:gd name="T34" fmla="*/ 319658609 w 376"/>
                <a:gd name="T35" fmla="*/ 113407867 h 274"/>
                <a:gd name="T36" fmla="*/ 319658609 w 376"/>
                <a:gd name="T37" fmla="*/ 105007135 h 274"/>
                <a:gd name="T38" fmla="*/ 90429673 w 376"/>
                <a:gd name="T39" fmla="*/ 105007135 h 274"/>
                <a:gd name="T40" fmla="*/ 90429673 w 376"/>
                <a:gd name="T41" fmla="*/ 79804938 h 274"/>
                <a:gd name="T42" fmla="*/ 90429673 w 376"/>
                <a:gd name="T43" fmla="*/ 89256018 h 274"/>
                <a:gd name="T44" fmla="*/ 319658609 w 376"/>
                <a:gd name="T45" fmla="*/ 89256018 h 274"/>
                <a:gd name="T46" fmla="*/ 319658609 w 376"/>
                <a:gd name="T47" fmla="*/ 79804938 h 274"/>
                <a:gd name="T48" fmla="*/ 90429673 w 376"/>
                <a:gd name="T49" fmla="*/ 79804938 h 274"/>
                <a:gd name="T50" fmla="*/ 90429673 w 376"/>
                <a:gd name="T51" fmla="*/ 54603751 h 274"/>
                <a:gd name="T52" fmla="*/ 90429673 w 376"/>
                <a:gd name="T53" fmla="*/ 64054830 h 274"/>
                <a:gd name="T54" fmla="*/ 319658609 w 376"/>
                <a:gd name="T55" fmla="*/ 64054830 h 274"/>
                <a:gd name="T56" fmla="*/ 319658609 w 376"/>
                <a:gd name="T57" fmla="*/ 54603751 h 274"/>
                <a:gd name="T58" fmla="*/ 90429673 w 376"/>
                <a:gd name="T59" fmla="*/ 54603751 h 274"/>
                <a:gd name="T60" fmla="*/ 175601964 w 376"/>
                <a:gd name="T61" fmla="*/ 241516503 h 274"/>
                <a:gd name="T62" fmla="*/ 217662048 w 376"/>
                <a:gd name="T63" fmla="*/ 241516503 h 274"/>
                <a:gd name="T64" fmla="*/ 232383128 w 376"/>
                <a:gd name="T65" fmla="*/ 265668352 h 274"/>
                <a:gd name="T66" fmla="*/ 162984042 w 376"/>
                <a:gd name="T67" fmla="*/ 265668352 h 274"/>
                <a:gd name="T68" fmla="*/ 175601964 w 376"/>
                <a:gd name="T69" fmla="*/ 241516503 h 274"/>
                <a:gd name="T70" fmla="*/ 59936430 w 376"/>
                <a:gd name="T71" fmla="*/ 0 h 274"/>
                <a:gd name="T72" fmla="*/ 31545327 w 376"/>
                <a:gd name="T73" fmla="*/ 28352223 h 274"/>
                <a:gd name="T74" fmla="*/ 31545327 w 376"/>
                <a:gd name="T75" fmla="*/ 192163483 h 274"/>
                <a:gd name="T76" fmla="*/ 52575890 w 376"/>
                <a:gd name="T77" fmla="*/ 220514673 h 274"/>
                <a:gd name="T78" fmla="*/ 52575890 w 376"/>
                <a:gd name="T79" fmla="*/ 220514673 h 274"/>
                <a:gd name="T80" fmla="*/ 0 w 376"/>
                <a:gd name="T81" fmla="*/ 261467986 h 274"/>
                <a:gd name="T82" fmla="*/ 0 w 376"/>
                <a:gd name="T83" fmla="*/ 287719570 h 274"/>
                <a:gd name="T84" fmla="*/ 395367170 w 376"/>
                <a:gd name="T85" fmla="*/ 287719570 h 274"/>
                <a:gd name="T86" fmla="*/ 395367170 w 376"/>
                <a:gd name="T87" fmla="*/ 261467986 h 274"/>
                <a:gd name="T88" fmla="*/ 338586006 w 376"/>
                <a:gd name="T89" fmla="*/ 220514673 h 274"/>
                <a:gd name="T90" fmla="*/ 361718693 w 376"/>
                <a:gd name="T91" fmla="*/ 192163483 h 274"/>
                <a:gd name="T92" fmla="*/ 361718693 w 376"/>
                <a:gd name="T93" fmla="*/ 28352223 h 274"/>
                <a:gd name="T94" fmla="*/ 332276532 w 376"/>
                <a:gd name="T95" fmla="*/ 0 h 274"/>
                <a:gd name="T96" fmla="*/ 59936430 w 376"/>
                <a:gd name="T97" fmla="*/ 0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274"/>
                <a:gd name="T149" fmla="*/ 376 w 376"/>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5" name="Freeform 27"/>
            <p:cNvSpPr>
              <a:spLocks noEditPoints="1"/>
            </p:cNvSpPr>
            <p:nvPr/>
          </p:nvSpPr>
          <p:spPr bwMode="auto">
            <a:xfrm>
              <a:off x="515609" y="2668390"/>
              <a:ext cx="605968" cy="630532"/>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036291144 w 94"/>
                <a:gd name="T15" fmla="*/ 2147483647 h 98"/>
                <a:gd name="T16" fmla="*/ 1870062572 w 94"/>
                <a:gd name="T17" fmla="*/ 2147483647 h 98"/>
                <a:gd name="T18" fmla="*/ 1870062572 w 94"/>
                <a:gd name="T19" fmla="*/ 2147483647 h 98"/>
                <a:gd name="T20" fmla="*/ 623354124 w 94"/>
                <a:gd name="T21" fmla="*/ 2147483647 h 98"/>
                <a:gd name="T22" fmla="*/ 498685918 w 94"/>
                <a:gd name="T23" fmla="*/ 2147483647 h 98"/>
                <a:gd name="T24" fmla="*/ 498685918 w 94"/>
                <a:gd name="T25" fmla="*/ 2147483647 h 98"/>
                <a:gd name="T26" fmla="*/ 498685918 w 94"/>
                <a:gd name="T27" fmla="*/ 2147483647 h 98"/>
                <a:gd name="T28" fmla="*/ 124668256 w 94"/>
                <a:gd name="T29" fmla="*/ 2147483647 h 98"/>
                <a:gd name="T30" fmla="*/ 0 w 94"/>
                <a:gd name="T31" fmla="*/ 2069817960 h 98"/>
                <a:gd name="T32" fmla="*/ 1828508652 w 94"/>
                <a:gd name="T33" fmla="*/ 124189080 h 98"/>
                <a:gd name="T34" fmla="*/ 1953176858 w 94"/>
                <a:gd name="T35" fmla="*/ 0 h 98"/>
                <a:gd name="T36" fmla="*/ 2077845064 w 94"/>
                <a:gd name="T37" fmla="*/ 124189080 h 98"/>
                <a:gd name="T38" fmla="*/ 2147483647 w 94"/>
                <a:gd name="T39" fmla="*/ 2069817960 h 98"/>
                <a:gd name="T40" fmla="*/ 2147483647 w 94"/>
                <a:gd name="T41" fmla="*/ 2147483647 h 98"/>
                <a:gd name="T42" fmla="*/ 2147483647 w 94"/>
                <a:gd name="T43" fmla="*/ 2147483647 h 98"/>
                <a:gd name="T44" fmla="*/ 2147483647 w 94"/>
                <a:gd name="T45" fmla="*/ 331170845 h 98"/>
                <a:gd name="T46" fmla="*/ 2147483647 w 94"/>
                <a:gd name="T47" fmla="*/ 331170845 h 98"/>
                <a:gd name="T48" fmla="*/ 2147483647 w 94"/>
                <a:gd name="T49" fmla="*/ 82792711 h 98"/>
                <a:gd name="T50" fmla="*/ 2147483647 w 94"/>
                <a:gd name="T51" fmla="*/ 82792711 h 98"/>
                <a:gd name="T52" fmla="*/ 2147483647 w 94"/>
                <a:gd name="T53" fmla="*/ 331170845 h 98"/>
                <a:gd name="T54" fmla="*/ 2147483647 w 94"/>
                <a:gd name="T55" fmla="*/ 331170845 h 98"/>
                <a:gd name="T56" fmla="*/ 2147483647 w 94"/>
                <a:gd name="T57" fmla="*/ 538152661 h 98"/>
                <a:gd name="T58" fmla="*/ 2147483647 w 94"/>
                <a:gd name="T59" fmla="*/ 1034908980 h 98"/>
                <a:gd name="T60" fmla="*/ 2147483647 w 94"/>
                <a:gd name="T61" fmla="*/ 331170845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98"/>
                <a:gd name="T95" fmla="*/ 94 w 94"/>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6" name="Freeform 56"/>
            <p:cNvSpPr>
              <a:spLocks noEditPoints="1"/>
            </p:cNvSpPr>
            <p:nvPr/>
          </p:nvSpPr>
          <p:spPr bwMode="auto">
            <a:xfrm>
              <a:off x="2010452" y="1208739"/>
              <a:ext cx="630538" cy="633264"/>
            </a:xfrm>
            <a:custGeom>
              <a:avLst/>
              <a:gdLst>
                <a:gd name="T0" fmla="*/ 2028460221 w 98"/>
                <a:gd name="T1" fmla="*/ 0 h 98"/>
                <a:gd name="T2" fmla="*/ 2147483647 w 98"/>
                <a:gd name="T3" fmla="*/ 626336874 h 98"/>
                <a:gd name="T4" fmla="*/ 2147483647 w 98"/>
                <a:gd name="T5" fmla="*/ 2046037383 h 98"/>
                <a:gd name="T6" fmla="*/ 2147483647 w 98"/>
                <a:gd name="T7" fmla="*/ 2147483647 h 98"/>
                <a:gd name="T8" fmla="*/ 2028460221 w 98"/>
                <a:gd name="T9" fmla="*/ 2147483647 h 98"/>
                <a:gd name="T10" fmla="*/ 620957691 w 98"/>
                <a:gd name="T11" fmla="*/ 2147483647 h 98"/>
                <a:gd name="T12" fmla="*/ 0 w 98"/>
                <a:gd name="T13" fmla="*/ 2046037383 h 98"/>
                <a:gd name="T14" fmla="*/ 620957691 w 98"/>
                <a:gd name="T15" fmla="*/ 626336874 h 98"/>
                <a:gd name="T16" fmla="*/ 2028460221 w 98"/>
                <a:gd name="T17" fmla="*/ 0 h 98"/>
                <a:gd name="T18" fmla="*/ 2147483647 w 98"/>
                <a:gd name="T19" fmla="*/ 1962524104 h 98"/>
                <a:gd name="T20" fmla="*/ 2147483647 w 98"/>
                <a:gd name="T21" fmla="*/ 1879010824 h 98"/>
                <a:gd name="T22" fmla="*/ 2147483647 w 98"/>
                <a:gd name="T23" fmla="*/ 1002140372 h 98"/>
                <a:gd name="T24" fmla="*/ 2147483647 w 98"/>
                <a:gd name="T25" fmla="*/ 918627092 h 98"/>
                <a:gd name="T26" fmla="*/ 2069856958 w 98"/>
                <a:gd name="T27" fmla="*/ 1795504007 h 98"/>
                <a:gd name="T28" fmla="*/ 1904270010 w 98"/>
                <a:gd name="T29" fmla="*/ 1837260647 h 98"/>
                <a:gd name="T30" fmla="*/ 1738683062 w 98"/>
                <a:gd name="T31" fmla="*/ 2147483647 h 98"/>
                <a:gd name="T32" fmla="*/ 2111253695 w 98"/>
                <a:gd name="T33" fmla="*/ 2147483647 h 98"/>
                <a:gd name="T34" fmla="*/ 2147483647 w 98"/>
                <a:gd name="T35" fmla="*/ 2147483647 h 98"/>
                <a:gd name="T36" fmla="*/ 2147483647 w 98"/>
                <a:gd name="T37" fmla="*/ 2147483647 h 98"/>
                <a:gd name="T38" fmla="*/ 2147483647 w 98"/>
                <a:gd name="T39" fmla="*/ 2147483647 h 98"/>
                <a:gd name="T40" fmla="*/ 2147483647 w 98"/>
                <a:gd name="T41" fmla="*/ 2087794023 h 98"/>
                <a:gd name="T42" fmla="*/ 2147483647 w 98"/>
                <a:gd name="T43" fmla="*/ 1962524104 h 98"/>
                <a:gd name="T44" fmla="*/ 2147483647 w 98"/>
                <a:gd name="T45" fmla="*/ 1002140372 h 98"/>
                <a:gd name="T46" fmla="*/ 2028460221 w 98"/>
                <a:gd name="T47" fmla="*/ 584580234 h 98"/>
                <a:gd name="T48" fmla="*/ 993528525 w 98"/>
                <a:gd name="T49" fmla="*/ 1002140372 h 98"/>
                <a:gd name="T50" fmla="*/ 538164216 w 98"/>
                <a:gd name="T51" fmla="*/ 2046037383 h 98"/>
                <a:gd name="T52" fmla="*/ 993528525 w 98"/>
                <a:gd name="T53" fmla="*/ 2147483647 h 98"/>
                <a:gd name="T54" fmla="*/ 2028460221 w 98"/>
                <a:gd name="T55" fmla="*/ 2147483647 h 98"/>
                <a:gd name="T56" fmla="*/ 2147483647 w 98"/>
                <a:gd name="T57" fmla="*/ 2147483647 h 98"/>
                <a:gd name="T58" fmla="*/ 2147483647 w 98"/>
                <a:gd name="T59" fmla="*/ 2046037383 h 98"/>
                <a:gd name="T60" fmla="*/ 2147483647 w 98"/>
                <a:gd name="T61" fmla="*/ 1002140372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8"/>
                <a:gd name="T94" fmla="*/ 0 h 98"/>
                <a:gd name="T95" fmla="*/ 98 w 98"/>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8" h="98">
                  <a:moveTo>
                    <a:pt x="49" y="0"/>
                  </a:moveTo>
                  <a:cubicBezTo>
                    <a:pt x="62" y="0"/>
                    <a:pt x="75" y="6"/>
                    <a:pt x="83" y="15"/>
                  </a:cubicBezTo>
                  <a:cubicBezTo>
                    <a:pt x="92" y="23"/>
                    <a:pt x="98" y="36"/>
                    <a:pt x="98" y="49"/>
                  </a:cubicBezTo>
                  <a:cubicBezTo>
                    <a:pt x="98" y="62"/>
                    <a:pt x="92" y="75"/>
                    <a:pt x="83" y="83"/>
                  </a:cubicBezTo>
                  <a:cubicBezTo>
                    <a:pt x="75" y="92"/>
                    <a:pt x="62" y="98"/>
                    <a:pt x="49" y="98"/>
                  </a:cubicBezTo>
                  <a:cubicBezTo>
                    <a:pt x="36" y="98"/>
                    <a:pt x="23" y="92"/>
                    <a:pt x="15" y="83"/>
                  </a:cubicBezTo>
                  <a:cubicBezTo>
                    <a:pt x="6" y="75"/>
                    <a:pt x="0" y="62"/>
                    <a:pt x="0" y="49"/>
                  </a:cubicBezTo>
                  <a:cubicBezTo>
                    <a:pt x="0" y="36"/>
                    <a:pt x="6" y="23"/>
                    <a:pt x="15" y="15"/>
                  </a:cubicBezTo>
                  <a:cubicBezTo>
                    <a:pt x="23" y="6"/>
                    <a:pt x="36" y="0"/>
                    <a:pt x="49" y="0"/>
                  </a:cubicBezTo>
                  <a:close/>
                  <a:moveTo>
                    <a:pt x="55" y="47"/>
                  </a:moveTo>
                  <a:cubicBezTo>
                    <a:pt x="55" y="46"/>
                    <a:pt x="54" y="46"/>
                    <a:pt x="54" y="45"/>
                  </a:cubicBezTo>
                  <a:cubicBezTo>
                    <a:pt x="59" y="39"/>
                    <a:pt x="64" y="32"/>
                    <a:pt x="69" y="24"/>
                  </a:cubicBezTo>
                  <a:cubicBezTo>
                    <a:pt x="68" y="23"/>
                    <a:pt x="67" y="22"/>
                    <a:pt x="65" y="22"/>
                  </a:cubicBezTo>
                  <a:cubicBezTo>
                    <a:pt x="59" y="28"/>
                    <a:pt x="54" y="35"/>
                    <a:pt x="50" y="43"/>
                  </a:cubicBezTo>
                  <a:cubicBezTo>
                    <a:pt x="49" y="43"/>
                    <a:pt x="47" y="43"/>
                    <a:pt x="46" y="44"/>
                  </a:cubicBezTo>
                  <a:cubicBezTo>
                    <a:pt x="42" y="45"/>
                    <a:pt x="41" y="49"/>
                    <a:pt x="42" y="53"/>
                  </a:cubicBezTo>
                  <a:cubicBezTo>
                    <a:pt x="44" y="56"/>
                    <a:pt x="48" y="58"/>
                    <a:pt x="51" y="57"/>
                  </a:cubicBezTo>
                  <a:cubicBezTo>
                    <a:pt x="52" y="56"/>
                    <a:pt x="52" y="56"/>
                    <a:pt x="53" y="56"/>
                  </a:cubicBezTo>
                  <a:cubicBezTo>
                    <a:pt x="58" y="58"/>
                    <a:pt x="64" y="60"/>
                    <a:pt x="70" y="61"/>
                  </a:cubicBezTo>
                  <a:cubicBezTo>
                    <a:pt x="70" y="60"/>
                    <a:pt x="71" y="58"/>
                    <a:pt x="71" y="57"/>
                  </a:cubicBezTo>
                  <a:cubicBezTo>
                    <a:pt x="66" y="54"/>
                    <a:pt x="61" y="52"/>
                    <a:pt x="56" y="50"/>
                  </a:cubicBezTo>
                  <a:cubicBezTo>
                    <a:pt x="56" y="49"/>
                    <a:pt x="56" y="48"/>
                    <a:pt x="55" y="47"/>
                  </a:cubicBezTo>
                  <a:close/>
                  <a:moveTo>
                    <a:pt x="74" y="24"/>
                  </a:moveTo>
                  <a:cubicBezTo>
                    <a:pt x="68" y="18"/>
                    <a:pt x="59" y="14"/>
                    <a:pt x="49" y="14"/>
                  </a:cubicBezTo>
                  <a:cubicBezTo>
                    <a:pt x="39" y="14"/>
                    <a:pt x="30" y="18"/>
                    <a:pt x="24" y="24"/>
                  </a:cubicBezTo>
                  <a:cubicBezTo>
                    <a:pt x="17" y="30"/>
                    <a:pt x="13" y="39"/>
                    <a:pt x="13" y="49"/>
                  </a:cubicBezTo>
                  <a:cubicBezTo>
                    <a:pt x="13" y="59"/>
                    <a:pt x="17" y="68"/>
                    <a:pt x="24" y="74"/>
                  </a:cubicBezTo>
                  <a:cubicBezTo>
                    <a:pt x="30" y="81"/>
                    <a:pt x="39" y="85"/>
                    <a:pt x="49" y="85"/>
                  </a:cubicBezTo>
                  <a:cubicBezTo>
                    <a:pt x="59" y="85"/>
                    <a:pt x="68" y="81"/>
                    <a:pt x="74" y="74"/>
                  </a:cubicBezTo>
                  <a:cubicBezTo>
                    <a:pt x="80" y="68"/>
                    <a:pt x="84" y="59"/>
                    <a:pt x="84" y="49"/>
                  </a:cubicBezTo>
                  <a:cubicBezTo>
                    <a:pt x="84" y="39"/>
                    <a:pt x="80" y="30"/>
                    <a:pt x="74" y="24"/>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7" name="Freeform 104"/>
            <p:cNvSpPr>
              <a:spLocks noEditPoints="1"/>
            </p:cNvSpPr>
            <p:nvPr/>
          </p:nvSpPr>
          <p:spPr bwMode="auto">
            <a:xfrm>
              <a:off x="1980887" y="4093457"/>
              <a:ext cx="429554" cy="519240"/>
            </a:xfrm>
            <a:custGeom>
              <a:avLst/>
              <a:gdLst>
                <a:gd name="T0" fmla="*/ 0 w 77"/>
                <a:gd name="T1" fmla="*/ 2147483647 h 93"/>
                <a:gd name="T2" fmla="*/ 933632808 w 77"/>
                <a:gd name="T3" fmla="*/ 623450880 h 93"/>
                <a:gd name="T4" fmla="*/ 1182601092 w 77"/>
                <a:gd name="T5" fmla="*/ 810483474 h 93"/>
                <a:gd name="T6" fmla="*/ 1213718641 w 77"/>
                <a:gd name="T7" fmla="*/ 841654613 h 93"/>
                <a:gd name="T8" fmla="*/ 1213718641 w 77"/>
                <a:gd name="T9" fmla="*/ 841654613 h 93"/>
                <a:gd name="T10" fmla="*/ 1244841769 w 77"/>
                <a:gd name="T11" fmla="*/ 841654613 h 93"/>
                <a:gd name="T12" fmla="*/ 1244841769 w 77"/>
                <a:gd name="T13" fmla="*/ 872825753 h 93"/>
                <a:gd name="T14" fmla="*/ 1244841769 w 77"/>
                <a:gd name="T15" fmla="*/ 872825753 h 93"/>
                <a:gd name="T16" fmla="*/ 1275964896 w 77"/>
                <a:gd name="T17" fmla="*/ 872825753 h 93"/>
                <a:gd name="T18" fmla="*/ 1275964896 w 77"/>
                <a:gd name="T19" fmla="*/ 904002476 h 93"/>
                <a:gd name="T20" fmla="*/ 1307082445 w 77"/>
                <a:gd name="T21" fmla="*/ 904002476 h 93"/>
                <a:gd name="T22" fmla="*/ 1307082445 w 77"/>
                <a:gd name="T23" fmla="*/ 904002476 h 93"/>
                <a:gd name="T24" fmla="*/ 1338205572 w 77"/>
                <a:gd name="T25" fmla="*/ 904002476 h 93"/>
                <a:gd name="T26" fmla="*/ 1338205572 w 77"/>
                <a:gd name="T27" fmla="*/ 935173615 h 93"/>
                <a:gd name="T28" fmla="*/ 1338205572 w 77"/>
                <a:gd name="T29" fmla="*/ 935173615 h 93"/>
                <a:gd name="T30" fmla="*/ 1493810401 w 77"/>
                <a:gd name="T31" fmla="*/ 1028687033 h 93"/>
                <a:gd name="T32" fmla="*/ 1493810401 w 77"/>
                <a:gd name="T33" fmla="*/ 1028687033 h 93"/>
                <a:gd name="T34" fmla="*/ 1524933529 w 77"/>
                <a:gd name="T35" fmla="*/ 1059863756 h 93"/>
                <a:gd name="T36" fmla="*/ 1524933529 w 77"/>
                <a:gd name="T37" fmla="*/ 1059863756 h 93"/>
                <a:gd name="T38" fmla="*/ 1556051078 w 77"/>
                <a:gd name="T39" fmla="*/ 1059863756 h 93"/>
                <a:gd name="T40" fmla="*/ 1556051078 w 77"/>
                <a:gd name="T41" fmla="*/ 1091034895 h 93"/>
                <a:gd name="T42" fmla="*/ 1556051078 w 77"/>
                <a:gd name="T43" fmla="*/ 1091034895 h 93"/>
                <a:gd name="T44" fmla="*/ 1587174205 w 77"/>
                <a:gd name="T45" fmla="*/ 1091034895 h 93"/>
                <a:gd name="T46" fmla="*/ 1587174205 w 77"/>
                <a:gd name="T47" fmla="*/ 1122206035 h 93"/>
                <a:gd name="T48" fmla="*/ 1618291754 w 77"/>
                <a:gd name="T49" fmla="*/ 1122206035 h 93"/>
                <a:gd name="T50" fmla="*/ 1618291754 w 77"/>
                <a:gd name="T51" fmla="*/ 1122206035 h 93"/>
                <a:gd name="T52" fmla="*/ 1649414882 w 77"/>
                <a:gd name="T53" fmla="*/ 1153377174 h 93"/>
                <a:gd name="T54" fmla="*/ 1649414882 w 77"/>
                <a:gd name="T55" fmla="*/ 1153377174 h 93"/>
                <a:gd name="T56" fmla="*/ 1493810401 w 77"/>
                <a:gd name="T57" fmla="*/ 2147483647 h 93"/>
                <a:gd name="T58" fmla="*/ 217845244 w 77"/>
                <a:gd name="T59" fmla="*/ 2147483647 h 93"/>
                <a:gd name="T60" fmla="*/ 1089237288 w 77"/>
                <a:gd name="T61" fmla="*/ 1995031788 h 93"/>
                <a:gd name="T62" fmla="*/ 591300546 w 77"/>
                <a:gd name="T63" fmla="*/ 1652138087 h 93"/>
                <a:gd name="T64" fmla="*/ 93363847 w 77"/>
                <a:gd name="T65" fmla="*/ 2147483647 h 93"/>
                <a:gd name="T66" fmla="*/ 2147483647 w 77"/>
                <a:gd name="T67" fmla="*/ 2147483647 h 93"/>
                <a:gd name="T68" fmla="*/ 1680538009 w 77"/>
                <a:gd name="T69" fmla="*/ 2147483647 h 93"/>
                <a:gd name="T70" fmla="*/ 2147351450 w 77"/>
                <a:gd name="T71" fmla="*/ 1309238455 h 93"/>
                <a:gd name="T72" fmla="*/ 1058114161 w 77"/>
                <a:gd name="T73" fmla="*/ 0 h 93"/>
                <a:gd name="T74" fmla="*/ 2147351450 w 77"/>
                <a:gd name="T75" fmla="*/ 1309238455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8" name="Freeform 76"/>
            <p:cNvSpPr>
              <a:spLocks noEditPoints="1"/>
            </p:cNvSpPr>
            <p:nvPr/>
          </p:nvSpPr>
          <p:spPr bwMode="auto">
            <a:xfrm>
              <a:off x="2947539" y="5162549"/>
              <a:ext cx="479485" cy="375125"/>
            </a:xfrm>
            <a:custGeom>
              <a:avLst/>
              <a:gdLst>
                <a:gd name="T0" fmla="*/ 2147483647 w 72"/>
                <a:gd name="T1" fmla="*/ 1570521091 h 56"/>
                <a:gd name="T2" fmla="*/ 1374823178 w 72"/>
                <a:gd name="T3" fmla="*/ 1929495941 h 56"/>
                <a:gd name="T4" fmla="*/ 1374823178 w 72"/>
                <a:gd name="T5" fmla="*/ 2147483647 h 56"/>
                <a:gd name="T6" fmla="*/ 2147483647 w 72"/>
                <a:gd name="T7" fmla="*/ 1974370257 h 56"/>
                <a:gd name="T8" fmla="*/ 2147483647 w 72"/>
                <a:gd name="T9" fmla="*/ 2108986506 h 56"/>
                <a:gd name="T10" fmla="*/ 1330470835 w 72"/>
                <a:gd name="T11" fmla="*/ 2147483647 h 56"/>
                <a:gd name="T12" fmla="*/ 1286125150 w 72"/>
                <a:gd name="T13" fmla="*/ 2147483647 h 56"/>
                <a:gd name="T14" fmla="*/ 88698054 w 72"/>
                <a:gd name="T15" fmla="*/ 1750011656 h 56"/>
                <a:gd name="T16" fmla="*/ 88698054 w 72"/>
                <a:gd name="T17" fmla="*/ 1301288593 h 56"/>
                <a:gd name="T18" fmla="*/ 221748504 w 72"/>
                <a:gd name="T19" fmla="*/ 1256420976 h 56"/>
                <a:gd name="T20" fmla="*/ 221748504 w 72"/>
                <a:gd name="T21" fmla="*/ 1301288593 h 56"/>
                <a:gd name="T22" fmla="*/ 1773968050 w 72"/>
                <a:gd name="T23" fmla="*/ 1660263024 h 56"/>
                <a:gd name="T24" fmla="*/ 1773968050 w 72"/>
                <a:gd name="T25" fmla="*/ 1480779158 h 56"/>
                <a:gd name="T26" fmla="*/ 1773968050 w 72"/>
                <a:gd name="T27" fmla="*/ 1301288593 h 56"/>
                <a:gd name="T28" fmla="*/ 221748504 w 72"/>
                <a:gd name="T29" fmla="*/ 987188478 h 56"/>
                <a:gd name="T30" fmla="*/ 221748504 w 72"/>
                <a:gd name="T31" fmla="*/ 852572019 h 56"/>
                <a:gd name="T32" fmla="*/ 221748504 w 72"/>
                <a:gd name="T33" fmla="*/ 852572019 h 56"/>
                <a:gd name="T34" fmla="*/ 221748504 w 72"/>
                <a:gd name="T35" fmla="*/ 852572019 h 56"/>
                <a:gd name="T36" fmla="*/ 221748504 w 72"/>
                <a:gd name="T37" fmla="*/ 852572019 h 56"/>
                <a:gd name="T38" fmla="*/ 310446531 w 72"/>
                <a:gd name="T39" fmla="*/ 807697704 h 56"/>
                <a:gd name="T40" fmla="*/ 310446531 w 72"/>
                <a:gd name="T41" fmla="*/ 717955770 h 56"/>
                <a:gd name="T42" fmla="*/ 1773968050 w 72"/>
                <a:gd name="T43" fmla="*/ 1076930411 h 56"/>
                <a:gd name="T44" fmla="*/ 1773968050 w 72"/>
                <a:gd name="T45" fmla="*/ 942314162 h 56"/>
                <a:gd name="T46" fmla="*/ 1773968050 w 72"/>
                <a:gd name="T47" fmla="*/ 762823388 h 56"/>
                <a:gd name="T48" fmla="*/ 310446531 w 72"/>
                <a:gd name="T49" fmla="*/ 403848852 h 56"/>
                <a:gd name="T50" fmla="*/ 310446531 w 72"/>
                <a:gd name="T51" fmla="*/ 269232603 h 56"/>
                <a:gd name="T52" fmla="*/ 1463521206 w 72"/>
                <a:gd name="T53" fmla="*/ 0 h 56"/>
                <a:gd name="T54" fmla="*/ 2147483647 w 72"/>
                <a:gd name="T55" fmla="*/ 269232603 h 56"/>
                <a:gd name="T56" fmla="*/ 2147483647 w 72"/>
                <a:gd name="T57" fmla="*/ 628207139 h 56"/>
                <a:gd name="T58" fmla="*/ 2147483647 w 72"/>
                <a:gd name="T59" fmla="*/ 673081455 h 56"/>
                <a:gd name="T60" fmla="*/ 2147483647 w 72"/>
                <a:gd name="T61" fmla="*/ 717955770 h 56"/>
                <a:gd name="T62" fmla="*/ 2147483647 w 72"/>
                <a:gd name="T63" fmla="*/ 1121804727 h 56"/>
                <a:gd name="T64" fmla="*/ 2147483647 w 72"/>
                <a:gd name="T65" fmla="*/ 1301288593 h 56"/>
                <a:gd name="T66" fmla="*/ 2147483647 w 72"/>
                <a:gd name="T67" fmla="*/ 1480779158 h 56"/>
                <a:gd name="T68" fmla="*/ 2147483647 w 72"/>
                <a:gd name="T69" fmla="*/ 1570521091 h 56"/>
                <a:gd name="T70" fmla="*/ 1463521206 w 72"/>
                <a:gd name="T71" fmla="*/ 2147483647 h 56"/>
                <a:gd name="T72" fmla="*/ 1463521206 w 72"/>
                <a:gd name="T73" fmla="*/ 2147483647 h 56"/>
                <a:gd name="T74" fmla="*/ 2147483647 w 72"/>
                <a:gd name="T75" fmla="*/ 1929495941 h 56"/>
                <a:gd name="T76" fmla="*/ 2147483647 w 72"/>
                <a:gd name="T77" fmla="*/ 1884628324 h 56"/>
                <a:gd name="T78" fmla="*/ 1463521206 w 72"/>
                <a:gd name="T79" fmla="*/ 2147483647 h 56"/>
                <a:gd name="T80" fmla="*/ 1463521206 w 72"/>
                <a:gd name="T81" fmla="*/ 2108986506 h 56"/>
                <a:gd name="T82" fmla="*/ 1463521206 w 72"/>
                <a:gd name="T83" fmla="*/ 2147483647 h 56"/>
                <a:gd name="T84" fmla="*/ 2147483647 w 72"/>
                <a:gd name="T85" fmla="*/ 1794879692 h 56"/>
                <a:gd name="T86" fmla="*/ 2147483647 w 72"/>
                <a:gd name="T87" fmla="*/ 1750011656 h 56"/>
                <a:gd name="T88" fmla="*/ 1463521206 w 72"/>
                <a:gd name="T89" fmla="*/ 2108986506 h 56"/>
                <a:gd name="T90" fmla="*/ 1419168862 w 72"/>
                <a:gd name="T91" fmla="*/ 2019244573 h 56"/>
                <a:gd name="T92" fmla="*/ 1463521206 w 72"/>
                <a:gd name="T93" fmla="*/ 2064112190 h 56"/>
                <a:gd name="T94" fmla="*/ 2147483647 w 72"/>
                <a:gd name="T95" fmla="*/ 1705137340 h 56"/>
                <a:gd name="T96" fmla="*/ 2147483647 w 72"/>
                <a:gd name="T97" fmla="*/ 1660263024 h 56"/>
                <a:gd name="T98" fmla="*/ 1419168862 w 72"/>
                <a:gd name="T99" fmla="*/ 2019244573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6"/>
                <a:gd name="T152" fmla="*/ 72 w 72"/>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6">
                  <a:moveTo>
                    <a:pt x="72" y="35"/>
                  </a:moveTo>
                  <a:cubicBezTo>
                    <a:pt x="31" y="43"/>
                    <a:pt x="31" y="43"/>
                    <a:pt x="31" y="43"/>
                  </a:cubicBezTo>
                  <a:cubicBezTo>
                    <a:pt x="30" y="47"/>
                    <a:pt x="30" y="50"/>
                    <a:pt x="31" y="53"/>
                  </a:cubicBezTo>
                  <a:cubicBezTo>
                    <a:pt x="71" y="44"/>
                    <a:pt x="71" y="44"/>
                    <a:pt x="71" y="44"/>
                  </a:cubicBezTo>
                  <a:cubicBezTo>
                    <a:pt x="72" y="47"/>
                    <a:pt x="72" y="47"/>
                    <a:pt x="72" y="47"/>
                  </a:cubicBezTo>
                  <a:cubicBezTo>
                    <a:pt x="30" y="56"/>
                    <a:pt x="30" y="56"/>
                    <a:pt x="30" y="56"/>
                  </a:cubicBezTo>
                  <a:cubicBezTo>
                    <a:pt x="29" y="56"/>
                    <a:pt x="29" y="56"/>
                    <a:pt x="29" y="56"/>
                  </a:cubicBezTo>
                  <a:cubicBezTo>
                    <a:pt x="2" y="39"/>
                    <a:pt x="2" y="39"/>
                    <a:pt x="2" y="39"/>
                  </a:cubicBezTo>
                  <a:cubicBezTo>
                    <a:pt x="1" y="36"/>
                    <a:pt x="0" y="32"/>
                    <a:pt x="2" y="29"/>
                  </a:cubicBezTo>
                  <a:cubicBezTo>
                    <a:pt x="5" y="28"/>
                    <a:pt x="5" y="28"/>
                    <a:pt x="5" y="28"/>
                  </a:cubicBezTo>
                  <a:cubicBezTo>
                    <a:pt x="5" y="29"/>
                    <a:pt x="5" y="29"/>
                    <a:pt x="5" y="29"/>
                  </a:cubicBezTo>
                  <a:cubicBezTo>
                    <a:pt x="40" y="37"/>
                    <a:pt x="40" y="37"/>
                    <a:pt x="40" y="37"/>
                  </a:cubicBezTo>
                  <a:cubicBezTo>
                    <a:pt x="40" y="36"/>
                    <a:pt x="40" y="34"/>
                    <a:pt x="40" y="33"/>
                  </a:cubicBezTo>
                  <a:cubicBezTo>
                    <a:pt x="40" y="32"/>
                    <a:pt x="40" y="30"/>
                    <a:pt x="40" y="29"/>
                  </a:cubicBezTo>
                  <a:cubicBezTo>
                    <a:pt x="5" y="22"/>
                    <a:pt x="5" y="22"/>
                    <a:pt x="5" y="22"/>
                  </a:cubicBezTo>
                  <a:cubicBezTo>
                    <a:pt x="5" y="19"/>
                    <a:pt x="5" y="19"/>
                    <a:pt x="5" y="19"/>
                  </a:cubicBezTo>
                  <a:cubicBezTo>
                    <a:pt x="5" y="19"/>
                    <a:pt x="5" y="19"/>
                    <a:pt x="5" y="19"/>
                  </a:cubicBezTo>
                  <a:cubicBezTo>
                    <a:pt x="5" y="19"/>
                    <a:pt x="5" y="19"/>
                    <a:pt x="5" y="19"/>
                  </a:cubicBezTo>
                  <a:cubicBezTo>
                    <a:pt x="5" y="19"/>
                    <a:pt x="5" y="19"/>
                    <a:pt x="5" y="19"/>
                  </a:cubicBezTo>
                  <a:cubicBezTo>
                    <a:pt x="7" y="18"/>
                    <a:pt x="7" y="18"/>
                    <a:pt x="7" y="18"/>
                  </a:cubicBezTo>
                  <a:cubicBezTo>
                    <a:pt x="7" y="16"/>
                    <a:pt x="7" y="16"/>
                    <a:pt x="7" y="16"/>
                  </a:cubicBezTo>
                  <a:cubicBezTo>
                    <a:pt x="40" y="24"/>
                    <a:pt x="40" y="24"/>
                    <a:pt x="40" y="24"/>
                  </a:cubicBezTo>
                  <a:cubicBezTo>
                    <a:pt x="40" y="23"/>
                    <a:pt x="40" y="22"/>
                    <a:pt x="40" y="21"/>
                  </a:cubicBezTo>
                  <a:cubicBezTo>
                    <a:pt x="40" y="19"/>
                    <a:pt x="40" y="18"/>
                    <a:pt x="40" y="17"/>
                  </a:cubicBezTo>
                  <a:cubicBezTo>
                    <a:pt x="7" y="9"/>
                    <a:pt x="7" y="9"/>
                    <a:pt x="7" y="9"/>
                  </a:cubicBezTo>
                  <a:cubicBezTo>
                    <a:pt x="7" y="6"/>
                    <a:pt x="7" y="6"/>
                    <a:pt x="7" y="6"/>
                  </a:cubicBezTo>
                  <a:cubicBezTo>
                    <a:pt x="33" y="0"/>
                    <a:pt x="33" y="0"/>
                    <a:pt x="33" y="0"/>
                  </a:cubicBezTo>
                  <a:cubicBezTo>
                    <a:pt x="63" y="6"/>
                    <a:pt x="63" y="6"/>
                    <a:pt x="63" y="6"/>
                  </a:cubicBezTo>
                  <a:cubicBezTo>
                    <a:pt x="64" y="9"/>
                    <a:pt x="64" y="11"/>
                    <a:pt x="63" y="14"/>
                  </a:cubicBezTo>
                  <a:cubicBezTo>
                    <a:pt x="60" y="15"/>
                    <a:pt x="60" y="15"/>
                    <a:pt x="60" y="15"/>
                  </a:cubicBezTo>
                  <a:cubicBezTo>
                    <a:pt x="64" y="16"/>
                    <a:pt x="64" y="16"/>
                    <a:pt x="64" y="16"/>
                  </a:cubicBezTo>
                  <a:cubicBezTo>
                    <a:pt x="66" y="19"/>
                    <a:pt x="66" y="22"/>
                    <a:pt x="64" y="25"/>
                  </a:cubicBezTo>
                  <a:cubicBezTo>
                    <a:pt x="58" y="29"/>
                    <a:pt x="58" y="29"/>
                    <a:pt x="58" y="29"/>
                  </a:cubicBezTo>
                  <a:cubicBezTo>
                    <a:pt x="72" y="33"/>
                    <a:pt x="72" y="33"/>
                    <a:pt x="72" y="33"/>
                  </a:cubicBezTo>
                  <a:cubicBezTo>
                    <a:pt x="72" y="35"/>
                    <a:pt x="72" y="35"/>
                    <a:pt x="72" y="35"/>
                  </a:cubicBezTo>
                  <a:close/>
                  <a:moveTo>
                    <a:pt x="33" y="50"/>
                  </a:moveTo>
                  <a:cubicBezTo>
                    <a:pt x="33" y="50"/>
                    <a:pt x="33" y="50"/>
                    <a:pt x="33" y="50"/>
                  </a:cubicBezTo>
                  <a:cubicBezTo>
                    <a:pt x="70" y="43"/>
                    <a:pt x="70" y="43"/>
                    <a:pt x="70" y="43"/>
                  </a:cubicBezTo>
                  <a:cubicBezTo>
                    <a:pt x="70" y="42"/>
                    <a:pt x="70" y="42"/>
                    <a:pt x="70" y="42"/>
                  </a:cubicBezTo>
                  <a:cubicBezTo>
                    <a:pt x="33" y="50"/>
                    <a:pt x="33" y="50"/>
                    <a:pt x="33" y="50"/>
                  </a:cubicBezTo>
                  <a:close/>
                  <a:moveTo>
                    <a:pt x="33" y="47"/>
                  </a:moveTo>
                  <a:cubicBezTo>
                    <a:pt x="33" y="48"/>
                    <a:pt x="33" y="48"/>
                    <a:pt x="33" y="48"/>
                  </a:cubicBezTo>
                  <a:cubicBezTo>
                    <a:pt x="70" y="40"/>
                    <a:pt x="70" y="40"/>
                    <a:pt x="70" y="40"/>
                  </a:cubicBezTo>
                  <a:cubicBezTo>
                    <a:pt x="70" y="39"/>
                    <a:pt x="70" y="39"/>
                    <a:pt x="70" y="39"/>
                  </a:cubicBezTo>
                  <a:cubicBezTo>
                    <a:pt x="33" y="47"/>
                    <a:pt x="33" y="47"/>
                    <a:pt x="33" y="47"/>
                  </a:cubicBezTo>
                  <a:close/>
                  <a:moveTo>
                    <a:pt x="32" y="45"/>
                  </a:moveTo>
                  <a:cubicBezTo>
                    <a:pt x="33" y="46"/>
                    <a:pt x="33" y="46"/>
                    <a:pt x="33" y="46"/>
                  </a:cubicBezTo>
                  <a:cubicBezTo>
                    <a:pt x="70" y="38"/>
                    <a:pt x="70" y="38"/>
                    <a:pt x="70" y="38"/>
                  </a:cubicBezTo>
                  <a:cubicBezTo>
                    <a:pt x="70" y="37"/>
                    <a:pt x="70" y="37"/>
                    <a:pt x="70" y="37"/>
                  </a:cubicBezTo>
                  <a:lnTo>
                    <a:pt x="32" y="4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sp>
        <p:nvSpPr>
          <p:cNvPr id="39" name="文本框 23"/>
          <p:cNvSpPr txBox="1"/>
          <p:nvPr/>
        </p:nvSpPr>
        <p:spPr>
          <a:xfrm>
            <a:off x="2934734" y="4224510"/>
            <a:ext cx="6753034" cy="641985"/>
          </a:xfrm>
          <a:prstGeom prst="rect">
            <a:avLst/>
          </a:prstGeom>
          <a:noFill/>
        </p:spPr>
        <p:txBody>
          <a:bodyPr wrap="square" rtlCol="0" anchor="t">
            <a:spAutoFit/>
          </a:bodyPr>
          <a:lstStyle/>
          <a:p>
            <a:pPr algn="ctr"/>
            <a:r>
              <a:rPr lang="zh-CN" altLang="en-US" sz="1200" dirty="0">
                <a:solidFill>
                  <a:schemeClr val="bg2">
                    <a:lumMod val="25000"/>
                  </a:schemeClr>
                </a:solidFill>
              </a:rPr>
              <a:t>Please add a clear business template</a:t>
            </a:r>
          </a:p>
          <a:p>
            <a:pPr algn="ctr"/>
            <a:r>
              <a:rPr lang="zh-CN" altLang="en-US" sz="1200" dirty="0">
                <a:solidFill>
                  <a:schemeClr val="bg2">
                    <a:lumMod val="25000"/>
                  </a:schemeClr>
                </a:solidFill>
              </a:rPr>
              <a:t> for the title content you want to add  Please add aclear business template for the title content you want to add</a:t>
            </a:r>
          </a:p>
        </p:txBody>
      </p:sp>
      <p:grpSp>
        <p:nvGrpSpPr>
          <p:cNvPr id="40" name="组合 34"/>
          <p:cNvGrpSpPr/>
          <p:nvPr/>
        </p:nvGrpSpPr>
        <p:grpSpPr bwMode="auto">
          <a:xfrm>
            <a:off x="9952627" y="4421676"/>
            <a:ext cx="1890452" cy="3012065"/>
            <a:chOff x="0" y="0"/>
            <a:chExt cx="3610989" cy="5753100"/>
          </a:xfrm>
        </p:grpSpPr>
        <p:pic>
          <p:nvPicPr>
            <p:cNvPr id="41" name="组合 16"/>
            <p:cNvPicPr>
              <a:picLocks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192178" y="-188506"/>
              <a:ext cx="4125910" cy="630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reeform 51"/>
            <p:cNvSpPr>
              <a:spLocks noEditPoints="1"/>
            </p:cNvSpPr>
            <p:nvPr/>
          </p:nvSpPr>
          <p:spPr bwMode="auto">
            <a:xfrm>
              <a:off x="1038933" y="265083"/>
              <a:ext cx="385562" cy="280776"/>
            </a:xfrm>
            <a:custGeom>
              <a:avLst/>
              <a:gdLst>
                <a:gd name="T0" fmla="*/ 58884338 w 376"/>
                <a:gd name="T1" fmla="*/ 30451894 h 274"/>
                <a:gd name="T2" fmla="*/ 334379690 w 376"/>
                <a:gd name="T3" fmla="*/ 30451894 h 274"/>
                <a:gd name="T4" fmla="*/ 334379690 w 376"/>
                <a:gd name="T5" fmla="*/ 196362824 h 274"/>
                <a:gd name="T6" fmla="*/ 58884338 w 376"/>
                <a:gd name="T7" fmla="*/ 196362824 h 274"/>
                <a:gd name="T8" fmla="*/ 58884338 w 376"/>
                <a:gd name="T9" fmla="*/ 30451894 h 274"/>
                <a:gd name="T10" fmla="*/ 90429673 w 376"/>
                <a:gd name="T11" fmla="*/ 153310865 h 274"/>
                <a:gd name="T12" fmla="*/ 90429673 w 376"/>
                <a:gd name="T13" fmla="*/ 162760920 h 274"/>
                <a:gd name="T14" fmla="*/ 269185893 w 376"/>
                <a:gd name="T15" fmla="*/ 162760920 h 274"/>
                <a:gd name="T16" fmla="*/ 269185893 w 376"/>
                <a:gd name="T17" fmla="*/ 153310865 h 274"/>
                <a:gd name="T18" fmla="*/ 90429673 w 376"/>
                <a:gd name="T19" fmla="*/ 153310865 h 274"/>
                <a:gd name="T20" fmla="*/ 90429673 w 376"/>
                <a:gd name="T21" fmla="*/ 131258655 h 274"/>
                <a:gd name="T22" fmla="*/ 90429673 w 376"/>
                <a:gd name="T23" fmla="*/ 140709767 h 274"/>
                <a:gd name="T24" fmla="*/ 269185893 w 376"/>
                <a:gd name="T25" fmla="*/ 140709767 h 274"/>
                <a:gd name="T26" fmla="*/ 269185893 w 376"/>
                <a:gd name="T27" fmla="*/ 131258655 h 274"/>
                <a:gd name="T28" fmla="*/ 90429673 w 376"/>
                <a:gd name="T29" fmla="*/ 131258655 h 274"/>
                <a:gd name="T30" fmla="*/ 90429673 w 376"/>
                <a:gd name="T31" fmla="*/ 105007135 h 274"/>
                <a:gd name="T32" fmla="*/ 90429673 w 376"/>
                <a:gd name="T33" fmla="*/ 113407867 h 274"/>
                <a:gd name="T34" fmla="*/ 319658609 w 376"/>
                <a:gd name="T35" fmla="*/ 113407867 h 274"/>
                <a:gd name="T36" fmla="*/ 319658609 w 376"/>
                <a:gd name="T37" fmla="*/ 105007135 h 274"/>
                <a:gd name="T38" fmla="*/ 90429673 w 376"/>
                <a:gd name="T39" fmla="*/ 105007135 h 274"/>
                <a:gd name="T40" fmla="*/ 90429673 w 376"/>
                <a:gd name="T41" fmla="*/ 79804938 h 274"/>
                <a:gd name="T42" fmla="*/ 90429673 w 376"/>
                <a:gd name="T43" fmla="*/ 89256018 h 274"/>
                <a:gd name="T44" fmla="*/ 319658609 w 376"/>
                <a:gd name="T45" fmla="*/ 89256018 h 274"/>
                <a:gd name="T46" fmla="*/ 319658609 w 376"/>
                <a:gd name="T47" fmla="*/ 79804938 h 274"/>
                <a:gd name="T48" fmla="*/ 90429673 w 376"/>
                <a:gd name="T49" fmla="*/ 79804938 h 274"/>
                <a:gd name="T50" fmla="*/ 90429673 w 376"/>
                <a:gd name="T51" fmla="*/ 54603751 h 274"/>
                <a:gd name="T52" fmla="*/ 90429673 w 376"/>
                <a:gd name="T53" fmla="*/ 64054830 h 274"/>
                <a:gd name="T54" fmla="*/ 319658609 w 376"/>
                <a:gd name="T55" fmla="*/ 64054830 h 274"/>
                <a:gd name="T56" fmla="*/ 319658609 w 376"/>
                <a:gd name="T57" fmla="*/ 54603751 h 274"/>
                <a:gd name="T58" fmla="*/ 90429673 w 376"/>
                <a:gd name="T59" fmla="*/ 54603751 h 274"/>
                <a:gd name="T60" fmla="*/ 175601964 w 376"/>
                <a:gd name="T61" fmla="*/ 241516503 h 274"/>
                <a:gd name="T62" fmla="*/ 217662048 w 376"/>
                <a:gd name="T63" fmla="*/ 241516503 h 274"/>
                <a:gd name="T64" fmla="*/ 232383128 w 376"/>
                <a:gd name="T65" fmla="*/ 265668352 h 274"/>
                <a:gd name="T66" fmla="*/ 162984042 w 376"/>
                <a:gd name="T67" fmla="*/ 265668352 h 274"/>
                <a:gd name="T68" fmla="*/ 175601964 w 376"/>
                <a:gd name="T69" fmla="*/ 241516503 h 274"/>
                <a:gd name="T70" fmla="*/ 59936430 w 376"/>
                <a:gd name="T71" fmla="*/ 0 h 274"/>
                <a:gd name="T72" fmla="*/ 31545327 w 376"/>
                <a:gd name="T73" fmla="*/ 28352223 h 274"/>
                <a:gd name="T74" fmla="*/ 31545327 w 376"/>
                <a:gd name="T75" fmla="*/ 192163483 h 274"/>
                <a:gd name="T76" fmla="*/ 52575890 w 376"/>
                <a:gd name="T77" fmla="*/ 220514673 h 274"/>
                <a:gd name="T78" fmla="*/ 52575890 w 376"/>
                <a:gd name="T79" fmla="*/ 220514673 h 274"/>
                <a:gd name="T80" fmla="*/ 0 w 376"/>
                <a:gd name="T81" fmla="*/ 261467986 h 274"/>
                <a:gd name="T82" fmla="*/ 0 w 376"/>
                <a:gd name="T83" fmla="*/ 287719570 h 274"/>
                <a:gd name="T84" fmla="*/ 395367170 w 376"/>
                <a:gd name="T85" fmla="*/ 287719570 h 274"/>
                <a:gd name="T86" fmla="*/ 395367170 w 376"/>
                <a:gd name="T87" fmla="*/ 261467986 h 274"/>
                <a:gd name="T88" fmla="*/ 338586006 w 376"/>
                <a:gd name="T89" fmla="*/ 220514673 h 274"/>
                <a:gd name="T90" fmla="*/ 361718693 w 376"/>
                <a:gd name="T91" fmla="*/ 192163483 h 274"/>
                <a:gd name="T92" fmla="*/ 361718693 w 376"/>
                <a:gd name="T93" fmla="*/ 28352223 h 274"/>
                <a:gd name="T94" fmla="*/ 332276532 w 376"/>
                <a:gd name="T95" fmla="*/ 0 h 274"/>
                <a:gd name="T96" fmla="*/ 59936430 w 376"/>
                <a:gd name="T97" fmla="*/ 0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274"/>
                <a:gd name="T149" fmla="*/ 376 w 376"/>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3" name="Freeform 27"/>
            <p:cNvSpPr>
              <a:spLocks noEditPoints="1"/>
            </p:cNvSpPr>
            <p:nvPr/>
          </p:nvSpPr>
          <p:spPr bwMode="auto">
            <a:xfrm>
              <a:off x="515609" y="2668390"/>
              <a:ext cx="605968" cy="630532"/>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036291144 w 94"/>
                <a:gd name="T15" fmla="*/ 2147483647 h 98"/>
                <a:gd name="T16" fmla="*/ 1870062572 w 94"/>
                <a:gd name="T17" fmla="*/ 2147483647 h 98"/>
                <a:gd name="T18" fmla="*/ 1870062572 w 94"/>
                <a:gd name="T19" fmla="*/ 2147483647 h 98"/>
                <a:gd name="T20" fmla="*/ 623354124 w 94"/>
                <a:gd name="T21" fmla="*/ 2147483647 h 98"/>
                <a:gd name="T22" fmla="*/ 498685918 w 94"/>
                <a:gd name="T23" fmla="*/ 2147483647 h 98"/>
                <a:gd name="T24" fmla="*/ 498685918 w 94"/>
                <a:gd name="T25" fmla="*/ 2147483647 h 98"/>
                <a:gd name="T26" fmla="*/ 498685918 w 94"/>
                <a:gd name="T27" fmla="*/ 2147483647 h 98"/>
                <a:gd name="T28" fmla="*/ 124668256 w 94"/>
                <a:gd name="T29" fmla="*/ 2147483647 h 98"/>
                <a:gd name="T30" fmla="*/ 0 w 94"/>
                <a:gd name="T31" fmla="*/ 2069817960 h 98"/>
                <a:gd name="T32" fmla="*/ 1828508652 w 94"/>
                <a:gd name="T33" fmla="*/ 124189080 h 98"/>
                <a:gd name="T34" fmla="*/ 1953176858 w 94"/>
                <a:gd name="T35" fmla="*/ 0 h 98"/>
                <a:gd name="T36" fmla="*/ 2077845064 w 94"/>
                <a:gd name="T37" fmla="*/ 124189080 h 98"/>
                <a:gd name="T38" fmla="*/ 2147483647 w 94"/>
                <a:gd name="T39" fmla="*/ 2069817960 h 98"/>
                <a:gd name="T40" fmla="*/ 2147483647 w 94"/>
                <a:gd name="T41" fmla="*/ 2147483647 h 98"/>
                <a:gd name="T42" fmla="*/ 2147483647 w 94"/>
                <a:gd name="T43" fmla="*/ 2147483647 h 98"/>
                <a:gd name="T44" fmla="*/ 2147483647 w 94"/>
                <a:gd name="T45" fmla="*/ 331170845 h 98"/>
                <a:gd name="T46" fmla="*/ 2147483647 w 94"/>
                <a:gd name="T47" fmla="*/ 331170845 h 98"/>
                <a:gd name="T48" fmla="*/ 2147483647 w 94"/>
                <a:gd name="T49" fmla="*/ 82792711 h 98"/>
                <a:gd name="T50" fmla="*/ 2147483647 w 94"/>
                <a:gd name="T51" fmla="*/ 82792711 h 98"/>
                <a:gd name="T52" fmla="*/ 2147483647 w 94"/>
                <a:gd name="T53" fmla="*/ 331170845 h 98"/>
                <a:gd name="T54" fmla="*/ 2147483647 w 94"/>
                <a:gd name="T55" fmla="*/ 331170845 h 98"/>
                <a:gd name="T56" fmla="*/ 2147483647 w 94"/>
                <a:gd name="T57" fmla="*/ 538152661 h 98"/>
                <a:gd name="T58" fmla="*/ 2147483647 w 94"/>
                <a:gd name="T59" fmla="*/ 1034908980 h 98"/>
                <a:gd name="T60" fmla="*/ 2147483647 w 94"/>
                <a:gd name="T61" fmla="*/ 331170845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98"/>
                <a:gd name="T95" fmla="*/ 94 w 94"/>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4" name="Freeform 56"/>
            <p:cNvSpPr>
              <a:spLocks noEditPoints="1"/>
            </p:cNvSpPr>
            <p:nvPr/>
          </p:nvSpPr>
          <p:spPr bwMode="auto">
            <a:xfrm>
              <a:off x="2010452" y="1208739"/>
              <a:ext cx="630538" cy="633264"/>
            </a:xfrm>
            <a:custGeom>
              <a:avLst/>
              <a:gdLst>
                <a:gd name="T0" fmla="*/ 2028460221 w 98"/>
                <a:gd name="T1" fmla="*/ 0 h 98"/>
                <a:gd name="T2" fmla="*/ 2147483647 w 98"/>
                <a:gd name="T3" fmla="*/ 626336874 h 98"/>
                <a:gd name="T4" fmla="*/ 2147483647 w 98"/>
                <a:gd name="T5" fmla="*/ 2046037383 h 98"/>
                <a:gd name="T6" fmla="*/ 2147483647 w 98"/>
                <a:gd name="T7" fmla="*/ 2147483647 h 98"/>
                <a:gd name="T8" fmla="*/ 2028460221 w 98"/>
                <a:gd name="T9" fmla="*/ 2147483647 h 98"/>
                <a:gd name="T10" fmla="*/ 620957691 w 98"/>
                <a:gd name="T11" fmla="*/ 2147483647 h 98"/>
                <a:gd name="T12" fmla="*/ 0 w 98"/>
                <a:gd name="T13" fmla="*/ 2046037383 h 98"/>
                <a:gd name="T14" fmla="*/ 620957691 w 98"/>
                <a:gd name="T15" fmla="*/ 626336874 h 98"/>
                <a:gd name="T16" fmla="*/ 2028460221 w 98"/>
                <a:gd name="T17" fmla="*/ 0 h 98"/>
                <a:gd name="T18" fmla="*/ 2147483647 w 98"/>
                <a:gd name="T19" fmla="*/ 1962524104 h 98"/>
                <a:gd name="T20" fmla="*/ 2147483647 w 98"/>
                <a:gd name="T21" fmla="*/ 1879010824 h 98"/>
                <a:gd name="T22" fmla="*/ 2147483647 w 98"/>
                <a:gd name="T23" fmla="*/ 1002140372 h 98"/>
                <a:gd name="T24" fmla="*/ 2147483647 w 98"/>
                <a:gd name="T25" fmla="*/ 918627092 h 98"/>
                <a:gd name="T26" fmla="*/ 2069856958 w 98"/>
                <a:gd name="T27" fmla="*/ 1795504007 h 98"/>
                <a:gd name="T28" fmla="*/ 1904270010 w 98"/>
                <a:gd name="T29" fmla="*/ 1837260647 h 98"/>
                <a:gd name="T30" fmla="*/ 1738683062 w 98"/>
                <a:gd name="T31" fmla="*/ 2147483647 h 98"/>
                <a:gd name="T32" fmla="*/ 2111253695 w 98"/>
                <a:gd name="T33" fmla="*/ 2147483647 h 98"/>
                <a:gd name="T34" fmla="*/ 2147483647 w 98"/>
                <a:gd name="T35" fmla="*/ 2147483647 h 98"/>
                <a:gd name="T36" fmla="*/ 2147483647 w 98"/>
                <a:gd name="T37" fmla="*/ 2147483647 h 98"/>
                <a:gd name="T38" fmla="*/ 2147483647 w 98"/>
                <a:gd name="T39" fmla="*/ 2147483647 h 98"/>
                <a:gd name="T40" fmla="*/ 2147483647 w 98"/>
                <a:gd name="T41" fmla="*/ 2087794023 h 98"/>
                <a:gd name="T42" fmla="*/ 2147483647 w 98"/>
                <a:gd name="T43" fmla="*/ 1962524104 h 98"/>
                <a:gd name="T44" fmla="*/ 2147483647 w 98"/>
                <a:gd name="T45" fmla="*/ 1002140372 h 98"/>
                <a:gd name="T46" fmla="*/ 2028460221 w 98"/>
                <a:gd name="T47" fmla="*/ 584580234 h 98"/>
                <a:gd name="T48" fmla="*/ 993528525 w 98"/>
                <a:gd name="T49" fmla="*/ 1002140372 h 98"/>
                <a:gd name="T50" fmla="*/ 538164216 w 98"/>
                <a:gd name="T51" fmla="*/ 2046037383 h 98"/>
                <a:gd name="T52" fmla="*/ 993528525 w 98"/>
                <a:gd name="T53" fmla="*/ 2147483647 h 98"/>
                <a:gd name="T54" fmla="*/ 2028460221 w 98"/>
                <a:gd name="T55" fmla="*/ 2147483647 h 98"/>
                <a:gd name="T56" fmla="*/ 2147483647 w 98"/>
                <a:gd name="T57" fmla="*/ 2147483647 h 98"/>
                <a:gd name="T58" fmla="*/ 2147483647 w 98"/>
                <a:gd name="T59" fmla="*/ 2046037383 h 98"/>
                <a:gd name="T60" fmla="*/ 2147483647 w 98"/>
                <a:gd name="T61" fmla="*/ 1002140372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8"/>
                <a:gd name="T94" fmla="*/ 0 h 98"/>
                <a:gd name="T95" fmla="*/ 98 w 98"/>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8" h="98">
                  <a:moveTo>
                    <a:pt x="49" y="0"/>
                  </a:moveTo>
                  <a:cubicBezTo>
                    <a:pt x="62" y="0"/>
                    <a:pt x="75" y="6"/>
                    <a:pt x="83" y="15"/>
                  </a:cubicBezTo>
                  <a:cubicBezTo>
                    <a:pt x="92" y="23"/>
                    <a:pt x="98" y="36"/>
                    <a:pt x="98" y="49"/>
                  </a:cubicBezTo>
                  <a:cubicBezTo>
                    <a:pt x="98" y="62"/>
                    <a:pt x="92" y="75"/>
                    <a:pt x="83" y="83"/>
                  </a:cubicBezTo>
                  <a:cubicBezTo>
                    <a:pt x="75" y="92"/>
                    <a:pt x="62" y="98"/>
                    <a:pt x="49" y="98"/>
                  </a:cubicBezTo>
                  <a:cubicBezTo>
                    <a:pt x="36" y="98"/>
                    <a:pt x="23" y="92"/>
                    <a:pt x="15" y="83"/>
                  </a:cubicBezTo>
                  <a:cubicBezTo>
                    <a:pt x="6" y="75"/>
                    <a:pt x="0" y="62"/>
                    <a:pt x="0" y="49"/>
                  </a:cubicBezTo>
                  <a:cubicBezTo>
                    <a:pt x="0" y="36"/>
                    <a:pt x="6" y="23"/>
                    <a:pt x="15" y="15"/>
                  </a:cubicBezTo>
                  <a:cubicBezTo>
                    <a:pt x="23" y="6"/>
                    <a:pt x="36" y="0"/>
                    <a:pt x="49" y="0"/>
                  </a:cubicBezTo>
                  <a:close/>
                  <a:moveTo>
                    <a:pt x="55" y="47"/>
                  </a:moveTo>
                  <a:cubicBezTo>
                    <a:pt x="55" y="46"/>
                    <a:pt x="54" y="46"/>
                    <a:pt x="54" y="45"/>
                  </a:cubicBezTo>
                  <a:cubicBezTo>
                    <a:pt x="59" y="39"/>
                    <a:pt x="64" y="32"/>
                    <a:pt x="69" y="24"/>
                  </a:cubicBezTo>
                  <a:cubicBezTo>
                    <a:pt x="68" y="23"/>
                    <a:pt x="67" y="22"/>
                    <a:pt x="65" y="22"/>
                  </a:cubicBezTo>
                  <a:cubicBezTo>
                    <a:pt x="59" y="28"/>
                    <a:pt x="54" y="35"/>
                    <a:pt x="50" y="43"/>
                  </a:cubicBezTo>
                  <a:cubicBezTo>
                    <a:pt x="49" y="43"/>
                    <a:pt x="47" y="43"/>
                    <a:pt x="46" y="44"/>
                  </a:cubicBezTo>
                  <a:cubicBezTo>
                    <a:pt x="42" y="45"/>
                    <a:pt x="41" y="49"/>
                    <a:pt x="42" y="53"/>
                  </a:cubicBezTo>
                  <a:cubicBezTo>
                    <a:pt x="44" y="56"/>
                    <a:pt x="48" y="58"/>
                    <a:pt x="51" y="57"/>
                  </a:cubicBezTo>
                  <a:cubicBezTo>
                    <a:pt x="52" y="56"/>
                    <a:pt x="52" y="56"/>
                    <a:pt x="53" y="56"/>
                  </a:cubicBezTo>
                  <a:cubicBezTo>
                    <a:pt x="58" y="58"/>
                    <a:pt x="64" y="60"/>
                    <a:pt x="70" y="61"/>
                  </a:cubicBezTo>
                  <a:cubicBezTo>
                    <a:pt x="70" y="60"/>
                    <a:pt x="71" y="58"/>
                    <a:pt x="71" y="57"/>
                  </a:cubicBezTo>
                  <a:cubicBezTo>
                    <a:pt x="66" y="54"/>
                    <a:pt x="61" y="52"/>
                    <a:pt x="56" y="50"/>
                  </a:cubicBezTo>
                  <a:cubicBezTo>
                    <a:pt x="56" y="49"/>
                    <a:pt x="56" y="48"/>
                    <a:pt x="55" y="47"/>
                  </a:cubicBezTo>
                  <a:close/>
                  <a:moveTo>
                    <a:pt x="74" y="24"/>
                  </a:moveTo>
                  <a:cubicBezTo>
                    <a:pt x="68" y="18"/>
                    <a:pt x="59" y="14"/>
                    <a:pt x="49" y="14"/>
                  </a:cubicBezTo>
                  <a:cubicBezTo>
                    <a:pt x="39" y="14"/>
                    <a:pt x="30" y="18"/>
                    <a:pt x="24" y="24"/>
                  </a:cubicBezTo>
                  <a:cubicBezTo>
                    <a:pt x="17" y="30"/>
                    <a:pt x="13" y="39"/>
                    <a:pt x="13" y="49"/>
                  </a:cubicBezTo>
                  <a:cubicBezTo>
                    <a:pt x="13" y="59"/>
                    <a:pt x="17" y="68"/>
                    <a:pt x="24" y="74"/>
                  </a:cubicBezTo>
                  <a:cubicBezTo>
                    <a:pt x="30" y="81"/>
                    <a:pt x="39" y="85"/>
                    <a:pt x="49" y="85"/>
                  </a:cubicBezTo>
                  <a:cubicBezTo>
                    <a:pt x="59" y="85"/>
                    <a:pt x="68" y="81"/>
                    <a:pt x="74" y="74"/>
                  </a:cubicBezTo>
                  <a:cubicBezTo>
                    <a:pt x="80" y="68"/>
                    <a:pt x="84" y="59"/>
                    <a:pt x="84" y="49"/>
                  </a:cubicBezTo>
                  <a:cubicBezTo>
                    <a:pt x="84" y="39"/>
                    <a:pt x="80" y="30"/>
                    <a:pt x="74" y="24"/>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5" name="Freeform 104"/>
            <p:cNvSpPr>
              <a:spLocks noEditPoints="1"/>
            </p:cNvSpPr>
            <p:nvPr/>
          </p:nvSpPr>
          <p:spPr bwMode="auto">
            <a:xfrm>
              <a:off x="1980887" y="4093457"/>
              <a:ext cx="429554" cy="519240"/>
            </a:xfrm>
            <a:custGeom>
              <a:avLst/>
              <a:gdLst>
                <a:gd name="T0" fmla="*/ 0 w 77"/>
                <a:gd name="T1" fmla="*/ 2147483647 h 93"/>
                <a:gd name="T2" fmla="*/ 933632808 w 77"/>
                <a:gd name="T3" fmla="*/ 623450880 h 93"/>
                <a:gd name="T4" fmla="*/ 1182601092 w 77"/>
                <a:gd name="T5" fmla="*/ 810483474 h 93"/>
                <a:gd name="T6" fmla="*/ 1213718641 w 77"/>
                <a:gd name="T7" fmla="*/ 841654613 h 93"/>
                <a:gd name="T8" fmla="*/ 1213718641 w 77"/>
                <a:gd name="T9" fmla="*/ 841654613 h 93"/>
                <a:gd name="T10" fmla="*/ 1244841769 w 77"/>
                <a:gd name="T11" fmla="*/ 841654613 h 93"/>
                <a:gd name="T12" fmla="*/ 1244841769 w 77"/>
                <a:gd name="T13" fmla="*/ 872825753 h 93"/>
                <a:gd name="T14" fmla="*/ 1244841769 w 77"/>
                <a:gd name="T15" fmla="*/ 872825753 h 93"/>
                <a:gd name="T16" fmla="*/ 1275964896 w 77"/>
                <a:gd name="T17" fmla="*/ 872825753 h 93"/>
                <a:gd name="T18" fmla="*/ 1275964896 w 77"/>
                <a:gd name="T19" fmla="*/ 904002476 h 93"/>
                <a:gd name="T20" fmla="*/ 1307082445 w 77"/>
                <a:gd name="T21" fmla="*/ 904002476 h 93"/>
                <a:gd name="T22" fmla="*/ 1307082445 w 77"/>
                <a:gd name="T23" fmla="*/ 904002476 h 93"/>
                <a:gd name="T24" fmla="*/ 1338205572 w 77"/>
                <a:gd name="T25" fmla="*/ 904002476 h 93"/>
                <a:gd name="T26" fmla="*/ 1338205572 w 77"/>
                <a:gd name="T27" fmla="*/ 935173615 h 93"/>
                <a:gd name="T28" fmla="*/ 1338205572 w 77"/>
                <a:gd name="T29" fmla="*/ 935173615 h 93"/>
                <a:gd name="T30" fmla="*/ 1493810401 w 77"/>
                <a:gd name="T31" fmla="*/ 1028687033 h 93"/>
                <a:gd name="T32" fmla="*/ 1493810401 w 77"/>
                <a:gd name="T33" fmla="*/ 1028687033 h 93"/>
                <a:gd name="T34" fmla="*/ 1524933529 w 77"/>
                <a:gd name="T35" fmla="*/ 1059863756 h 93"/>
                <a:gd name="T36" fmla="*/ 1524933529 w 77"/>
                <a:gd name="T37" fmla="*/ 1059863756 h 93"/>
                <a:gd name="T38" fmla="*/ 1556051078 w 77"/>
                <a:gd name="T39" fmla="*/ 1059863756 h 93"/>
                <a:gd name="T40" fmla="*/ 1556051078 w 77"/>
                <a:gd name="T41" fmla="*/ 1091034895 h 93"/>
                <a:gd name="T42" fmla="*/ 1556051078 w 77"/>
                <a:gd name="T43" fmla="*/ 1091034895 h 93"/>
                <a:gd name="T44" fmla="*/ 1587174205 w 77"/>
                <a:gd name="T45" fmla="*/ 1091034895 h 93"/>
                <a:gd name="T46" fmla="*/ 1587174205 w 77"/>
                <a:gd name="T47" fmla="*/ 1122206035 h 93"/>
                <a:gd name="T48" fmla="*/ 1618291754 w 77"/>
                <a:gd name="T49" fmla="*/ 1122206035 h 93"/>
                <a:gd name="T50" fmla="*/ 1618291754 w 77"/>
                <a:gd name="T51" fmla="*/ 1122206035 h 93"/>
                <a:gd name="T52" fmla="*/ 1649414882 w 77"/>
                <a:gd name="T53" fmla="*/ 1153377174 h 93"/>
                <a:gd name="T54" fmla="*/ 1649414882 w 77"/>
                <a:gd name="T55" fmla="*/ 1153377174 h 93"/>
                <a:gd name="T56" fmla="*/ 1493810401 w 77"/>
                <a:gd name="T57" fmla="*/ 2147483647 h 93"/>
                <a:gd name="T58" fmla="*/ 217845244 w 77"/>
                <a:gd name="T59" fmla="*/ 2147483647 h 93"/>
                <a:gd name="T60" fmla="*/ 1089237288 w 77"/>
                <a:gd name="T61" fmla="*/ 1995031788 h 93"/>
                <a:gd name="T62" fmla="*/ 591300546 w 77"/>
                <a:gd name="T63" fmla="*/ 1652138087 h 93"/>
                <a:gd name="T64" fmla="*/ 93363847 w 77"/>
                <a:gd name="T65" fmla="*/ 2147483647 h 93"/>
                <a:gd name="T66" fmla="*/ 2147483647 w 77"/>
                <a:gd name="T67" fmla="*/ 2147483647 h 93"/>
                <a:gd name="T68" fmla="*/ 1680538009 w 77"/>
                <a:gd name="T69" fmla="*/ 2147483647 h 93"/>
                <a:gd name="T70" fmla="*/ 2147351450 w 77"/>
                <a:gd name="T71" fmla="*/ 1309238455 h 93"/>
                <a:gd name="T72" fmla="*/ 1058114161 w 77"/>
                <a:gd name="T73" fmla="*/ 0 h 93"/>
                <a:gd name="T74" fmla="*/ 2147351450 w 77"/>
                <a:gd name="T75" fmla="*/ 1309238455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6" name="Freeform 76"/>
            <p:cNvSpPr>
              <a:spLocks noEditPoints="1"/>
            </p:cNvSpPr>
            <p:nvPr/>
          </p:nvSpPr>
          <p:spPr bwMode="auto">
            <a:xfrm>
              <a:off x="2947539" y="5162549"/>
              <a:ext cx="479485" cy="375125"/>
            </a:xfrm>
            <a:custGeom>
              <a:avLst/>
              <a:gdLst>
                <a:gd name="T0" fmla="*/ 2147483647 w 72"/>
                <a:gd name="T1" fmla="*/ 1570521091 h 56"/>
                <a:gd name="T2" fmla="*/ 1374823178 w 72"/>
                <a:gd name="T3" fmla="*/ 1929495941 h 56"/>
                <a:gd name="T4" fmla="*/ 1374823178 w 72"/>
                <a:gd name="T5" fmla="*/ 2147483647 h 56"/>
                <a:gd name="T6" fmla="*/ 2147483647 w 72"/>
                <a:gd name="T7" fmla="*/ 1974370257 h 56"/>
                <a:gd name="T8" fmla="*/ 2147483647 w 72"/>
                <a:gd name="T9" fmla="*/ 2108986506 h 56"/>
                <a:gd name="T10" fmla="*/ 1330470835 w 72"/>
                <a:gd name="T11" fmla="*/ 2147483647 h 56"/>
                <a:gd name="T12" fmla="*/ 1286125150 w 72"/>
                <a:gd name="T13" fmla="*/ 2147483647 h 56"/>
                <a:gd name="T14" fmla="*/ 88698054 w 72"/>
                <a:gd name="T15" fmla="*/ 1750011656 h 56"/>
                <a:gd name="T16" fmla="*/ 88698054 w 72"/>
                <a:gd name="T17" fmla="*/ 1301288593 h 56"/>
                <a:gd name="T18" fmla="*/ 221748504 w 72"/>
                <a:gd name="T19" fmla="*/ 1256420976 h 56"/>
                <a:gd name="T20" fmla="*/ 221748504 w 72"/>
                <a:gd name="T21" fmla="*/ 1301288593 h 56"/>
                <a:gd name="T22" fmla="*/ 1773968050 w 72"/>
                <a:gd name="T23" fmla="*/ 1660263024 h 56"/>
                <a:gd name="T24" fmla="*/ 1773968050 w 72"/>
                <a:gd name="T25" fmla="*/ 1480779158 h 56"/>
                <a:gd name="T26" fmla="*/ 1773968050 w 72"/>
                <a:gd name="T27" fmla="*/ 1301288593 h 56"/>
                <a:gd name="T28" fmla="*/ 221748504 w 72"/>
                <a:gd name="T29" fmla="*/ 987188478 h 56"/>
                <a:gd name="T30" fmla="*/ 221748504 w 72"/>
                <a:gd name="T31" fmla="*/ 852572019 h 56"/>
                <a:gd name="T32" fmla="*/ 221748504 w 72"/>
                <a:gd name="T33" fmla="*/ 852572019 h 56"/>
                <a:gd name="T34" fmla="*/ 221748504 w 72"/>
                <a:gd name="T35" fmla="*/ 852572019 h 56"/>
                <a:gd name="T36" fmla="*/ 221748504 w 72"/>
                <a:gd name="T37" fmla="*/ 852572019 h 56"/>
                <a:gd name="T38" fmla="*/ 310446531 w 72"/>
                <a:gd name="T39" fmla="*/ 807697704 h 56"/>
                <a:gd name="T40" fmla="*/ 310446531 w 72"/>
                <a:gd name="T41" fmla="*/ 717955770 h 56"/>
                <a:gd name="T42" fmla="*/ 1773968050 w 72"/>
                <a:gd name="T43" fmla="*/ 1076930411 h 56"/>
                <a:gd name="T44" fmla="*/ 1773968050 w 72"/>
                <a:gd name="T45" fmla="*/ 942314162 h 56"/>
                <a:gd name="T46" fmla="*/ 1773968050 w 72"/>
                <a:gd name="T47" fmla="*/ 762823388 h 56"/>
                <a:gd name="T48" fmla="*/ 310446531 w 72"/>
                <a:gd name="T49" fmla="*/ 403848852 h 56"/>
                <a:gd name="T50" fmla="*/ 310446531 w 72"/>
                <a:gd name="T51" fmla="*/ 269232603 h 56"/>
                <a:gd name="T52" fmla="*/ 1463521206 w 72"/>
                <a:gd name="T53" fmla="*/ 0 h 56"/>
                <a:gd name="T54" fmla="*/ 2147483647 w 72"/>
                <a:gd name="T55" fmla="*/ 269232603 h 56"/>
                <a:gd name="T56" fmla="*/ 2147483647 w 72"/>
                <a:gd name="T57" fmla="*/ 628207139 h 56"/>
                <a:gd name="T58" fmla="*/ 2147483647 w 72"/>
                <a:gd name="T59" fmla="*/ 673081455 h 56"/>
                <a:gd name="T60" fmla="*/ 2147483647 w 72"/>
                <a:gd name="T61" fmla="*/ 717955770 h 56"/>
                <a:gd name="T62" fmla="*/ 2147483647 w 72"/>
                <a:gd name="T63" fmla="*/ 1121804727 h 56"/>
                <a:gd name="T64" fmla="*/ 2147483647 w 72"/>
                <a:gd name="T65" fmla="*/ 1301288593 h 56"/>
                <a:gd name="T66" fmla="*/ 2147483647 w 72"/>
                <a:gd name="T67" fmla="*/ 1480779158 h 56"/>
                <a:gd name="T68" fmla="*/ 2147483647 w 72"/>
                <a:gd name="T69" fmla="*/ 1570521091 h 56"/>
                <a:gd name="T70" fmla="*/ 1463521206 w 72"/>
                <a:gd name="T71" fmla="*/ 2147483647 h 56"/>
                <a:gd name="T72" fmla="*/ 1463521206 w 72"/>
                <a:gd name="T73" fmla="*/ 2147483647 h 56"/>
                <a:gd name="T74" fmla="*/ 2147483647 w 72"/>
                <a:gd name="T75" fmla="*/ 1929495941 h 56"/>
                <a:gd name="T76" fmla="*/ 2147483647 w 72"/>
                <a:gd name="T77" fmla="*/ 1884628324 h 56"/>
                <a:gd name="T78" fmla="*/ 1463521206 w 72"/>
                <a:gd name="T79" fmla="*/ 2147483647 h 56"/>
                <a:gd name="T80" fmla="*/ 1463521206 w 72"/>
                <a:gd name="T81" fmla="*/ 2108986506 h 56"/>
                <a:gd name="T82" fmla="*/ 1463521206 w 72"/>
                <a:gd name="T83" fmla="*/ 2147483647 h 56"/>
                <a:gd name="T84" fmla="*/ 2147483647 w 72"/>
                <a:gd name="T85" fmla="*/ 1794879692 h 56"/>
                <a:gd name="T86" fmla="*/ 2147483647 w 72"/>
                <a:gd name="T87" fmla="*/ 1750011656 h 56"/>
                <a:gd name="T88" fmla="*/ 1463521206 w 72"/>
                <a:gd name="T89" fmla="*/ 2108986506 h 56"/>
                <a:gd name="T90" fmla="*/ 1419168862 w 72"/>
                <a:gd name="T91" fmla="*/ 2019244573 h 56"/>
                <a:gd name="T92" fmla="*/ 1463521206 w 72"/>
                <a:gd name="T93" fmla="*/ 2064112190 h 56"/>
                <a:gd name="T94" fmla="*/ 2147483647 w 72"/>
                <a:gd name="T95" fmla="*/ 1705137340 h 56"/>
                <a:gd name="T96" fmla="*/ 2147483647 w 72"/>
                <a:gd name="T97" fmla="*/ 1660263024 h 56"/>
                <a:gd name="T98" fmla="*/ 1419168862 w 72"/>
                <a:gd name="T99" fmla="*/ 2019244573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6"/>
                <a:gd name="T152" fmla="*/ 72 w 72"/>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6">
                  <a:moveTo>
                    <a:pt x="72" y="35"/>
                  </a:moveTo>
                  <a:cubicBezTo>
                    <a:pt x="31" y="43"/>
                    <a:pt x="31" y="43"/>
                    <a:pt x="31" y="43"/>
                  </a:cubicBezTo>
                  <a:cubicBezTo>
                    <a:pt x="30" y="47"/>
                    <a:pt x="30" y="50"/>
                    <a:pt x="31" y="53"/>
                  </a:cubicBezTo>
                  <a:cubicBezTo>
                    <a:pt x="71" y="44"/>
                    <a:pt x="71" y="44"/>
                    <a:pt x="71" y="44"/>
                  </a:cubicBezTo>
                  <a:cubicBezTo>
                    <a:pt x="72" y="47"/>
                    <a:pt x="72" y="47"/>
                    <a:pt x="72" y="47"/>
                  </a:cubicBezTo>
                  <a:cubicBezTo>
                    <a:pt x="30" y="56"/>
                    <a:pt x="30" y="56"/>
                    <a:pt x="30" y="56"/>
                  </a:cubicBezTo>
                  <a:cubicBezTo>
                    <a:pt x="29" y="56"/>
                    <a:pt x="29" y="56"/>
                    <a:pt x="29" y="56"/>
                  </a:cubicBezTo>
                  <a:cubicBezTo>
                    <a:pt x="2" y="39"/>
                    <a:pt x="2" y="39"/>
                    <a:pt x="2" y="39"/>
                  </a:cubicBezTo>
                  <a:cubicBezTo>
                    <a:pt x="1" y="36"/>
                    <a:pt x="0" y="32"/>
                    <a:pt x="2" y="29"/>
                  </a:cubicBezTo>
                  <a:cubicBezTo>
                    <a:pt x="5" y="28"/>
                    <a:pt x="5" y="28"/>
                    <a:pt x="5" y="28"/>
                  </a:cubicBezTo>
                  <a:cubicBezTo>
                    <a:pt x="5" y="29"/>
                    <a:pt x="5" y="29"/>
                    <a:pt x="5" y="29"/>
                  </a:cubicBezTo>
                  <a:cubicBezTo>
                    <a:pt x="40" y="37"/>
                    <a:pt x="40" y="37"/>
                    <a:pt x="40" y="37"/>
                  </a:cubicBezTo>
                  <a:cubicBezTo>
                    <a:pt x="40" y="36"/>
                    <a:pt x="40" y="34"/>
                    <a:pt x="40" y="33"/>
                  </a:cubicBezTo>
                  <a:cubicBezTo>
                    <a:pt x="40" y="32"/>
                    <a:pt x="40" y="30"/>
                    <a:pt x="40" y="29"/>
                  </a:cubicBezTo>
                  <a:cubicBezTo>
                    <a:pt x="5" y="22"/>
                    <a:pt x="5" y="22"/>
                    <a:pt x="5" y="22"/>
                  </a:cubicBezTo>
                  <a:cubicBezTo>
                    <a:pt x="5" y="19"/>
                    <a:pt x="5" y="19"/>
                    <a:pt x="5" y="19"/>
                  </a:cubicBezTo>
                  <a:cubicBezTo>
                    <a:pt x="5" y="19"/>
                    <a:pt x="5" y="19"/>
                    <a:pt x="5" y="19"/>
                  </a:cubicBezTo>
                  <a:cubicBezTo>
                    <a:pt x="5" y="19"/>
                    <a:pt x="5" y="19"/>
                    <a:pt x="5" y="19"/>
                  </a:cubicBezTo>
                  <a:cubicBezTo>
                    <a:pt x="5" y="19"/>
                    <a:pt x="5" y="19"/>
                    <a:pt x="5" y="19"/>
                  </a:cubicBezTo>
                  <a:cubicBezTo>
                    <a:pt x="7" y="18"/>
                    <a:pt x="7" y="18"/>
                    <a:pt x="7" y="18"/>
                  </a:cubicBezTo>
                  <a:cubicBezTo>
                    <a:pt x="7" y="16"/>
                    <a:pt x="7" y="16"/>
                    <a:pt x="7" y="16"/>
                  </a:cubicBezTo>
                  <a:cubicBezTo>
                    <a:pt x="40" y="24"/>
                    <a:pt x="40" y="24"/>
                    <a:pt x="40" y="24"/>
                  </a:cubicBezTo>
                  <a:cubicBezTo>
                    <a:pt x="40" y="23"/>
                    <a:pt x="40" y="22"/>
                    <a:pt x="40" y="21"/>
                  </a:cubicBezTo>
                  <a:cubicBezTo>
                    <a:pt x="40" y="19"/>
                    <a:pt x="40" y="18"/>
                    <a:pt x="40" y="17"/>
                  </a:cubicBezTo>
                  <a:cubicBezTo>
                    <a:pt x="7" y="9"/>
                    <a:pt x="7" y="9"/>
                    <a:pt x="7" y="9"/>
                  </a:cubicBezTo>
                  <a:cubicBezTo>
                    <a:pt x="7" y="6"/>
                    <a:pt x="7" y="6"/>
                    <a:pt x="7" y="6"/>
                  </a:cubicBezTo>
                  <a:cubicBezTo>
                    <a:pt x="33" y="0"/>
                    <a:pt x="33" y="0"/>
                    <a:pt x="33" y="0"/>
                  </a:cubicBezTo>
                  <a:cubicBezTo>
                    <a:pt x="63" y="6"/>
                    <a:pt x="63" y="6"/>
                    <a:pt x="63" y="6"/>
                  </a:cubicBezTo>
                  <a:cubicBezTo>
                    <a:pt x="64" y="9"/>
                    <a:pt x="64" y="11"/>
                    <a:pt x="63" y="14"/>
                  </a:cubicBezTo>
                  <a:cubicBezTo>
                    <a:pt x="60" y="15"/>
                    <a:pt x="60" y="15"/>
                    <a:pt x="60" y="15"/>
                  </a:cubicBezTo>
                  <a:cubicBezTo>
                    <a:pt x="64" y="16"/>
                    <a:pt x="64" y="16"/>
                    <a:pt x="64" y="16"/>
                  </a:cubicBezTo>
                  <a:cubicBezTo>
                    <a:pt x="66" y="19"/>
                    <a:pt x="66" y="22"/>
                    <a:pt x="64" y="25"/>
                  </a:cubicBezTo>
                  <a:cubicBezTo>
                    <a:pt x="58" y="29"/>
                    <a:pt x="58" y="29"/>
                    <a:pt x="58" y="29"/>
                  </a:cubicBezTo>
                  <a:cubicBezTo>
                    <a:pt x="72" y="33"/>
                    <a:pt x="72" y="33"/>
                    <a:pt x="72" y="33"/>
                  </a:cubicBezTo>
                  <a:cubicBezTo>
                    <a:pt x="72" y="35"/>
                    <a:pt x="72" y="35"/>
                    <a:pt x="72" y="35"/>
                  </a:cubicBezTo>
                  <a:close/>
                  <a:moveTo>
                    <a:pt x="33" y="50"/>
                  </a:moveTo>
                  <a:cubicBezTo>
                    <a:pt x="33" y="50"/>
                    <a:pt x="33" y="50"/>
                    <a:pt x="33" y="50"/>
                  </a:cubicBezTo>
                  <a:cubicBezTo>
                    <a:pt x="70" y="43"/>
                    <a:pt x="70" y="43"/>
                    <a:pt x="70" y="43"/>
                  </a:cubicBezTo>
                  <a:cubicBezTo>
                    <a:pt x="70" y="42"/>
                    <a:pt x="70" y="42"/>
                    <a:pt x="70" y="42"/>
                  </a:cubicBezTo>
                  <a:cubicBezTo>
                    <a:pt x="33" y="50"/>
                    <a:pt x="33" y="50"/>
                    <a:pt x="33" y="50"/>
                  </a:cubicBezTo>
                  <a:close/>
                  <a:moveTo>
                    <a:pt x="33" y="47"/>
                  </a:moveTo>
                  <a:cubicBezTo>
                    <a:pt x="33" y="48"/>
                    <a:pt x="33" y="48"/>
                    <a:pt x="33" y="48"/>
                  </a:cubicBezTo>
                  <a:cubicBezTo>
                    <a:pt x="70" y="40"/>
                    <a:pt x="70" y="40"/>
                    <a:pt x="70" y="40"/>
                  </a:cubicBezTo>
                  <a:cubicBezTo>
                    <a:pt x="70" y="39"/>
                    <a:pt x="70" y="39"/>
                    <a:pt x="70" y="39"/>
                  </a:cubicBezTo>
                  <a:cubicBezTo>
                    <a:pt x="33" y="47"/>
                    <a:pt x="33" y="47"/>
                    <a:pt x="33" y="47"/>
                  </a:cubicBezTo>
                  <a:close/>
                  <a:moveTo>
                    <a:pt x="32" y="45"/>
                  </a:moveTo>
                  <a:cubicBezTo>
                    <a:pt x="33" y="46"/>
                    <a:pt x="33" y="46"/>
                    <a:pt x="33" y="46"/>
                  </a:cubicBezTo>
                  <a:cubicBezTo>
                    <a:pt x="70" y="38"/>
                    <a:pt x="70" y="38"/>
                    <a:pt x="70" y="38"/>
                  </a:cubicBezTo>
                  <a:cubicBezTo>
                    <a:pt x="70" y="37"/>
                    <a:pt x="70" y="37"/>
                    <a:pt x="70" y="37"/>
                  </a:cubicBezTo>
                  <a:lnTo>
                    <a:pt x="32" y="4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sp>
        <p:nvSpPr>
          <p:cNvPr id="2" name="文本框 1"/>
          <p:cNvSpPr txBox="1"/>
          <p:nvPr/>
        </p:nvSpPr>
        <p:spPr>
          <a:xfrm>
            <a:off x="4319550" y="5818725"/>
            <a:ext cx="3713480" cy="368300"/>
          </a:xfrm>
          <a:prstGeom prst="rect">
            <a:avLst/>
          </a:prstGeom>
          <a:noFill/>
        </p:spPr>
        <p:txBody>
          <a:bodyPr wrap="none" rtlCol="0">
            <a:spAutoFit/>
          </a:bodyPr>
          <a:lstStyle/>
          <a:p>
            <a:pPr algn="ctr"/>
            <a:r>
              <a:rPr lang="zh-CN" altLang="en-US" sz="1800"/>
              <a:t>汇报人：</a:t>
            </a:r>
            <a:r>
              <a:rPr lang="en-US" altLang="zh-CN" sz="1800"/>
              <a:t>xiazaii   </a:t>
            </a:r>
            <a:r>
              <a:rPr lang="zh-CN" altLang="en-US" sz="1800"/>
              <a:t>时间：</a:t>
            </a:r>
            <a:r>
              <a:rPr lang="en-US" altLang="zh-CN" sz="1800"/>
              <a:t>XX</a:t>
            </a:r>
            <a:r>
              <a:rPr lang="zh-CN" altLang="en-US" sz="1800"/>
              <a:t>年</a:t>
            </a:r>
            <a:r>
              <a:rPr lang="en-US" altLang="zh-CN" sz="1800"/>
              <a:t>XX</a:t>
            </a:r>
            <a:r>
              <a:rPr lang="zh-CN" altLang="en-US" sz="1800"/>
              <a:t>月</a:t>
            </a:r>
            <a:endParaRPr lang="zh-CN" altLang="en-US" sz="1800" dirty="0"/>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par>
                                <p:cTn id="19" presetID="10" presetClass="entr" presetSubtype="0" fill="hold" nodeType="withEffect">
                                  <p:stCondLst>
                                    <p:cond delay="75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200"/>
                                        <p:tgtEl>
                                          <p:spTgt spid="26"/>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200"/>
                                        <p:tgtEl>
                                          <p:spTgt spid="30"/>
                                        </p:tgtEl>
                                      </p:cBhvr>
                                    </p:animEffect>
                                  </p:childTnLst>
                                </p:cTn>
                              </p:par>
                              <p:par>
                                <p:cTn id="25" presetID="10" presetClass="entr" presetSubtype="0" fill="hold" nodeType="withEffect">
                                  <p:stCondLst>
                                    <p:cond delay="125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00"/>
                                        <p:tgtEl>
                                          <p:spTgt spid="27"/>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200"/>
                                        <p:tgtEl>
                                          <p:spTgt spid="31"/>
                                        </p:tgtEl>
                                      </p:cBhvr>
                                    </p:animEffect>
                                  </p:childTnLst>
                                </p:cTn>
                              </p:par>
                              <p:par>
                                <p:cTn id="31" presetID="10" presetClass="entr" presetSubtype="0" fill="hold" nodeType="withEffect">
                                  <p:stCondLst>
                                    <p:cond delay="175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200"/>
                                        <p:tgtEl>
                                          <p:spTgt spid="28"/>
                                        </p:tgtEl>
                                      </p:cBhvr>
                                    </p:animEffect>
                                  </p:childTnLst>
                                </p:cTn>
                              </p:par>
                              <p:par>
                                <p:cTn id="34" presetID="22" presetClass="entr" presetSubtype="8" fill="hold" grpId="0" nodeType="withEffect">
                                  <p:stCondLst>
                                    <p:cond delay="200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200"/>
                                        <p:tgtEl>
                                          <p:spTgt spid="32"/>
                                        </p:tgtEl>
                                      </p:cBhvr>
                                    </p:animEffect>
                                  </p:childTnLst>
                                </p:cTn>
                              </p:par>
                              <p:par>
                                <p:cTn id="37" presetID="10" presetClass="entr" presetSubtype="0" fill="hold" nodeType="withEffect">
                                  <p:stCondLst>
                                    <p:cond delay="225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200"/>
                                        <p:tgtEl>
                                          <p:spTgt spid="29"/>
                                        </p:tgtEl>
                                      </p:cBhvr>
                                    </p:animEffect>
                                  </p:childTnLst>
                                </p:cTn>
                              </p:par>
                              <p:par>
                                <p:cTn id="40" presetID="22" presetClass="entr" presetSubtype="8" fill="hold" grpId="0" nodeType="withEffect">
                                  <p:stCondLst>
                                    <p:cond delay="250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200"/>
                                        <p:tgtEl>
                                          <p:spTgt spid="33"/>
                                        </p:tgtEl>
                                      </p:cBhvr>
                                    </p:animEffect>
                                  </p:childTnLst>
                                </p:cTn>
                              </p:par>
                            </p:childTnLst>
                          </p:cTn>
                        </p:par>
                        <p:par>
                          <p:cTn id="43" fill="hold">
                            <p:stCondLst>
                              <p:cond delay="1500"/>
                            </p:stCondLst>
                            <p:childTnLst>
                              <p:par>
                                <p:cTn id="44" presetID="16" presetClass="entr" presetSubtype="21"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barn(inVertical)">
                                      <p:cBhvr>
                                        <p:cTn id="46" dur="500"/>
                                        <p:tgtEl>
                                          <p:spTgt spid="39"/>
                                        </p:tgtEl>
                                      </p:cBhvr>
                                    </p:animEffect>
                                  </p:child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up)">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51" repeatCount="indefinite" fill="hold" display="0">
                  <p:stCondLst>
                    <p:cond delay="indefinite"/>
                  </p:stCondLst>
                  <p:endCondLst>
                    <p:cond evt="onStopAudio" delay="0">
                      <p:tgtEl>
                        <p:sldTgt/>
                      </p:tgtEl>
                    </p:cond>
                  </p:endCondLst>
                </p:cTn>
                <p:tgtEl>
                  <p:spTgt spid="3"/>
                </p:tgtEl>
              </p:cMediaNode>
            </p:audio>
          </p:childTnLst>
        </p:cTn>
      </p:par>
    </p:tnLst>
    <p:bldLst>
      <p:bldP spid="19" grpId="0" animBg="1"/>
      <p:bldP spid="22" grpId="0" animBg="1"/>
      <p:bldP spid="25" grpId="0"/>
      <p:bldP spid="30" grpId="0"/>
      <p:bldP spid="31" grpId="0"/>
      <p:bldP spid="32" grpId="0"/>
      <p:bldP spid="33"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2400" b="1" dirty="0">
                <a:solidFill>
                  <a:schemeClr val="tx1">
                    <a:lumMod val="75000"/>
                    <a:lumOff val="25000"/>
                  </a:schemeClr>
                </a:solidFill>
              </a:rPr>
              <a:t>可行性分析</a:t>
            </a:r>
            <a:endParaRPr lang="zh-CN" altLang="en-US" sz="2400" b="1" dirty="0"/>
          </a:p>
        </p:txBody>
      </p:sp>
      <p:sp>
        <p:nvSpPr>
          <p:cNvPr id="22" name="文本框 9"/>
          <p:cNvSpPr txBox="1">
            <a:spLocks noChangeArrowheads="1"/>
          </p:cNvSpPr>
          <p:nvPr/>
        </p:nvSpPr>
        <p:spPr bwMode="auto">
          <a:xfrm>
            <a:off x="1432970" y="1417358"/>
            <a:ext cx="915535" cy="135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9" tIns="60949" rIns="121899" bIns="60949">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en-US" altLang="zh-CN" sz="8000" dirty="0">
                <a:solidFill>
                  <a:schemeClr val="tx1">
                    <a:lumMod val="50000"/>
                    <a:lumOff val="50000"/>
                  </a:schemeClr>
                </a:solidFill>
                <a:latin typeface="微软雅黑 Light" panose="020B0502040204020203" pitchFamily="34" charset="-122"/>
              </a:rPr>
              <a:t>S</a:t>
            </a:r>
            <a:endParaRPr lang="zh-CN" altLang="en-US" sz="8000" dirty="0">
              <a:solidFill>
                <a:schemeClr val="tx1">
                  <a:lumMod val="50000"/>
                  <a:lumOff val="50000"/>
                </a:schemeClr>
              </a:solidFill>
              <a:latin typeface="微软雅黑 Light" panose="020B0502040204020203" pitchFamily="34" charset="-122"/>
            </a:endParaRPr>
          </a:p>
        </p:txBody>
      </p:sp>
      <p:grpSp>
        <p:nvGrpSpPr>
          <p:cNvPr id="24" name="组合 40"/>
          <p:cNvGrpSpPr/>
          <p:nvPr/>
        </p:nvGrpSpPr>
        <p:grpSpPr bwMode="auto">
          <a:xfrm>
            <a:off x="743862" y="2725953"/>
            <a:ext cx="2522953" cy="495482"/>
            <a:chOff x="0" y="0"/>
            <a:chExt cx="2328863" cy="456658"/>
          </a:xfrm>
          <a:solidFill>
            <a:schemeClr val="tx1">
              <a:lumMod val="50000"/>
              <a:lumOff val="50000"/>
            </a:schemeClr>
          </a:solidFill>
        </p:grpSpPr>
        <p:sp>
          <p:nvSpPr>
            <p:cNvPr id="25" name="矩形 5"/>
            <p:cNvSpPr>
              <a:spLocks noChangeArrowheads="1"/>
            </p:cNvSpPr>
            <p:nvPr/>
          </p:nvSpPr>
          <p:spPr bwMode="auto">
            <a:xfrm>
              <a:off x="0" y="0"/>
              <a:ext cx="2328863" cy="4566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2100">
                <a:solidFill>
                  <a:srgbClr val="FFFFFF"/>
                </a:solidFill>
              </a:endParaRPr>
            </a:p>
          </p:txBody>
        </p:sp>
        <p:sp>
          <p:nvSpPr>
            <p:cNvPr id="26" name="文本框 13"/>
            <p:cNvSpPr txBox="1">
              <a:spLocks noChangeArrowheads="1"/>
            </p:cNvSpPr>
            <p:nvPr/>
          </p:nvSpPr>
          <p:spPr bwMode="auto">
            <a:xfrm>
              <a:off x="457733" y="55930"/>
              <a:ext cx="1413394" cy="3829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defTabSz="1624965"/>
              <a:r>
                <a:rPr lang="zh-CN" altLang="en-US" sz="2100" b="1" dirty="0">
                  <a:solidFill>
                    <a:schemeClr val="bg1"/>
                  </a:solidFill>
                  <a:latin typeface="Arial" panose="020B0604020202020204" pitchFamily="34" charset="0"/>
                  <a:ea typeface="微软雅黑" panose="020B0503020204020204" pitchFamily="34" charset="-122"/>
                  <a:cs typeface="Arial" panose="020B0604020202020204" pitchFamily="34" charset="0"/>
                </a:rPr>
                <a:t>请输入文字</a:t>
              </a:r>
            </a:p>
          </p:txBody>
        </p:sp>
      </p:grpSp>
      <p:grpSp>
        <p:nvGrpSpPr>
          <p:cNvPr id="27" name="组合 41"/>
          <p:cNvGrpSpPr/>
          <p:nvPr/>
        </p:nvGrpSpPr>
        <p:grpSpPr bwMode="auto">
          <a:xfrm>
            <a:off x="743861" y="3327225"/>
            <a:ext cx="2522954" cy="2923005"/>
            <a:chOff x="0" y="0"/>
            <a:chExt cx="2328863" cy="2697524"/>
          </a:xfrm>
        </p:grpSpPr>
        <p:sp>
          <p:nvSpPr>
            <p:cNvPr id="28" name="矩形 21"/>
            <p:cNvSpPr>
              <a:spLocks noChangeArrowheads="1"/>
            </p:cNvSpPr>
            <p:nvPr/>
          </p:nvSpPr>
          <p:spPr bwMode="auto">
            <a:xfrm>
              <a:off x="0" y="0"/>
              <a:ext cx="2328863" cy="2651805"/>
            </a:xfrm>
            <a:prstGeom prst="rect">
              <a:avLst/>
            </a:prstGeom>
            <a:solidFill>
              <a:srgbClr val="D9D9D9">
                <a:alpha val="5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2100">
                <a:solidFill>
                  <a:srgbClr val="FFFFFF"/>
                </a:solidFill>
              </a:endParaRPr>
            </a:p>
          </p:txBody>
        </p:sp>
        <p:sp>
          <p:nvSpPr>
            <p:cNvPr id="29" name="矩形 25"/>
            <p:cNvSpPr>
              <a:spLocks noChangeArrowheads="1"/>
            </p:cNvSpPr>
            <p:nvPr/>
          </p:nvSpPr>
          <p:spPr bwMode="auto">
            <a:xfrm>
              <a:off x="0" y="2651805"/>
              <a:ext cx="2328863" cy="45719"/>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2100">
                <a:solidFill>
                  <a:srgbClr val="FFFFFF"/>
                </a:solidFill>
              </a:endParaRPr>
            </a:p>
          </p:txBody>
        </p:sp>
        <p:sp>
          <p:nvSpPr>
            <p:cNvPr id="30" name="矩形 29"/>
            <p:cNvSpPr>
              <a:spLocks noChangeArrowheads="1"/>
            </p:cNvSpPr>
            <p:nvPr/>
          </p:nvSpPr>
          <p:spPr bwMode="auto">
            <a:xfrm>
              <a:off x="187409" y="197104"/>
              <a:ext cx="1954045" cy="188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nSpc>
                  <a:spcPct val="130000"/>
                </a:lnSpc>
              </a:pPr>
              <a:r>
                <a:rPr lang="zh-CN" altLang="en-US" sz="1600" dirty="0">
                  <a:solidFill>
                    <a:schemeClr val="tx1">
                      <a:lumMod val="75000"/>
                      <a:lumOff val="25000"/>
                    </a:schemeClr>
                  </a:solidFill>
                  <a:latin typeface="+mn-ea"/>
                </a:rPr>
                <a:t>标题数字等都可以通过点击和重新输入进行更改，顶部“开始”面板中可以对字体、字号、颜色、行距等进行修改。</a:t>
              </a:r>
            </a:p>
          </p:txBody>
        </p:sp>
      </p:grpSp>
      <p:sp>
        <p:nvSpPr>
          <p:cNvPr id="31" name="文本框 10"/>
          <p:cNvSpPr txBox="1">
            <a:spLocks noChangeArrowheads="1"/>
          </p:cNvSpPr>
          <p:nvPr/>
        </p:nvSpPr>
        <p:spPr bwMode="auto">
          <a:xfrm>
            <a:off x="4027199" y="1402611"/>
            <a:ext cx="1490351" cy="135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9" tIns="60949" rIns="121899" bIns="60949">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en-US" altLang="zh-CN" sz="8000" dirty="0">
                <a:solidFill>
                  <a:schemeClr val="tx1">
                    <a:lumMod val="65000"/>
                    <a:lumOff val="35000"/>
                  </a:schemeClr>
                </a:solidFill>
                <a:latin typeface="微软雅黑 Light" panose="020B0502040204020203" pitchFamily="34" charset="-122"/>
              </a:rPr>
              <a:t>W</a:t>
            </a:r>
            <a:endParaRPr lang="zh-CN" altLang="en-US" sz="8000" dirty="0">
              <a:solidFill>
                <a:schemeClr val="tx1">
                  <a:lumMod val="65000"/>
                  <a:lumOff val="35000"/>
                </a:schemeClr>
              </a:solidFill>
              <a:latin typeface="微软雅黑 Light" panose="020B0502040204020203" pitchFamily="34" charset="-122"/>
            </a:endParaRPr>
          </a:p>
        </p:txBody>
      </p:sp>
      <p:grpSp>
        <p:nvGrpSpPr>
          <p:cNvPr id="32" name="组合 39"/>
          <p:cNvGrpSpPr/>
          <p:nvPr/>
        </p:nvGrpSpPr>
        <p:grpSpPr bwMode="auto">
          <a:xfrm>
            <a:off x="3558167" y="2711205"/>
            <a:ext cx="2522952" cy="495482"/>
            <a:chOff x="0" y="0"/>
            <a:chExt cx="2328863" cy="456658"/>
          </a:xfrm>
          <a:solidFill>
            <a:schemeClr val="tx1">
              <a:lumMod val="65000"/>
              <a:lumOff val="35000"/>
            </a:schemeClr>
          </a:solidFill>
        </p:grpSpPr>
        <p:sp>
          <p:nvSpPr>
            <p:cNvPr id="33" name="矩形 6"/>
            <p:cNvSpPr>
              <a:spLocks noChangeArrowheads="1"/>
            </p:cNvSpPr>
            <p:nvPr/>
          </p:nvSpPr>
          <p:spPr bwMode="auto">
            <a:xfrm>
              <a:off x="0" y="0"/>
              <a:ext cx="2328863" cy="4566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2100">
                <a:solidFill>
                  <a:srgbClr val="FFFFFF"/>
                </a:solidFill>
              </a:endParaRPr>
            </a:p>
          </p:txBody>
        </p:sp>
        <p:sp>
          <p:nvSpPr>
            <p:cNvPr id="34" name="文本框 14"/>
            <p:cNvSpPr txBox="1">
              <a:spLocks noChangeArrowheads="1"/>
            </p:cNvSpPr>
            <p:nvPr/>
          </p:nvSpPr>
          <p:spPr bwMode="auto">
            <a:xfrm>
              <a:off x="457733" y="55930"/>
              <a:ext cx="1413395" cy="3829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defTabSz="1624965"/>
              <a:r>
                <a:rPr lang="zh-CN" altLang="en-US" sz="2100" b="1" dirty="0">
                  <a:solidFill>
                    <a:schemeClr val="bg1"/>
                  </a:solidFill>
                  <a:latin typeface="Arial" panose="020B0604020202020204" pitchFamily="34" charset="0"/>
                  <a:ea typeface="微软雅黑" panose="020B0503020204020204" pitchFamily="34" charset="-122"/>
                  <a:cs typeface="Arial" panose="020B0604020202020204" pitchFamily="34" charset="0"/>
                </a:rPr>
                <a:t>请输入文字</a:t>
              </a:r>
            </a:p>
          </p:txBody>
        </p:sp>
      </p:grpSp>
      <p:grpSp>
        <p:nvGrpSpPr>
          <p:cNvPr id="35" name="组合 42"/>
          <p:cNvGrpSpPr/>
          <p:nvPr/>
        </p:nvGrpSpPr>
        <p:grpSpPr bwMode="auto">
          <a:xfrm>
            <a:off x="3558167" y="3312478"/>
            <a:ext cx="2522953" cy="2923005"/>
            <a:chOff x="0" y="0"/>
            <a:chExt cx="2328863" cy="2697524"/>
          </a:xfrm>
        </p:grpSpPr>
        <p:sp>
          <p:nvSpPr>
            <p:cNvPr id="36" name="矩形 22"/>
            <p:cNvSpPr>
              <a:spLocks noChangeArrowheads="1"/>
            </p:cNvSpPr>
            <p:nvPr/>
          </p:nvSpPr>
          <p:spPr bwMode="auto">
            <a:xfrm>
              <a:off x="0" y="0"/>
              <a:ext cx="2328863" cy="2651805"/>
            </a:xfrm>
            <a:prstGeom prst="rect">
              <a:avLst/>
            </a:prstGeom>
            <a:solidFill>
              <a:srgbClr val="D9D9D9">
                <a:alpha val="5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2100">
                <a:solidFill>
                  <a:srgbClr val="FFFFFF"/>
                </a:solidFill>
              </a:endParaRPr>
            </a:p>
          </p:txBody>
        </p:sp>
        <p:sp>
          <p:nvSpPr>
            <p:cNvPr id="37" name="矩形 26"/>
            <p:cNvSpPr>
              <a:spLocks noChangeArrowheads="1"/>
            </p:cNvSpPr>
            <p:nvPr/>
          </p:nvSpPr>
          <p:spPr bwMode="auto">
            <a:xfrm>
              <a:off x="0" y="2651805"/>
              <a:ext cx="2328863" cy="45719"/>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2100">
                <a:solidFill>
                  <a:srgbClr val="FFFFFF"/>
                </a:solidFill>
              </a:endParaRPr>
            </a:p>
          </p:txBody>
        </p:sp>
        <p:sp>
          <p:nvSpPr>
            <p:cNvPr id="38" name="矩形 30"/>
            <p:cNvSpPr>
              <a:spLocks noChangeArrowheads="1"/>
            </p:cNvSpPr>
            <p:nvPr/>
          </p:nvSpPr>
          <p:spPr bwMode="auto">
            <a:xfrm>
              <a:off x="187409" y="197104"/>
              <a:ext cx="1954044" cy="188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nSpc>
                  <a:spcPct val="130000"/>
                </a:lnSpc>
              </a:pPr>
              <a:r>
                <a:rPr lang="zh-CN" altLang="en-US" sz="1600" dirty="0">
                  <a:solidFill>
                    <a:schemeClr val="tx1">
                      <a:lumMod val="75000"/>
                      <a:lumOff val="25000"/>
                    </a:schemeClr>
                  </a:solidFill>
                  <a:latin typeface="+mn-ea"/>
                </a:rPr>
                <a:t>标题数字等都可以通过点击和重新输入进行更改，顶部“开始”面板中可以对字体、字号、颜色、行距等进行修改。</a:t>
              </a:r>
            </a:p>
          </p:txBody>
        </p:sp>
      </p:grpSp>
      <p:sp>
        <p:nvSpPr>
          <p:cNvPr id="39" name="文本框 11"/>
          <p:cNvSpPr txBox="1">
            <a:spLocks noChangeArrowheads="1"/>
          </p:cNvSpPr>
          <p:nvPr/>
        </p:nvSpPr>
        <p:spPr bwMode="auto">
          <a:xfrm>
            <a:off x="6940001" y="1420341"/>
            <a:ext cx="1297588" cy="135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9" tIns="60949" rIns="121899" bIns="60949">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en-US" altLang="zh-CN" sz="8000" dirty="0">
                <a:solidFill>
                  <a:schemeClr val="tx1">
                    <a:lumMod val="50000"/>
                    <a:lumOff val="50000"/>
                  </a:schemeClr>
                </a:solidFill>
                <a:latin typeface="微软雅黑 Light" panose="020B0502040204020203" pitchFamily="34" charset="-122"/>
              </a:rPr>
              <a:t>O</a:t>
            </a:r>
            <a:endParaRPr lang="zh-CN" altLang="en-US" sz="8000" dirty="0">
              <a:solidFill>
                <a:schemeClr val="tx1">
                  <a:lumMod val="50000"/>
                  <a:lumOff val="50000"/>
                </a:schemeClr>
              </a:solidFill>
              <a:latin typeface="微软雅黑 Light" panose="020B0502040204020203" pitchFamily="34" charset="-122"/>
            </a:endParaRPr>
          </a:p>
        </p:txBody>
      </p:sp>
      <p:grpSp>
        <p:nvGrpSpPr>
          <p:cNvPr id="40" name="组合 38"/>
          <p:cNvGrpSpPr/>
          <p:nvPr/>
        </p:nvGrpSpPr>
        <p:grpSpPr bwMode="auto">
          <a:xfrm>
            <a:off x="6397872" y="2728935"/>
            <a:ext cx="2522952" cy="495482"/>
            <a:chOff x="0" y="0"/>
            <a:chExt cx="2328863" cy="456658"/>
          </a:xfrm>
          <a:solidFill>
            <a:schemeClr val="tx1">
              <a:lumMod val="50000"/>
              <a:lumOff val="50000"/>
            </a:schemeClr>
          </a:solidFill>
        </p:grpSpPr>
        <p:sp>
          <p:nvSpPr>
            <p:cNvPr id="41" name="矩形 7"/>
            <p:cNvSpPr>
              <a:spLocks noChangeArrowheads="1"/>
            </p:cNvSpPr>
            <p:nvPr/>
          </p:nvSpPr>
          <p:spPr bwMode="auto">
            <a:xfrm>
              <a:off x="0" y="0"/>
              <a:ext cx="2328863" cy="4566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2100">
                <a:solidFill>
                  <a:srgbClr val="FFFFFF"/>
                </a:solidFill>
              </a:endParaRPr>
            </a:p>
          </p:txBody>
        </p:sp>
        <p:sp>
          <p:nvSpPr>
            <p:cNvPr id="42" name="文本框 15"/>
            <p:cNvSpPr txBox="1">
              <a:spLocks noChangeArrowheads="1"/>
            </p:cNvSpPr>
            <p:nvPr/>
          </p:nvSpPr>
          <p:spPr bwMode="auto">
            <a:xfrm>
              <a:off x="457733" y="55930"/>
              <a:ext cx="1413395" cy="3829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defTabSz="1624965"/>
              <a:r>
                <a:rPr lang="zh-CN" altLang="en-US" sz="2100" b="1" dirty="0">
                  <a:solidFill>
                    <a:schemeClr val="bg1"/>
                  </a:solidFill>
                  <a:latin typeface="Arial" panose="020B0604020202020204" pitchFamily="34" charset="0"/>
                  <a:ea typeface="微软雅黑" panose="020B0503020204020204" pitchFamily="34" charset="-122"/>
                  <a:cs typeface="Arial" panose="020B0604020202020204" pitchFamily="34" charset="0"/>
                </a:rPr>
                <a:t>请输入文字</a:t>
              </a:r>
            </a:p>
          </p:txBody>
        </p:sp>
      </p:grpSp>
      <p:grpSp>
        <p:nvGrpSpPr>
          <p:cNvPr id="43" name="组合 43"/>
          <p:cNvGrpSpPr/>
          <p:nvPr/>
        </p:nvGrpSpPr>
        <p:grpSpPr bwMode="auto">
          <a:xfrm>
            <a:off x="6397872" y="3330208"/>
            <a:ext cx="2522953" cy="2923005"/>
            <a:chOff x="0" y="0"/>
            <a:chExt cx="2328863" cy="2697524"/>
          </a:xfrm>
        </p:grpSpPr>
        <p:sp>
          <p:nvSpPr>
            <p:cNvPr id="44" name="矩形 23"/>
            <p:cNvSpPr>
              <a:spLocks noChangeArrowheads="1"/>
            </p:cNvSpPr>
            <p:nvPr/>
          </p:nvSpPr>
          <p:spPr bwMode="auto">
            <a:xfrm>
              <a:off x="0" y="0"/>
              <a:ext cx="2328863" cy="2651805"/>
            </a:xfrm>
            <a:prstGeom prst="rect">
              <a:avLst/>
            </a:prstGeom>
            <a:solidFill>
              <a:srgbClr val="D9D9D9">
                <a:alpha val="5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2100">
                <a:solidFill>
                  <a:srgbClr val="FFFFFF"/>
                </a:solidFill>
              </a:endParaRPr>
            </a:p>
          </p:txBody>
        </p:sp>
        <p:sp>
          <p:nvSpPr>
            <p:cNvPr id="45" name="矩形 44"/>
            <p:cNvSpPr>
              <a:spLocks noChangeArrowheads="1"/>
            </p:cNvSpPr>
            <p:nvPr/>
          </p:nvSpPr>
          <p:spPr bwMode="auto">
            <a:xfrm>
              <a:off x="0" y="2651805"/>
              <a:ext cx="2328863" cy="45719"/>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2100">
                <a:solidFill>
                  <a:srgbClr val="FFFFFF"/>
                </a:solidFill>
              </a:endParaRPr>
            </a:p>
          </p:txBody>
        </p:sp>
        <p:sp>
          <p:nvSpPr>
            <p:cNvPr id="46" name="矩形 31"/>
            <p:cNvSpPr>
              <a:spLocks noChangeArrowheads="1"/>
            </p:cNvSpPr>
            <p:nvPr/>
          </p:nvSpPr>
          <p:spPr bwMode="auto">
            <a:xfrm>
              <a:off x="187409" y="197104"/>
              <a:ext cx="1954044" cy="188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nSpc>
                  <a:spcPct val="130000"/>
                </a:lnSpc>
              </a:pPr>
              <a:r>
                <a:rPr lang="zh-CN" altLang="en-US" sz="1600" dirty="0">
                  <a:solidFill>
                    <a:schemeClr val="tx1">
                      <a:lumMod val="75000"/>
                      <a:lumOff val="25000"/>
                    </a:schemeClr>
                  </a:solidFill>
                  <a:latin typeface="+mn-ea"/>
                </a:rPr>
                <a:t>标题数字等都可以通过点击和重新输入进行更改，顶部“开始”面板中可以对字体、字号、颜色、行距等进行修改。</a:t>
              </a:r>
            </a:p>
          </p:txBody>
        </p:sp>
      </p:grpSp>
      <p:sp>
        <p:nvSpPr>
          <p:cNvPr id="47" name="文本框 12"/>
          <p:cNvSpPr txBox="1">
            <a:spLocks noChangeArrowheads="1"/>
          </p:cNvSpPr>
          <p:nvPr/>
        </p:nvSpPr>
        <p:spPr bwMode="auto">
          <a:xfrm>
            <a:off x="9892719" y="1402611"/>
            <a:ext cx="936374" cy="135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9" tIns="60949" rIns="121899" bIns="60949">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r>
              <a:rPr lang="en-US" altLang="zh-CN" sz="8000" dirty="0">
                <a:solidFill>
                  <a:schemeClr val="tx1">
                    <a:lumMod val="65000"/>
                    <a:lumOff val="35000"/>
                  </a:schemeClr>
                </a:solidFill>
                <a:latin typeface="微软雅黑 Light" panose="020B0502040204020203" pitchFamily="34" charset="-122"/>
              </a:rPr>
              <a:t>T</a:t>
            </a:r>
            <a:endParaRPr lang="zh-CN" altLang="en-US" sz="8000" dirty="0">
              <a:solidFill>
                <a:schemeClr val="tx1">
                  <a:lumMod val="65000"/>
                  <a:lumOff val="35000"/>
                </a:schemeClr>
              </a:solidFill>
              <a:latin typeface="微软雅黑 Light" panose="020B0502040204020203" pitchFamily="34" charset="-122"/>
            </a:endParaRPr>
          </a:p>
        </p:txBody>
      </p:sp>
      <p:grpSp>
        <p:nvGrpSpPr>
          <p:cNvPr id="48" name="组合 37"/>
          <p:cNvGrpSpPr/>
          <p:nvPr/>
        </p:nvGrpSpPr>
        <p:grpSpPr bwMode="auto">
          <a:xfrm>
            <a:off x="9210572" y="2711205"/>
            <a:ext cx="2522953" cy="495482"/>
            <a:chOff x="0" y="0"/>
            <a:chExt cx="2328863" cy="456658"/>
          </a:xfrm>
          <a:solidFill>
            <a:schemeClr val="tx1">
              <a:lumMod val="65000"/>
              <a:lumOff val="35000"/>
            </a:schemeClr>
          </a:solidFill>
        </p:grpSpPr>
        <p:sp>
          <p:nvSpPr>
            <p:cNvPr id="49" name="矩形 8"/>
            <p:cNvSpPr>
              <a:spLocks noChangeArrowheads="1"/>
            </p:cNvSpPr>
            <p:nvPr/>
          </p:nvSpPr>
          <p:spPr bwMode="auto">
            <a:xfrm>
              <a:off x="0" y="0"/>
              <a:ext cx="2328863" cy="4566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2100">
                <a:solidFill>
                  <a:srgbClr val="FFFFFF"/>
                </a:solidFill>
              </a:endParaRPr>
            </a:p>
          </p:txBody>
        </p:sp>
        <p:sp>
          <p:nvSpPr>
            <p:cNvPr id="50" name="文本框 16"/>
            <p:cNvSpPr txBox="1">
              <a:spLocks noChangeArrowheads="1"/>
            </p:cNvSpPr>
            <p:nvPr/>
          </p:nvSpPr>
          <p:spPr bwMode="auto">
            <a:xfrm>
              <a:off x="457733" y="55930"/>
              <a:ext cx="1413394" cy="3829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defTabSz="1624965"/>
              <a:r>
                <a:rPr lang="zh-CN" altLang="en-US" sz="2100" b="1" dirty="0">
                  <a:solidFill>
                    <a:schemeClr val="bg1"/>
                  </a:solidFill>
                  <a:latin typeface="Arial" panose="020B0604020202020204" pitchFamily="34" charset="0"/>
                  <a:ea typeface="微软雅黑" panose="020B0503020204020204" pitchFamily="34" charset="-122"/>
                  <a:cs typeface="Arial" panose="020B0604020202020204" pitchFamily="34" charset="0"/>
                </a:rPr>
                <a:t>请输入文字</a:t>
              </a:r>
            </a:p>
          </p:txBody>
        </p:sp>
      </p:grpSp>
      <p:grpSp>
        <p:nvGrpSpPr>
          <p:cNvPr id="51" name="组合 44"/>
          <p:cNvGrpSpPr/>
          <p:nvPr/>
        </p:nvGrpSpPr>
        <p:grpSpPr bwMode="auto">
          <a:xfrm>
            <a:off x="9210569" y="3312478"/>
            <a:ext cx="2522954" cy="2923005"/>
            <a:chOff x="0" y="0"/>
            <a:chExt cx="2328863" cy="2697524"/>
          </a:xfrm>
        </p:grpSpPr>
        <p:sp>
          <p:nvSpPr>
            <p:cNvPr id="52" name="矩形 24"/>
            <p:cNvSpPr>
              <a:spLocks noChangeArrowheads="1"/>
            </p:cNvSpPr>
            <p:nvPr/>
          </p:nvSpPr>
          <p:spPr bwMode="auto">
            <a:xfrm>
              <a:off x="0" y="0"/>
              <a:ext cx="2328863" cy="2651805"/>
            </a:xfrm>
            <a:prstGeom prst="rect">
              <a:avLst/>
            </a:prstGeom>
            <a:solidFill>
              <a:srgbClr val="D9D9D9">
                <a:alpha val="5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2100">
                <a:solidFill>
                  <a:srgbClr val="FFFFFF"/>
                </a:solidFill>
              </a:endParaRPr>
            </a:p>
          </p:txBody>
        </p:sp>
        <p:sp>
          <p:nvSpPr>
            <p:cNvPr id="53" name="矩形 28"/>
            <p:cNvSpPr>
              <a:spLocks noChangeArrowheads="1"/>
            </p:cNvSpPr>
            <p:nvPr/>
          </p:nvSpPr>
          <p:spPr bwMode="auto">
            <a:xfrm>
              <a:off x="0" y="2651805"/>
              <a:ext cx="2328863" cy="45719"/>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2100">
                <a:solidFill>
                  <a:srgbClr val="FFFFFF"/>
                </a:solidFill>
              </a:endParaRPr>
            </a:p>
          </p:txBody>
        </p:sp>
        <p:sp>
          <p:nvSpPr>
            <p:cNvPr id="54" name="矩形 32"/>
            <p:cNvSpPr>
              <a:spLocks noChangeArrowheads="1"/>
            </p:cNvSpPr>
            <p:nvPr/>
          </p:nvSpPr>
          <p:spPr bwMode="auto">
            <a:xfrm>
              <a:off x="187409" y="197104"/>
              <a:ext cx="1954045" cy="188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nSpc>
                  <a:spcPct val="130000"/>
                </a:lnSpc>
              </a:pPr>
              <a:r>
                <a:rPr lang="zh-CN" altLang="en-US" sz="1600" dirty="0">
                  <a:solidFill>
                    <a:schemeClr val="tx1">
                      <a:lumMod val="75000"/>
                      <a:lumOff val="25000"/>
                    </a:schemeClr>
                  </a:solidFill>
                  <a:latin typeface="+mn-ea"/>
                </a:rPr>
                <a:t>标题数字等都可以通过点击和重新输入进行更改，顶部“开始”面板中可以对字体、字号、颜色、行距等进行修改。</a:t>
              </a: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anim calcmode="lin" valueType="num">
                                      <p:cBhvr>
                                        <p:cTn id="12" dur="500" fill="hold"/>
                                        <p:tgtEl>
                                          <p:spTgt spid="24"/>
                                        </p:tgtEl>
                                        <p:attrNameLst>
                                          <p:attrName>ppt_x</p:attrName>
                                        </p:attrNameLst>
                                      </p:cBhvr>
                                      <p:tavLst>
                                        <p:tav tm="0">
                                          <p:val>
                                            <p:strVal val="#ppt_x"/>
                                          </p:val>
                                        </p:tav>
                                        <p:tav tm="100000">
                                          <p:val>
                                            <p:strVal val="#ppt_x"/>
                                          </p:val>
                                        </p:tav>
                                      </p:tavLst>
                                    </p:anim>
                                    <p:anim calcmode="lin" valueType="num">
                                      <p:cBhvr>
                                        <p:cTn id="13" dur="500" fill="hold"/>
                                        <p:tgtEl>
                                          <p:spTgt spid="24"/>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anim calcmode="lin" valueType="num">
                                      <p:cBhvr>
                                        <p:cTn id="17" dur="500" fill="hold"/>
                                        <p:tgtEl>
                                          <p:spTgt spid="32"/>
                                        </p:tgtEl>
                                        <p:attrNameLst>
                                          <p:attrName>ppt_x</p:attrName>
                                        </p:attrNameLst>
                                      </p:cBhvr>
                                      <p:tavLst>
                                        <p:tav tm="0">
                                          <p:val>
                                            <p:strVal val="#ppt_x"/>
                                          </p:val>
                                        </p:tav>
                                        <p:tav tm="100000">
                                          <p:val>
                                            <p:strVal val="#ppt_x"/>
                                          </p:val>
                                        </p:tav>
                                      </p:tavLst>
                                    </p:anim>
                                    <p:anim calcmode="lin" valueType="num">
                                      <p:cBhvr>
                                        <p:cTn id="18" dur="500" fill="hold"/>
                                        <p:tgtEl>
                                          <p:spTgt spid="32"/>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anim calcmode="lin" valueType="num">
                                      <p:cBhvr>
                                        <p:cTn id="22" dur="500" fill="hold"/>
                                        <p:tgtEl>
                                          <p:spTgt spid="40"/>
                                        </p:tgtEl>
                                        <p:attrNameLst>
                                          <p:attrName>ppt_x</p:attrName>
                                        </p:attrNameLst>
                                      </p:cBhvr>
                                      <p:tavLst>
                                        <p:tav tm="0">
                                          <p:val>
                                            <p:strVal val="#ppt_x"/>
                                          </p:val>
                                        </p:tav>
                                        <p:tav tm="100000">
                                          <p:val>
                                            <p:strVal val="#ppt_x"/>
                                          </p:val>
                                        </p:tav>
                                      </p:tavLst>
                                    </p:anim>
                                    <p:anim calcmode="lin" valueType="num">
                                      <p:cBhvr>
                                        <p:cTn id="23" dur="500" fill="hold"/>
                                        <p:tgtEl>
                                          <p:spTgt spid="40"/>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anim calcmode="lin" valueType="num">
                                      <p:cBhvr>
                                        <p:cTn id="27" dur="500" fill="hold"/>
                                        <p:tgtEl>
                                          <p:spTgt spid="48"/>
                                        </p:tgtEl>
                                        <p:attrNameLst>
                                          <p:attrName>ppt_x</p:attrName>
                                        </p:attrNameLst>
                                      </p:cBhvr>
                                      <p:tavLst>
                                        <p:tav tm="0">
                                          <p:val>
                                            <p:strVal val="#ppt_x"/>
                                          </p:val>
                                        </p:tav>
                                        <p:tav tm="100000">
                                          <p:val>
                                            <p:strVal val="#ppt_x"/>
                                          </p:val>
                                        </p:tav>
                                      </p:tavLst>
                                    </p:anim>
                                    <p:anim calcmode="lin" valueType="num">
                                      <p:cBhvr>
                                        <p:cTn id="28" dur="500" fill="hold"/>
                                        <p:tgtEl>
                                          <p:spTgt spid="4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anim calcmode="lin" valueType="num">
                                      <p:cBhvr>
                                        <p:cTn id="37" dur="500" fill="hold"/>
                                        <p:tgtEl>
                                          <p:spTgt spid="31"/>
                                        </p:tgtEl>
                                        <p:attrNameLst>
                                          <p:attrName>ppt_x</p:attrName>
                                        </p:attrNameLst>
                                      </p:cBhvr>
                                      <p:tavLst>
                                        <p:tav tm="0">
                                          <p:val>
                                            <p:strVal val="#ppt_x"/>
                                          </p:val>
                                        </p:tav>
                                        <p:tav tm="100000">
                                          <p:val>
                                            <p:strVal val="#ppt_x"/>
                                          </p:val>
                                        </p:tav>
                                      </p:tavLst>
                                    </p:anim>
                                    <p:anim calcmode="lin" valueType="num">
                                      <p:cBhvr>
                                        <p:cTn id="38" dur="5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anim calcmode="lin" valueType="num">
                                      <p:cBhvr>
                                        <p:cTn id="42" dur="500" fill="hold"/>
                                        <p:tgtEl>
                                          <p:spTgt spid="39"/>
                                        </p:tgtEl>
                                        <p:attrNameLst>
                                          <p:attrName>ppt_x</p:attrName>
                                        </p:attrNameLst>
                                      </p:cBhvr>
                                      <p:tavLst>
                                        <p:tav tm="0">
                                          <p:val>
                                            <p:strVal val="#ppt_x"/>
                                          </p:val>
                                        </p:tav>
                                        <p:tav tm="100000">
                                          <p:val>
                                            <p:strVal val="#ppt_x"/>
                                          </p:val>
                                        </p:tav>
                                      </p:tavLst>
                                    </p:anim>
                                    <p:anim calcmode="lin" valueType="num">
                                      <p:cBhvr>
                                        <p:cTn id="43" dur="500" fill="hold"/>
                                        <p:tgtEl>
                                          <p:spTgt spid="3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anim calcmode="lin" valueType="num">
                                      <p:cBhvr>
                                        <p:cTn id="47" dur="500" fill="hold"/>
                                        <p:tgtEl>
                                          <p:spTgt spid="47"/>
                                        </p:tgtEl>
                                        <p:attrNameLst>
                                          <p:attrName>ppt_x</p:attrName>
                                        </p:attrNameLst>
                                      </p:cBhvr>
                                      <p:tavLst>
                                        <p:tav tm="0">
                                          <p:val>
                                            <p:strVal val="#ppt_x"/>
                                          </p:val>
                                        </p:tav>
                                        <p:tav tm="100000">
                                          <p:val>
                                            <p:strVal val="#ppt_x"/>
                                          </p:val>
                                        </p:tav>
                                      </p:tavLst>
                                    </p:anim>
                                    <p:anim calcmode="lin" valueType="num">
                                      <p:cBhvr>
                                        <p:cTn id="48" dur="5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22" presetClass="entr" presetSubtype="1"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500"/>
                                        <p:tgtEl>
                                          <p:spTgt spid="27"/>
                                        </p:tgtEl>
                                      </p:cBhvr>
                                    </p:animEffect>
                                  </p:childTnLst>
                                </p:cTn>
                              </p:par>
                            </p:childTnLst>
                          </p:cTn>
                        </p:par>
                        <p:par>
                          <p:cTn id="53" fill="hold">
                            <p:stCondLst>
                              <p:cond delay="1500"/>
                            </p:stCondLst>
                            <p:childTnLst>
                              <p:par>
                                <p:cTn id="54" presetID="22" presetClass="entr" presetSubtype="1"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up)">
                                      <p:cBhvr>
                                        <p:cTn id="56" dur="500"/>
                                        <p:tgtEl>
                                          <p:spTgt spid="35"/>
                                        </p:tgtEl>
                                      </p:cBhvr>
                                    </p:animEffect>
                                  </p:childTnLst>
                                </p:cTn>
                              </p:par>
                            </p:childTnLst>
                          </p:cTn>
                        </p:par>
                        <p:par>
                          <p:cTn id="57" fill="hold">
                            <p:stCondLst>
                              <p:cond delay="2000"/>
                            </p:stCondLst>
                            <p:childTnLst>
                              <p:par>
                                <p:cTn id="58" presetID="22" presetClass="entr" presetSubtype="1" fill="hold"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up)">
                                      <p:cBhvr>
                                        <p:cTn id="60" dur="500"/>
                                        <p:tgtEl>
                                          <p:spTgt spid="43"/>
                                        </p:tgtEl>
                                      </p:cBhvr>
                                    </p:animEffect>
                                  </p:childTnLst>
                                </p:cTn>
                              </p:par>
                            </p:childTnLst>
                          </p:cTn>
                        </p:par>
                        <p:par>
                          <p:cTn id="61" fill="hold">
                            <p:stCondLst>
                              <p:cond delay="2500"/>
                            </p:stCondLst>
                            <p:childTnLst>
                              <p:par>
                                <p:cTn id="62" presetID="22" presetClass="entr" presetSubtype="1" fill="hold" nodeType="after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up)">
                                      <p:cBhvr>
                                        <p:cTn id="6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autoUpdateAnimBg="0"/>
      <p:bldP spid="31" grpId="0" autoUpdateAnimBg="0"/>
      <p:bldP spid="39" grpId="0" autoUpdateAnimBg="0"/>
      <p:bldP spid="4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2400" b="1" dirty="0">
                <a:solidFill>
                  <a:schemeClr val="tx1">
                    <a:lumMod val="75000"/>
                    <a:lumOff val="25000"/>
                  </a:schemeClr>
                </a:solidFill>
              </a:rPr>
              <a:t>可行性分析</a:t>
            </a:r>
            <a:endParaRPr lang="zh-CN" altLang="en-US" sz="2400" b="1" dirty="0"/>
          </a:p>
        </p:txBody>
      </p:sp>
      <p:sp>
        <p:nvSpPr>
          <p:cNvPr id="3" name="矩形 14"/>
          <p:cNvSpPr/>
          <p:nvPr/>
        </p:nvSpPr>
        <p:spPr>
          <a:xfrm flipV="1">
            <a:off x="0" y="3696032"/>
            <a:ext cx="4110088" cy="245778"/>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24" tIns="45712" rIns="91424" bIns="45712" rtlCol="0" anchor="ctr"/>
          <a:lstStyle/>
          <a:p>
            <a:pPr algn="ctr"/>
            <a:endParaRPr lang="en-US">
              <a:solidFill>
                <a:schemeClr val="lt1"/>
              </a:solidFill>
            </a:endParaRPr>
          </a:p>
        </p:txBody>
      </p:sp>
      <p:grpSp>
        <p:nvGrpSpPr>
          <p:cNvPr id="4" name="组合 3"/>
          <p:cNvGrpSpPr/>
          <p:nvPr/>
        </p:nvGrpSpPr>
        <p:grpSpPr>
          <a:xfrm>
            <a:off x="3225639" y="3697462"/>
            <a:ext cx="1752329" cy="1749024"/>
            <a:chOff x="3225639" y="4543564"/>
            <a:chExt cx="1752329" cy="1748619"/>
          </a:xfrm>
        </p:grpSpPr>
        <p:sp>
          <p:nvSpPr>
            <p:cNvPr id="5" name="椭圆 4"/>
            <p:cNvSpPr/>
            <p:nvPr/>
          </p:nvSpPr>
          <p:spPr>
            <a:xfrm flipV="1">
              <a:off x="3225639" y="4543565"/>
              <a:ext cx="1735762" cy="1734334"/>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lumMod val="85000"/>
                    <a:lumOff val="15000"/>
                  </a:schemeClr>
                </a:solidFill>
              </a:endParaRPr>
            </a:p>
          </p:txBody>
        </p:sp>
        <p:sp>
          <p:nvSpPr>
            <p:cNvPr id="7" name="椭圆 6"/>
            <p:cNvSpPr/>
            <p:nvPr/>
          </p:nvSpPr>
          <p:spPr>
            <a:xfrm rot="10800000" flipV="1">
              <a:off x="3467830" y="4786206"/>
              <a:ext cx="1284515" cy="1284516"/>
            </a:xfrm>
            <a:prstGeom prst="ellipse">
              <a:avLst/>
            </a:prstGeom>
            <a:solidFill>
              <a:sysClr val="window" lastClr="FFFFFF"/>
            </a:solidFill>
            <a:ln w="25400" cap="flat" cmpd="sng" algn="ctr">
              <a:noFill/>
              <a:prstDash val="solid"/>
            </a:ln>
            <a:effectLst/>
          </p:spPr>
          <p:txBody>
            <a:bodyPr tIns="36000" anchor="ctr" anchorCtr="1"/>
            <a:lstStyle/>
            <a:p>
              <a:pPr lvl="0" algn="ctr">
                <a:defRPr/>
              </a:pPr>
              <a:r>
                <a:rPr lang="en-US" altLang="zh-CN" sz="4000" b="1" kern="0" dirty="0">
                  <a:solidFill>
                    <a:schemeClr val="tx1">
                      <a:lumMod val="85000"/>
                      <a:lumOff val="15000"/>
                    </a:schemeClr>
                  </a:solidFill>
                  <a:latin typeface="Bebas" pitchFamily="2" charset="0"/>
                  <a:ea typeface="微软雅黑" panose="020B0503020204020204" pitchFamily="34" charset="-122"/>
                </a:rPr>
                <a:t>02</a:t>
              </a:r>
              <a:endParaRPr lang="zh-CN" altLang="en-US" sz="4000" b="1" kern="0" dirty="0">
                <a:solidFill>
                  <a:schemeClr val="tx1">
                    <a:lumMod val="85000"/>
                    <a:lumOff val="15000"/>
                  </a:schemeClr>
                </a:solidFill>
                <a:latin typeface="Bebas" pitchFamily="2" charset="0"/>
                <a:ea typeface="微软雅黑" panose="020B0503020204020204" pitchFamily="34" charset="-122"/>
              </a:endParaRPr>
            </a:p>
          </p:txBody>
        </p:sp>
        <p:sp>
          <p:nvSpPr>
            <p:cNvPr id="8" name="椭圆 7"/>
            <p:cNvSpPr/>
            <p:nvPr/>
          </p:nvSpPr>
          <p:spPr>
            <a:xfrm flipV="1">
              <a:off x="3225639" y="4543564"/>
              <a:ext cx="1752329" cy="1748619"/>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9" name="矩形 14"/>
          <p:cNvSpPr/>
          <p:nvPr/>
        </p:nvSpPr>
        <p:spPr>
          <a:xfrm>
            <a:off x="0" y="3158836"/>
            <a:ext cx="7103318" cy="245778"/>
          </a:xfrm>
          <a:custGeom>
            <a:avLst/>
            <a:gdLst/>
            <a:ahLst/>
            <a:cxnLst/>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91424" tIns="45712" rIns="91424" bIns="45712" rtlCol="0" anchor="ctr"/>
          <a:lstStyle/>
          <a:p>
            <a:pPr algn="ctr"/>
            <a:endParaRPr lang="en-US">
              <a:solidFill>
                <a:schemeClr val="lt1"/>
              </a:solidFill>
            </a:endParaRPr>
          </a:p>
        </p:txBody>
      </p:sp>
      <p:grpSp>
        <p:nvGrpSpPr>
          <p:cNvPr id="10" name="组合 9"/>
          <p:cNvGrpSpPr/>
          <p:nvPr/>
        </p:nvGrpSpPr>
        <p:grpSpPr>
          <a:xfrm>
            <a:off x="6131019" y="1681310"/>
            <a:ext cx="1735762" cy="1739023"/>
            <a:chOff x="6131016" y="674750"/>
            <a:chExt cx="1735762" cy="1738620"/>
          </a:xfrm>
        </p:grpSpPr>
        <p:sp>
          <p:nvSpPr>
            <p:cNvPr id="11" name="椭圆 10"/>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lumMod val="85000"/>
                    <a:lumOff val="15000"/>
                  </a:schemeClr>
                </a:solidFill>
              </a:endParaRPr>
            </a:p>
          </p:txBody>
        </p:sp>
        <p:sp>
          <p:nvSpPr>
            <p:cNvPr id="12" name="椭圆 11"/>
            <p:cNvSpPr/>
            <p:nvPr/>
          </p:nvSpPr>
          <p:spPr>
            <a:xfrm>
              <a:off x="6373207" y="882392"/>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4000" b="1" kern="0" dirty="0">
                  <a:solidFill>
                    <a:schemeClr val="tx1">
                      <a:lumMod val="85000"/>
                      <a:lumOff val="15000"/>
                    </a:schemeClr>
                  </a:solidFill>
                  <a:latin typeface="Bebas" pitchFamily="2" charset="0"/>
                  <a:ea typeface="微软雅黑" panose="020B0503020204020204" pitchFamily="34" charset="-122"/>
                </a:rPr>
                <a:t>01</a:t>
              </a:r>
              <a:endParaRPr lang="zh-CN" altLang="en-US" sz="4000" b="1" kern="0" dirty="0">
                <a:solidFill>
                  <a:schemeClr val="tx1">
                    <a:lumMod val="85000"/>
                    <a:lumOff val="15000"/>
                  </a:schemeClr>
                </a:solidFill>
                <a:latin typeface="Bebas" pitchFamily="2" charset="0"/>
                <a:ea typeface="微软雅黑" panose="020B0503020204020204" pitchFamily="34" charset="-122"/>
              </a:endParaRPr>
            </a:p>
          </p:txBody>
        </p:sp>
        <p:sp>
          <p:nvSpPr>
            <p:cNvPr id="13" name="椭圆 7"/>
            <p:cNvSpPr/>
            <p:nvPr/>
          </p:nvSpPr>
          <p:spPr>
            <a:xfrm>
              <a:off x="6131016" y="677607"/>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14" name="矩形 14"/>
          <p:cNvSpPr/>
          <p:nvPr/>
        </p:nvSpPr>
        <p:spPr>
          <a:xfrm flipV="1">
            <a:off x="6095210" y="3696032"/>
            <a:ext cx="6096960" cy="245778"/>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1424" tIns="45712" rIns="91424" bIns="45712" rtlCol="0" anchor="ctr"/>
          <a:lstStyle/>
          <a:p>
            <a:pPr algn="ctr"/>
            <a:endParaRPr lang="en-US">
              <a:solidFill>
                <a:schemeClr val="lt1"/>
              </a:solidFill>
            </a:endParaRPr>
          </a:p>
        </p:txBody>
      </p:sp>
      <p:grpSp>
        <p:nvGrpSpPr>
          <p:cNvPr id="15" name="组合 14"/>
          <p:cNvGrpSpPr/>
          <p:nvPr/>
        </p:nvGrpSpPr>
        <p:grpSpPr>
          <a:xfrm>
            <a:off x="5227327" y="3696033"/>
            <a:ext cx="1735762" cy="1736165"/>
            <a:chOff x="5227325" y="4542136"/>
            <a:chExt cx="1735762" cy="1735763"/>
          </a:xfrm>
        </p:grpSpPr>
        <p:sp>
          <p:nvSpPr>
            <p:cNvPr id="16" name="椭圆 15"/>
            <p:cNvSpPr/>
            <p:nvPr/>
          </p:nvSpPr>
          <p:spPr>
            <a:xfrm flipV="1">
              <a:off x="5227325" y="4543565"/>
              <a:ext cx="1735762" cy="1734334"/>
            </a:xfrm>
            <a:prstGeom prst="ellipse">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7" name="椭圆 16"/>
            <p:cNvSpPr/>
            <p:nvPr/>
          </p:nvSpPr>
          <p:spPr>
            <a:xfrm rot="10800000" flipV="1">
              <a:off x="5469516" y="4786206"/>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4000" b="1" kern="0">
                  <a:solidFill>
                    <a:schemeClr val="tx1">
                      <a:lumMod val="85000"/>
                      <a:lumOff val="15000"/>
                    </a:schemeClr>
                  </a:solidFill>
                  <a:latin typeface="Bebas" pitchFamily="2" charset="0"/>
                  <a:ea typeface="微软雅黑" panose="020B0503020204020204" pitchFamily="34" charset="-122"/>
                </a:rPr>
                <a:t>03</a:t>
              </a:r>
              <a:endParaRPr lang="zh-CN" altLang="en-US" sz="4000" b="1" kern="0">
                <a:solidFill>
                  <a:schemeClr val="tx1">
                    <a:lumMod val="85000"/>
                    <a:lumOff val="15000"/>
                  </a:schemeClr>
                </a:solidFill>
                <a:latin typeface="Bebas" pitchFamily="2" charset="0"/>
                <a:ea typeface="微软雅黑" panose="020B0503020204020204" pitchFamily="34" charset="-122"/>
              </a:endParaRPr>
            </a:p>
          </p:txBody>
        </p:sp>
        <p:sp>
          <p:nvSpPr>
            <p:cNvPr id="18" name="椭圆 7"/>
            <p:cNvSpPr/>
            <p:nvPr/>
          </p:nvSpPr>
          <p:spPr>
            <a:xfrm flipV="1">
              <a:off x="5227325" y="4542136"/>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19" name="TextBox 18"/>
          <p:cNvSpPr txBox="1"/>
          <p:nvPr/>
        </p:nvSpPr>
        <p:spPr>
          <a:xfrm>
            <a:off x="1911274" y="2095570"/>
            <a:ext cx="3859906" cy="692481"/>
          </a:xfrm>
          <a:prstGeom prst="rect">
            <a:avLst/>
          </a:prstGeom>
          <a:noFill/>
        </p:spPr>
        <p:txBody>
          <a:bodyPr wrap="square" lIns="91424" tIns="45712" rIns="91424" bIns="45712" rtlCol="0">
            <a:spAutoFit/>
          </a:bodyPr>
          <a:lstStyle/>
          <a:p>
            <a:pPr>
              <a:lnSpc>
                <a:spcPct val="130000"/>
              </a:lnSpc>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选择粘贴，并选择只保留文字。</a:t>
            </a:r>
          </a:p>
        </p:txBody>
      </p:sp>
      <p:sp>
        <p:nvSpPr>
          <p:cNvPr id="20" name="TextBox 19"/>
          <p:cNvSpPr txBox="1"/>
          <p:nvPr/>
        </p:nvSpPr>
        <p:spPr>
          <a:xfrm>
            <a:off x="1918744" y="1695366"/>
            <a:ext cx="1210588" cy="400204"/>
          </a:xfrm>
          <a:prstGeom prst="rect">
            <a:avLst/>
          </a:prstGeom>
          <a:noFill/>
        </p:spPr>
        <p:txBody>
          <a:bodyPr wrap="none" lIns="91424" tIns="45712" rIns="91424" bIns="45712"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21" name="TextBox 20"/>
          <p:cNvSpPr txBox="1"/>
          <p:nvPr/>
        </p:nvSpPr>
        <p:spPr>
          <a:xfrm>
            <a:off x="594086" y="4600001"/>
            <a:ext cx="2535247" cy="692481"/>
          </a:xfrm>
          <a:prstGeom prst="rect">
            <a:avLst/>
          </a:prstGeom>
          <a:noFill/>
        </p:spPr>
        <p:txBody>
          <a:bodyPr wrap="square" lIns="91424" tIns="45712" rIns="91424" bIns="45712" rtlCol="0">
            <a:spAutoFit/>
          </a:bodyPr>
          <a:lstStyle/>
          <a:p>
            <a:pPr>
              <a:lnSpc>
                <a:spcPct val="130000"/>
              </a:lnSpc>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a:t>
            </a:r>
          </a:p>
        </p:txBody>
      </p:sp>
      <p:sp>
        <p:nvSpPr>
          <p:cNvPr id="22" name="TextBox 21"/>
          <p:cNvSpPr txBox="1"/>
          <p:nvPr/>
        </p:nvSpPr>
        <p:spPr>
          <a:xfrm>
            <a:off x="601553" y="4199798"/>
            <a:ext cx="1210588" cy="400204"/>
          </a:xfrm>
          <a:prstGeom prst="rect">
            <a:avLst/>
          </a:prstGeom>
          <a:noFill/>
        </p:spPr>
        <p:txBody>
          <a:bodyPr wrap="none" lIns="91424" tIns="45712" rIns="91424" bIns="45712"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23" name="TextBox 22"/>
          <p:cNvSpPr txBox="1"/>
          <p:nvPr/>
        </p:nvSpPr>
        <p:spPr>
          <a:xfrm>
            <a:off x="7213734" y="4610936"/>
            <a:ext cx="3859906" cy="692481"/>
          </a:xfrm>
          <a:prstGeom prst="rect">
            <a:avLst/>
          </a:prstGeom>
          <a:noFill/>
        </p:spPr>
        <p:txBody>
          <a:bodyPr wrap="square" lIns="91424" tIns="45712" rIns="91424" bIns="45712" rtlCol="0">
            <a:spAutoFit/>
          </a:bodyPr>
          <a:lstStyle/>
          <a:p>
            <a:pPr>
              <a:lnSpc>
                <a:spcPct val="130000"/>
              </a:lnSpc>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选择粘贴，并选择只保留文字。</a:t>
            </a:r>
          </a:p>
        </p:txBody>
      </p:sp>
      <p:sp>
        <p:nvSpPr>
          <p:cNvPr id="24" name="TextBox 23"/>
          <p:cNvSpPr txBox="1"/>
          <p:nvPr/>
        </p:nvSpPr>
        <p:spPr>
          <a:xfrm>
            <a:off x="7221204" y="4210732"/>
            <a:ext cx="1210588" cy="400204"/>
          </a:xfrm>
          <a:prstGeom prst="rect">
            <a:avLst/>
          </a:prstGeom>
          <a:noFill/>
        </p:spPr>
        <p:txBody>
          <a:bodyPr wrap="none" lIns="91424" tIns="45712" rIns="91424" bIns="45712"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17" presetClass="entr" presetSubtype="1" fill="hold" grpId="0" nodeType="afterEffect">
                                  <p:stCondLst>
                                    <p:cond delay="0"/>
                                  </p:stCondLst>
                                  <p:iterate type="lt">
                                    <p:tmPct val="40000"/>
                                  </p:iterate>
                                  <p:childTnLst>
                                    <p:set>
                                      <p:cBhvr>
                                        <p:cTn id="34" dur="1" fill="hold">
                                          <p:stCondLst>
                                            <p:cond delay="0"/>
                                          </p:stCondLst>
                                        </p:cTn>
                                        <p:tgtEl>
                                          <p:spTgt spid="20"/>
                                        </p:tgtEl>
                                        <p:attrNameLst>
                                          <p:attrName>style.visibility</p:attrName>
                                        </p:attrNameLst>
                                      </p:cBhvr>
                                      <p:to>
                                        <p:strVal val="visible"/>
                                      </p:to>
                                    </p:set>
                                    <p:anim calcmode="lin" valueType="num">
                                      <p:cBhvr>
                                        <p:cTn id="35" dur="250" fill="hold"/>
                                        <p:tgtEl>
                                          <p:spTgt spid="20"/>
                                        </p:tgtEl>
                                        <p:attrNameLst>
                                          <p:attrName>ppt_x</p:attrName>
                                        </p:attrNameLst>
                                      </p:cBhvr>
                                      <p:tavLst>
                                        <p:tav tm="0">
                                          <p:val>
                                            <p:strVal val="#ppt_x"/>
                                          </p:val>
                                        </p:tav>
                                        <p:tav tm="100000">
                                          <p:val>
                                            <p:strVal val="#ppt_x"/>
                                          </p:val>
                                        </p:tav>
                                      </p:tavLst>
                                    </p:anim>
                                    <p:anim calcmode="lin" valueType="num">
                                      <p:cBhvr>
                                        <p:cTn id="36" dur="250" fill="hold"/>
                                        <p:tgtEl>
                                          <p:spTgt spid="20"/>
                                        </p:tgtEl>
                                        <p:attrNameLst>
                                          <p:attrName>ppt_y</p:attrName>
                                        </p:attrNameLst>
                                      </p:cBhvr>
                                      <p:tavLst>
                                        <p:tav tm="0">
                                          <p:val>
                                            <p:strVal val="#ppt_y-#ppt_h/2"/>
                                          </p:val>
                                        </p:tav>
                                        <p:tav tm="100000">
                                          <p:val>
                                            <p:strVal val="#ppt_y"/>
                                          </p:val>
                                        </p:tav>
                                      </p:tavLst>
                                    </p:anim>
                                    <p:anim calcmode="lin" valueType="num">
                                      <p:cBhvr>
                                        <p:cTn id="37" dur="250" fill="hold"/>
                                        <p:tgtEl>
                                          <p:spTgt spid="20"/>
                                        </p:tgtEl>
                                        <p:attrNameLst>
                                          <p:attrName>ppt_w</p:attrName>
                                        </p:attrNameLst>
                                      </p:cBhvr>
                                      <p:tavLst>
                                        <p:tav tm="0">
                                          <p:val>
                                            <p:strVal val="#ppt_w"/>
                                          </p:val>
                                        </p:tav>
                                        <p:tav tm="100000">
                                          <p:val>
                                            <p:strVal val="#ppt_w"/>
                                          </p:val>
                                        </p:tav>
                                      </p:tavLst>
                                    </p:anim>
                                    <p:anim calcmode="lin" valueType="num">
                                      <p:cBhvr>
                                        <p:cTn id="38" dur="250" fill="hold"/>
                                        <p:tgtEl>
                                          <p:spTgt spid="20"/>
                                        </p:tgtEl>
                                        <p:attrNameLst>
                                          <p:attrName>ppt_h</p:attrName>
                                        </p:attrNameLst>
                                      </p:cBhvr>
                                      <p:tavLst>
                                        <p:tav tm="0">
                                          <p:val>
                                            <p:fltVal val="0"/>
                                          </p:val>
                                        </p:tav>
                                        <p:tav tm="100000">
                                          <p:val>
                                            <p:strVal val="#ppt_h"/>
                                          </p:val>
                                        </p:tav>
                                      </p:tavLst>
                                    </p:anim>
                                  </p:childTnLst>
                                </p:cTn>
                              </p:par>
                            </p:childTnLst>
                          </p:cTn>
                        </p:par>
                        <p:par>
                          <p:cTn id="39" fill="hold">
                            <p:stCondLst>
                              <p:cond delay="4050"/>
                            </p:stCondLst>
                            <p:childTnLst>
                              <p:par>
                                <p:cTn id="40" presetID="2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4550"/>
                            </p:stCondLst>
                            <p:childTnLst>
                              <p:par>
                                <p:cTn id="44" presetID="17" presetClass="entr" presetSubtype="1" fill="hold" grpId="0" nodeType="afterEffect">
                                  <p:stCondLst>
                                    <p:cond delay="0"/>
                                  </p:stCondLst>
                                  <p:iterate type="lt">
                                    <p:tmPct val="40000"/>
                                  </p:iterate>
                                  <p:childTnLst>
                                    <p:set>
                                      <p:cBhvr>
                                        <p:cTn id="45" dur="1" fill="hold">
                                          <p:stCondLst>
                                            <p:cond delay="0"/>
                                          </p:stCondLst>
                                        </p:cTn>
                                        <p:tgtEl>
                                          <p:spTgt spid="22"/>
                                        </p:tgtEl>
                                        <p:attrNameLst>
                                          <p:attrName>style.visibility</p:attrName>
                                        </p:attrNameLst>
                                      </p:cBhvr>
                                      <p:to>
                                        <p:strVal val="visible"/>
                                      </p:to>
                                    </p:set>
                                    <p:anim calcmode="lin" valueType="num">
                                      <p:cBhvr>
                                        <p:cTn id="46" dur="250" fill="hold"/>
                                        <p:tgtEl>
                                          <p:spTgt spid="22"/>
                                        </p:tgtEl>
                                        <p:attrNameLst>
                                          <p:attrName>ppt_x</p:attrName>
                                        </p:attrNameLst>
                                      </p:cBhvr>
                                      <p:tavLst>
                                        <p:tav tm="0">
                                          <p:val>
                                            <p:strVal val="#ppt_x"/>
                                          </p:val>
                                        </p:tav>
                                        <p:tav tm="100000">
                                          <p:val>
                                            <p:strVal val="#ppt_x"/>
                                          </p:val>
                                        </p:tav>
                                      </p:tavLst>
                                    </p:anim>
                                    <p:anim calcmode="lin" valueType="num">
                                      <p:cBhvr>
                                        <p:cTn id="47" dur="250" fill="hold"/>
                                        <p:tgtEl>
                                          <p:spTgt spid="22"/>
                                        </p:tgtEl>
                                        <p:attrNameLst>
                                          <p:attrName>ppt_y</p:attrName>
                                        </p:attrNameLst>
                                      </p:cBhvr>
                                      <p:tavLst>
                                        <p:tav tm="0">
                                          <p:val>
                                            <p:strVal val="#ppt_y-#ppt_h/2"/>
                                          </p:val>
                                        </p:tav>
                                        <p:tav tm="100000">
                                          <p:val>
                                            <p:strVal val="#ppt_y"/>
                                          </p:val>
                                        </p:tav>
                                      </p:tavLst>
                                    </p:anim>
                                    <p:anim calcmode="lin" valueType="num">
                                      <p:cBhvr>
                                        <p:cTn id="48" dur="250" fill="hold"/>
                                        <p:tgtEl>
                                          <p:spTgt spid="22"/>
                                        </p:tgtEl>
                                        <p:attrNameLst>
                                          <p:attrName>ppt_w</p:attrName>
                                        </p:attrNameLst>
                                      </p:cBhvr>
                                      <p:tavLst>
                                        <p:tav tm="0">
                                          <p:val>
                                            <p:strVal val="#ppt_w"/>
                                          </p:val>
                                        </p:tav>
                                        <p:tav tm="100000">
                                          <p:val>
                                            <p:strVal val="#ppt_w"/>
                                          </p:val>
                                        </p:tav>
                                      </p:tavLst>
                                    </p:anim>
                                    <p:anim calcmode="lin" valueType="num">
                                      <p:cBhvr>
                                        <p:cTn id="49" dur="250" fill="hold"/>
                                        <p:tgtEl>
                                          <p:spTgt spid="22"/>
                                        </p:tgtEl>
                                        <p:attrNameLst>
                                          <p:attrName>ppt_h</p:attrName>
                                        </p:attrNameLst>
                                      </p:cBhvr>
                                      <p:tavLst>
                                        <p:tav tm="0">
                                          <p:val>
                                            <p:fltVal val="0"/>
                                          </p:val>
                                        </p:tav>
                                        <p:tav tm="100000">
                                          <p:val>
                                            <p:strVal val="#ppt_h"/>
                                          </p:val>
                                        </p:tav>
                                      </p:tavLst>
                                    </p:anim>
                                  </p:childTnLst>
                                </p:cTn>
                              </p:par>
                            </p:childTnLst>
                          </p:cTn>
                        </p:par>
                        <p:par>
                          <p:cTn id="50" fill="hold">
                            <p:stCondLst>
                              <p:cond delay="5099"/>
                            </p:stCondLst>
                            <p:childTnLst>
                              <p:par>
                                <p:cTn id="51" presetID="2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5599"/>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ppt_x</p:attrName>
                                        </p:attrNameLst>
                                      </p:cBhvr>
                                      <p:tavLst>
                                        <p:tav tm="0">
                                          <p:val>
                                            <p:strVal val="#ppt_x"/>
                                          </p:val>
                                        </p:tav>
                                        <p:tav tm="100000">
                                          <p:val>
                                            <p:strVal val="#ppt_x"/>
                                          </p:val>
                                        </p:tav>
                                      </p:tavLst>
                                    </p:anim>
                                    <p:anim calcmode="lin" valueType="num">
                                      <p:cBhvr>
                                        <p:cTn id="58" dur="250" fill="hold"/>
                                        <p:tgtEl>
                                          <p:spTgt spid="24"/>
                                        </p:tgtEl>
                                        <p:attrNameLst>
                                          <p:attrName>ppt_y</p:attrName>
                                        </p:attrNameLst>
                                      </p:cBhvr>
                                      <p:tavLst>
                                        <p:tav tm="0">
                                          <p:val>
                                            <p:strVal val="#ppt_y-#ppt_h/2"/>
                                          </p:val>
                                        </p:tav>
                                        <p:tav tm="100000">
                                          <p:val>
                                            <p:strVal val="#ppt_y"/>
                                          </p:val>
                                        </p:tav>
                                      </p:tavLst>
                                    </p:anim>
                                    <p:anim calcmode="lin" valueType="num">
                                      <p:cBhvr>
                                        <p:cTn id="59" dur="250" fill="hold"/>
                                        <p:tgtEl>
                                          <p:spTgt spid="24"/>
                                        </p:tgtEl>
                                        <p:attrNameLst>
                                          <p:attrName>ppt_w</p:attrName>
                                        </p:attrNameLst>
                                      </p:cBhvr>
                                      <p:tavLst>
                                        <p:tav tm="0">
                                          <p:val>
                                            <p:strVal val="#ppt_w"/>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childTnLst>
                                </p:cTn>
                              </p:par>
                            </p:childTnLst>
                          </p:cTn>
                        </p:par>
                        <p:par>
                          <p:cTn id="61" fill="hold">
                            <p:stCondLst>
                              <p:cond delay="6149"/>
                            </p:stCondLst>
                            <p:childTnLst>
                              <p:par>
                                <p:cTn id="62" presetID="2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9" grpId="0" animBg="1"/>
      <p:bldP spid="14" grpId="0" animBg="1"/>
      <p:bldP spid="19" grpId="0"/>
      <p:bldP spid="20"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2400" b="1" dirty="0">
                <a:solidFill>
                  <a:schemeClr val="tx1">
                    <a:lumMod val="75000"/>
                    <a:lumOff val="25000"/>
                  </a:schemeClr>
                </a:solidFill>
              </a:rPr>
              <a:t>可行性分析</a:t>
            </a:r>
            <a:endParaRPr lang="zh-CN" altLang="en-US" sz="2400" b="1" dirty="0"/>
          </a:p>
        </p:txBody>
      </p:sp>
      <p:sp>
        <p:nvSpPr>
          <p:cNvPr id="3" name="Rectangle 74"/>
          <p:cNvSpPr/>
          <p:nvPr/>
        </p:nvSpPr>
        <p:spPr>
          <a:xfrm>
            <a:off x="1775291" y="2921569"/>
            <a:ext cx="2013779" cy="2629101"/>
          </a:xfrm>
          <a:prstGeom prst="rect">
            <a:avLst/>
          </a:prstGeom>
          <a:solidFill>
            <a:schemeClr val="accent1">
              <a:alpha val="24000"/>
            </a:schemeClr>
          </a:solidFill>
          <a:ln w="12700" cmpd="sng">
            <a:solidFill>
              <a:schemeClr val="accent1"/>
            </a:solidFill>
            <a:miter lim="800000"/>
          </a:ln>
        </p:spPr>
        <p:txBody>
          <a:bodyPr lIns="121899" tIns="60949" rIns="121899" bIns="60949" anchor="ctr"/>
          <a:lstStyle/>
          <a:p>
            <a:pPr algn="ctr"/>
            <a:endParaRPr lang="en-US" sz="1900">
              <a:solidFill>
                <a:schemeClr val="tx1">
                  <a:lumMod val="85000"/>
                  <a:lumOff val="15000"/>
                </a:schemeClr>
              </a:solidFill>
              <a:latin typeface="+mn-ea"/>
            </a:endParaRPr>
          </a:p>
        </p:txBody>
      </p:sp>
      <p:cxnSp>
        <p:nvCxnSpPr>
          <p:cNvPr id="4" name="Straight Connector 7"/>
          <p:cNvCxnSpPr/>
          <p:nvPr/>
        </p:nvCxnSpPr>
        <p:spPr>
          <a:xfrm>
            <a:off x="1775291" y="3441909"/>
            <a:ext cx="2013779"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775290" y="3037474"/>
            <a:ext cx="2013778" cy="292388"/>
          </a:xfrm>
          <a:prstGeom prst="rect">
            <a:avLst/>
          </a:prstGeom>
          <a:noFill/>
        </p:spPr>
        <p:txBody>
          <a:bodyPr wrap="square" lIns="0" tIns="0" rIns="121872" bIns="0" rtlCol="0">
            <a:spAutoFit/>
          </a:bodyPr>
          <a:lstStyle/>
          <a:p>
            <a:pPr algn="ctr"/>
            <a:r>
              <a:rPr lang="zh-CN" altLang="en-US" sz="1900" b="1" dirty="0">
                <a:solidFill>
                  <a:schemeClr val="tx1">
                    <a:lumMod val="85000"/>
                    <a:lumOff val="15000"/>
                  </a:schemeClr>
                </a:solidFill>
                <a:latin typeface="+mn-ea"/>
                <a:cs typeface="Helvetica Neue"/>
              </a:rPr>
              <a:t>填加标题</a:t>
            </a:r>
            <a:endParaRPr lang="en-US" sz="1900" b="1" dirty="0">
              <a:solidFill>
                <a:schemeClr val="tx1">
                  <a:lumMod val="85000"/>
                  <a:lumOff val="15000"/>
                </a:schemeClr>
              </a:solidFill>
              <a:latin typeface="+mn-ea"/>
              <a:cs typeface="Helvetica Neue"/>
            </a:endParaRPr>
          </a:p>
        </p:txBody>
      </p:sp>
      <p:sp>
        <p:nvSpPr>
          <p:cNvPr id="7" name="TextBox 6"/>
          <p:cNvSpPr txBox="1"/>
          <p:nvPr/>
        </p:nvSpPr>
        <p:spPr>
          <a:xfrm>
            <a:off x="1775290" y="3749519"/>
            <a:ext cx="2013778" cy="1440729"/>
          </a:xfrm>
          <a:prstGeom prst="rect">
            <a:avLst/>
          </a:prstGeom>
          <a:noFill/>
        </p:spPr>
        <p:txBody>
          <a:bodyPr wrap="square" lIns="121899" tIns="0" rIns="121872" bIns="0" rtlCol="0">
            <a:spAutoFit/>
          </a:bodyPr>
          <a:lstStyle/>
          <a:p>
            <a:pPr algn="ctr">
              <a:lnSpc>
                <a:spcPct val="130000"/>
              </a:lnSpc>
            </a:pPr>
            <a:r>
              <a:rPr lang="zh-CN" altLang="en-US" sz="1200" dirty="0">
                <a:solidFill>
                  <a:schemeClr val="tx1">
                    <a:lumMod val="85000"/>
                    <a:lumOff val="15000"/>
                  </a:schemeClr>
                </a:solidFill>
                <a:latin typeface="微软雅黑" panose="020B0503020204020204" pitchFamily="34" charset="-122"/>
              </a:rPr>
              <a:t>单击此处文本单击添加文本单击此处文本单击添加文本单击此处文本单击单击此处文本单击添加文本单击此处文本单击添加文本单击此处文本单击添加</a:t>
            </a:r>
            <a:endParaRPr lang="en-US" altLang="zh-CN" sz="1200" dirty="0">
              <a:solidFill>
                <a:schemeClr val="tx1">
                  <a:lumMod val="85000"/>
                  <a:lumOff val="15000"/>
                </a:schemeClr>
              </a:solidFill>
              <a:latin typeface="+mn-ea"/>
              <a:cs typeface="Calibri" panose="020F0502020204030204"/>
            </a:endParaRPr>
          </a:p>
        </p:txBody>
      </p:sp>
      <p:sp>
        <p:nvSpPr>
          <p:cNvPr id="8" name="Rectangle 90"/>
          <p:cNvSpPr/>
          <p:nvPr/>
        </p:nvSpPr>
        <p:spPr>
          <a:xfrm>
            <a:off x="4041737" y="2921569"/>
            <a:ext cx="2013779" cy="2629101"/>
          </a:xfrm>
          <a:prstGeom prst="rect">
            <a:avLst/>
          </a:prstGeom>
          <a:solidFill>
            <a:schemeClr val="accent1">
              <a:alpha val="24000"/>
            </a:schemeClr>
          </a:solidFill>
          <a:ln w="12700" cmpd="sng">
            <a:solidFill>
              <a:schemeClr val="accent1"/>
            </a:solidFill>
            <a:miter lim="800000"/>
          </a:ln>
        </p:spPr>
        <p:txBody>
          <a:bodyPr lIns="121899" tIns="60949" rIns="121899" bIns="60949" anchor="ctr"/>
          <a:lstStyle/>
          <a:p>
            <a:pPr algn="ctr"/>
            <a:endParaRPr lang="en-US" sz="1900">
              <a:solidFill>
                <a:schemeClr val="tx1">
                  <a:lumMod val="85000"/>
                  <a:lumOff val="15000"/>
                </a:schemeClr>
              </a:solidFill>
              <a:latin typeface="+mn-ea"/>
            </a:endParaRPr>
          </a:p>
        </p:txBody>
      </p:sp>
      <p:cxnSp>
        <p:nvCxnSpPr>
          <p:cNvPr id="9" name="Straight Connector 97"/>
          <p:cNvCxnSpPr/>
          <p:nvPr/>
        </p:nvCxnSpPr>
        <p:spPr>
          <a:xfrm>
            <a:off x="4041737" y="3441909"/>
            <a:ext cx="2013779"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41736" y="3037474"/>
            <a:ext cx="2013778" cy="292388"/>
          </a:xfrm>
          <a:prstGeom prst="rect">
            <a:avLst/>
          </a:prstGeom>
          <a:noFill/>
        </p:spPr>
        <p:txBody>
          <a:bodyPr wrap="square" lIns="0" tIns="0" rIns="121872" bIns="0" rtlCol="0">
            <a:spAutoFit/>
          </a:bodyPr>
          <a:lstStyle/>
          <a:p>
            <a:pPr algn="ctr"/>
            <a:r>
              <a:rPr lang="zh-CN" altLang="en-US" sz="1900" b="1" dirty="0">
                <a:solidFill>
                  <a:schemeClr val="tx1">
                    <a:lumMod val="85000"/>
                    <a:lumOff val="15000"/>
                  </a:schemeClr>
                </a:solidFill>
                <a:latin typeface="+mn-ea"/>
                <a:cs typeface="Helvetica Neue"/>
              </a:rPr>
              <a:t>填加标题</a:t>
            </a:r>
            <a:endParaRPr lang="en-US" altLang="zh-CN" sz="1900" b="1" dirty="0">
              <a:solidFill>
                <a:schemeClr val="tx1">
                  <a:lumMod val="85000"/>
                  <a:lumOff val="15000"/>
                </a:schemeClr>
              </a:solidFill>
              <a:latin typeface="+mn-ea"/>
              <a:cs typeface="Helvetica Neue"/>
            </a:endParaRPr>
          </a:p>
        </p:txBody>
      </p:sp>
      <p:sp>
        <p:nvSpPr>
          <p:cNvPr id="11" name="TextBox 10"/>
          <p:cNvSpPr txBox="1"/>
          <p:nvPr/>
        </p:nvSpPr>
        <p:spPr>
          <a:xfrm>
            <a:off x="4041736" y="3749520"/>
            <a:ext cx="2013778" cy="1440284"/>
          </a:xfrm>
          <a:prstGeom prst="rect">
            <a:avLst/>
          </a:prstGeom>
          <a:noFill/>
        </p:spPr>
        <p:txBody>
          <a:bodyPr wrap="square" lIns="121899" tIns="0" rIns="121872" bIns="0" rtlCol="0">
            <a:spAutoFit/>
          </a:bodyPr>
          <a:lstStyle/>
          <a:p>
            <a:pPr algn="ctr">
              <a:lnSpc>
                <a:spcPct val="130000"/>
              </a:lnSpc>
            </a:pPr>
            <a:r>
              <a:rPr lang="zh-CN" altLang="en-US" sz="1200" dirty="0">
                <a:solidFill>
                  <a:schemeClr val="tx1">
                    <a:lumMod val="85000"/>
                    <a:lumOff val="15000"/>
                  </a:schemeClr>
                </a:solidFill>
                <a:latin typeface="微软雅黑" panose="020B0503020204020204" pitchFamily="34" charset="-122"/>
              </a:rPr>
              <a:t>单击此处文本单击添加文本单击此处文本单击添加文本单击此处文本单击单击此处文本单击添加文本单击此处文本单击添加文本单击此处文本单击添加</a:t>
            </a:r>
            <a:endParaRPr lang="en-US" altLang="zh-CN" sz="1200" dirty="0">
              <a:solidFill>
                <a:schemeClr val="tx1">
                  <a:lumMod val="85000"/>
                  <a:lumOff val="15000"/>
                </a:schemeClr>
              </a:solidFill>
              <a:latin typeface="+mn-ea"/>
              <a:cs typeface="Calibri" panose="020F0502020204030204"/>
            </a:endParaRPr>
          </a:p>
        </p:txBody>
      </p:sp>
      <p:sp>
        <p:nvSpPr>
          <p:cNvPr id="12" name="Rectangle 127"/>
          <p:cNvSpPr/>
          <p:nvPr/>
        </p:nvSpPr>
        <p:spPr>
          <a:xfrm>
            <a:off x="6323615" y="2913990"/>
            <a:ext cx="2013779" cy="2629101"/>
          </a:xfrm>
          <a:prstGeom prst="rect">
            <a:avLst/>
          </a:prstGeom>
          <a:solidFill>
            <a:schemeClr val="accent1">
              <a:alpha val="24000"/>
            </a:schemeClr>
          </a:solidFill>
          <a:ln w="12700" cmpd="sng">
            <a:solidFill>
              <a:schemeClr val="accent1"/>
            </a:solidFill>
            <a:miter lim="800000"/>
          </a:ln>
        </p:spPr>
        <p:txBody>
          <a:bodyPr lIns="121899" tIns="60949" rIns="121899" bIns="60949" anchor="ctr"/>
          <a:lstStyle/>
          <a:p>
            <a:pPr algn="ctr"/>
            <a:endParaRPr lang="en-US" sz="1900">
              <a:solidFill>
                <a:schemeClr val="tx1">
                  <a:lumMod val="85000"/>
                  <a:lumOff val="15000"/>
                </a:schemeClr>
              </a:solidFill>
              <a:latin typeface="+mn-ea"/>
            </a:endParaRPr>
          </a:p>
        </p:txBody>
      </p:sp>
      <p:cxnSp>
        <p:nvCxnSpPr>
          <p:cNvPr id="13" name="Straight Connector 130"/>
          <p:cNvCxnSpPr/>
          <p:nvPr/>
        </p:nvCxnSpPr>
        <p:spPr>
          <a:xfrm>
            <a:off x="6323615" y="3434330"/>
            <a:ext cx="2013779"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323614" y="3029895"/>
            <a:ext cx="2013778" cy="292388"/>
          </a:xfrm>
          <a:prstGeom prst="rect">
            <a:avLst/>
          </a:prstGeom>
          <a:noFill/>
        </p:spPr>
        <p:txBody>
          <a:bodyPr wrap="square" lIns="0" tIns="0" rIns="121872" bIns="0" rtlCol="0">
            <a:spAutoFit/>
          </a:bodyPr>
          <a:lstStyle/>
          <a:p>
            <a:pPr algn="ctr"/>
            <a:r>
              <a:rPr lang="zh-CN" altLang="en-US" sz="1900" b="1" dirty="0">
                <a:solidFill>
                  <a:schemeClr val="tx1">
                    <a:lumMod val="85000"/>
                    <a:lumOff val="15000"/>
                  </a:schemeClr>
                </a:solidFill>
                <a:latin typeface="+mn-ea"/>
                <a:cs typeface="Helvetica Neue"/>
              </a:rPr>
              <a:t>填加标题</a:t>
            </a:r>
            <a:endParaRPr lang="en-US" altLang="zh-CN" sz="1900" b="1" dirty="0">
              <a:solidFill>
                <a:schemeClr val="tx1">
                  <a:lumMod val="85000"/>
                  <a:lumOff val="15000"/>
                </a:schemeClr>
              </a:solidFill>
              <a:latin typeface="+mn-ea"/>
              <a:cs typeface="Helvetica Neue"/>
            </a:endParaRPr>
          </a:p>
        </p:txBody>
      </p:sp>
      <p:sp>
        <p:nvSpPr>
          <p:cNvPr id="15" name="TextBox 14"/>
          <p:cNvSpPr txBox="1"/>
          <p:nvPr/>
        </p:nvSpPr>
        <p:spPr>
          <a:xfrm>
            <a:off x="6323614" y="3741940"/>
            <a:ext cx="2013778" cy="1440284"/>
          </a:xfrm>
          <a:prstGeom prst="rect">
            <a:avLst/>
          </a:prstGeom>
          <a:noFill/>
        </p:spPr>
        <p:txBody>
          <a:bodyPr wrap="square" lIns="121899" tIns="0" rIns="121872" bIns="0" rtlCol="0">
            <a:spAutoFit/>
          </a:bodyPr>
          <a:lstStyle/>
          <a:p>
            <a:pPr algn="ctr">
              <a:lnSpc>
                <a:spcPct val="130000"/>
              </a:lnSpc>
            </a:pPr>
            <a:r>
              <a:rPr lang="zh-CN" altLang="en-US" sz="1200" dirty="0">
                <a:solidFill>
                  <a:schemeClr val="tx1">
                    <a:lumMod val="85000"/>
                    <a:lumOff val="15000"/>
                  </a:schemeClr>
                </a:solidFill>
                <a:latin typeface="微软雅黑" panose="020B0503020204020204" pitchFamily="34" charset="-122"/>
              </a:rPr>
              <a:t>单击此处文本单击添加文本单击此处文本单击添加文本单击此处文本单击单击此处文本单击添加文本单击此处文本单击添加文本单击此处文本单击添加</a:t>
            </a:r>
            <a:endParaRPr lang="en-US" altLang="zh-CN" sz="1200" dirty="0">
              <a:solidFill>
                <a:schemeClr val="tx1">
                  <a:lumMod val="85000"/>
                  <a:lumOff val="15000"/>
                </a:schemeClr>
              </a:solidFill>
              <a:latin typeface="+mn-ea"/>
              <a:cs typeface="Calibri" panose="020F0502020204030204"/>
            </a:endParaRPr>
          </a:p>
        </p:txBody>
      </p:sp>
      <p:sp>
        <p:nvSpPr>
          <p:cNvPr id="16" name="Rectangle 138"/>
          <p:cNvSpPr/>
          <p:nvPr/>
        </p:nvSpPr>
        <p:spPr>
          <a:xfrm>
            <a:off x="8593343" y="2906621"/>
            <a:ext cx="2013779" cy="2629101"/>
          </a:xfrm>
          <a:prstGeom prst="rect">
            <a:avLst/>
          </a:prstGeom>
          <a:solidFill>
            <a:schemeClr val="accent1">
              <a:alpha val="24000"/>
            </a:schemeClr>
          </a:solidFill>
          <a:ln w="12700" cmpd="sng">
            <a:solidFill>
              <a:schemeClr val="accent1"/>
            </a:solidFill>
            <a:miter lim="800000"/>
          </a:ln>
        </p:spPr>
        <p:txBody>
          <a:bodyPr lIns="121899" tIns="60949" rIns="121899" bIns="60949" anchor="ctr"/>
          <a:lstStyle/>
          <a:p>
            <a:pPr algn="ctr"/>
            <a:endParaRPr lang="en-US" sz="1900">
              <a:solidFill>
                <a:schemeClr val="tx1">
                  <a:lumMod val="85000"/>
                  <a:lumOff val="15000"/>
                </a:schemeClr>
              </a:solidFill>
              <a:latin typeface="+mn-ea"/>
            </a:endParaRPr>
          </a:p>
        </p:txBody>
      </p:sp>
      <p:cxnSp>
        <p:nvCxnSpPr>
          <p:cNvPr id="17" name="Straight Connector 140"/>
          <p:cNvCxnSpPr/>
          <p:nvPr/>
        </p:nvCxnSpPr>
        <p:spPr>
          <a:xfrm>
            <a:off x="8593343" y="3426961"/>
            <a:ext cx="2013779"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8593343" y="3022526"/>
            <a:ext cx="2013778" cy="292388"/>
          </a:xfrm>
          <a:prstGeom prst="rect">
            <a:avLst/>
          </a:prstGeom>
          <a:noFill/>
        </p:spPr>
        <p:txBody>
          <a:bodyPr wrap="square" lIns="0" tIns="0" rIns="121872" bIns="0" rtlCol="0">
            <a:spAutoFit/>
          </a:bodyPr>
          <a:lstStyle/>
          <a:p>
            <a:pPr algn="ctr"/>
            <a:r>
              <a:rPr lang="zh-CN" altLang="en-US" sz="1900" b="1" dirty="0">
                <a:solidFill>
                  <a:schemeClr val="tx1">
                    <a:lumMod val="85000"/>
                    <a:lumOff val="15000"/>
                  </a:schemeClr>
                </a:solidFill>
                <a:latin typeface="+mn-ea"/>
                <a:cs typeface="Helvetica Neue"/>
              </a:rPr>
              <a:t>填加标题</a:t>
            </a:r>
            <a:endParaRPr lang="en-US" altLang="zh-CN" sz="1900" b="1" dirty="0">
              <a:solidFill>
                <a:schemeClr val="tx1">
                  <a:lumMod val="85000"/>
                  <a:lumOff val="15000"/>
                </a:schemeClr>
              </a:solidFill>
              <a:latin typeface="+mn-ea"/>
              <a:cs typeface="Helvetica Neue"/>
            </a:endParaRPr>
          </a:p>
        </p:txBody>
      </p:sp>
      <p:sp>
        <p:nvSpPr>
          <p:cNvPr id="19" name="TextBox 18"/>
          <p:cNvSpPr txBox="1"/>
          <p:nvPr/>
        </p:nvSpPr>
        <p:spPr>
          <a:xfrm>
            <a:off x="8593343" y="3734572"/>
            <a:ext cx="2013778" cy="1440284"/>
          </a:xfrm>
          <a:prstGeom prst="rect">
            <a:avLst/>
          </a:prstGeom>
          <a:noFill/>
        </p:spPr>
        <p:txBody>
          <a:bodyPr wrap="square" lIns="121899" tIns="0" rIns="121872" bIns="0" rtlCol="0">
            <a:spAutoFit/>
          </a:bodyPr>
          <a:lstStyle/>
          <a:p>
            <a:pPr algn="ctr">
              <a:lnSpc>
                <a:spcPct val="130000"/>
              </a:lnSpc>
            </a:pPr>
            <a:r>
              <a:rPr lang="zh-CN" altLang="en-US" sz="1200" dirty="0">
                <a:solidFill>
                  <a:schemeClr val="tx1">
                    <a:lumMod val="85000"/>
                    <a:lumOff val="15000"/>
                  </a:schemeClr>
                </a:solidFill>
                <a:latin typeface="微软雅黑" panose="020B0503020204020204" pitchFamily="34" charset="-122"/>
              </a:rPr>
              <a:t>单击此处文本单击添加文本单击此处文本单击添加文本单击此处文本单击单击此处文本单击添加文本单击此处文本单击添加文本单击此处文本单击添加</a:t>
            </a:r>
            <a:endParaRPr lang="en-US" altLang="zh-CN" sz="1200" dirty="0">
              <a:solidFill>
                <a:schemeClr val="tx1">
                  <a:lumMod val="85000"/>
                  <a:lumOff val="15000"/>
                </a:schemeClr>
              </a:solidFill>
              <a:latin typeface="+mn-ea"/>
              <a:cs typeface="Calibri" panose="020F0502020204030204"/>
            </a:endParaRPr>
          </a:p>
        </p:txBody>
      </p:sp>
      <p:grpSp>
        <p:nvGrpSpPr>
          <p:cNvPr id="20" name="组合 19"/>
          <p:cNvGrpSpPr/>
          <p:nvPr/>
        </p:nvGrpSpPr>
        <p:grpSpPr>
          <a:xfrm>
            <a:off x="9245835" y="1838518"/>
            <a:ext cx="679362" cy="603391"/>
            <a:chOff x="4676776" y="3021013"/>
            <a:chExt cx="509588" cy="452438"/>
          </a:xfrm>
          <a:solidFill>
            <a:schemeClr val="accent1"/>
          </a:solidFill>
        </p:grpSpPr>
        <p:sp>
          <p:nvSpPr>
            <p:cNvPr id="21" name="Freeform 404"/>
            <p:cNvSpPr>
              <a:spLocks noEditPoints="1"/>
            </p:cNvSpPr>
            <p:nvPr/>
          </p:nvSpPr>
          <p:spPr bwMode="auto">
            <a:xfrm>
              <a:off x="4676776" y="3021013"/>
              <a:ext cx="509588" cy="452438"/>
            </a:xfrm>
            <a:custGeom>
              <a:avLst/>
              <a:gdLst>
                <a:gd name="T0" fmla="*/ 225 w 232"/>
                <a:gd name="T1" fmla="*/ 0 h 206"/>
                <a:gd name="T2" fmla="*/ 8 w 232"/>
                <a:gd name="T3" fmla="*/ 0 h 206"/>
                <a:gd name="T4" fmla="*/ 0 w 232"/>
                <a:gd name="T5" fmla="*/ 7 h 206"/>
                <a:gd name="T6" fmla="*/ 0 w 232"/>
                <a:gd name="T7" fmla="*/ 199 h 206"/>
                <a:gd name="T8" fmla="*/ 8 w 232"/>
                <a:gd name="T9" fmla="*/ 206 h 206"/>
                <a:gd name="T10" fmla="*/ 225 w 232"/>
                <a:gd name="T11" fmla="*/ 206 h 206"/>
                <a:gd name="T12" fmla="*/ 232 w 232"/>
                <a:gd name="T13" fmla="*/ 199 h 206"/>
                <a:gd name="T14" fmla="*/ 232 w 232"/>
                <a:gd name="T15" fmla="*/ 7 h 206"/>
                <a:gd name="T16" fmla="*/ 225 w 232"/>
                <a:gd name="T17" fmla="*/ 0 h 206"/>
                <a:gd name="T18" fmla="*/ 218 w 232"/>
                <a:gd name="T19" fmla="*/ 185 h 206"/>
                <a:gd name="T20" fmla="*/ 65 w 232"/>
                <a:gd name="T21" fmla="*/ 185 h 206"/>
                <a:gd name="T22" fmla="*/ 54 w 232"/>
                <a:gd name="T23" fmla="*/ 192 h 206"/>
                <a:gd name="T24" fmla="*/ 43 w 232"/>
                <a:gd name="T25" fmla="*/ 185 h 206"/>
                <a:gd name="T26" fmla="*/ 15 w 232"/>
                <a:gd name="T27" fmla="*/ 185 h 206"/>
                <a:gd name="T28" fmla="*/ 15 w 232"/>
                <a:gd name="T29" fmla="*/ 176 h 206"/>
                <a:gd name="T30" fmla="*/ 43 w 232"/>
                <a:gd name="T31" fmla="*/ 176 h 206"/>
                <a:gd name="T32" fmla="*/ 54 w 232"/>
                <a:gd name="T33" fmla="*/ 169 h 206"/>
                <a:gd name="T34" fmla="*/ 65 w 232"/>
                <a:gd name="T35" fmla="*/ 176 h 206"/>
                <a:gd name="T36" fmla="*/ 218 w 232"/>
                <a:gd name="T37" fmla="*/ 176 h 206"/>
                <a:gd name="T38" fmla="*/ 218 w 232"/>
                <a:gd name="T39" fmla="*/ 185 h 206"/>
                <a:gd name="T40" fmla="*/ 218 w 232"/>
                <a:gd name="T41" fmla="*/ 155 h 206"/>
                <a:gd name="T42" fmla="*/ 15 w 232"/>
                <a:gd name="T43" fmla="*/ 155 h 206"/>
                <a:gd name="T44" fmla="*/ 15 w 232"/>
                <a:gd name="T45" fmla="*/ 15 h 206"/>
                <a:gd name="T46" fmla="*/ 218 w 232"/>
                <a:gd name="T47" fmla="*/ 15 h 206"/>
                <a:gd name="T48" fmla="*/ 218 w 232"/>
                <a:gd name="T49" fmla="*/ 15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2" h="206">
                  <a:moveTo>
                    <a:pt x="225" y="0"/>
                  </a:moveTo>
                  <a:cubicBezTo>
                    <a:pt x="8" y="0"/>
                    <a:pt x="8" y="0"/>
                    <a:pt x="8" y="0"/>
                  </a:cubicBezTo>
                  <a:cubicBezTo>
                    <a:pt x="3" y="0"/>
                    <a:pt x="0" y="3"/>
                    <a:pt x="0" y="7"/>
                  </a:cubicBezTo>
                  <a:cubicBezTo>
                    <a:pt x="0" y="199"/>
                    <a:pt x="0" y="199"/>
                    <a:pt x="0" y="199"/>
                  </a:cubicBezTo>
                  <a:cubicBezTo>
                    <a:pt x="0" y="203"/>
                    <a:pt x="3" y="206"/>
                    <a:pt x="8" y="206"/>
                  </a:cubicBezTo>
                  <a:cubicBezTo>
                    <a:pt x="225" y="206"/>
                    <a:pt x="225" y="206"/>
                    <a:pt x="225" y="206"/>
                  </a:cubicBezTo>
                  <a:cubicBezTo>
                    <a:pt x="229" y="206"/>
                    <a:pt x="232" y="203"/>
                    <a:pt x="232" y="199"/>
                  </a:cubicBezTo>
                  <a:cubicBezTo>
                    <a:pt x="232" y="7"/>
                    <a:pt x="232" y="7"/>
                    <a:pt x="232" y="7"/>
                  </a:cubicBezTo>
                  <a:cubicBezTo>
                    <a:pt x="232" y="3"/>
                    <a:pt x="229" y="0"/>
                    <a:pt x="225" y="0"/>
                  </a:cubicBezTo>
                  <a:close/>
                  <a:moveTo>
                    <a:pt x="218" y="185"/>
                  </a:moveTo>
                  <a:cubicBezTo>
                    <a:pt x="65" y="185"/>
                    <a:pt x="65" y="185"/>
                    <a:pt x="65" y="185"/>
                  </a:cubicBezTo>
                  <a:cubicBezTo>
                    <a:pt x="63" y="189"/>
                    <a:pt x="59" y="192"/>
                    <a:pt x="54" y="192"/>
                  </a:cubicBezTo>
                  <a:cubicBezTo>
                    <a:pt x="49" y="192"/>
                    <a:pt x="44" y="189"/>
                    <a:pt x="43" y="185"/>
                  </a:cubicBezTo>
                  <a:cubicBezTo>
                    <a:pt x="15" y="185"/>
                    <a:pt x="15" y="185"/>
                    <a:pt x="15" y="185"/>
                  </a:cubicBezTo>
                  <a:cubicBezTo>
                    <a:pt x="15" y="176"/>
                    <a:pt x="15" y="176"/>
                    <a:pt x="15" y="176"/>
                  </a:cubicBezTo>
                  <a:cubicBezTo>
                    <a:pt x="43" y="176"/>
                    <a:pt x="43" y="176"/>
                    <a:pt x="43" y="176"/>
                  </a:cubicBezTo>
                  <a:cubicBezTo>
                    <a:pt x="44" y="172"/>
                    <a:pt x="49" y="169"/>
                    <a:pt x="54" y="169"/>
                  </a:cubicBezTo>
                  <a:cubicBezTo>
                    <a:pt x="59" y="169"/>
                    <a:pt x="63" y="172"/>
                    <a:pt x="65" y="176"/>
                  </a:cubicBezTo>
                  <a:cubicBezTo>
                    <a:pt x="218" y="176"/>
                    <a:pt x="218" y="176"/>
                    <a:pt x="218" y="176"/>
                  </a:cubicBezTo>
                  <a:lnTo>
                    <a:pt x="218" y="185"/>
                  </a:lnTo>
                  <a:close/>
                  <a:moveTo>
                    <a:pt x="218" y="155"/>
                  </a:moveTo>
                  <a:cubicBezTo>
                    <a:pt x="15" y="155"/>
                    <a:pt x="15" y="155"/>
                    <a:pt x="15" y="155"/>
                  </a:cubicBezTo>
                  <a:cubicBezTo>
                    <a:pt x="15" y="15"/>
                    <a:pt x="15" y="15"/>
                    <a:pt x="15" y="15"/>
                  </a:cubicBezTo>
                  <a:cubicBezTo>
                    <a:pt x="218" y="15"/>
                    <a:pt x="218" y="15"/>
                    <a:pt x="218" y="15"/>
                  </a:cubicBezTo>
                  <a:lnTo>
                    <a:pt x="218"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2" name="Freeform 405"/>
            <p:cNvSpPr/>
            <p:nvPr/>
          </p:nvSpPr>
          <p:spPr bwMode="auto">
            <a:xfrm>
              <a:off x="4867276" y="3124200"/>
              <a:ext cx="142875" cy="166688"/>
            </a:xfrm>
            <a:custGeom>
              <a:avLst/>
              <a:gdLst>
                <a:gd name="T0" fmla="*/ 61 w 65"/>
                <a:gd name="T1" fmla="*/ 34 h 76"/>
                <a:gd name="T2" fmla="*/ 61 w 65"/>
                <a:gd name="T3" fmla="*/ 42 h 76"/>
                <a:gd name="T4" fmla="*/ 6 w 65"/>
                <a:gd name="T5" fmla="*/ 74 h 76"/>
                <a:gd name="T6" fmla="*/ 0 w 65"/>
                <a:gd name="T7" fmla="*/ 70 h 76"/>
                <a:gd name="T8" fmla="*/ 0 w 65"/>
                <a:gd name="T9" fmla="*/ 7 h 76"/>
                <a:gd name="T10" fmla="*/ 6 w 65"/>
                <a:gd name="T11" fmla="*/ 3 h 76"/>
                <a:gd name="T12" fmla="*/ 61 w 65"/>
                <a:gd name="T13" fmla="*/ 34 h 76"/>
              </a:gdLst>
              <a:ahLst/>
              <a:cxnLst>
                <a:cxn ang="0">
                  <a:pos x="T0" y="T1"/>
                </a:cxn>
                <a:cxn ang="0">
                  <a:pos x="T2" y="T3"/>
                </a:cxn>
                <a:cxn ang="0">
                  <a:pos x="T4" y="T5"/>
                </a:cxn>
                <a:cxn ang="0">
                  <a:pos x="T6" y="T7"/>
                </a:cxn>
                <a:cxn ang="0">
                  <a:pos x="T8" y="T9"/>
                </a:cxn>
                <a:cxn ang="0">
                  <a:pos x="T10" y="T11"/>
                </a:cxn>
                <a:cxn ang="0">
                  <a:pos x="T12" y="T13"/>
                </a:cxn>
              </a:cxnLst>
              <a:rect l="0" t="0" r="r" b="b"/>
              <a:pathLst>
                <a:path w="65" h="76">
                  <a:moveTo>
                    <a:pt x="61" y="34"/>
                  </a:moveTo>
                  <a:cubicBezTo>
                    <a:pt x="65" y="37"/>
                    <a:pt x="65" y="40"/>
                    <a:pt x="61" y="42"/>
                  </a:cubicBezTo>
                  <a:cubicBezTo>
                    <a:pt x="6" y="74"/>
                    <a:pt x="6" y="74"/>
                    <a:pt x="6" y="74"/>
                  </a:cubicBezTo>
                  <a:cubicBezTo>
                    <a:pt x="3" y="76"/>
                    <a:pt x="0" y="74"/>
                    <a:pt x="0" y="70"/>
                  </a:cubicBezTo>
                  <a:cubicBezTo>
                    <a:pt x="0" y="7"/>
                    <a:pt x="0" y="7"/>
                    <a:pt x="0" y="7"/>
                  </a:cubicBezTo>
                  <a:cubicBezTo>
                    <a:pt x="0" y="2"/>
                    <a:pt x="3" y="0"/>
                    <a:pt x="6" y="3"/>
                  </a:cubicBezTo>
                  <a:lnTo>
                    <a:pt x="61"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23" name="组合 22"/>
          <p:cNvGrpSpPr/>
          <p:nvPr/>
        </p:nvGrpSpPr>
        <p:grpSpPr>
          <a:xfrm>
            <a:off x="4710714" y="1837463"/>
            <a:ext cx="679362" cy="605507"/>
            <a:chOff x="3332164" y="207963"/>
            <a:chExt cx="509588" cy="454025"/>
          </a:xfrm>
          <a:solidFill>
            <a:schemeClr val="accent1"/>
          </a:solidFill>
        </p:grpSpPr>
        <p:sp>
          <p:nvSpPr>
            <p:cNvPr id="24" name="Freeform 41"/>
            <p:cNvSpPr>
              <a:spLocks noEditPoints="1"/>
            </p:cNvSpPr>
            <p:nvPr/>
          </p:nvSpPr>
          <p:spPr bwMode="auto">
            <a:xfrm>
              <a:off x="3332164" y="207963"/>
              <a:ext cx="509588" cy="454025"/>
            </a:xfrm>
            <a:custGeom>
              <a:avLst/>
              <a:gdLst>
                <a:gd name="T0" fmla="*/ 229 w 236"/>
                <a:gd name="T1" fmla="*/ 0 h 210"/>
                <a:gd name="T2" fmla="*/ 7 w 236"/>
                <a:gd name="T3" fmla="*/ 0 h 210"/>
                <a:gd name="T4" fmla="*/ 0 w 236"/>
                <a:gd name="T5" fmla="*/ 7 h 210"/>
                <a:gd name="T6" fmla="*/ 0 w 236"/>
                <a:gd name="T7" fmla="*/ 202 h 210"/>
                <a:gd name="T8" fmla="*/ 7 w 236"/>
                <a:gd name="T9" fmla="*/ 210 h 210"/>
                <a:gd name="T10" fmla="*/ 229 w 236"/>
                <a:gd name="T11" fmla="*/ 210 h 210"/>
                <a:gd name="T12" fmla="*/ 236 w 236"/>
                <a:gd name="T13" fmla="*/ 202 h 210"/>
                <a:gd name="T14" fmla="*/ 236 w 236"/>
                <a:gd name="T15" fmla="*/ 7 h 210"/>
                <a:gd name="T16" fmla="*/ 229 w 236"/>
                <a:gd name="T17" fmla="*/ 0 h 210"/>
                <a:gd name="T18" fmla="*/ 182 w 236"/>
                <a:gd name="T19" fmla="*/ 16 h 210"/>
                <a:gd name="T20" fmla="*/ 192 w 236"/>
                <a:gd name="T21" fmla="*/ 26 h 210"/>
                <a:gd name="T22" fmla="*/ 182 w 236"/>
                <a:gd name="T23" fmla="*/ 36 h 210"/>
                <a:gd name="T24" fmla="*/ 172 w 236"/>
                <a:gd name="T25" fmla="*/ 26 h 210"/>
                <a:gd name="T26" fmla="*/ 182 w 236"/>
                <a:gd name="T27" fmla="*/ 16 h 210"/>
                <a:gd name="T28" fmla="*/ 153 w 236"/>
                <a:gd name="T29" fmla="*/ 16 h 210"/>
                <a:gd name="T30" fmla="*/ 163 w 236"/>
                <a:gd name="T31" fmla="*/ 26 h 210"/>
                <a:gd name="T32" fmla="*/ 153 w 236"/>
                <a:gd name="T33" fmla="*/ 36 h 210"/>
                <a:gd name="T34" fmla="*/ 143 w 236"/>
                <a:gd name="T35" fmla="*/ 26 h 210"/>
                <a:gd name="T36" fmla="*/ 153 w 236"/>
                <a:gd name="T37" fmla="*/ 16 h 210"/>
                <a:gd name="T38" fmla="*/ 221 w 236"/>
                <a:gd name="T39" fmla="*/ 195 h 210"/>
                <a:gd name="T40" fmla="*/ 15 w 236"/>
                <a:gd name="T41" fmla="*/ 195 h 210"/>
                <a:gd name="T42" fmla="*/ 15 w 236"/>
                <a:gd name="T43" fmla="*/ 52 h 210"/>
                <a:gd name="T44" fmla="*/ 221 w 236"/>
                <a:gd name="T45" fmla="*/ 52 h 210"/>
                <a:gd name="T46" fmla="*/ 221 w 236"/>
                <a:gd name="T47" fmla="*/ 195 h 210"/>
                <a:gd name="T48" fmla="*/ 211 w 236"/>
                <a:gd name="T49" fmla="*/ 36 h 210"/>
                <a:gd name="T50" fmla="*/ 201 w 236"/>
                <a:gd name="T51" fmla="*/ 26 h 210"/>
                <a:gd name="T52" fmla="*/ 211 w 236"/>
                <a:gd name="T53" fmla="*/ 16 h 210"/>
                <a:gd name="T54" fmla="*/ 221 w 236"/>
                <a:gd name="T55" fmla="*/ 26 h 210"/>
                <a:gd name="T56" fmla="*/ 211 w 236"/>
                <a:gd name="T57" fmla="*/ 3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10">
                  <a:moveTo>
                    <a:pt x="229" y="0"/>
                  </a:moveTo>
                  <a:cubicBezTo>
                    <a:pt x="7" y="0"/>
                    <a:pt x="7" y="0"/>
                    <a:pt x="7" y="0"/>
                  </a:cubicBezTo>
                  <a:cubicBezTo>
                    <a:pt x="3" y="0"/>
                    <a:pt x="0" y="3"/>
                    <a:pt x="0" y="7"/>
                  </a:cubicBezTo>
                  <a:cubicBezTo>
                    <a:pt x="0" y="202"/>
                    <a:pt x="0" y="202"/>
                    <a:pt x="0" y="202"/>
                  </a:cubicBezTo>
                  <a:cubicBezTo>
                    <a:pt x="0" y="206"/>
                    <a:pt x="3" y="210"/>
                    <a:pt x="7" y="210"/>
                  </a:cubicBezTo>
                  <a:cubicBezTo>
                    <a:pt x="229" y="210"/>
                    <a:pt x="229" y="210"/>
                    <a:pt x="229" y="210"/>
                  </a:cubicBezTo>
                  <a:cubicBezTo>
                    <a:pt x="233" y="210"/>
                    <a:pt x="236" y="206"/>
                    <a:pt x="236" y="202"/>
                  </a:cubicBezTo>
                  <a:cubicBezTo>
                    <a:pt x="236" y="7"/>
                    <a:pt x="236" y="7"/>
                    <a:pt x="236" y="7"/>
                  </a:cubicBezTo>
                  <a:cubicBezTo>
                    <a:pt x="236" y="3"/>
                    <a:pt x="233" y="0"/>
                    <a:pt x="229" y="0"/>
                  </a:cubicBezTo>
                  <a:close/>
                  <a:moveTo>
                    <a:pt x="182" y="16"/>
                  </a:moveTo>
                  <a:cubicBezTo>
                    <a:pt x="187" y="16"/>
                    <a:pt x="192" y="21"/>
                    <a:pt x="192" y="26"/>
                  </a:cubicBezTo>
                  <a:cubicBezTo>
                    <a:pt x="192" y="32"/>
                    <a:pt x="187" y="36"/>
                    <a:pt x="182" y="36"/>
                  </a:cubicBezTo>
                  <a:cubicBezTo>
                    <a:pt x="176" y="36"/>
                    <a:pt x="172" y="32"/>
                    <a:pt x="172" y="26"/>
                  </a:cubicBezTo>
                  <a:cubicBezTo>
                    <a:pt x="172" y="21"/>
                    <a:pt x="176" y="16"/>
                    <a:pt x="182" y="16"/>
                  </a:cubicBezTo>
                  <a:close/>
                  <a:moveTo>
                    <a:pt x="153" y="16"/>
                  </a:moveTo>
                  <a:cubicBezTo>
                    <a:pt x="158" y="16"/>
                    <a:pt x="163" y="21"/>
                    <a:pt x="163" y="26"/>
                  </a:cubicBezTo>
                  <a:cubicBezTo>
                    <a:pt x="163" y="32"/>
                    <a:pt x="158" y="36"/>
                    <a:pt x="153" y="36"/>
                  </a:cubicBezTo>
                  <a:cubicBezTo>
                    <a:pt x="147" y="36"/>
                    <a:pt x="143" y="32"/>
                    <a:pt x="143" y="26"/>
                  </a:cubicBezTo>
                  <a:cubicBezTo>
                    <a:pt x="143" y="21"/>
                    <a:pt x="147" y="16"/>
                    <a:pt x="153" y="16"/>
                  </a:cubicBezTo>
                  <a:close/>
                  <a:moveTo>
                    <a:pt x="221" y="195"/>
                  </a:moveTo>
                  <a:cubicBezTo>
                    <a:pt x="15" y="195"/>
                    <a:pt x="15" y="195"/>
                    <a:pt x="15" y="195"/>
                  </a:cubicBezTo>
                  <a:cubicBezTo>
                    <a:pt x="15" y="52"/>
                    <a:pt x="15" y="52"/>
                    <a:pt x="15" y="52"/>
                  </a:cubicBezTo>
                  <a:cubicBezTo>
                    <a:pt x="221" y="52"/>
                    <a:pt x="221" y="52"/>
                    <a:pt x="221" y="52"/>
                  </a:cubicBezTo>
                  <a:lnTo>
                    <a:pt x="221" y="195"/>
                  </a:lnTo>
                  <a:close/>
                  <a:moveTo>
                    <a:pt x="211" y="36"/>
                  </a:moveTo>
                  <a:cubicBezTo>
                    <a:pt x="206" y="36"/>
                    <a:pt x="201" y="32"/>
                    <a:pt x="201" y="26"/>
                  </a:cubicBezTo>
                  <a:cubicBezTo>
                    <a:pt x="201" y="21"/>
                    <a:pt x="206" y="16"/>
                    <a:pt x="211" y="16"/>
                  </a:cubicBezTo>
                  <a:cubicBezTo>
                    <a:pt x="217" y="16"/>
                    <a:pt x="221" y="21"/>
                    <a:pt x="221" y="26"/>
                  </a:cubicBezTo>
                  <a:cubicBezTo>
                    <a:pt x="221" y="32"/>
                    <a:pt x="217" y="36"/>
                    <a:pt x="21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5" name="Freeform 42"/>
            <p:cNvSpPr/>
            <p:nvPr/>
          </p:nvSpPr>
          <p:spPr bwMode="auto">
            <a:xfrm>
              <a:off x="3405189" y="400051"/>
              <a:ext cx="120650" cy="153988"/>
            </a:xfrm>
            <a:custGeom>
              <a:avLst/>
              <a:gdLst>
                <a:gd name="T0" fmla="*/ 47 w 56"/>
                <a:gd name="T1" fmla="*/ 71 h 71"/>
                <a:gd name="T2" fmla="*/ 42 w 56"/>
                <a:gd name="T3" fmla="*/ 70 h 71"/>
                <a:gd name="T4" fmla="*/ 4 w 56"/>
                <a:gd name="T5" fmla="*/ 43 h 71"/>
                <a:gd name="T6" fmla="*/ 0 w 56"/>
                <a:gd name="T7" fmla="*/ 36 h 71"/>
                <a:gd name="T8" fmla="*/ 4 w 56"/>
                <a:gd name="T9" fmla="*/ 29 h 71"/>
                <a:gd name="T10" fmla="*/ 42 w 56"/>
                <a:gd name="T11" fmla="*/ 2 h 71"/>
                <a:gd name="T12" fmla="*/ 54 w 56"/>
                <a:gd name="T13" fmla="*/ 4 h 71"/>
                <a:gd name="T14" fmla="*/ 51 w 56"/>
                <a:gd name="T15" fmla="*/ 16 h 71"/>
                <a:gd name="T16" fmla="*/ 23 w 56"/>
                <a:gd name="T17" fmla="*/ 36 h 71"/>
                <a:gd name="T18" fmla="*/ 51 w 56"/>
                <a:gd name="T19" fmla="*/ 56 h 71"/>
                <a:gd name="T20" fmla="*/ 54 w 56"/>
                <a:gd name="T21" fmla="*/ 67 h 71"/>
                <a:gd name="T22" fmla="*/ 47 w 56"/>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71">
                  <a:moveTo>
                    <a:pt x="47" y="71"/>
                  </a:moveTo>
                  <a:cubicBezTo>
                    <a:pt x="45" y="71"/>
                    <a:pt x="43" y="71"/>
                    <a:pt x="42" y="70"/>
                  </a:cubicBezTo>
                  <a:cubicBezTo>
                    <a:pt x="4" y="43"/>
                    <a:pt x="4" y="43"/>
                    <a:pt x="4" y="43"/>
                  </a:cubicBezTo>
                  <a:cubicBezTo>
                    <a:pt x="1" y="41"/>
                    <a:pt x="0" y="39"/>
                    <a:pt x="0" y="36"/>
                  </a:cubicBezTo>
                  <a:cubicBezTo>
                    <a:pt x="0" y="33"/>
                    <a:pt x="1" y="31"/>
                    <a:pt x="4" y="29"/>
                  </a:cubicBezTo>
                  <a:cubicBezTo>
                    <a:pt x="42" y="2"/>
                    <a:pt x="42" y="2"/>
                    <a:pt x="42" y="2"/>
                  </a:cubicBezTo>
                  <a:cubicBezTo>
                    <a:pt x="45" y="0"/>
                    <a:pt x="51" y="1"/>
                    <a:pt x="54" y="4"/>
                  </a:cubicBezTo>
                  <a:cubicBezTo>
                    <a:pt x="56" y="8"/>
                    <a:pt x="55" y="14"/>
                    <a:pt x="51" y="16"/>
                  </a:cubicBezTo>
                  <a:cubicBezTo>
                    <a:pt x="23" y="36"/>
                    <a:pt x="23" y="36"/>
                    <a:pt x="23" y="36"/>
                  </a:cubicBezTo>
                  <a:cubicBezTo>
                    <a:pt x="51" y="56"/>
                    <a:pt x="51" y="56"/>
                    <a:pt x="51" y="56"/>
                  </a:cubicBezTo>
                  <a:cubicBezTo>
                    <a:pt x="55" y="58"/>
                    <a:pt x="56" y="64"/>
                    <a:pt x="54" y="67"/>
                  </a:cubicBezTo>
                  <a:cubicBezTo>
                    <a:pt x="52" y="70"/>
                    <a:pt x="49" y="71"/>
                    <a:pt x="4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6" name="Freeform 43"/>
            <p:cNvSpPr/>
            <p:nvPr/>
          </p:nvSpPr>
          <p:spPr bwMode="auto">
            <a:xfrm>
              <a:off x="3646489" y="400051"/>
              <a:ext cx="122238" cy="153988"/>
            </a:xfrm>
            <a:custGeom>
              <a:avLst/>
              <a:gdLst>
                <a:gd name="T0" fmla="*/ 9 w 56"/>
                <a:gd name="T1" fmla="*/ 71 h 71"/>
                <a:gd name="T2" fmla="*/ 2 w 56"/>
                <a:gd name="T3" fmla="*/ 67 h 71"/>
                <a:gd name="T4" fmla="*/ 4 w 56"/>
                <a:gd name="T5" fmla="*/ 56 h 71"/>
                <a:gd name="T6" fmla="*/ 33 w 56"/>
                <a:gd name="T7" fmla="*/ 36 h 71"/>
                <a:gd name="T8" fmla="*/ 4 w 56"/>
                <a:gd name="T9" fmla="*/ 16 h 71"/>
                <a:gd name="T10" fmla="*/ 2 w 56"/>
                <a:gd name="T11" fmla="*/ 4 h 71"/>
                <a:gd name="T12" fmla="*/ 14 w 56"/>
                <a:gd name="T13" fmla="*/ 2 h 71"/>
                <a:gd name="T14" fmla="*/ 52 w 56"/>
                <a:gd name="T15" fmla="*/ 29 h 71"/>
                <a:gd name="T16" fmla="*/ 56 w 56"/>
                <a:gd name="T17" fmla="*/ 36 h 71"/>
                <a:gd name="T18" fmla="*/ 52 w 56"/>
                <a:gd name="T19" fmla="*/ 43 h 71"/>
                <a:gd name="T20" fmla="*/ 14 w 56"/>
                <a:gd name="T21" fmla="*/ 70 h 71"/>
                <a:gd name="T22" fmla="*/ 9 w 56"/>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71">
                  <a:moveTo>
                    <a:pt x="9" y="71"/>
                  </a:moveTo>
                  <a:cubicBezTo>
                    <a:pt x="7" y="71"/>
                    <a:pt x="4" y="70"/>
                    <a:pt x="2" y="67"/>
                  </a:cubicBezTo>
                  <a:cubicBezTo>
                    <a:pt x="0" y="64"/>
                    <a:pt x="1" y="58"/>
                    <a:pt x="4" y="56"/>
                  </a:cubicBezTo>
                  <a:cubicBezTo>
                    <a:pt x="33" y="36"/>
                    <a:pt x="33" y="36"/>
                    <a:pt x="33" y="36"/>
                  </a:cubicBezTo>
                  <a:cubicBezTo>
                    <a:pt x="4" y="16"/>
                    <a:pt x="4" y="16"/>
                    <a:pt x="4" y="16"/>
                  </a:cubicBezTo>
                  <a:cubicBezTo>
                    <a:pt x="1" y="14"/>
                    <a:pt x="0" y="8"/>
                    <a:pt x="2" y="4"/>
                  </a:cubicBezTo>
                  <a:cubicBezTo>
                    <a:pt x="5" y="1"/>
                    <a:pt x="10" y="0"/>
                    <a:pt x="14" y="2"/>
                  </a:cubicBezTo>
                  <a:cubicBezTo>
                    <a:pt x="52" y="29"/>
                    <a:pt x="52" y="29"/>
                    <a:pt x="52" y="29"/>
                  </a:cubicBezTo>
                  <a:cubicBezTo>
                    <a:pt x="55" y="31"/>
                    <a:pt x="56" y="33"/>
                    <a:pt x="56" y="36"/>
                  </a:cubicBezTo>
                  <a:cubicBezTo>
                    <a:pt x="56" y="39"/>
                    <a:pt x="55" y="41"/>
                    <a:pt x="52" y="43"/>
                  </a:cubicBezTo>
                  <a:cubicBezTo>
                    <a:pt x="14" y="70"/>
                    <a:pt x="14" y="70"/>
                    <a:pt x="14" y="70"/>
                  </a:cubicBezTo>
                  <a:cubicBezTo>
                    <a:pt x="13" y="71"/>
                    <a:pt x="11" y="71"/>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7" name="Freeform 44"/>
            <p:cNvSpPr/>
            <p:nvPr/>
          </p:nvSpPr>
          <p:spPr bwMode="auto">
            <a:xfrm>
              <a:off x="3536951" y="384176"/>
              <a:ext cx="100013" cy="184150"/>
            </a:xfrm>
            <a:custGeom>
              <a:avLst/>
              <a:gdLst>
                <a:gd name="T0" fmla="*/ 9 w 46"/>
                <a:gd name="T1" fmla="*/ 85 h 85"/>
                <a:gd name="T2" fmla="*/ 6 w 46"/>
                <a:gd name="T3" fmla="*/ 84 h 85"/>
                <a:gd name="T4" fmla="*/ 1 w 46"/>
                <a:gd name="T5" fmla="*/ 73 h 85"/>
                <a:gd name="T6" fmla="*/ 29 w 46"/>
                <a:gd name="T7" fmla="*/ 7 h 85"/>
                <a:gd name="T8" fmla="*/ 40 w 46"/>
                <a:gd name="T9" fmla="*/ 2 h 85"/>
                <a:gd name="T10" fmla="*/ 44 w 46"/>
                <a:gd name="T11" fmla="*/ 13 h 85"/>
                <a:gd name="T12" fmla="*/ 17 w 46"/>
                <a:gd name="T13" fmla="*/ 79 h 85"/>
                <a:gd name="T14" fmla="*/ 9 w 46"/>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85">
                  <a:moveTo>
                    <a:pt x="9" y="85"/>
                  </a:moveTo>
                  <a:cubicBezTo>
                    <a:pt x="8" y="85"/>
                    <a:pt x="7" y="84"/>
                    <a:pt x="6" y="84"/>
                  </a:cubicBezTo>
                  <a:cubicBezTo>
                    <a:pt x="2" y="82"/>
                    <a:pt x="0" y="77"/>
                    <a:pt x="1" y="73"/>
                  </a:cubicBezTo>
                  <a:cubicBezTo>
                    <a:pt x="29" y="7"/>
                    <a:pt x="29" y="7"/>
                    <a:pt x="29" y="7"/>
                  </a:cubicBezTo>
                  <a:cubicBezTo>
                    <a:pt x="30" y="2"/>
                    <a:pt x="35" y="0"/>
                    <a:pt x="40" y="2"/>
                  </a:cubicBezTo>
                  <a:cubicBezTo>
                    <a:pt x="44" y="4"/>
                    <a:pt x="46" y="9"/>
                    <a:pt x="44" y="13"/>
                  </a:cubicBezTo>
                  <a:cubicBezTo>
                    <a:pt x="17" y="79"/>
                    <a:pt x="17" y="79"/>
                    <a:pt x="17" y="79"/>
                  </a:cubicBezTo>
                  <a:cubicBezTo>
                    <a:pt x="16" y="83"/>
                    <a:pt x="13" y="85"/>
                    <a:pt x="9"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28" name="组合 27"/>
          <p:cNvGrpSpPr/>
          <p:nvPr/>
        </p:nvGrpSpPr>
        <p:grpSpPr>
          <a:xfrm>
            <a:off x="2401798" y="1797235"/>
            <a:ext cx="755552" cy="685959"/>
            <a:chOff x="8356601" y="152401"/>
            <a:chExt cx="566738" cy="514350"/>
          </a:xfrm>
          <a:solidFill>
            <a:schemeClr val="accent1"/>
          </a:solidFill>
        </p:grpSpPr>
        <p:sp>
          <p:nvSpPr>
            <p:cNvPr id="29" name="Rectangle 541"/>
            <p:cNvSpPr>
              <a:spLocks noChangeArrowheads="1"/>
            </p:cNvSpPr>
            <p:nvPr/>
          </p:nvSpPr>
          <p:spPr bwMode="auto">
            <a:xfrm>
              <a:off x="8564564" y="614363"/>
              <a:ext cx="1492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sp>
          <p:nvSpPr>
            <p:cNvPr id="30" name="Freeform 542"/>
            <p:cNvSpPr/>
            <p:nvPr/>
          </p:nvSpPr>
          <p:spPr bwMode="auto">
            <a:xfrm>
              <a:off x="8520114" y="654051"/>
              <a:ext cx="241300" cy="12700"/>
            </a:xfrm>
            <a:custGeom>
              <a:avLst/>
              <a:gdLst>
                <a:gd name="T0" fmla="*/ 107 w 112"/>
                <a:gd name="T1" fmla="*/ 0 h 6"/>
                <a:gd name="T2" fmla="*/ 4 w 112"/>
                <a:gd name="T3" fmla="*/ 0 h 6"/>
                <a:gd name="T4" fmla="*/ 0 w 112"/>
                <a:gd name="T5" fmla="*/ 5 h 6"/>
                <a:gd name="T6" fmla="*/ 0 w 112"/>
                <a:gd name="T7" fmla="*/ 6 h 6"/>
                <a:gd name="T8" fmla="*/ 112 w 112"/>
                <a:gd name="T9" fmla="*/ 6 h 6"/>
                <a:gd name="T10" fmla="*/ 112 w 112"/>
                <a:gd name="T11" fmla="*/ 5 h 6"/>
                <a:gd name="T12" fmla="*/ 107 w 1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2" h="6">
                  <a:moveTo>
                    <a:pt x="107" y="0"/>
                  </a:moveTo>
                  <a:cubicBezTo>
                    <a:pt x="4" y="0"/>
                    <a:pt x="4" y="0"/>
                    <a:pt x="4" y="0"/>
                  </a:cubicBezTo>
                  <a:cubicBezTo>
                    <a:pt x="2" y="0"/>
                    <a:pt x="0" y="2"/>
                    <a:pt x="0" y="5"/>
                  </a:cubicBezTo>
                  <a:cubicBezTo>
                    <a:pt x="0" y="6"/>
                    <a:pt x="0" y="6"/>
                    <a:pt x="0" y="6"/>
                  </a:cubicBezTo>
                  <a:cubicBezTo>
                    <a:pt x="112" y="6"/>
                    <a:pt x="112" y="6"/>
                    <a:pt x="112" y="6"/>
                  </a:cubicBezTo>
                  <a:cubicBezTo>
                    <a:pt x="112" y="5"/>
                    <a:pt x="112" y="5"/>
                    <a:pt x="112" y="5"/>
                  </a:cubicBezTo>
                  <a:cubicBezTo>
                    <a:pt x="112" y="2"/>
                    <a:pt x="110" y="0"/>
                    <a:pt x="1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1" name="Freeform 543"/>
            <p:cNvSpPr/>
            <p:nvPr/>
          </p:nvSpPr>
          <p:spPr bwMode="auto">
            <a:xfrm>
              <a:off x="8356601" y="193676"/>
              <a:ext cx="566738" cy="412750"/>
            </a:xfrm>
            <a:custGeom>
              <a:avLst/>
              <a:gdLst>
                <a:gd name="T0" fmla="*/ 257 w 263"/>
                <a:gd name="T1" fmla="*/ 0 h 191"/>
                <a:gd name="T2" fmla="*/ 232 w 263"/>
                <a:gd name="T3" fmla="*/ 0 h 191"/>
                <a:gd name="T4" fmla="*/ 224 w 263"/>
                <a:gd name="T5" fmla="*/ 10 h 191"/>
                <a:gd name="T6" fmla="*/ 219 w 263"/>
                <a:gd name="T7" fmla="*/ 16 h 191"/>
                <a:gd name="T8" fmla="*/ 247 w 263"/>
                <a:gd name="T9" fmla="*/ 16 h 191"/>
                <a:gd name="T10" fmla="*/ 247 w 263"/>
                <a:gd name="T11" fmla="*/ 150 h 191"/>
                <a:gd name="T12" fmla="*/ 16 w 263"/>
                <a:gd name="T13" fmla="*/ 150 h 191"/>
                <a:gd name="T14" fmla="*/ 16 w 263"/>
                <a:gd name="T15" fmla="*/ 16 h 191"/>
                <a:gd name="T16" fmla="*/ 158 w 263"/>
                <a:gd name="T17" fmla="*/ 16 h 191"/>
                <a:gd name="T18" fmla="*/ 181 w 263"/>
                <a:gd name="T19" fmla="*/ 0 h 191"/>
                <a:gd name="T20" fmla="*/ 7 w 263"/>
                <a:gd name="T21" fmla="*/ 0 h 191"/>
                <a:gd name="T22" fmla="*/ 0 w 263"/>
                <a:gd name="T23" fmla="*/ 7 h 191"/>
                <a:gd name="T24" fmla="*/ 0 w 263"/>
                <a:gd name="T25" fmla="*/ 185 h 191"/>
                <a:gd name="T26" fmla="*/ 7 w 263"/>
                <a:gd name="T27" fmla="*/ 191 h 191"/>
                <a:gd name="T28" fmla="*/ 257 w 263"/>
                <a:gd name="T29" fmla="*/ 191 h 191"/>
                <a:gd name="T30" fmla="*/ 263 w 263"/>
                <a:gd name="T31" fmla="*/ 185 h 191"/>
                <a:gd name="T32" fmla="*/ 263 w 263"/>
                <a:gd name="T33" fmla="*/ 7 h 191"/>
                <a:gd name="T34" fmla="*/ 257 w 263"/>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91">
                  <a:moveTo>
                    <a:pt x="257" y="0"/>
                  </a:moveTo>
                  <a:cubicBezTo>
                    <a:pt x="232" y="0"/>
                    <a:pt x="232" y="0"/>
                    <a:pt x="232" y="0"/>
                  </a:cubicBezTo>
                  <a:cubicBezTo>
                    <a:pt x="230" y="3"/>
                    <a:pt x="227" y="6"/>
                    <a:pt x="224" y="10"/>
                  </a:cubicBezTo>
                  <a:cubicBezTo>
                    <a:pt x="219" y="16"/>
                    <a:pt x="219" y="16"/>
                    <a:pt x="219" y="16"/>
                  </a:cubicBezTo>
                  <a:cubicBezTo>
                    <a:pt x="247" y="16"/>
                    <a:pt x="247" y="16"/>
                    <a:pt x="247" y="16"/>
                  </a:cubicBezTo>
                  <a:cubicBezTo>
                    <a:pt x="247" y="150"/>
                    <a:pt x="247" y="150"/>
                    <a:pt x="247" y="150"/>
                  </a:cubicBezTo>
                  <a:cubicBezTo>
                    <a:pt x="16" y="150"/>
                    <a:pt x="16" y="150"/>
                    <a:pt x="16" y="150"/>
                  </a:cubicBezTo>
                  <a:cubicBezTo>
                    <a:pt x="16" y="16"/>
                    <a:pt x="16" y="16"/>
                    <a:pt x="16" y="16"/>
                  </a:cubicBezTo>
                  <a:cubicBezTo>
                    <a:pt x="158" y="16"/>
                    <a:pt x="158" y="16"/>
                    <a:pt x="158" y="16"/>
                  </a:cubicBezTo>
                  <a:cubicBezTo>
                    <a:pt x="181" y="0"/>
                    <a:pt x="181" y="0"/>
                    <a:pt x="181" y="0"/>
                  </a:cubicBezTo>
                  <a:cubicBezTo>
                    <a:pt x="7" y="0"/>
                    <a:pt x="7" y="0"/>
                    <a:pt x="7" y="0"/>
                  </a:cubicBezTo>
                  <a:cubicBezTo>
                    <a:pt x="3" y="0"/>
                    <a:pt x="0" y="3"/>
                    <a:pt x="0" y="7"/>
                  </a:cubicBezTo>
                  <a:cubicBezTo>
                    <a:pt x="0" y="185"/>
                    <a:pt x="0" y="185"/>
                    <a:pt x="0" y="185"/>
                  </a:cubicBezTo>
                  <a:cubicBezTo>
                    <a:pt x="0" y="188"/>
                    <a:pt x="3" y="191"/>
                    <a:pt x="7" y="191"/>
                  </a:cubicBezTo>
                  <a:cubicBezTo>
                    <a:pt x="257" y="191"/>
                    <a:pt x="257" y="191"/>
                    <a:pt x="257" y="191"/>
                  </a:cubicBezTo>
                  <a:cubicBezTo>
                    <a:pt x="260" y="191"/>
                    <a:pt x="263" y="188"/>
                    <a:pt x="263" y="185"/>
                  </a:cubicBezTo>
                  <a:cubicBezTo>
                    <a:pt x="263" y="7"/>
                    <a:pt x="263" y="7"/>
                    <a:pt x="263" y="7"/>
                  </a:cubicBezTo>
                  <a:cubicBezTo>
                    <a:pt x="263" y="3"/>
                    <a:pt x="260"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2" name="Freeform 544"/>
            <p:cNvSpPr/>
            <p:nvPr/>
          </p:nvSpPr>
          <p:spPr bwMode="auto">
            <a:xfrm>
              <a:off x="8472489" y="384176"/>
              <a:ext cx="125413" cy="103188"/>
            </a:xfrm>
            <a:custGeom>
              <a:avLst/>
              <a:gdLst>
                <a:gd name="T0" fmla="*/ 18 w 58"/>
                <a:gd name="T1" fmla="*/ 12 h 48"/>
                <a:gd name="T2" fmla="*/ 0 w 58"/>
                <a:gd name="T3" fmla="*/ 44 h 48"/>
                <a:gd name="T4" fmla="*/ 6 w 58"/>
                <a:gd name="T5" fmla="*/ 46 h 48"/>
                <a:gd name="T6" fmla="*/ 19 w 58"/>
                <a:gd name="T7" fmla="*/ 35 h 48"/>
                <a:gd name="T8" fmla="*/ 16 w 58"/>
                <a:gd name="T9" fmla="*/ 47 h 48"/>
                <a:gd name="T10" fmla="*/ 41 w 58"/>
                <a:gd name="T11" fmla="*/ 40 h 48"/>
                <a:gd name="T12" fmla="*/ 58 w 58"/>
                <a:gd name="T13" fmla="*/ 18 h 48"/>
                <a:gd name="T14" fmla="*/ 42 w 58"/>
                <a:gd name="T15" fmla="*/ 0 h 48"/>
                <a:gd name="T16" fmla="*/ 18 w 58"/>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8">
                  <a:moveTo>
                    <a:pt x="18" y="12"/>
                  </a:moveTo>
                  <a:cubicBezTo>
                    <a:pt x="8" y="27"/>
                    <a:pt x="17" y="43"/>
                    <a:pt x="0" y="44"/>
                  </a:cubicBezTo>
                  <a:cubicBezTo>
                    <a:pt x="0" y="44"/>
                    <a:pt x="2" y="45"/>
                    <a:pt x="6" y="46"/>
                  </a:cubicBezTo>
                  <a:cubicBezTo>
                    <a:pt x="13" y="47"/>
                    <a:pt x="18" y="44"/>
                    <a:pt x="19" y="35"/>
                  </a:cubicBezTo>
                  <a:cubicBezTo>
                    <a:pt x="19" y="35"/>
                    <a:pt x="21" y="40"/>
                    <a:pt x="16" y="47"/>
                  </a:cubicBezTo>
                  <a:cubicBezTo>
                    <a:pt x="23" y="48"/>
                    <a:pt x="35" y="45"/>
                    <a:pt x="41" y="40"/>
                  </a:cubicBezTo>
                  <a:cubicBezTo>
                    <a:pt x="55" y="29"/>
                    <a:pt x="58" y="18"/>
                    <a:pt x="58" y="18"/>
                  </a:cubicBezTo>
                  <a:cubicBezTo>
                    <a:pt x="42" y="0"/>
                    <a:pt x="42" y="0"/>
                    <a:pt x="42" y="0"/>
                  </a:cubicBezTo>
                  <a:cubicBezTo>
                    <a:pt x="42" y="0"/>
                    <a:pt x="25" y="2"/>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3" name="Freeform 545"/>
            <p:cNvSpPr/>
            <p:nvPr/>
          </p:nvSpPr>
          <p:spPr bwMode="auto">
            <a:xfrm>
              <a:off x="8585201" y="152401"/>
              <a:ext cx="271463" cy="250825"/>
            </a:xfrm>
            <a:custGeom>
              <a:avLst/>
              <a:gdLst>
                <a:gd name="T0" fmla="*/ 103 w 126"/>
                <a:gd name="T1" fmla="*/ 14 h 116"/>
                <a:gd name="T2" fmla="*/ 32 w 126"/>
                <a:gd name="T3" fmla="*/ 63 h 116"/>
                <a:gd name="T4" fmla="*/ 3 w 126"/>
                <a:gd name="T5" fmla="*/ 95 h 116"/>
                <a:gd name="T6" fmla="*/ 18 w 126"/>
                <a:gd name="T7" fmla="*/ 111 h 116"/>
                <a:gd name="T8" fmla="*/ 53 w 126"/>
                <a:gd name="T9" fmla="*/ 87 h 116"/>
                <a:gd name="T10" fmla="*/ 110 w 126"/>
                <a:gd name="T11" fmla="*/ 22 h 116"/>
                <a:gd name="T12" fmla="*/ 103 w 126"/>
                <a:gd name="T13" fmla="*/ 14 h 116"/>
              </a:gdLst>
              <a:ahLst/>
              <a:cxnLst>
                <a:cxn ang="0">
                  <a:pos x="T0" y="T1"/>
                </a:cxn>
                <a:cxn ang="0">
                  <a:pos x="T2" y="T3"/>
                </a:cxn>
                <a:cxn ang="0">
                  <a:pos x="T4" y="T5"/>
                </a:cxn>
                <a:cxn ang="0">
                  <a:pos x="T6" y="T7"/>
                </a:cxn>
                <a:cxn ang="0">
                  <a:pos x="T8" y="T9"/>
                </a:cxn>
                <a:cxn ang="0">
                  <a:pos x="T10" y="T11"/>
                </a:cxn>
                <a:cxn ang="0">
                  <a:pos x="T12" y="T13"/>
                </a:cxn>
              </a:cxnLst>
              <a:rect l="0" t="0" r="r" b="b"/>
              <a:pathLst>
                <a:path w="126" h="116">
                  <a:moveTo>
                    <a:pt x="103" y="14"/>
                  </a:moveTo>
                  <a:cubicBezTo>
                    <a:pt x="83" y="27"/>
                    <a:pt x="51" y="49"/>
                    <a:pt x="32" y="63"/>
                  </a:cubicBezTo>
                  <a:cubicBezTo>
                    <a:pt x="12" y="76"/>
                    <a:pt x="0" y="91"/>
                    <a:pt x="3" y="95"/>
                  </a:cubicBezTo>
                  <a:cubicBezTo>
                    <a:pt x="7" y="100"/>
                    <a:pt x="14" y="107"/>
                    <a:pt x="18" y="111"/>
                  </a:cubicBezTo>
                  <a:cubicBezTo>
                    <a:pt x="22" y="116"/>
                    <a:pt x="38" y="105"/>
                    <a:pt x="53" y="87"/>
                  </a:cubicBezTo>
                  <a:cubicBezTo>
                    <a:pt x="69" y="69"/>
                    <a:pt x="94" y="40"/>
                    <a:pt x="110" y="22"/>
                  </a:cubicBezTo>
                  <a:cubicBezTo>
                    <a:pt x="126" y="4"/>
                    <a:pt x="122" y="0"/>
                    <a:pt x="10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4" name="Freeform 546"/>
            <p:cNvSpPr/>
            <p:nvPr/>
          </p:nvSpPr>
          <p:spPr bwMode="auto">
            <a:xfrm>
              <a:off x="8564564" y="358776"/>
              <a:ext cx="58738" cy="60325"/>
            </a:xfrm>
            <a:custGeom>
              <a:avLst/>
              <a:gdLst>
                <a:gd name="T0" fmla="*/ 9 w 27"/>
                <a:gd name="T1" fmla="*/ 1 h 28"/>
                <a:gd name="T2" fmla="*/ 4 w 27"/>
                <a:gd name="T3" fmla="*/ 1 h 28"/>
                <a:gd name="T4" fmla="*/ 3 w 27"/>
                <a:gd name="T5" fmla="*/ 5 h 28"/>
                <a:gd name="T6" fmla="*/ 2 w 27"/>
                <a:gd name="T7" fmla="*/ 6 h 28"/>
                <a:gd name="T8" fmla="*/ 1 w 27"/>
                <a:gd name="T9" fmla="*/ 10 h 28"/>
                <a:gd name="T10" fmla="*/ 16 w 27"/>
                <a:gd name="T11" fmla="*/ 26 h 28"/>
                <a:gd name="T12" fmla="*/ 20 w 27"/>
                <a:gd name="T13" fmla="*/ 26 h 28"/>
                <a:gd name="T14" fmla="*/ 21 w 27"/>
                <a:gd name="T15" fmla="*/ 26 h 28"/>
                <a:gd name="T16" fmla="*/ 25 w 27"/>
                <a:gd name="T17" fmla="*/ 24 h 28"/>
                <a:gd name="T18" fmla="*/ 26 w 27"/>
                <a:gd name="T19" fmla="*/ 19 h 28"/>
                <a:gd name="T20" fmla="*/ 9 w 27"/>
                <a:gd name="T21"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8">
                  <a:moveTo>
                    <a:pt x="9" y="1"/>
                  </a:moveTo>
                  <a:cubicBezTo>
                    <a:pt x="8" y="0"/>
                    <a:pt x="6" y="0"/>
                    <a:pt x="4" y="1"/>
                  </a:cubicBezTo>
                  <a:cubicBezTo>
                    <a:pt x="3" y="2"/>
                    <a:pt x="2" y="4"/>
                    <a:pt x="3" y="5"/>
                  </a:cubicBezTo>
                  <a:cubicBezTo>
                    <a:pt x="2" y="5"/>
                    <a:pt x="2" y="5"/>
                    <a:pt x="2" y="6"/>
                  </a:cubicBezTo>
                  <a:cubicBezTo>
                    <a:pt x="0" y="7"/>
                    <a:pt x="0" y="9"/>
                    <a:pt x="1" y="10"/>
                  </a:cubicBezTo>
                  <a:cubicBezTo>
                    <a:pt x="16" y="26"/>
                    <a:pt x="16" y="26"/>
                    <a:pt x="16" y="26"/>
                  </a:cubicBezTo>
                  <a:cubicBezTo>
                    <a:pt x="17" y="28"/>
                    <a:pt x="19" y="28"/>
                    <a:pt x="20" y="26"/>
                  </a:cubicBezTo>
                  <a:cubicBezTo>
                    <a:pt x="21" y="26"/>
                    <a:pt x="21" y="26"/>
                    <a:pt x="21" y="26"/>
                  </a:cubicBezTo>
                  <a:cubicBezTo>
                    <a:pt x="22" y="26"/>
                    <a:pt x="24" y="26"/>
                    <a:pt x="25" y="24"/>
                  </a:cubicBezTo>
                  <a:cubicBezTo>
                    <a:pt x="26" y="23"/>
                    <a:pt x="27" y="21"/>
                    <a:pt x="26" y="19"/>
                  </a:cubicBezTo>
                  <a:lnTo>
                    <a:pt x="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35" name="Freeform 25"/>
          <p:cNvSpPr>
            <a:spLocks noEditPoints="1"/>
          </p:cNvSpPr>
          <p:nvPr/>
        </p:nvSpPr>
        <p:spPr bwMode="auto">
          <a:xfrm>
            <a:off x="6937701" y="1833348"/>
            <a:ext cx="815294" cy="613731"/>
          </a:xfrm>
          <a:custGeom>
            <a:avLst/>
            <a:gdLst>
              <a:gd name="T0" fmla="*/ 679 w 778"/>
              <a:gd name="T1" fmla="*/ 367 h 584"/>
              <a:gd name="T2" fmla="*/ 535 w 778"/>
              <a:gd name="T3" fmla="*/ 146 h 584"/>
              <a:gd name="T4" fmla="*/ 439 w 778"/>
              <a:gd name="T5" fmla="*/ 269 h 584"/>
              <a:gd name="T6" fmla="*/ 391 w 778"/>
              <a:gd name="T7" fmla="*/ 219 h 584"/>
              <a:gd name="T8" fmla="*/ 245 w 778"/>
              <a:gd name="T9" fmla="*/ 389 h 584"/>
              <a:gd name="T10" fmla="*/ 195 w 778"/>
              <a:gd name="T11" fmla="*/ 341 h 584"/>
              <a:gd name="T12" fmla="*/ 97 w 778"/>
              <a:gd name="T13" fmla="*/ 487 h 584"/>
              <a:gd name="T14" fmla="*/ 679 w 778"/>
              <a:gd name="T15" fmla="*/ 487 h 584"/>
              <a:gd name="T16" fmla="*/ 679 w 778"/>
              <a:gd name="T17" fmla="*/ 367 h 584"/>
              <a:gd name="T18" fmla="*/ 730 w 778"/>
              <a:gd name="T19" fmla="*/ 0 h 584"/>
              <a:gd name="T20" fmla="*/ 49 w 778"/>
              <a:gd name="T21" fmla="*/ 0 h 584"/>
              <a:gd name="T22" fmla="*/ 0 w 778"/>
              <a:gd name="T23" fmla="*/ 49 h 584"/>
              <a:gd name="T24" fmla="*/ 0 w 778"/>
              <a:gd name="T25" fmla="*/ 535 h 584"/>
              <a:gd name="T26" fmla="*/ 49 w 778"/>
              <a:gd name="T27" fmla="*/ 584 h 584"/>
              <a:gd name="T28" fmla="*/ 730 w 778"/>
              <a:gd name="T29" fmla="*/ 584 h 584"/>
              <a:gd name="T30" fmla="*/ 778 w 778"/>
              <a:gd name="T31" fmla="*/ 535 h 584"/>
              <a:gd name="T32" fmla="*/ 778 w 778"/>
              <a:gd name="T33" fmla="*/ 49 h 584"/>
              <a:gd name="T34" fmla="*/ 730 w 778"/>
              <a:gd name="T35" fmla="*/ 0 h 584"/>
              <a:gd name="T36" fmla="*/ 706 w 778"/>
              <a:gd name="T37" fmla="*/ 511 h 584"/>
              <a:gd name="T38" fmla="*/ 72 w 778"/>
              <a:gd name="T39" fmla="*/ 511 h 584"/>
              <a:gd name="T40" fmla="*/ 72 w 778"/>
              <a:gd name="T41" fmla="*/ 73 h 584"/>
              <a:gd name="T42" fmla="*/ 706 w 778"/>
              <a:gd name="T43" fmla="*/ 73 h 584"/>
              <a:gd name="T44" fmla="*/ 706 w 778"/>
              <a:gd name="T45" fmla="*/ 511 h 584"/>
              <a:gd name="T46" fmla="*/ 218 w 778"/>
              <a:gd name="T47" fmla="*/ 267 h 584"/>
              <a:gd name="T48" fmla="*/ 291 w 778"/>
              <a:gd name="T49" fmla="*/ 195 h 584"/>
              <a:gd name="T50" fmla="*/ 218 w 778"/>
              <a:gd name="T51" fmla="*/ 122 h 584"/>
              <a:gd name="T52" fmla="*/ 147 w 778"/>
              <a:gd name="T53" fmla="*/ 195 h 584"/>
              <a:gd name="T54" fmla="*/ 218 w 778"/>
              <a:gd name="T55" fmla="*/ 26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8" h="584">
                <a:moveTo>
                  <a:pt x="679" y="367"/>
                </a:moveTo>
                <a:cubicBezTo>
                  <a:pt x="535" y="146"/>
                  <a:pt x="535" y="146"/>
                  <a:pt x="535" y="146"/>
                </a:cubicBezTo>
                <a:cubicBezTo>
                  <a:pt x="439" y="269"/>
                  <a:pt x="439" y="269"/>
                  <a:pt x="439" y="269"/>
                </a:cubicBezTo>
                <a:cubicBezTo>
                  <a:pt x="391" y="219"/>
                  <a:pt x="391" y="219"/>
                  <a:pt x="391" y="219"/>
                </a:cubicBezTo>
                <a:cubicBezTo>
                  <a:pt x="245" y="389"/>
                  <a:pt x="245" y="389"/>
                  <a:pt x="245" y="389"/>
                </a:cubicBezTo>
                <a:cubicBezTo>
                  <a:pt x="195" y="341"/>
                  <a:pt x="195" y="341"/>
                  <a:pt x="195" y="341"/>
                </a:cubicBezTo>
                <a:cubicBezTo>
                  <a:pt x="97" y="487"/>
                  <a:pt x="97" y="487"/>
                  <a:pt x="97" y="487"/>
                </a:cubicBezTo>
                <a:cubicBezTo>
                  <a:pt x="679" y="487"/>
                  <a:pt x="679" y="487"/>
                  <a:pt x="679" y="487"/>
                </a:cubicBezTo>
                <a:lnTo>
                  <a:pt x="679" y="367"/>
                </a:lnTo>
                <a:close/>
                <a:moveTo>
                  <a:pt x="730" y="0"/>
                </a:moveTo>
                <a:cubicBezTo>
                  <a:pt x="49" y="0"/>
                  <a:pt x="49" y="0"/>
                  <a:pt x="49" y="0"/>
                </a:cubicBezTo>
                <a:cubicBezTo>
                  <a:pt x="19" y="0"/>
                  <a:pt x="0" y="19"/>
                  <a:pt x="0" y="49"/>
                </a:cubicBezTo>
                <a:cubicBezTo>
                  <a:pt x="0" y="535"/>
                  <a:pt x="0" y="535"/>
                  <a:pt x="0" y="535"/>
                </a:cubicBezTo>
                <a:cubicBezTo>
                  <a:pt x="0" y="560"/>
                  <a:pt x="24" y="584"/>
                  <a:pt x="49" y="584"/>
                </a:cubicBezTo>
                <a:cubicBezTo>
                  <a:pt x="730" y="584"/>
                  <a:pt x="730" y="584"/>
                  <a:pt x="730" y="584"/>
                </a:cubicBezTo>
                <a:cubicBezTo>
                  <a:pt x="754" y="584"/>
                  <a:pt x="778" y="558"/>
                  <a:pt x="778" y="535"/>
                </a:cubicBezTo>
                <a:cubicBezTo>
                  <a:pt x="778" y="49"/>
                  <a:pt x="778" y="49"/>
                  <a:pt x="778" y="49"/>
                </a:cubicBezTo>
                <a:cubicBezTo>
                  <a:pt x="778" y="24"/>
                  <a:pt x="753" y="0"/>
                  <a:pt x="730" y="0"/>
                </a:cubicBezTo>
                <a:close/>
                <a:moveTo>
                  <a:pt x="706" y="511"/>
                </a:moveTo>
                <a:cubicBezTo>
                  <a:pt x="72" y="511"/>
                  <a:pt x="72" y="511"/>
                  <a:pt x="72" y="511"/>
                </a:cubicBezTo>
                <a:cubicBezTo>
                  <a:pt x="72" y="73"/>
                  <a:pt x="72" y="73"/>
                  <a:pt x="72" y="73"/>
                </a:cubicBezTo>
                <a:cubicBezTo>
                  <a:pt x="706" y="73"/>
                  <a:pt x="706" y="73"/>
                  <a:pt x="706" y="73"/>
                </a:cubicBezTo>
                <a:lnTo>
                  <a:pt x="706" y="511"/>
                </a:lnTo>
                <a:close/>
                <a:moveTo>
                  <a:pt x="218" y="267"/>
                </a:moveTo>
                <a:cubicBezTo>
                  <a:pt x="258" y="267"/>
                  <a:pt x="291" y="235"/>
                  <a:pt x="291" y="195"/>
                </a:cubicBezTo>
                <a:cubicBezTo>
                  <a:pt x="291" y="156"/>
                  <a:pt x="258" y="122"/>
                  <a:pt x="218" y="122"/>
                </a:cubicBezTo>
                <a:cubicBezTo>
                  <a:pt x="179" y="122"/>
                  <a:pt x="147" y="156"/>
                  <a:pt x="147" y="195"/>
                </a:cubicBezTo>
                <a:cubicBezTo>
                  <a:pt x="147" y="235"/>
                  <a:pt x="179" y="267"/>
                  <a:pt x="218" y="267"/>
                </a:cubicBezTo>
                <a:close/>
              </a:path>
            </a:pathLst>
          </a:custGeom>
          <a:solidFill>
            <a:schemeClr val="accent1"/>
          </a:solidFill>
          <a:ln>
            <a:noFill/>
          </a:ln>
        </p:spPr>
        <p:txBody>
          <a:bodyPr vert="horz" wrap="square" lIns="121899" tIns="60949" rIns="121899" bIns="60949" numCol="1" anchor="t" anchorCtr="0" compatLnSpc="1"/>
          <a:lstStyle/>
          <a:p>
            <a:endParaRPr lang="en-US">
              <a:latin typeface="+mn-ea"/>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53" presetClass="entr" presetSubtype="16"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par>
                          <p:cTn id="33" fill="hold">
                            <p:stCondLst>
                              <p:cond delay="2500"/>
                            </p:stCondLst>
                            <p:childTnLst>
                              <p:par>
                                <p:cTn id="34" presetID="23"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53" presetClass="entr" presetSubtype="16"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3000"/>
                            </p:stCondLst>
                            <p:childTnLst>
                              <p:par>
                                <p:cTn id="44" presetID="2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4000"/>
                            </p:stCondLst>
                            <p:childTnLst>
                              <p:par>
                                <p:cTn id="55" presetID="9"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500"/>
                                        <p:tgtEl>
                                          <p:spTgt spid="11"/>
                                        </p:tgtEl>
                                      </p:cBhvr>
                                    </p:animEffect>
                                  </p:childTnLst>
                                </p:cTn>
                              </p:par>
                            </p:childTnLst>
                          </p:cTn>
                        </p:par>
                        <p:par>
                          <p:cTn id="58" fill="hold">
                            <p:stCondLst>
                              <p:cond delay="4500"/>
                            </p:stCondLst>
                            <p:childTnLst>
                              <p:par>
                                <p:cTn id="59" presetID="23" presetClass="entr" presetSubtype="16"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childTnLst>
                          </p:cTn>
                        </p:par>
                        <p:par>
                          <p:cTn id="68" fill="hold">
                            <p:stCondLst>
                              <p:cond delay="5000"/>
                            </p:stCondLst>
                            <p:childTnLst>
                              <p:par>
                                <p:cTn id="69" presetID="23" presetClass="entr" presetSubtype="16"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childTnLst>
                          </p:cTn>
                        </p:par>
                        <p:par>
                          <p:cTn id="79" fill="hold">
                            <p:stCondLst>
                              <p:cond delay="6000"/>
                            </p:stCondLst>
                            <p:childTnLst>
                              <p:par>
                                <p:cTn id="80" presetID="9" presetClass="entr" presetSubtype="0"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dissolve">
                                      <p:cBhvr>
                                        <p:cTn id="82" dur="500"/>
                                        <p:tgtEl>
                                          <p:spTgt spid="15"/>
                                        </p:tgtEl>
                                      </p:cBhvr>
                                    </p:animEffect>
                                  </p:childTnLst>
                                </p:cTn>
                              </p:par>
                            </p:childTnLst>
                          </p:cTn>
                        </p:par>
                        <p:par>
                          <p:cTn id="83" fill="hold">
                            <p:stCondLst>
                              <p:cond delay="6500"/>
                            </p:stCondLst>
                            <p:childTnLst>
                              <p:par>
                                <p:cTn id="84" presetID="23" presetClass="entr" presetSubtype="16"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childTnLst>
                                </p:cTn>
                              </p:par>
                              <p:par>
                                <p:cTn id="88" presetID="53" presetClass="entr" presetSubtype="16" fill="hold" nodeType="with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p:cTn id="90" dur="500" fill="hold"/>
                                        <p:tgtEl>
                                          <p:spTgt spid="20"/>
                                        </p:tgtEl>
                                        <p:attrNameLst>
                                          <p:attrName>ppt_w</p:attrName>
                                        </p:attrNameLst>
                                      </p:cBhvr>
                                      <p:tavLst>
                                        <p:tav tm="0">
                                          <p:val>
                                            <p:fltVal val="0"/>
                                          </p:val>
                                        </p:tav>
                                        <p:tav tm="100000">
                                          <p:val>
                                            <p:strVal val="#ppt_w"/>
                                          </p:val>
                                        </p:tav>
                                      </p:tavLst>
                                    </p:anim>
                                    <p:anim calcmode="lin" valueType="num">
                                      <p:cBhvr>
                                        <p:cTn id="91" dur="500" fill="hold"/>
                                        <p:tgtEl>
                                          <p:spTgt spid="20"/>
                                        </p:tgtEl>
                                        <p:attrNameLst>
                                          <p:attrName>ppt_h</p:attrName>
                                        </p:attrNameLst>
                                      </p:cBhvr>
                                      <p:tavLst>
                                        <p:tav tm="0">
                                          <p:val>
                                            <p:fltVal val="0"/>
                                          </p:val>
                                        </p:tav>
                                        <p:tav tm="100000">
                                          <p:val>
                                            <p:strVal val="#ppt_h"/>
                                          </p:val>
                                        </p:tav>
                                      </p:tavLst>
                                    </p:anim>
                                    <p:animEffect transition="in" filter="fade">
                                      <p:cBhvr>
                                        <p:cTn id="92" dur="500"/>
                                        <p:tgtEl>
                                          <p:spTgt spid="20"/>
                                        </p:tgtEl>
                                      </p:cBhvr>
                                    </p:animEffect>
                                  </p:childTnLst>
                                </p:cTn>
                              </p:par>
                            </p:childTnLst>
                          </p:cTn>
                        </p:par>
                        <p:par>
                          <p:cTn id="93" fill="hold">
                            <p:stCondLst>
                              <p:cond delay="7000"/>
                            </p:stCondLst>
                            <p:childTnLst>
                              <p:par>
                                <p:cTn id="94" presetID="23" presetClass="entr" presetSubtype="16"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childTnLst>
                                </p:cTn>
                              </p:par>
                            </p:childTnLst>
                          </p:cTn>
                        </p:par>
                        <p:par>
                          <p:cTn id="98" fill="hold">
                            <p:stCondLst>
                              <p:cond delay="7500"/>
                            </p:stCondLst>
                            <p:childTnLst>
                              <p:par>
                                <p:cTn id="99" presetID="53" presetClass="entr" presetSubtype="16"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childTnLst>
                          </p:cTn>
                        </p:par>
                        <p:par>
                          <p:cTn id="104" fill="hold">
                            <p:stCondLst>
                              <p:cond delay="8000"/>
                            </p:stCondLst>
                            <p:childTnLst>
                              <p:par>
                                <p:cTn id="105" presetID="9" presetClass="entr" presetSubtype="0" fill="hold" grpId="0"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dissolve">
                                      <p:cBhvr>
                                        <p:cTn id="10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5" grpId="0"/>
      <p:bldP spid="7" grpId="0"/>
      <p:bldP spid="8" grpId="0" animBg="1"/>
      <p:bldP spid="10" grpId="0"/>
      <p:bldP spid="11" grpId="0"/>
      <p:bldP spid="12" grpId="0" animBg="1"/>
      <p:bldP spid="14" grpId="0"/>
      <p:bldP spid="15" grpId="0"/>
      <p:bldP spid="16" grpId="0" animBg="1"/>
      <p:bldP spid="18" grpId="0"/>
      <p:bldP spid="19"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2400" b="1" dirty="0">
                <a:solidFill>
                  <a:schemeClr val="tx1">
                    <a:lumMod val="75000"/>
                    <a:lumOff val="25000"/>
                  </a:schemeClr>
                </a:solidFill>
              </a:rPr>
              <a:t>可行性分析</a:t>
            </a:r>
            <a:endParaRPr lang="zh-CN" altLang="en-US" sz="2400" b="1" dirty="0"/>
          </a:p>
        </p:txBody>
      </p:sp>
      <p:graphicFrame>
        <p:nvGraphicFramePr>
          <p:cNvPr id="13" name="图表 7"/>
          <p:cNvGraphicFramePr/>
          <p:nvPr/>
        </p:nvGraphicFramePr>
        <p:xfrm>
          <a:off x="623311" y="1729764"/>
          <a:ext cx="6623874" cy="4310499"/>
        </p:xfrm>
        <a:graphic>
          <a:graphicData uri="http://schemas.openxmlformats.org/drawingml/2006/chart">
            <c:chart xmlns:c="http://schemas.openxmlformats.org/drawingml/2006/chart" xmlns:r="http://schemas.openxmlformats.org/officeDocument/2006/relationships" r:id="rId3"/>
          </a:graphicData>
        </a:graphic>
      </p:graphicFrame>
      <p:sp>
        <p:nvSpPr>
          <p:cNvPr id="14" name="矩形 9"/>
          <p:cNvSpPr>
            <a:spLocks noChangeArrowheads="1"/>
          </p:cNvSpPr>
          <p:nvPr/>
        </p:nvSpPr>
        <p:spPr bwMode="auto">
          <a:xfrm>
            <a:off x="8210549" y="6302883"/>
            <a:ext cx="3219030" cy="6139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2100">
              <a:solidFill>
                <a:srgbClr val="FFFFFF"/>
              </a:solidFill>
            </a:endParaRPr>
          </a:p>
        </p:txBody>
      </p:sp>
      <p:sp>
        <p:nvSpPr>
          <p:cNvPr id="15" name="文本框 11"/>
          <p:cNvSpPr txBox="1">
            <a:spLocks noChangeArrowheads="1"/>
          </p:cNvSpPr>
          <p:nvPr/>
        </p:nvSpPr>
        <p:spPr bwMode="auto">
          <a:xfrm>
            <a:off x="8210550" y="2023559"/>
            <a:ext cx="2669614" cy="102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49" rIns="121899" bIns="60949">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en-US" altLang="zh-CN" sz="5900" dirty="0">
                <a:solidFill>
                  <a:schemeClr val="tx1">
                    <a:lumMod val="65000"/>
                    <a:lumOff val="35000"/>
                  </a:schemeClr>
                </a:solidFill>
                <a:latin typeface="Impact" panose="020B0806030902050204" pitchFamily="34" charset="0"/>
              </a:rPr>
              <a:t>$15,692</a:t>
            </a:r>
            <a:endParaRPr lang="zh-CN" altLang="en-US" sz="5900" dirty="0">
              <a:solidFill>
                <a:schemeClr val="tx1">
                  <a:lumMod val="65000"/>
                  <a:lumOff val="35000"/>
                </a:schemeClr>
              </a:solidFill>
              <a:latin typeface="Impact" panose="020B0806030902050204" pitchFamily="34" charset="0"/>
            </a:endParaRPr>
          </a:p>
        </p:txBody>
      </p:sp>
      <p:cxnSp>
        <p:nvCxnSpPr>
          <p:cNvPr id="16" name="直接连接符 13"/>
          <p:cNvCxnSpPr>
            <a:cxnSpLocks noChangeShapeType="1"/>
          </p:cNvCxnSpPr>
          <p:nvPr/>
        </p:nvCxnSpPr>
        <p:spPr bwMode="auto">
          <a:xfrm>
            <a:off x="8286739" y="3049717"/>
            <a:ext cx="3066650" cy="0"/>
          </a:xfrm>
          <a:prstGeom prst="line">
            <a:avLst/>
          </a:prstGeom>
          <a:noFill/>
          <a:ln w="6350">
            <a:solidFill>
              <a:srgbClr val="D9D9D9"/>
            </a:solidFill>
            <a:round/>
          </a:ln>
          <a:extLst>
            <a:ext uri="{909E8E84-426E-40DD-AFC4-6F175D3DCCD1}">
              <a14:hiddenFill xmlns:a14="http://schemas.microsoft.com/office/drawing/2010/main">
                <a:noFill/>
              </a14:hiddenFill>
            </a:ext>
          </a:extLst>
        </p:spPr>
      </p:cxnSp>
      <p:sp>
        <p:nvSpPr>
          <p:cNvPr id="17" name="矩形 15"/>
          <p:cNvSpPr>
            <a:spLocks noChangeArrowheads="1"/>
          </p:cNvSpPr>
          <p:nvPr/>
        </p:nvSpPr>
        <p:spPr bwMode="auto">
          <a:xfrm>
            <a:off x="8125893" y="3191568"/>
            <a:ext cx="3388342" cy="268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nSpc>
                <a:spcPct val="130000"/>
              </a:lnSpc>
            </a:pPr>
            <a:r>
              <a:rPr lang="zh-CN" altLang="en-US" sz="1600" dirty="0">
                <a:solidFill>
                  <a:schemeClr val="tx1">
                    <a:lumMod val="75000"/>
                    <a:lumOff val="25000"/>
                  </a:schemeClr>
                </a:solidFill>
                <a:latin typeface="+mn-ea"/>
              </a:rPr>
              <a:t>标题数字等都可以通过点击和重新输入进行更改，顶部“开始”面板中可以对字体、字号、颜色、行距等进行修改。</a:t>
            </a:r>
            <a:endParaRPr lang="en-US" altLang="zh-CN" sz="1600" dirty="0">
              <a:solidFill>
                <a:schemeClr val="tx1">
                  <a:lumMod val="75000"/>
                  <a:lumOff val="25000"/>
                </a:schemeClr>
              </a:solidFill>
              <a:latin typeface="+mn-ea"/>
            </a:endParaRPr>
          </a:p>
          <a:p>
            <a:pPr>
              <a:lnSpc>
                <a:spcPct val="130000"/>
              </a:lnSpc>
            </a:pPr>
            <a:r>
              <a:rPr lang="zh-CN" altLang="en-US" sz="1600" dirty="0">
                <a:solidFill>
                  <a:schemeClr val="tx1">
                    <a:lumMod val="75000"/>
                    <a:lumOff val="25000"/>
                  </a:schemeClr>
                </a:solidFill>
                <a:latin typeface="+mn-ea"/>
              </a:rPr>
              <a:t>标题数字等都可以通过点击和重新输入进行更改，顶部“开始”面板中可以对字体、字号、颜色、行距等进行修改。</a:t>
            </a:r>
          </a:p>
        </p:txBody>
      </p:sp>
      <p:grpSp>
        <p:nvGrpSpPr>
          <p:cNvPr id="18" name="组合 18"/>
          <p:cNvGrpSpPr/>
          <p:nvPr/>
        </p:nvGrpSpPr>
        <p:grpSpPr bwMode="auto">
          <a:xfrm>
            <a:off x="8192405" y="1426058"/>
            <a:ext cx="3066650" cy="552579"/>
            <a:chOff x="0" y="0"/>
            <a:chExt cx="2300658" cy="415330"/>
          </a:xfrm>
          <a:solidFill>
            <a:schemeClr val="tx1">
              <a:lumMod val="50000"/>
              <a:lumOff val="50000"/>
            </a:schemeClr>
          </a:solidFill>
        </p:grpSpPr>
        <p:sp>
          <p:nvSpPr>
            <p:cNvPr id="19" name="矩形 16"/>
            <p:cNvSpPr>
              <a:spLocks noChangeArrowheads="1"/>
            </p:cNvSpPr>
            <p:nvPr/>
          </p:nvSpPr>
          <p:spPr bwMode="auto">
            <a:xfrm>
              <a:off x="0" y="0"/>
              <a:ext cx="2300658" cy="4153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2100">
                <a:solidFill>
                  <a:srgbClr val="FFFFFF"/>
                </a:solidFill>
              </a:endParaRPr>
            </a:p>
          </p:txBody>
        </p:sp>
        <p:sp>
          <p:nvSpPr>
            <p:cNvPr id="29" name="文本框 17"/>
            <p:cNvSpPr txBox="1">
              <a:spLocks noChangeArrowheads="1"/>
            </p:cNvSpPr>
            <p:nvPr/>
          </p:nvSpPr>
          <p:spPr bwMode="auto">
            <a:xfrm>
              <a:off x="503809" y="7610"/>
              <a:ext cx="1293039" cy="346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defTabSz="1624965"/>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rPr>
                <a:t>请输入文字</a:t>
              </a: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12" presetClass="entr" presetSubtype="1" fill="hold" grpId="0" nodeType="withEffect">
                                  <p:stCondLst>
                                    <p:cond delay="40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down)">
                                      <p:cBhvr>
                                        <p:cTn id="21" dur="500"/>
                                        <p:tgtEl>
                                          <p:spTgt spid="1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4" grpId="0" animBg="1" autoUpdateAnimBg="0"/>
      <p:bldP spid="15" grpId="0" autoUpdateAnimBg="0"/>
      <p:bldP spid="1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2400" b="1" dirty="0">
                <a:solidFill>
                  <a:schemeClr val="tx1">
                    <a:lumMod val="75000"/>
                    <a:lumOff val="25000"/>
                  </a:schemeClr>
                </a:solidFill>
              </a:rPr>
              <a:t>可行性分析</a:t>
            </a:r>
            <a:endParaRPr lang="zh-CN" altLang="en-US" sz="2400" b="1" dirty="0"/>
          </a:p>
        </p:txBody>
      </p:sp>
      <p:sp>
        <p:nvSpPr>
          <p:cNvPr id="19" name="椭圆 18"/>
          <p:cNvSpPr/>
          <p:nvPr/>
        </p:nvSpPr>
        <p:spPr>
          <a:xfrm>
            <a:off x="4500731" y="2145115"/>
            <a:ext cx="2875855" cy="287689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100">
              <a:cs typeface="+mn-ea"/>
              <a:sym typeface="+mn-lt"/>
            </a:endParaRPr>
          </a:p>
        </p:txBody>
      </p:sp>
      <p:grpSp>
        <p:nvGrpSpPr>
          <p:cNvPr id="21" name="组合 20"/>
          <p:cNvGrpSpPr/>
          <p:nvPr/>
        </p:nvGrpSpPr>
        <p:grpSpPr>
          <a:xfrm>
            <a:off x="5583444" y="2445941"/>
            <a:ext cx="600274" cy="600491"/>
            <a:chOff x="1649684" y="465073"/>
            <a:chExt cx="2713594" cy="2713594"/>
          </a:xfrm>
        </p:grpSpPr>
        <p:grpSp>
          <p:nvGrpSpPr>
            <p:cNvPr id="22" name="组合 21"/>
            <p:cNvGrpSpPr/>
            <p:nvPr/>
          </p:nvGrpSpPr>
          <p:grpSpPr>
            <a:xfrm>
              <a:off x="1649684" y="465073"/>
              <a:ext cx="2713594" cy="2713594"/>
              <a:chOff x="1664733" y="480122"/>
              <a:chExt cx="2683496" cy="2683496"/>
            </a:xfrm>
          </p:grpSpPr>
          <p:sp>
            <p:nvSpPr>
              <p:cNvPr id="24" name="椭圆 23"/>
              <p:cNvSpPr/>
              <p:nvPr/>
            </p:nvSpPr>
            <p:spPr>
              <a:xfrm>
                <a:off x="2475884" y="480122"/>
                <a:ext cx="1061194" cy="26834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25" name="椭圆 24"/>
              <p:cNvSpPr/>
              <p:nvPr/>
            </p:nvSpPr>
            <p:spPr>
              <a:xfrm rot="7200000">
                <a:off x="2475884" y="480122"/>
                <a:ext cx="1061194" cy="26834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26" name="椭圆 25"/>
              <p:cNvSpPr/>
              <p:nvPr/>
            </p:nvSpPr>
            <p:spPr>
              <a:xfrm rot="-7200000">
                <a:off x="2475884" y="480122"/>
                <a:ext cx="1061194" cy="26834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grpSp>
        <p:sp>
          <p:nvSpPr>
            <p:cNvPr id="23" name="椭圆 22"/>
            <p:cNvSpPr/>
            <p:nvPr/>
          </p:nvSpPr>
          <p:spPr>
            <a:xfrm>
              <a:off x="2741438" y="1556827"/>
              <a:ext cx="530086" cy="53008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grpSp>
      <p:sp>
        <p:nvSpPr>
          <p:cNvPr id="27" name="矩形 26"/>
          <p:cNvSpPr/>
          <p:nvPr/>
        </p:nvSpPr>
        <p:spPr>
          <a:xfrm>
            <a:off x="4630527" y="3482804"/>
            <a:ext cx="2672216" cy="1277251"/>
          </a:xfrm>
          <a:prstGeom prst="rect">
            <a:avLst/>
          </a:prstGeom>
        </p:spPr>
        <p:txBody>
          <a:bodyPr wrap="square" lIns="121899" tIns="60949" rIns="121899" bIns="60949">
            <a:spAutoFit/>
          </a:bodyPr>
          <a:lstStyle/>
          <a:p>
            <a:pPr algn="ctr"/>
            <a:r>
              <a:rPr lang="zh-CN" altLang="en-US" sz="1500" dirty="0">
                <a:solidFill>
                  <a:schemeClr val="bg1"/>
                </a:solidFill>
                <a:cs typeface="+mn-ea"/>
                <a:sym typeface="+mn-lt"/>
              </a:rPr>
              <a:t>标题数字等都可以通过点击和重新输入进行更改，顶部“开始”面板中可以对字体、字号、颜色、行距等进行修改。</a:t>
            </a:r>
          </a:p>
        </p:txBody>
      </p:sp>
      <p:sp>
        <p:nvSpPr>
          <p:cNvPr id="28" name="文本框 10"/>
          <p:cNvSpPr txBox="1"/>
          <p:nvPr/>
        </p:nvSpPr>
        <p:spPr>
          <a:xfrm>
            <a:off x="5277719" y="3044553"/>
            <a:ext cx="1493006" cy="451510"/>
          </a:xfrm>
          <a:prstGeom prst="rect">
            <a:avLst/>
          </a:prstGeom>
          <a:noFill/>
        </p:spPr>
        <p:txBody>
          <a:bodyPr wrap="square" lIns="121899" tIns="60949" rIns="121899" bIns="60949" rtlCol="0">
            <a:spAutoFit/>
          </a:bodyPr>
          <a:lstStyle/>
          <a:p>
            <a:r>
              <a:rPr lang="en-US" altLang="zh-CN" sz="2100" dirty="0">
                <a:solidFill>
                  <a:schemeClr val="bg1"/>
                </a:solidFill>
                <a:cs typeface="+mn-ea"/>
                <a:sym typeface="+mn-lt"/>
              </a:rPr>
              <a:t>Core Info</a:t>
            </a:r>
            <a:endParaRPr lang="zh-CN" altLang="en-US" sz="2100" dirty="0">
              <a:solidFill>
                <a:schemeClr val="bg1"/>
              </a:solidFill>
              <a:cs typeface="+mn-ea"/>
              <a:sym typeface="+mn-lt"/>
            </a:endParaRPr>
          </a:p>
        </p:txBody>
      </p:sp>
      <p:grpSp>
        <p:nvGrpSpPr>
          <p:cNvPr id="29" name="组合 28"/>
          <p:cNvGrpSpPr/>
          <p:nvPr/>
        </p:nvGrpSpPr>
        <p:grpSpPr>
          <a:xfrm>
            <a:off x="471785" y="1716649"/>
            <a:ext cx="4060786" cy="1832251"/>
            <a:chOff x="899857" y="2153486"/>
            <a:chExt cx="3045986" cy="1373870"/>
          </a:xfrm>
        </p:grpSpPr>
        <p:grpSp>
          <p:nvGrpSpPr>
            <p:cNvPr id="30" name="组合 29"/>
            <p:cNvGrpSpPr/>
            <p:nvPr/>
          </p:nvGrpSpPr>
          <p:grpSpPr>
            <a:xfrm>
              <a:off x="899857" y="2153486"/>
              <a:ext cx="2239832" cy="1373870"/>
              <a:chOff x="899857" y="2153486"/>
              <a:chExt cx="2239832" cy="1373870"/>
            </a:xfrm>
          </p:grpSpPr>
          <p:sp>
            <p:nvSpPr>
              <p:cNvPr id="35" name="文本框 14"/>
              <p:cNvSpPr txBox="1"/>
              <p:nvPr/>
            </p:nvSpPr>
            <p:spPr>
              <a:xfrm>
                <a:off x="2171509" y="2153486"/>
                <a:ext cx="968180" cy="311551"/>
              </a:xfrm>
              <a:prstGeom prst="rect">
                <a:avLst/>
              </a:prstGeom>
              <a:noFill/>
            </p:spPr>
            <p:txBody>
              <a:bodyPr wrap="none" rtlCol="0">
                <a:spAutoFit/>
              </a:bodyPr>
              <a:lstStyle/>
              <a:p>
                <a:pPr algn="r"/>
                <a:r>
                  <a:rPr lang="en-US" altLang="zh-CN" sz="2100" dirty="0">
                    <a:solidFill>
                      <a:schemeClr val="tx1">
                        <a:lumMod val="75000"/>
                        <a:lumOff val="25000"/>
                      </a:schemeClr>
                    </a:solidFill>
                    <a:cs typeface="+mn-ea"/>
                    <a:sym typeface="+mn-lt"/>
                  </a:rPr>
                  <a:t>Core Info</a:t>
                </a:r>
                <a:endParaRPr lang="zh-CN" altLang="en-US" sz="2100" dirty="0">
                  <a:solidFill>
                    <a:schemeClr val="tx1">
                      <a:lumMod val="75000"/>
                      <a:lumOff val="25000"/>
                    </a:schemeClr>
                  </a:solidFill>
                  <a:cs typeface="+mn-ea"/>
                  <a:sym typeface="+mn-lt"/>
                </a:endParaRPr>
              </a:p>
            </p:txBody>
          </p:sp>
          <p:sp>
            <p:nvSpPr>
              <p:cNvPr id="36" name="矩形 35"/>
              <p:cNvSpPr/>
              <p:nvPr/>
            </p:nvSpPr>
            <p:spPr>
              <a:xfrm>
                <a:off x="899857" y="2474760"/>
                <a:ext cx="2237095" cy="1052596"/>
              </a:xfrm>
              <a:prstGeom prst="rect">
                <a:avLst/>
              </a:prstGeom>
            </p:spPr>
            <p:txBody>
              <a:bodyPr wrap="square">
                <a:spAutoFit/>
              </a:bodyPr>
              <a:lstStyle/>
              <a:p>
                <a:pPr>
                  <a:lnSpc>
                    <a:spcPct val="130000"/>
                  </a:lnSpc>
                </a:pPr>
                <a:r>
                  <a:rPr lang="zh-CN" altLang="en-US" sz="1600" dirty="0">
                    <a:solidFill>
                      <a:schemeClr val="tx1">
                        <a:lumMod val="75000"/>
                        <a:lumOff val="25000"/>
                      </a:schemeClr>
                    </a:solidFill>
                    <a:latin typeface="+mn-ea"/>
                  </a:rPr>
                  <a:t>标题数字等都可以通过点击和重新输入进行更改，顶部“开始”面板中可以对字体、字号、颜色、行距等进行修改。</a:t>
                </a:r>
              </a:p>
            </p:txBody>
          </p:sp>
        </p:grpSp>
        <p:grpSp>
          <p:nvGrpSpPr>
            <p:cNvPr id="31" name="组合 30"/>
            <p:cNvGrpSpPr/>
            <p:nvPr/>
          </p:nvGrpSpPr>
          <p:grpSpPr>
            <a:xfrm>
              <a:off x="3267115" y="2197083"/>
              <a:ext cx="678728" cy="678728"/>
              <a:chOff x="3267115" y="2197083"/>
              <a:chExt cx="678728" cy="678728"/>
            </a:xfrm>
          </p:grpSpPr>
          <p:sp>
            <p:nvSpPr>
              <p:cNvPr id="32" name="椭圆 31"/>
              <p:cNvSpPr/>
              <p:nvPr/>
            </p:nvSpPr>
            <p:spPr>
              <a:xfrm>
                <a:off x="3267115" y="2197083"/>
                <a:ext cx="678728" cy="678728"/>
              </a:xfrm>
              <a:prstGeom prst="ellipse">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75000"/>
                      <a:lumOff val="25000"/>
                    </a:schemeClr>
                  </a:solidFill>
                  <a:cs typeface="+mn-ea"/>
                  <a:sym typeface="+mn-lt"/>
                </a:endParaRPr>
              </a:p>
            </p:txBody>
          </p:sp>
          <p:sp>
            <p:nvSpPr>
              <p:cNvPr id="33" name="Freeform 37"/>
              <p:cNvSpPr>
                <a:spLocks noEditPoints="1"/>
              </p:cNvSpPr>
              <p:nvPr/>
            </p:nvSpPr>
            <p:spPr bwMode="auto">
              <a:xfrm>
                <a:off x="3434115" y="2398556"/>
                <a:ext cx="344727" cy="275782"/>
              </a:xfrm>
              <a:custGeom>
                <a:avLst/>
                <a:gdLst>
                  <a:gd name="T0" fmla="*/ 253 w 281"/>
                  <a:gd name="T1" fmla="*/ 0 h 225"/>
                  <a:gd name="T2" fmla="*/ 157 w 281"/>
                  <a:gd name="T3" fmla="*/ 0 h 225"/>
                  <a:gd name="T4" fmla="*/ 156 w 281"/>
                  <a:gd name="T5" fmla="*/ 0 h 225"/>
                  <a:gd name="T6" fmla="*/ 117 w 281"/>
                  <a:gd name="T7" fmla="*/ 0 h 225"/>
                  <a:gd name="T8" fmla="*/ 117 w 281"/>
                  <a:gd name="T9" fmla="*/ 0 h 225"/>
                  <a:gd name="T10" fmla="*/ 28 w 281"/>
                  <a:gd name="T11" fmla="*/ 0 h 225"/>
                  <a:gd name="T12" fmla="*/ 0 w 281"/>
                  <a:gd name="T13" fmla="*/ 28 h 225"/>
                  <a:gd name="T14" fmla="*/ 0 w 281"/>
                  <a:gd name="T15" fmla="*/ 162 h 225"/>
                  <a:gd name="T16" fmla="*/ 28 w 281"/>
                  <a:gd name="T17" fmla="*/ 190 h 225"/>
                  <a:gd name="T18" fmla="*/ 119 w 281"/>
                  <a:gd name="T19" fmla="*/ 190 h 225"/>
                  <a:gd name="T20" fmla="*/ 126 w 281"/>
                  <a:gd name="T21" fmla="*/ 199 h 225"/>
                  <a:gd name="T22" fmla="*/ 119 w 281"/>
                  <a:gd name="T23" fmla="*/ 207 h 225"/>
                  <a:gd name="T24" fmla="*/ 73 w 281"/>
                  <a:gd name="T25" fmla="*/ 216 h 225"/>
                  <a:gd name="T26" fmla="*/ 141 w 281"/>
                  <a:gd name="T27" fmla="*/ 225 h 225"/>
                  <a:gd name="T28" fmla="*/ 210 w 281"/>
                  <a:gd name="T29" fmla="*/ 216 h 225"/>
                  <a:gd name="T30" fmla="*/ 165 w 281"/>
                  <a:gd name="T31" fmla="*/ 208 h 225"/>
                  <a:gd name="T32" fmla="*/ 158 w 281"/>
                  <a:gd name="T33" fmla="*/ 198 h 225"/>
                  <a:gd name="T34" fmla="*/ 164 w 281"/>
                  <a:gd name="T35" fmla="*/ 190 h 225"/>
                  <a:gd name="T36" fmla="*/ 253 w 281"/>
                  <a:gd name="T37" fmla="*/ 190 h 225"/>
                  <a:gd name="T38" fmla="*/ 281 w 281"/>
                  <a:gd name="T39" fmla="*/ 162 h 225"/>
                  <a:gd name="T40" fmla="*/ 281 w 281"/>
                  <a:gd name="T41" fmla="*/ 28 h 225"/>
                  <a:gd name="T42" fmla="*/ 253 w 281"/>
                  <a:gd name="T43" fmla="*/ 0 h 225"/>
                  <a:gd name="T44" fmla="*/ 247 w 281"/>
                  <a:gd name="T45" fmla="*/ 182 h 225"/>
                  <a:gd name="T46" fmla="*/ 241 w 281"/>
                  <a:gd name="T47" fmla="*/ 177 h 225"/>
                  <a:gd name="T48" fmla="*/ 247 w 281"/>
                  <a:gd name="T49" fmla="*/ 171 h 225"/>
                  <a:gd name="T50" fmla="*/ 252 w 281"/>
                  <a:gd name="T51" fmla="*/ 177 h 225"/>
                  <a:gd name="T52" fmla="*/ 247 w 281"/>
                  <a:gd name="T53" fmla="*/ 182 h 225"/>
                  <a:gd name="T54" fmla="*/ 265 w 281"/>
                  <a:gd name="T55" fmla="*/ 164 h 225"/>
                  <a:gd name="T56" fmla="*/ 17 w 281"/>
                  <a:gd name="T57" fmla="*/ 164 h 225"/>
                  <a:gd name="T58" fmla="*/ 17 w 281"/>
                  <a:gd name="T59" fmla="*/ 17 h 225"/>
                  <a:gd name="T60" fmla="*/ 265 w 281"/>
                  <a:gd name="T61" fmla="*/ 17 h 225"/>
                  <a:gd name="T62" fmla="*/ 265 w 281"/>
                  <a:gd name="T63" fmla="*/ 16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1" h="225">
                    <a:moveTo>
                      <a:pt x="253" y="0"/>
                    </a:moveTo>
                    <a:cubicBezTo>
                      <a:pt x="157" y="0"/>
                      <a:pt x="157" y="0"/>
                      <a:pt x="157" y="0"/>
                    </a:cubicBezTo>
                    <a:cubicBezTo>
                      <a:pt x="157" y="0"/>
                      <a:pt x="157" y="0"/>
                      <a:pt x="156" y="0"/>
                    </a:cubicBezTo>
                    <a:cubicBezTo>
                      <a:pt x="117" y="0"/>
                      <a:pt x="117" y="0"/>
                      <a:pt x="117" y="0"/>
                    </a:cubicBezTo>
                    <a:cubicBezTo>
                      <a:pt x="117" y="0"/>
                      <a:pt x="117" y="0"/>
                      <a:pt x="117" y="0"/>
                    </a:cubicBezTo>
                    <a:cubicBezTo>
                      <a:pt x="28" y="0"/>
                      <a:pt x="28" y="0"/>
                      <a:pt x="28" y="0"/>
                    </a:cubicBezTo>
                    <a:cubicBezTo>
                      <a:pt x="13" y="0"/>
                      <a:pt x="0" y="13"/>
                      <a:pt x="0" y="28"/>
                    </a:cubicBezTo>
                    <a:cubicBezTo>
                      <a:pt x="0" y="162"/>
                      <a:pt x="0" y="162"/>
                      <a:pt x="0" y="162"/>
                    </a:cubicBezTo>
                    <a:cubicBezTo>
                      <a:pt x="0" y="177"/>
                      <a:pt x="13" y="190"/>
                      <a:pt x="28" y="190"/>
                    </a:cubicBezTo>
                    <a:cubicBezTo>
                      <a:pt x="119" y="190"/>
                      <a:pt x="119" y="190"/>
                      <a:pt x="119" y="190"/>
                    </a:cubicBezTo>
                    <a:cubicBezTo>
                      <a:pt x="123" y="192"/>
                      <a:pt x="126" y="195"/>
                      <a:pt x="126" y="199"/>
                    </a:cubicBezTo>
                    <a:cubicBezTo>
                      <a:pt x="126" y="202"/>
                      <a:pt x="123" y="205"/>
                      <a:pt x="119" y="207"/>
                    </a:cubicBezTo>
                    <a:cubicBezTo>
                      <a:pt x="92" y="209"/>
                      <a:pt x="73" y="212"/>
                      <a:pt x="73" y="216"/>
                    </a:cubicBezTo>
                    <a:cubicBezTo>
                      <a:pt x="73" y="221"/>
                      <a:pt x="103" y="225"/>
                      <a:pt x="141" y="225"/>
                    </a:cubicBezTo>
                    <a:cubicBezTo>
                      <a:pt x="179" y="225"/>
                      <a:pt x="210" y="221"/>
                      <a:pt x="210" y="216"/>
                    </a:cubicBezTo>
                    <a:cubicBezTo>
                      <a:pt x="210" y="212"/>
                      <a:pt x="191" y="209"/>
                      <a:pt x="165" y="208"/>
                    </a:cubicBezTo>
                    <a:cubicBezTo>
                      <a:pt x="161" y="205"/>
                      <a:pt x="158" y="202"/>
                      <a:pt x="158" y="198"/>
                    </a:cubicBezTo>
                    <a:cubicBezTo>
                      <a:pt x="158" y="195"/>
                      <a:pt x="160" y="192"/>
                      <a:pt x="164" y="190"/>
                    </a:cubicBezTo>
                    <a:cubicBezTo>
                      <a:pt x="253" y="190"/>
                      <a:pt x="253" y="190"/>
                      <a:pt x="253" y="190"/>
                    </a:cubicBezTo>
                    <a:cubicBezTo>
                      <a:pt x="269" y="190"/>
                      <a:pt x="281" y="177"/>
                      <a:pt x="281" y="162"/>
                    </a:cubicBezTo>
                    <a:cubicBezTo>
                      <a:pt x="281" y="28"/>
                      <a:pt x="281" y="28"/>
                      <a:pt x="281" y="28"/>
                    </a:cubicBezTo>
                    <a:cubicBezTo>
                      <a:pt x="281" y="13"/>
                      <a:pt x="269" y="0"/>
                      <a:pt x="253" y="0"/>
                    </a:cubicBezTo>
                    <a:close/>
                    <a:moveTo>
                      <a:pt x="247" y="182"/>
                    </a:moveTo>
                    <a:cubicBezTo>
                      <a:pt x="244" y="182"/>
                      <a:pt x="241" y="180"/>
                      <a:pt x="241" y="177"/>
                    </a:cubicBezTo>
                    <a:cubicBezTo>
                      <a:pt x="241" y="174"/>
                      <a:pt x="244" y="171"/>
                      <a:pt x="247" y="171"/>
                    </a:cubicBezTo>
                    <a:cubicBezTo>
                      <a:pt x="250" y="171"/>
                      <a:pt x="252" y="174"/>
                      <a:pt x="252" y="177"/>
                    </a:cubicBezTo>
                    <a:cubicBezTo>
                      <a:pt x="252" y="180"/>
                      <a:pt x="250" y="182"/>
                      <a:pt x="247" y="182"/>
                    </a:cubicBezTo>
                    <a:close/>
                    <a:moveTo>
                      <a:pt x="265" y="164"/>
                    </a:moveTo>
                    <a:cubicBezTo>
                      <a:pt x="17" y="164"/>
                      <a:pt x="17" y="164"/>
                      <a:pt x="17" y="164"/>
                    </a:cubicBezTo>
                    <a:cubicBezTo>
                      <a:pt x="17" y="17"/>
                      <a:pt x="17" y="17"/>
                      <a:pt x="17" y="17"/>
                    </a:cubicBezTo>
                    <a:cubicBezTo>
                      <a:pt x="265" y="17"/>
                      <a:pt x="265" y="17"/>
                      <a:pt x="265" y="17"/>
                    </a:cubicBezTo>
                    <a:lnTo>
                      <a:pt x="265" y="164"/>
                    </a:lnTo>
                    <a:close/>
                  </a:path>
                </a:pathLst>
              </a:custGeom>
              <a:solidFill>
                <a:schemeClr val="bg1"/>
              </a:solidFill>
              <a:ln w="12700">
                <a:noFill/>
              </a:ln>
            </p:spPr>
            <p:txBody>
              <a:bodyPr vert="horz" wrap="square" lIns="91440" tIns="45720" rIns="91440" bIns="45720" numCol="1" anchor="t" anchorCtr="0" compatLnSpc="1"/>
              <a:lstStyle/>
              <a:p>
                <a:endParaRPr lang="zh-CN" altLang="en-US" sz="2100">
                  <a:solidFill>
                    <a:schemeClr val="tx1">
                      <a:lumMod val="75000"/>
                      <a:lumOff val="25000"/>
                    </a:schemeClr>
                  </a:solidFill>
                  <a:cs typeface="+mn-ea"/>
                  <a:sym typeface="+mn-lt"/>
                </a:endParaRPr>
              </a:p>
            </p:txBody>
          </p:sp>
          <p:sp>
            <p:nvSpPr>
              <p:cNvPr id="34" name="椭圆 33"/>
              <p:cNvSpPr/>
              <p:nvPr/>
            </p:nvSpPr>
            <p:spPr>
              <a:xfrm>
                <a:off x="3757145" y="2682628"/>
                <a:ext cx="167425" cy="16742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75000"/>
                      <a:lumOff val="25000"/>
                    </a:schemeClr>
                  </a:solidFill>
                  <a:cs typeface="+mn-ea"/>
                  <a:sym typeface="+mn-lt"/>
                </a:endParaRPr>
              </a:p>
            </p:txBody>
          </p:sp>
        </p:grpSp>
      </p:grpSp>
      <p:grpSp>
        <p:nvGrpSpPr>
          <p:cNvPr id="37" name="组合 36"/>
          <p:cNvGrpSpPr/>
          <p:nvPr/>
        </p:nvGrpSpPr>
        <p:grpSpPr>
          <a:xfrm>
            <a:off x="456363" y="4333576"/>
            <a:ext cx="4028946" cy="1832251"/>
            <a:chOff x="899857" y="4233714"/>
            <a:chExt cx="3022103" cy="1373870"/>
          </a:xfrm>
        </p:grpSpPr>
        <p:sp>
          <p:nvSpPr>
            <p:cNvPr id="38" name="文本框 15"/>
            <p:cNvSpPr txBox="1"/>
            <p:nvPr/>
          </p:nvSpPr>
          <p:spPr>
            <a:xfrm>
              <a:off x="2179043" y="4233714"/>
              <a:ext cx="968180" cy="311551"/>
            </a:xfrm>
            <a:prstGeom prst="rect">
              <a:avLst/>
            </a:prstGeom>
            <a:noFill/>
          </p:spPr>
          <p:txBody>
            <a:bodyPr wrap="none" rtlCol="0">
              <a:spAutoFit/>
            </a:bodyPr>
            <a:lstStyle/>
            <a:p>
              <a:pPr algn="r"/>
              <a:r>
                <a:rPr lang="en-US" altLang="zh-CN" sz="2100" dirty="0">
                  <a:solidFill>
                    <a:schemeClr val="tx1">
                      <a:lumMod val="75000"/>
                      <a:lumOff val="25000"/>
                    </a:schemeClr>
                  </a:solidFill>
                  <a:cs typeface="+mn-ea"/>
                  <a:sym typeface="+mn-lt"/>
                </a:rPr>
                <a:t>Core Info</a:t>
              </a:r>
              <a:endParaRPr lang="zh-CN" altLang="en-US" sz="2100" dirty="0">
                <a:solidFill>
                  <a:schemeClr val="tx1">
                    <a:lumMod val="75000"/>
                    <a:lumOff val="25000"/>
                  </a:schemeClr>
                </a:solidFill>
                <a:cs typeface="+mn-ea"/>
                <a:sym typeface="+mn-lt"/>
              </a:endParaRPr>
            </a:p>
          </p:txBody>
        </p:sp>
        <p:sp>
          <p:nvSpPr>
            <p:cNvPr id="39" name="矩形 38"/>
            <p:cNvSpPr/>
            <p:nvPr/>
          </p:nvSpPr>
          <p:spPr>
            <a:xfrm>
              <a:off x="899857" y="4554988"/>
              <a:ext cx="2237096" cy="1052596"/>
            </a:xfrm>
            <a:prstGeom prst="rect">
              <a:avLst/>
            </a:prstGeom>
          </p:spPr>
          <p:txBody>
            <a:bodyPr wrap="square">
              <a:spAutoFit/>
            </a:bodyPr>
            <a:lstStyle/>
            <a:p>
              <a:pPr>
                <a:lnSpc>
                  <a:spcPct val="130000"/>
                </a:lnSpc>
              </a:pPr>
              <a:r>
                <a:rPr lang="zh-CN" altLang="en-US" sz="1600" dirty="0">
                  <a:solidFill>
                    <a:schemeClr val="tx1">
                      <a:lumMod val="75000"/>
                      <a:lumOff val="25000"/>
                    </a:schemeClr>
                  </a:solidFill>
                  <a:latin typeface="+mn-ea"/>
                </a:rPr>
                <a:t>标题数字等都可以通过点击和重新输入进行更改，顶部“开始”面板中可以对字体、字号、颜色、行距等进行修改。</a:t>
              </a:r>
            </a:p>
          </p:txBody>
        </p:sp>
        <p:grpSp>
          <p:nvGrpSpPr>
            <p:cNvPr id="40" name="组合 39"/>
            <p:cNvGrpSpPr/>
            <p:nvPr/>
          </p:nvGrpSpPr>
          <p:grpSpPr>
            <a:xfrm>
              <a:off x="3243232" y="4374525"/>
              <a:ext cx="678728" cy="678728"/>
              <a:chOff x="3243232" y="4374525"/>
              <a:chExt cx="678728" cy="678728"/>
            </a:xfrm>
          </p:grpSpPr>
          <p:sp>
            <p:nvSpPr>
              <p:cNvPr id="41" name="椭圆 40"/>
              <p:cNvSpPr/>
              <p:nvPr/>
            </p:nvSpPr>
            <p:spPr>
              <a:xfrm>
                <a:off x="3243232" y="4374525"/>
                <a:ext cx="678728" cy="678728"/>
              </a:xfrm>
              <a:prstGeom prst="ellipse">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75000"/>
                      <a:lumOff val="25000"/>
                    </a:schemeClr>
                  </a:solidFill>
                  <a:cs typeface="+mn-ea"/>
                  <a:sym typeface="+mn-lt"/>
                </a:endParaRPr>
              </a:p>
            </p:txBody>
          </p:sp>
          <p:grpSp>
            <p:nvGrpSpPr>
              <p:cNvPr id="42" name="组合 41"/>
              <p:cNvGrpSpPr/>
              <p:nvPr/>
            </p:nvGrpSpPr>
            <p:grpSpPr>
              <a:xfrm>
                <a:off x="3468503" y="4547986"/>
                <a:ext cx="240606" cy="389753"/>
                <a:chOff x="4017838" y="1656867"/>
                <a:chExt cx="799474" cy="1295054"/>
              </a:xfrm>
              <a:noFill/>
            </p:grpSpPr>
            <p:sp>
              <p:nvSpPr>
                <p:cNvPr id="44" name="Freeform 40"/>
                <p:cNvSpPr/>
                <p:nvPr/>
              </p:nvSpPr>
              <p:spPr bwMode="auto">
                <a:xfrm>
                  <a:off x="4167447" y="1656867"/>
                  <a:ext cx="500256" cy="846227"/>
                </a:xfrm>
                <a:custGeom>
                  <a:avLst/>
                  <a:gdLst>
                    <a:gd name="T0" fmla="*/ 62 w 123"/>
                    <a:gd name="T1" fmla="*/ 207 h 207"/>
                    <a:gd name="T2" fmla="*/ 123 w 123"/>
                    <a:gd name="T3" fmla="*/ 146 h 207"/>
                    <a:gd name="T4" fmla="*/ 123 w 123"/>
                    <a:gd name="T5" fmla="*/ 61 h 207"/>
                    <a:gd name="T6" fmla="*/ 62 w 123"/>
                    <a:gd name="T7" fmla="*/ 0 h 207"/>
                    <a:gd name="T8" fmla="*/ 0 w 123"/>
                    <a:gd name="T9" fmla="*/ 61 h 207"/>
                    <a:gd name="T10" fmla="*/ 0 w 123"/>
                    <a:gd name="T11" fmla="*/ 146 h 207"/>
                    <a:gd name="T12" fmla="*/ 62 w 123"/>
                    <a:gd name="T13" fmla="*/ 207 h 207"/>
                  </a:gdLst>
                  <a:ahLst/>
                  <a:cxnLst>
                    <a:cxn ang="0">
                      <a:pos x="T0" y="T1"/>
                    </a:cxn>
                    <a:cxn ang="0">
                      <a:pos x="T2" y="T3"/>
                    </a:cxn>
                    <a:cxn ang="0">
                      <a:pos x="T4" y="T5"/>
                    </a:cxn>
                    <a:cxn ang="0">
                      <a:pos x="T6" y="T7"/>
                    </a:cxn>
                    <a:cxn ang="0">
                      <a:pos x="T8" y="T9"/>
                    </a:cxn>
                    <a:cxn ang="0">
                      <a:pos x="T10" y="T11"/>
                    </a:cxn>
                    <a:cxn ang="0">
                      <a:pos x="T12" y="T13"/>
                    </a:cxn>
                  </a:cxnLst>
                  <a:rect l="0" t="0" r="r" b="b"/>
                  <a:pathLst>
                    <a:path w="123" h="207">
                      <a:moveTo>
                        <a:pt x="62" y="207"/>
                      </a:moveTo>
                      <a:cubicBezTo>
                        <a:pt x="95" y="207"/>
                        <a:pt x="123" y="180"/>
                        <a:pt x="123" y="146"/>
                      </a:cubicBezTo>
                      <a:cubicBezTo>
                        <a:pt x="123" y="61"/>
                        <a:pt x="123" y="61"/>
                        <a:pt x="123" y="61"/>
                      </a:cubicBezTo>
                      <a:cubicBezTo>
                        <a:pt x="123" y="27"/>
                        <a:pt x="95" y="0"/>
                        <a:pt x="62" y="0"/>
                      </a:cubicBezTo>
                      <a:cubicBezTo>
                        <a:pt x="28" y="0"/>
                        <a:pt x="0" y="27"/>
                        <a:pt x="0" y="61"/>
                      </a:cubicBezTo>
                      <a:cubicBezTo>
                        <a:pt x="0" y="146"/>
                        <a:pt x="0" y="146"/>
                        <a:pt x="0" y="146"/>
                      </a:cubicBezTo>
                      <a:cubicBezTo>
                        <a:pt x="0" y="180"/>
                        <a:pt x="28" y="207"/>
                        <a:pt x="62" y="207"/>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75000"/>
                        <a:lumOff val="25000"/>
                      </a:schemeClr>
                    </a:solidFill>
                    <a:cs typeface="+mn-ea"/>
                    <a:sym typeface="+mn-lt"/>
                  </a:endParaRPr>
                </a:p>
              </p:txBody>
            </p:sp>
            <p:sp>
              <p:nvSpPr>
                <p:cNvPr id="45" name="Freeform 41"/>
                <p:cNvSpPr/>
                <p:nvPr/>
              </p:nvSpPr>
              <p:spPr bwMode="auto">
                <a:xfrm>
                  <a:off x="4017838" y="2152447"/>
                  <a:ext cx="799474" cy="799474"/>
                </a:xfrm>
                <a:custGeom>
                  <a:avLst/>
                  <a:gdLst>
                    <a:gd name="T0" fmla="*/ 184 w 196"/>
                    <a:gd name="T1" fmla="*/ 0 h 196"/>
                    <a:gd name="T2" fmla="*/ 171 w 196"/>
                    <a:gd name="T3" fmla="*/ 12 h 196"/>
                    <a:gd name="T4" fmla="*/ 171 w 196"/>
                    <a:gd name="T5" fmla="*/ 29 h 196"/>
                    <a:gd name="T6" fmla="*/ 98 w 196"/>
                    <a:gd name="T7" fmla="*/ 100 h 196"/>
                    <a:gd name="T8" fmla="*/ 25 w 196"/>
                    <a:gd name="T9" fmla="*/ 29 h 196"/>
                    <a:gd name="T10" fmla="*/ 25 w 196"/>
                    <a:gd name="T11" fmla="*/ 12 h 196"/>
                    <a:gd name="T12" fmla="*/ 12 w 196"/>
                    <a:gd name="T13" fmla="*/ 0 h 196"/>
                    <a:gd name="T14" fmla="*/ 0 w 196"/>
                    <a:gd name="T15" fmla="*/ 12 h 196"/>
                    <a:gd name="T16" fmla="*/ 0 w 196"/>
                    <a:gd name="T17" fmla="*/ 29 h 196"/>
                    <a:gd name="T18" fmla="*/ 87 w 196"/>
                    <a:gd name="T19" fmla="*/ 124 h 196"/>
                    <a:gd name="T20" fmla="*/ 87 w 196"/>
                    <a:gd name="T21" fmla="*/ 171 h 196"/>
                    <a:gd name="T22" fmla="*/ 66 w 196"/>
                    <a:gd name="T23" fmla="*/ 171 h 196"/>
                    <a:gd name="T24" fmla="*/ 53 w 196"/>
                    <a:gd name="T25" fmla="*/ 183 h 196"/>
                    <a:gd name="T26" fmla="*/ 66 w 196"/>
                    <a:gd name="T27" fmla="*/ 196 h 196"/>
                    <a:gd name="T28" fmla="*/ 134 w 196"/>
                    <a:gd name="T29" fmla="*/ 196 h 196"/>
                    <a:gd name="T30" fmla="*/ 146 w 196"/>
                    <a:gd name="T31" fmla="*/ 183 h 196"/>
                    <a:gd name="T32" fmla="*/ 134 w 196"/>
                    <a:gd name="T33" fmla="*/ 171 h 196"/>
                    <a:gd name="T34" fmla="*/ 112 w 196"/>
                    <a:gd name="T35" fmla="*/ 171 h 196"/>
                    <a:gd name="T36" fmla="*/ 112 w 196"/>
                    <a:gd name="T37" fmla="*/ 123 h 196"/>
                    <a:gd name="T38" fmla="*/ 196 w 196"/>
                    <a:gd name="T39" fmla="*/ 29 h 196"/>
                    <a:gd name="T40" fmla="*/ 196 w 196"/>
                    <a:gd name="T41" fmla="*/ 12 h 196"/>
                    <a:gd name="T42" fmla="*/ 184 w 196"/>
                    <a:gd name="T4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6" h="196">
                      <a:moveTo>
                        <a:pt x="184" y="0"/>
                      </a:moveTo>
                      <a:cubicBezTo>
                        <a:pt x="177" y="0"/>
                        <a:pt x="171" y="5"/>
                        <a:pt x="171" y="12"/>
                      </a:cubicBezTo>
                      <a:cubicBezTo>
                        <a:pt x="171" y="29"/>
                        <a:pt x="171" y="29"/>
                        <a:pt x="171" y="29"/>
                      </a:cubicBezTo>
                      <a:cubicBezTo>
                        <a:pt x="171" y="68"/>
                        <a:pt x="139" y="100"/>
                        <a:pt x="98" y="100"/>
                      </a:cubicBezTo>
                      <a:cubicBezTo>
                        <a:pt x="58" y="100"/>
                        <a:pt x="25" y="68"/>
                        <a:pt x="25" y="29"/>
                      </a:cubicBezTo>
                      <a:cubicBezTo>
                        <a:pt x="25" y="12"/>
                        <a:pt x="25" y="12"/>
                        <a:pt x="25" y="12"/>
                      </a:cubicBezTo>
                      <a:cubicBezTo>
                        <a:pt x="25" y="5"/>
                        <a:pt x="19" y="0"/>
                        <a:pt x="12" y="0"/>
                      </a:cubicBezTo>
                      <a:cubicBezTo>
                        <a:pt x="6" y="0"/>
                        <a:pt x="0" y="5"/>
                        <a:pt x="0" y="12"/>
                      </a:cubicBezTo>
                      <a:cubicBezTo>
                        <a:pt x="0" y="29"/>
                        <a:pt x="0" y="29"/>
                        <a:pt x="0" y="29"/>
                      </a:cubicBezTo>
                      <a:cubicBezTo>
                        <a:pt x="0" y="78"/>
                        <a:pt x="38" y="118"/>
                        <a:pt x="87" y="124"/>
                      </a:cubicBezTo>
                      <a:cubicBezTo>
                        <a:pt x="87" y="171"/>
                        <a:pt x="87" y="171"/>
                        <a:pt x="87" y="171"/>
                      </a:cubicBezTo>
                      <a:cubicBezTo>
                        <a:pt x="66" y="171"/>
                        <a:pt x="66" y="171"/>
                        <a:pt x="66" y="171"/>
                      </a:cubicBezTo>
                      <a:cubicBezTo>
                        <a:pt x="59" y="171"/>
                        <a:pt x="53" y="176"/>
                        <a:pt x="53" y="183"/>
                      </a:cubicBezTo>
                      <a:cubicBezTo>
                        <a:pt x="53" y="190"/>
                        <a:pt x="59" y="196"/>
                        <a:pt x="66" y="196"/>
                      </a:cubicBezTo>
                      <a:cubicBezTo>
                        <a:pt x="134" y="196"/>
                        <a:pt x="134" y="196"/>
                        <a:pt x="134" y="196"/>
                      </a:cubicBezTo>
                      <a:cubicBezTo>
                        <a:pt x="141" y="196"/>
                        <a:pt x="146" y="190"/>
                        <a:pt x="146" y="183"/>
                      </a:cubicBezTo>
                      <a:cubicBezTo>
                        <a:pt x="146" y="176"/>
                        <a:pt x="141" y="171"/>
                        <a:pt x="134" y="171"/>
                      </a:cubicBezTo>
                      <a:cubicBezTo>
                        <a:pt x="112" y="171"/>
                        <a:pt x="112" y="171"/>
                        <a:pt x="112" y="171"/>
                      </a:cubicBezTo>
                      <a:cubicBezTo>
                        <a:pt x="112" y="123"/>
                        <a:pt x="112" y="123"/>
                        <a:pt x="112" y="123"/>
                      </a:cubicBezTo>
                      <a:cubicBezTo>
                        <a:pt x="160" y="116"/>
                        <a:pt x="196" y="77"/>
                        <a:pt x="196" y="29"/>
                      </a:cubicBezTo>
                      <a:cubicBezTo>
                        <a:pt x="196" y="12"/>
                        <a:pt x="196" y="12"/>
                        <a:pt x="196" y="12"/>
                      </a:cubicBezTo>
                      <a:cubicBezTo>
                        <a:pt x="196" y="5"/>
                        <a:pt x="191" y="0"/>
                        <a:pt x="184" y="0"/>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75000"/>
                        <a:lumOff val="25000"/>
                      </a:schemeClr>
                    </a:solidFill>
                    <a:cs typeface="+mn-ea"/>
                    <a:sym typeface="+mn-lt"/>
                  </a:endParaRPr>
                </a:p>
              </p:txBody>
            </p:sp>
          </p:grpSp>
          <p:sp>
            <p:nvSpPr>
              <p:cNvPr id="43" name="椭圆 42"/>
              <p:cNvSpPr/>
              <p:nvPr/>
            </p:nvSpPr>
            <p:spPr>
              <a:xfrm>
                <a:off x="3731675" y="4855412"/>
                <a:ext cx="167425" cy="16742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75000"/>
                      <a:lumOff val="25000"/>
                    </a:schemeClr>
                  </a:solidFill>
                  <a:cs typeface="+mn-ea"/>
                  <a:sym typeface="+mn-lt"/>
                </a:endParaRPr>
              </a:p>
            </p:txBody>
          </p:sp>
        </p:grpSp>
      </p:grpSp>
      <p:grpSp>
        <p:nvGrpSpPr>
          <p:cNvPr id="46" name="组合 45"/>
          <p:cNvGrpSpPr/>
          <p:nvPr/>
        </p:nvGrpSpPr>
        <p:grpSpPr>
          <a:xfrm>
            <a:off x="7095660" y="1663810"/>
            <a:ext cx="4563003" cy="1832251"/>
            <a:chOff x="7731645" y="2153486"/>
            <a:chExt cx="3422698" cy="1373870"/>
          </a:xfrm>
        </p:grpSpPr>
        <p:sp>
          <p:nvSpPr>
            <p:cNvPr id="47" name="文本框 16"/>
            <p:cNvSpPr txBox="1"/>
            <p:nvPr/>
          </p:nvSpPr>
          <p:spPr>
            <a:xfrm>
              <a:off x="8488765" y="2153486"/>
              <a:ext cx="968180" cy="311551"/>
            </a:xfrm>
            <a:prstGeom prst="rect">
              <a:avLst/>
            </a:prstGeom>
            <a:noFill/>
          </p:spPr>
          <p:txBody>
            <a:bodyPr wrap="none" rtlCol="0">
              <a:spAutoFit/>
            </a:bodyPr>
            <a:lstStyle/>
            <a:p>
              <a:r>
                <a:rPr lang="en-US" altLang="zh-CN" sz="2100" dirty="0">
                  <a:solidFill>
                    <a:schemeClr val="tx1">
                      <a:lumMod val="75000"/>
                      <a:lumOff val="25000"/>
                    </a:schemeClr>
                  </a:solidFill>
                  <a:cs typeface="+mn-ea"/>
                  <a:sym typeface="+mn-lt"/>
                </a:rPr>
                <a:t>Core Info</a:t>
              </a:r>
              <a:endParaRPr lang="zh-CN" altLang="en-US" sz="2100" dirty="0">
                <a:solidFill>
                  <a:schemeClr val="tx1">
                    <a:lumMod val="75000"/>
                    <a:lumOff val="25000"/>
                  </a:schemeClr>
                </a:solidFill>
                <a:cs typeface="+mn-ea"/>
                <a:sym typeface="+mn-lt"/>
              </a:endParaRPr>
            </a:p>
          </p:txBody>
        </p:sp>
        <p:sp>
          <p:nvSpPr>
            <p:cNvPr id="48" name="矩形 47"/>
            <p:cNvSpPr/>
            <p:nvPr/>
          </p:nvSpPr>
          <p:spPr>
            <a:xfrm>
              <a:off x="8488765" y="2474760"/>
              <a:ext cx="2665578" cy="1052596"/>
            </a:xfrm>
            <a:prstGeom prst="rect">
              <a:avLst/>
            </a:prstGeom>
          </p:spPr>
          <p:txBody>
            <a:bodyPr wrap="square">
              <a:spAutoFit/>
            </a:bodyPr>
            <a:lstStyle/>
            <a:p>
              <a:pPr>
                <a:lnSpc>
                  <a:spcPct val="130000"/>
                </a:lnSpc>
              </a:pPr>
              <a:r>
                <a:rPr lang="zh-CN" altLang="en-US" sz="1600" dirty="0">
                  <a:solidFill>
                    <a:schemeClr val="tx1">
                      <a:lumMod val="75000"/>
                      <a:lumOff val="25000"/>
                    </a:schemeClr>
                  </a:solidFill>
                  <a:latin typeface="+mn-ea"/>
                </a:rPr>
                <a:t>标题数字等都可以通过点击和重新输入进行更改，顶部“开始”面板中可以对字体、字号、颜色、行距等进行修改。</a:t>
              </a:r>
            </a:p>
          </p:txBody>
        </p:sp>
        <p:grpSp>
          <p:nvGrpSpPr>
            <p:cNvPr id="49" name="组合 48"/>
            <p:cNvGrpSpPr/>
            <p:nvPr/>
          </p:nvGrpSpPr>
          <p:grpSpPr>
            <a:xfrm>
              <a:off x="7731645" y="2197083"/>
              <a:ext cx="678728" cy="678728"/>
              <a:chOff x="7731645" y="2197083"/>
              <a:chExt cx="678728" cy="678728"/>
            </a:xfrm>
          </p:grpSpPr>
          <p:sp>
            <p:nvSpPr>
              <p:cNvPr id="50" name="椭圆 49"/>
              <p:cNvSpPr/>
              <p:nvPr/>
            </p:nvSpPr>
            <p:spPr>
              <a:xfrm>
                <a:off x="7731645" y="2197083"/>
                <a:ext cx="678728" cy="678728"/>
              </a:xfrm>
              <a:prstGeom prst="ellipse">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75000"/>
                      <a:lumOff val="25000"/>
                    </a:schemeClr>
                  </a:solidFill>
                  <a:cs typeface="+mn-ea"/>
                  <a:sym typeface="+mn-lt"/>
                </a:endParaRPr>
              </a:p>
            </p:txBody>
          </p:sp>
          <p:sp>
            <p:nvSpPr>
              <p:cNvPr id="51" name="Freeform 34"/>
              <p:cNvSpPr/>
              <p:nvPr/>
            </p:nvSpPr>
            <p:spPr bwMode="auto">
              <a:xfrm>
                <a:off x="7888092" y="2381749"/>
                <a:ext cx="365833" cy="339099"/>
              </a:xfrm>
              <a:custGeom>
                <a:avLst/>
                <a:gdLst>
                  <a:gd name="T0" fmla="*/ 258 w 298"/>
                  <a:gd name="T1" fmla="*/ 0 h 276"/>
                  <a:gd name="T2" fmla="*/ 41 w 298"/>
                  <a:gd name="T3" fmla="*/ 0 h 276"/>
                  <a:gd name="T4" fmla="*/ 0 w 298"/>
                  <a:gd name="T5" fmla="*/ 40 h 276"/>
                  <a:gd name="T6" fmla="*/ 0 w 298"/>
                  <a:gd name="T7" fmla="*/ 180 h 276"/>
                  <a:gd name="T8" fmla="*/ 41 w 298"/>
                  <a:gd name="T9" fmla="*/ 220 h 276"/>
                  <a:gd name="T10" fmla="*/ 128 w 298"/>
                  <a:gd name="T11" fmla="*/ 220 h 276"/>
                  <a:gd name="T12" fmla="*/ 128 w 298"/>
                  <a:gd name="T13" fmla="*/ 276 h 276"/>
                  <a:gd name="T14" fmla="*/ 220 w 298"/>
                  <a:gd name="T15" fmla="*/ 220 h 276"/>
                  <a:gd name="T16" fmla="*/ 258 w 298"/>
                  <a:gd name="T17" fmla="*/ 220 h 276"/>
                  <a:gd name="T18" fmla="*/ 298 w 298"/>
                  <a:gd name="T19" fmla="*/ 180 h 276"/>
                  <a:gd name="T20" fmla="*/ 298 w 298"/>
                  <a:gd name="T21" fmla="*/ 40 h 276"/>
                  <a:gd name="T22" fmla="*/ 258 w 298"/>
                  <a:gd name="T23"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8" h="276">
                    <a:moveTo>
                      <a:pt x="258" y="0"/>
                    </a:moveTo>
                    <a:cubicBezTo>
                      <a:pt x="41" y="0"/>
                      <a:pt x="41" y="0"/>
                      <a:pt x="41" y="0"/>
                    </a:cubicBezTo>
                    <a:cubicBezTo>
                      <a:pt x="19" y="0"/>
                      <a:pt x="0" y="18"/>
                      <a:pt x="0" y="40"/>
                    </a:cubicBezTo>
                    <a:cubicBezTo>
                      <a:pt x="0" y="180"/>
                      <a:pt x="0" y="180"/>
                      <a:pt x="0" y="180"/>
                    </a:cubicBezTo>
                    <a:cubicBezTo>
                      <a:pt x="0" y="202"/>
                      <a:pt x="19" y="220"/>
                      <a:pt x="41" y="220"/>
                    </a:cubicBezTo>
                    <a:cubicBezTo>
                      <a:pt x="128" y="220"/>
                      <a:pt x="128" y="220"/>
                      <a:pt x="128" y="220"/>
                    </a:cubicBezTo>
                    <a:cubicBezTo>
                      <a:pt x="128" y="276"/>
                      <a:pt x="128" y="276"/>
                      <a:pt x="128" y="276"/>
                    </a:cubicBezTo>
                    <a:cubicBezTo>
                      <a:pt x="220" y="220"/>
                      <a:pt x="220" y="220"/>
                      <a:pt x="220" y="220"/>
                    </a:cubicBezTo>
                    <a:cubicBezTo>
                      <a:pt x="258" y="220"/>
                      <a:pt x="258" y="220"/>
                      <a:pt x="258" y="220"/>
                    </a:cubicBezTo>
                    <a:cubicBezTo>
                      <a:pt x="280" y="220"/>
                      <a:pt x="298" y="202"/>
                      <a:pt x="298" y="180"/>
                    </a:cubicBezTo>
                    <a:cubicBezTo>
                      <a:pt x="298" y="40"/>
                      <a:pt x="298" y="40"/>
                      <a:pt x="298" y="40"/>
                    </a:cubicBezTo>
                    <a:cubicBezTo>
                      <a:pt x="298" y="18"/>
                      <a:pt x="280" y="0"/>
                      <a:pt x="258" y="0"/>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75000"/>
                      <a:lumOff val="25000"/>
                    </a:schemeClr>
                  </a:solidFill>
                  <a:cs typeface="+mn-ea"/>
                  <a:sym typeface="+mn-lt"/>
                </a:endParaRPr>
              </a:p>
            </p:txBody>
          </p:sp>
          <p:sp>
            <p:nvSpPr>
              <p:cNvPr id="52" name="椭圆 51"/>
              <p:cNvSpPr/>
              <p:nvPr/>
            </p:nvSpPr>
            <p:spPr>
              <a:xfrm>
                <a:off x="8197467" y="2688259"/>
                <a:ext cx="167425" cy="16742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75000"/>
                      <a:lumOff val="25000"/>
                    </a:schemeClr>
                  </a:solidFill>
                  <a:cs typeface="+mn-ea"/>
                  <a:sym typeface="+mn-lt"/>
                </a:endParaRPr>
              </a:p>
            </p:txBody>
          </p:sp>
        </p:grpSp>
      </p:grpSp>
      <p:grpSp>
        <p:nvGrpSpPr>
          <p:cNvPr id="53" name="组合 52"/>
          <p:cNvGrpSpPr/>
          <p:nvPr/>
        </p:nvGrpSpPr>
        <p:grpSpPr>
          <a:xfrm>
            <a:off x="7127502" y="4438091"/>
            <a:ext cx="4531163" cy="1832251"/>
            <a:chOff x="7755528" y="4233714"/>
            <a:chExt cx="3398815" cy="1373870"/>
          </a:xfrm>
        </p:grpSpPr>
        <p:sp>
          <p:nvSpPr>
            <p:cNvPr id="54" name="文本框 17"/>
            <p:cNvSpPr txBox="1"/>
            <p:nvPr/>
          </p:nvSpPr>
          <p:spPr>
            <a:xfrm>
              <a:off x="8488765" y="4233714"/>
              <a:ext cx="968180" cy="311551"/>
            </a:xfrm>
            <a:prstGeom prst="rect">
              <a:avLst/>
            </a:prstGeom>
            <a:noFill/>
          </p:spPr>
          <p:txBody>
            <a:bodyPr wrap="none" rtlCol="0">
              <a:spAutoFit/>
            </a:bodyPr>
            <a:lstStyle/>
            <a:p>
              <a:r>
                <a:rPr lang="en-US" altLang="zh-CN" sz="2100" dirty="0">
                  <a:solidFill>
                    <a:schemeClr val="tx1">
                      <a:lumMod val="75000"/>
                      <a:lumOff val="25000"/>
                    </a:schemeClr>
                  </a:solidFill>
                  <a:cs typeface="+mn-ea"/>
                  <a:sym typeface="+mn-lt"/>
                </a:rPr>
                <a:t>Core Info</a:t>
              </a:r>
              <a:endParaRPr lang="zh-CN" altLang="en-US" sz="2100" dirty="0">
                <a:solidFill>
                  <a:schemeClr val="tx1">
                    <a:lumMod val="75000"/>
                    <a:lumOff val="25000"/>
                  </a:schemeClr>
                </a:solidFill>
                <a:cs typeface="+mn-ea"/>
                <a:sym typeface="+mn-lt"/>
              </a:endParaRPr>
            </a:p>
          </p:txBody>
        </p:sp>
        <p:sp>
          <p:nvSpPr>
            <p:cNvPr id="55" name="矩形 54"/>
            <p:cNvSpPr/>
            <p:nvPr/>
          </p:nvSpPr>
          <p:spPr>
            <a:xfrm>
              <a:off x="8488765" y="4554988"/>
              <a:ext cx="2665578" cy="1052596"/>
            </a:xfrm>
            <a:prstGeom prst="rect">
              <a:avLst/>
            </a:prstGeom>
          </p:spPr>
          <p:txBody>
            <a:bodyPr wrap="square">
              <a:spAutoFit/>
            </a:bodyPr>
            <a:lstStyle/>
            <a:p>
              <a:pPr>
                <a:lnSpc>
                  <a:spcPct val="130000"/>
                </a:lnSpc>
              </a:pPr>
              <a:r>
                <a:rPr lang="zh-CN" altLang="en-US" sz="1600" dirty="0">
                  <a:solidFill>
                    <a:schemeClr val="tx1">
                      <a:lumMod val="75000"/>
                      <a:lumOff val="25000"/>
                    </a:schemeClr>
                  </a:solidFill>
                  <a:latin typeface="+mn-ea"/>
                </a:rPr>
                <a:t>标题数字等都可以通过点击和重新输入进行更改，顶部“开始”面板中可以对字体、字号、颜色、行距等进行修改。</a:t>
              </a:r>
            </a:p>
          </p:txBody>
        </p:sp>
        <p:grpSp>
          <p:nvGrpSpPr>
            <p:cNvPr id="56" name="组合 55"/>
            <p:cNvGrpSpPr/>
            <p:nvPr/>
          </p:nvGrpSpPr>
          <p:grpSpPr>
            <a:xfrm>
              <a:off x="7755528" y="4374525"/>
              <a:ext cx="678728" cy="678728"/>
              <a:chOff x="7755528" y="4374525"/>
              <a:chExt cx="678728" cy="678728"/>
            </a:xfrm>
          </p:grpSpPr>
          <p:sp>
            <p:nvSpPr>
              <p:cNvPr id="57" name="椭圆 56"/>
              <p:cNvSpPr/>
              <p:nvPr/>
            </p:nvSpPr>
            <p:spPr>
              <a:xfrm>
                <a:off x="7755528" y="4374525"/>
                <a:ext cx="678728" cy="678728"/>
              </a:xfrm>
              <a:prstGeom prst="ellipse">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75000"/>
                      <a:lumOff val="25000"/>
                    </a:schemeClr>
                  </a:solidFill>
                  <a:cs typeface="+mn-ea"/>
                  <a:sym typeface="+mn-lt"/>
                </a:endParaRPr>
              </a:p>
            </p:txBody>
          </p:sp>
          <p:sp>
            <p:nvSpPr>
              <p:cNvPr id="58" name="Freeform 92"/>
              <p:cNvSpPr>
                <a:spLocks noEditPoints="1"/>
              </p:cNvSpPr>
              <p:nvPr/>
            </p:nvSpPr>
            <p:spPr bwMode="auto">
              <a:xfrm>
                <a:off x="7926246" y="4540822"/>
                <a:ext cx="346134" cy="346134"/>
              </a:xfrm>
              <a:custGeom>
                <a:avLst/>
                <a:gdLst>
                  <a:gd name="T0" fmla="*/ 281 w 282"/>
                  <a:gd name="T1" fmla="*/ 129 h 282"/>
                  <a:gd name="T2" fmla="*/ 242 w 282"/>
                  <a:gd name="T3" fmla="*/ 102 h 282"/>
                  <a:gd name="T4" fmla="*/ 252 w 282"/>
                  <a:gd name="T5" fmla="*/ 54 h 282"/>
                  <a:gd name="T6" fmla="*/ 230 w 282"/>
                  <a:gd name="T7" fmla="*/ 32 h 282"/>
                  <a:gd name="T8" fmla="*/ 185 w 282"/>
                  <a:gd name="T9" fmla="*/ 39 h 282"/>
                  <a:gd name="T10" fmla="*/ 159 w 282"/>
                  <a:gd name="T11" fmla="*/ 1 h 282"/>
                  <a:gd name="T12" fmla="*/ 121 w 282"/>
                  <a:gd name="T13" fmla="*/ 2 h 282"/>
                  <a:gd name="T14" fmla="*/ 94 w 282"/>
                  <a:gd name="T15" fmla="*/ 36 h 282"/>
                  <a:gd name="T16" fmla="*/ 53 w 282"/>
                  <a:gd name="T17" fmla="*/ 31 h 282"/>
                  <a:gd name="T18" fmla="*/ 32 w 282"/>
                  <a:gd name="T19" fmla="*/ 52 h 282"/>
                  <a:gd name="T20" fmla="*/ 38 w 282"/>
                  <a:gd name="T21" fmla="*/ 97 h 282"/>
                  <a:gd name="T22" fmla="*/ 2 w 282"/>
                  <a:gd name="T23" fmla="*/ 123 h 282"/>
                  <a:gd name="T24" fmla="*/ 1 w 282"/>
                  <a:gd name="T25" fmla="*/ 157 h 282"/>
                  <a:gd name="T26" fmla="*/ 35 w 282"/>
                  <a:gd name="T27" fmla="*/ 184 h 282"/>
                  <a:gd name="T28" fmla="*/ 29 w 282"/>
                  <a:gd name="T29" fmla="*/ 226 h 282"/>
                  <a:gd name="T30" fmla="*/ 53 w 282"/>
                  <a:gd name="T31" fmla="*/ 251 h 282"/>
                  <a:gd name="T32" fmla="*/ 96 w 282"/>
                  <a:gd name="T33" fmla="*/ 246 h 282"/>
                  <a:gd name="T34" fmla="*/ 122 w 282"/>
                  <a:gd name="T35" fmla="*/ 280 h 282"/>
                  <a:gd name="T36" fmla="*/ 161 w 282"/>
                  <a:gd name="T37" fmla="*/ 280 h 282"/>
                  <a:gd name="T38" fmla="*/ 187 w 282"/>
                  <a:gd name="T39" fmla="*/ 251 h 282"/>
                  <a:gd name="T40" fmla="*/ 225 w 282"/>
                  <a:gd name="T41" fmla="*/ 254 h 282"/>
                  <a:gd name="T42" fmla="*/ 251 w 282"/>
                  <a:gd name="T43" fmla="*/ 229 h 282"/>
                  <a:gd name="T44" fmla="*/ 245 w 282"/>
                  <a:gd name="T45" fmla="*/ 186 h 282"/>
                  <a:gd name="T46" fmla="*/ 281 w 282"/>
                  <a:gd name="T47" fmla="*/ 160 h 282"/>
                  <a:gd name="T48" fmla="*/ 281 w 282"/>
                  <a:gd name="T49" fmla="*/ 129 h 282"/>
                  <a:gd name="T50" fmla="*/ 192 w 282"/>
                  <a:gd name="T51" fmla="*/ 163 h 282"/>
                  <a:gd name="T52" fmla="*/ 119 w 282"/>
                  <a:gd name="T53" fmla="*/ 192 h 282"/>
                  <a:gd name="T54" fmla="*/ 90 w 282"/>
                  <a:gd name="T55" fmla="*/ 119 h 282"/>
                  <a:gd name="T56" fmla="*/ 163 w 282"/>
                  <a:gd name="T57" fmla="*/ 90 h 282"/>
                  <a:gd name="T58" fmla="*/ 192 w 282"/>
                  <a:gd name="T59" fmla="*/ 16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282">
                    <a:moveTo>
                      <a:pt x="281" y="129"/>
                    </a:moveTo>
                    <a:cubicBezTo>
                      <a:pt x="264" y="129"/>
                      <a:pt x="248" y="118"/>
                      <a:pt x="242" y="102"/>
                    </a:cubicBezTo>
                    <a:cubicBezTo>
                      <a:pt x="235" y="85"/>
                      <a:pt x="240" y="66"/>
                      <a:pt x="252" y="54"/>
                    </a:cubicBezTo>
                    <a:cubicBezTo>
                      <a:pt x="246" y="46"/>
                      <a:pt x="238" y="39"/>
                      <a:pt x="230" y="32"/>
                    </a:cubicBezTo>
                    <a:cubicBezTo>
                      <a:pt x="218" y="42"/>
                      <a:pt x="201" y="46"/>
                      <a:pt x="185" y="39"/>
                    </a:cubicBezTo>
                    <a:cubicBezTo>
                      <a:pt x="169" y="32"/>
                      <a:pt x="160" y="17"/>
                      <a:pt x="159" y="1"/>
                    </a:cubicBezTo>
                    <a:cubicBezTo>
                      <a:pt x="146" y="0"/>
                      <a:pt x="133" y="0"/>
                      <a:pt x="121" y="2"/>
                    </a:cubicBezTo>
                    <a:cubicBezTo>
                      <a:pt x="118" y="17"/>
                      <a:pt x="109" y="30"/>
                      <a:pt x="94" y="36"/>
                    </a:cubicBezTo>
                    <a:cubicBezTo>
                      <a:pt x="80" y="42"/>
                      <a:pt x="64" y="39"/>
                      <a:pt x="53" y="31"/>
                    </a:cubicBezTo>
                    <a:cubicBezTo>
                      <a:pt x="45" y="38"/>
                      <a:pt x="38" y="45"/>
                      <a:pt x="32" y="52"/>
                    </a:cubicBezTo>
                    <a:cubicBezTo>
                      <a:pt x="41" y="65"/>
                      <a:pt x="44" y="81"/>
                      <a:pt x="38" y="97"/>
                    </a:cubicBezTo>
                    <a:cubicBezTo>
                      <a:pt x="31" y="112"/>
                      <a:pt x="17" y="121"/>
                      <a:pt x="2" y="123"/>
                    </a:cubicBezTo>
                    <a:cubicBezTo>
                      <a:pt x="0" y="134"/>
                      <a:pt x="0" y="146"/>
                      <a:pt x="1" y="157"/>
                    </a:cubicBezTo>
                    <a:cubicBezTo>
                      <a:pt x="16" y="159"/>
                      <a:pt x="29" y="169"/>
                      <a:pt x="35" y="184"/>
                    </a:cubicBezTo>
                    <a:cubicBezTo>
                      <a:pt x="41" y="198"/>
                      <a:pt x="38" y="214"/>
                      <a:pt x="29" y="226"/>
                    </a:cubicBezTo>
                    <a:cubicBezTo>
                      <a:pt x="36" y="235"/>
                      <a:pt x="44" y="244"/>
                      <a:pt x="53" y="251"/>
                    </a:cubicBezTo>
                    <a:cubicBezTo>
                      <a:pt x="65" y="242"/>
                      <a:pt x="81" y="240"/>
                      <a:pt x="96" y="246"/>
                    </a:cubicBezTo>
                    <a:cubicBezTo>
                      <a:pt x="111" y="252"/>
                      <a:pt x="120" y="266"/>
                      <a:pt x="122" y="280"/>
                    </a:cubicBezTo>
                    <a:cubicBezTo>
                      <a:pt x="135" y="282"/>
                      <a:pt x="148" y="282"/>
                      <a:pt x="161" y="280"/>
                    </a:cubicBezTo>
                    <a:cubicBezTo>
                      <a:pt x="164" y="268"/>
                      <a:pt x="173" y="257"/>
                      <a:pt x="187" y="251"/>
                    </a:cubicBezTo>
                    <a:cubicBezTo>
                      <a:pt x="200" y="246"/>
                      <a:pt x="213" y="248"/>
                      <a:pt x="225" y="254"/>
                    </a:cubicBezTo>
                    <a:cubicBezTo>
                      <a:pt x="234" y="247"/>
                      <a:pt x="243" y="239"/>
                      <a:pt x="251" y="229"/>
                    </a:cubicBezTo>
                    <a:cubicBezTo>
                      <a:pt x="242" y="217"/>
                      <a:pt x="239" y="201"/>
                      <a:pt x="245" y="186"/>
                    </a:cubicBezTo>
                    <a:cubicBezTo>
                      <a:pt x="252" y="171"/>
                      <a:pt x="266" y="161"/>
                      <a:pt x="281" y="160"/>
                    </a:cubicBezTo>
                    <a:cubicBezTo>
                      <a:pt x="282" y="149"/>
                      <a:pt x="282" y="139"/>
                      <a:pt x="281" y="129"/>
                    </a:cubicBezTo>
                    <a:close/>
                    <a:moveTo>
                      <a:pt x="192" y="163"/>
                    </a:moveTo>
                    <a:cubicBezTo>
                      <a:pt x="180" y="191"/>
                      <a:pt x="147" y="204"/>
                      <a:pt x="119" y="192"/>
                    </a:cubicBezTo>
                    <a:cubicBezTo>
                      <a:pt x="91" y="180"/>
                      <a:pt x="78" y="147"/>
                      <a:pt x="90" y="119"/>
                    </a:cubicBezTo>
                    <a:cubicBezTo>
                      <a:pt x="102" y="91"/>
                      <a:pt x="135" y="78"/>
                      <a:pt x="163" y="90"/>
                    </a:cubicBezTo>
                    <a:cubicBezTo>
                      <a:pt x="191" y="102"/>
                      <a:pt x="204" y="135"/>
                      <a:pt x="192" y="163"/>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75000"/>
                      <a:lumOff val="25000"/>
                    </a:schemeClr>
                  </a:solidFill>
                  <a:cs typeface="+mn-ea"/>
                  <a:sym typeface="+mn-lt"/>
                </a:endParaRPr>
              </a:p>
            </p:txBody>
          </p:sp>
          <p:sp>
            <p:nvSpPr>
              <p:cNvPr id="59" name="椭圆 58"/>
              <p:cNvSpPr/>
              <p:nvPr/>
            </p:nvSpPr>
            <p:spPr>
              <a:xfrm>
                <a:off x="8215922" y="4882456"/>
                <a:ext cx="167425" cy="16742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75000"/>
                      <a:lumOff val="25000"/>
                    </a:schemeClr>
                  </a:solidFill>
                  <a:cs typeface="+mn-ea"/>
                  <a:sym typeface="+mn-lt"/>
                </a:endParaRPr>
              </a:p>
            </p:txBody>
          </p:sp>
        </p:gr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additive="base">
                                        <p:cTn id="30" dur="500" fill="hold"/>
                                        <p:tgtEl>
                                          <p:spTgt spid="53"/>
                                        </p:tgtEl>
                                        <p:attrNameLst>
                                          <p:attrName>ppt_x</p:attrName>
                                        </p:attrNameLst>
                                      </p:cBhvr>
                                      <p:tavLst>
                                        <p:tav tm="0">
                                          <p:val>
                                            <p:strVal val="#ppt_x"/>
                                          </p:val>
                                        </p:tav>
                                        <p:tav tm="100000">
                                          <p:val>
                                            <p:strVal val="#ppt_x"/>
                                          </p:val>
                                        </p:tav>
                                      </p:tavLst>
                                    </p:anim>
                                    <p:anim calcmode="lin" valueType="num">
                                      <p:cBhvr additive="base">
                                        <p:cTn id="31"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997295" y="1987840"/>
            <a:ext cx="2627913" cy="16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25" name="矩形 24"/>
          <p:cNvSpPr/>
          <p:nvPr/>
        </p:nvSpPr>
        <p:spPr>
          <a:xfrm flipV="1">
            <a:off x="4997294" y="3822793"/>
            <a:ext cx="2627913" cy="16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27" name="文本框 23"/>
          <p:cNvSpPr txBox="1"/>
          <p:nvPr/>
        </p:nvSpPr>
        <p:spPr>
          <a:xfrm>
            <a:off x="2934734" y="4224510"/>
            <a:ext cx="6753034" cy="641985"/>
          </a:xfrm>
          <a:prstGeom prst="rect">
            <a:avLst/>
          </a:prstGeom>
          <a:noFill/>
        </p:spPr>
        <p:txBody>
          <a:bodyPr wrap="square" rtlCol="0" anchor="t">
            <a:spAutoFit/>
          </a:bodyPr>
          <a:lstStyle/>
          <a:p>
            <a:pPr algn="ctr"/>
            <a:r>
              <a:rPr lang="zh-CN" altLang="en-US" sz="1200" dirty="0">
                <a:solidFill>
                  <a:schemeClr val="bg2">
                    <a:lumMod val="25000"/>
                  </a:schemeClr>
                </a:solidFill>
              </a:rPr>
              <a:t>Please add a clear business template</a:t>
            </a:r>
          </a:p>
          <a:p>
            <a:pPr algn="ctr"/>
            <a:r>
              <a:rPr lang="zh-CN" altLang="en-US" sz="1200" dirty="0">
                <a:solidFill>
                  <a:schemeClr val="bg2">
                    <a:lumMod val="25000"/>
                  </a:schemeClr>
                </a:solidFill>
              </a:rPr>
              <a:t> for the title content you want to add  Please add aclear business template for the title content you want to add</a:t>
            </a:r>
          </a:p>
        </p:txBody>
      </p:sp>
      <p:sp>
        <p:nvSpPr>
          <p:cNvPr id="28" name="文本框 29"/>
          <p:cNvSpPr txBox="1"/>
          <p:nvPr/>
        </p:nvSpPr>
        <p:spPr>
          <a:xfrm>
            <a:off x="4860275" y="2212029"/>
            <a:ext cx="2901950" cy="923330"/>
          </a:xfrm>
          <a:prstGeom prst="rect">
            <a:avLst/>
          </a:prstGeom>
          <a:noFill/>
        </p:spPr>
        <p:txBody>
          <a:bodyPr wrap="square" rtlCol="0">
            <a:spAutoFit/>
          </a:bodyPr>
          <a:lstStyle/>
          <a:p>
            <a:r>
              <a:rPr lang="en-US" altLang="zh-CN" sz="5400" dirty="0">
                <a:solidFill>
                  <a:schemeClr val="tx1">
                    <a:lumMod val="75000"/>
                    <a:lumOff val="25000"/>
                  </a:schemeClr>
                </a:solidFill>
                <a:latin typeface="微软雅黑" panose="020B0503020204020204" pitchFamily="34" charset="-122"/>
                <a:ea typeface="微软雅黑" panose="020B0503020204020204" pitchFamily="34" charset="-122"/>
              </a:rPr>
              <a:t>PART 03</a:t>
            </a:r>
          </a:p>
        </p:txBody>
      </p:sp>
      <p:sp>
        <p:nvSpPr>
          <p:cNvPr id="29" name="文本框 30"/>
          <p:cNvSpPr txBox="1"/>
          <p:nvPr/>
        </p:nvSpPr>
        <p:spPr>
          <a:xfrm>
            <a:off x="4723258" y="3031682"/>
            <a:ext cx="319786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活动规划</a:t>
            </a:r>
          </a:p>
        </p:txBody>
      </p:sp>
      <p:grpSp>
        <p:nvGrpSpPr>
          <p:cNvPr id="30" name="组合 34"/>
          <p:cNvGrpSpPr/>
          <p:nvPr/>
        </p:nvGrpSpPr>
        <p:grpSpPr bwMode="auto">
          <a:xfrm>
            <a:off x="93424" y="258721"/>
            <a:ext cx="2791343" cy="4447459"/>
            <a:chOff x="0" y="0"/>
            <a:chExt cx="3610989" cy="5753100"/>
          </a:xfrm>
        </p:grpSpPr>
        <p:pic>
          <p:nvPicPr>
            <p:cNvPr id="31" name="组合 16"/>
            <p:cNvPicPr>
              <a:picLocks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92178" y="-188506"/>
              <a:ext cx="4125910" cy="630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reeform 51"/>
            <p:cNvSpPr>
              <a:spLocks noEditPoints="1"/>
            </p:cNvSpPr>
            <p:nvPr/>
          </p:nvSpPr>
          <p:spPr bwMode="auto">
            <a:xfrm>
              <a:off x="1038933" y="265083"/>
              <a:ext cx="385562" cy="280776"/>
            </a:xfrm>
            <a:custGeom>
              <a:avLst/>
              <a:gdLst>
                <a:gd name="T0" fmla="*/ 58884338 w 376"/>
                <a:gd name="T1" fmla="*/ 30451894 h 274"/>
                <a:gd name="T2" fmla="*/ 334379690 w 376"/>
                <a:gd name="T3" fmla="*/ 30451894 h 274"/>
                <a:gd name="T4" fmla="*/ 334379690 w 376"/>
                <a:gd name="T5" fmla="*/ 196362824 h 274"/>
                <a:gd name="T6" fmla="*/ 58884338 w 376"/>
                <a:gd name="T7" fmla="*/ 196362824 h 274"/>
                <a:gd name="T8" fmla="*/ 58884338 w 376"/>
                <a:gd name="T9" fmla="*/ 30451894 h 274"/>
                <a:gd name="T10" fmla="*/ 90429673 w 376"/>
                <a:gd name="T11" fmla="*/ 153310865 h 274"/>
                <a:gd name="T12" fmla="*/ 90429673 w 376"/>
                <a:gd name="T13" fmla="*/ 162760920 h 274"/>
                <a:gd name="T14" fmla="*/ 269185893 w 376"/>
                <a:gd name="T15" fmla="*/ 162760920 h 274"/>
                <a:gd name="T16" fmla="*/ 269185893 w 376"/>
                <a:gd name="T17" fmla="*/ 153310865 h 274"/>
                <a:gd name="T18" fmla="*/ 90429673 w 376"/>
                <a:gd name="T19" fmla="*/ 153310865 h 274"/>
                <a:gd name="T20" fmla="*/ 90429673 w 376"/>
                <a:gd name="T21" fmla="*/ 131258655 h 274"/>
                <a:gd name="T22" fmla="*/ 90429673 w 376"/>
                <a:gd name="T23" fmla="*/ 140709767 h 274"/>
                <a:gd name="T24" fmla="*/ 269185893 w 376"/>
                <a:gd name="T25" fmla="*/ 140709767 h 274"/>
                <a:gd name="T26" fmla="*/ 269185893 w 376"/>
                <a:gd name="T27" fmla="*/ 131258655 h 274"/>
                <a:gd name="T28" fmla="*/ 90429673 w 376"/>
                <a:gd name="T29" fmla="*/ 131258655 h 274"/>
                <a:gd name="T30" fmla="*/ 90429673 w 376"/>
                <a:gd name="T31" fmla="*/ 105007135 h 274"/>
                <a:gd name="T32" fmla="*/ 90429673 w 376"/>
                <a:gd name="T33" fmla="*/ 113407867 h 274"/>
                <a:gd name="T34" fmla="*/ 319658609 w 376"/>
                <a:gd name="T35" fmla="*/ 113407867 h 274"/>
                <a:gd name="T36" fmla="*/ 319658609 w 376"/>
                <a:gd name="T37" fmla="*/ 105007135 h 274"/>
                <a:gd name="T38" fmla="*/ 90429673 w 376"/>
                <a:gd name="T39" fmla="*/ 105007135 h 274"/>
                <a:gd name="T40" fmla="*/ 90429673 w 376"/>
                <a:gd name="T41" fmla="*/ 79804938 h 274"/>
                <a:gd name="T42" fmla="*/ 90429673 w 376"/>
                <a:gd name="T43" fmla="*/ 89256018 h 274"/>
                <a:gd name="T44" fmla="*/ 319658609 w 376"/>
                <a:gd name="T45" fmla="*/ 89256018 h 274"/>
                <a:gd name="T46" fmla="*/ 319658609 w 376"/>
                <a:gd name="T47" fmla="*/ 79804938 h 274"/>
                <a:gd name="T48" fmla="*/ 90429673 w 376"/>
                <a:gd name="T49" fmla="*/ 79804938 h 274"/>
                <a:gd name="T50" fmla="*/ 90429673 w 376"/>
                <a:gd name="T51" fmla="*/ 54603751 h 274"/>
                <a:gd name="T52" fmla="*/ 90429673 w 376"/>
                <a:gd name="T53" fmla="*/ 64054830 h 274"/>
                <a:gd name="T54" fmla="*/ 319658609 w 376"/>
                <a:gd name="T55" fmla="*/ 64054830 h 274"/>
                <a:gd name="T56" fmla="*/ 319658609 w 376"/>
                <a:gd name="T57" fmla="*/ 54603751 h 274"/>
                <a:gd name="T58" fmla="*/ 90429673 w 376"/>
                <a:gd name="T59" fmla="*/ 54603751 h 274"/>
                <a:gd name="T60" fmla="*/ 175601964 w 376"/>
                <a:gd name="T61" fmla="*/ 241516503 h 274"/>
                <a:gd name="T62" fmla="*/ 217662048 w 376"/>
                <a:gd name="T63" fmla="*/ 241516503 h 274"/>
                <a:gd name="T64" fmla="*/ 232383128 w 376"/>
                <a:gd name="T65" fmla="*/ 265668352 h 274"/>
                <a:gd name="T66" fmla="*/ 162984042 w 376"/>
                <a:gd name="T67" fmla="*/ 265668352 h 274"/>
                <a:gd name="T68" fmla="*/ 175601964 w 376"/>
                <a:gd name="T69" fmla="*/ 241516503 h 274"/>
                <a:gd name="T70" fmla="*/ 59936430 w 376"/>
                <a:gd name="T71" fmla="*/ 0 h 274"/>
                <a:gd name="T72" fmla="*/ 31545327 w 376"/>
                <a:gd name="T73" fmla="*/ 28352223 h 274"/>
                <a:gd name="T74" fmla="*/ 31545327 w 376"/>
                <a:gd name="T75" fmla="*/ 192163483 h 274"/>
                <a:gd name="T76" fmla="*/ 52575890 w 376"/>
                <a:gd name="T77" fmla="*/ 220514673 h 274"/>
                <a:gd name="T78" fmla="*/ 52575890 w 376"/>
                <a:gd name="T79" fmla="*/ 220514673 h 274"/>
                <a:gd name="T80" fmla="*/ 0 w 376"/>
                <a:gd name="T81" fmla="*/ 261467986 h 274"/>
                <a:gd name="T82" fmla="*/ 0 w 376"/>
                <a:gd name="T83" fmla="*/ 287719570 h 274"/>
                <a:gd name="T84" fmla="*/ 395367170 w 376"/>
                <a:gd name="T85" fmla="*/ 287719570 h 274"/>
                <a:gd name="T86" fmla="*/ 395367170 w 376"/>
                <a:gd name="T87" fmla="*/ 261467986 h 274"/>
                <a:gd name="T88" fmla="*/ 338586006 w 376"/>
                <a:gd name="T89" fmla="*/ 220514673 h 274"/>
                <a:gd name="T90" fmla="*/ 361718693 w 376"/>
                <a:gd name="T91" fmla="*/ 192163483 h 274"/>
                <a:gd name="T92" fmla="*/ 361718693 w 376"/>
                <a:gd name="T93" fmla="*/ 28352223 h 274"/>
                <a:gd name="T94" fmla="*/ 332276532 w 376"/>
                <a:gd name="T95" fmla="*/ 0 h 274"/>
                <a:gd name="T96" fmla="*/ 59936430 w 376"/>
                <a:gd name="T97" fmla="*/ 0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274"/>
                <a:gd name="T149" fmla="*/ 376 w 376"/>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3" name="Freeform 27"/>
            <p:cNvSpPr>
              <a:spLocks noEditPoints="1"/>
            </p:cNvSpPr>
            <p:nvPr/>
          </p:nvSpPr>
          <p:spPr bwMode="auto">
            <a:xfrm>
              <a:off x="515609" y="2668390"/>
              <a:ext cx="605968" cy="630532"/>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036291144 w 94"/>
                <a:gd name="T15" fmla="*/ 2147483647 h 98"/>
                <a:gd name="T16" fmla="*/ 1870062572 w 94"/>
                <a:gd name="T17" fmla="*/ 2147483647 h 98"/>
                <a:gd name="T18" fmla="*/ 1870062572 w 94"/>
                <a:gd name="T19" fmla="*/ 2147483647 h 98"/>
                <a:gd name="T20" fmla="*/ 623354124 w 94"/>
                <a:gd name="T21" fmla="*/ 2147483647 h 98"/>
                <a:gd name="T22" fmla="*/ 498685918 w 94"/>
                <a:gd name="T23" fmla="*/ 2147483647 h 98"/>
                <a:gd name="T24" fmla="*/ 498685918 w 94"/>
                <a:gd name="T25" fmla="*/ 2147483647 h 98"/>
                <a:gd name="T26" fmla="*/ 498685918 w 94"/>
                <a:gd name="T27" fmla="*/ 2147483647 h 98"/>
                <a:gd name="T28" fmla="*/ 124668256 w 94"/>
                <a:gd name="T29" fmla="*/ 2147483647 h 98"/>
                <a:gd name="T30" fmla="*/ 0 w 94"/>
                <a:gd name="T31" fmla="*/ 2069817960 h 98"/>
                <a:gd name="T32" fmla="*/ 1828508652 w 94"/>
                <a:gd name="T33" fmla="*/ 124189080 h 98"/>
                <a:gd name="T34" fmla="*/ 1953176858 w 94"/>
                <a:gd name="T35" fmla="*/ 0 h 98"/>
                <a:gd name="T36" fmla="*/ 2077845064 w 94"/>
                <a:gd name="T37" fmla="*/ 124189080 h 98"/>
                <a:gd name="T38" fmla="*/ 2147483647 w 94"/>
                <a:gd name="T39" fmla="*/ 2069817960 h 98"/>
                <a:gd name="T40" fmla="*/ 2147483647 w 94"/>
                <a:gd name="T41" fmla="*/ 2147483647 h 98"/>
                <a:gd name="T42" fmla="*/ 2147483647 w 94"/>
                <a:gd name="T43" fmla="*/ 2147483647 h 98"/>
                <a:gd name="T44" fmla="*/ 2147483647 w 94"/>
                <a:gd name="T45" fmla="*/ 331170845 h 98"/>
                <a:gd name="T46" fmla="*/ 2147483647 w 94"/>
                <a:gd name="T47" fmla="*/ 331170845 h 98"/>
                <a:gd name="T48" fmla="*/ 2147483647 w 94"/>
                <a:gd name="T49" fmla="*/ 82792711 h 98"/>
                <a:gd name="T50" fmla="*/ 2147483647 w 94"/>
                <a:gd name="T51" fmla="*/ 82792711 h 98"/>
                <a:gd name="T52" fmla="*/ 2147483647 w 94"/>
                <a:gd name="T53" fmla="*/ 331170845 h 98"/>
                <a:gd name="T54" fmla="*/ 2147483647 w 94"/>
                <a:gd name="T55" fmla="*/ 331170845 h 98"/>
                <a:gd name="T56" fmla="*/ 2147483647 w 94"/>
                <a:gd name="T57" fmla="*/ 538152661 h 98"/>
                <a:gd name="T58" fmla="*/ 2147483647 w 94"/>
                <a:gd name="T59" fmla="*/ 1034908980 h 98"/>
                <a:gd name="T60" fmla="*/ 2147483647 w 94"/>
                <a:gd name="T61" fmla="*/ 331170845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98"/>
                <a:gd name="T95" fmla="*/ 94 w 94"/>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4" name="Freeform 56"/>
            <p:cNvSpPr>
              <a:spLocks noEditPoints="1"/>
            </p:cNvSpPr>
            <p:nvPr/>
          </p:nvSpPr>
          <p:spPr bwMode="auto">
            <a:xfrm>
              <a:off x="2010452" y="1208739"/>
              <a:ext cx="630538" cy="633264"/>
            </a:xfrm>
            <a:custGeom>
              <a:avLst/>
              <a:gdLst>
                <a:gd name="T0" fmla="*/ 2028460221 w 98"/>
                <a:gd name="T1" fmla="*/ 0 h 98"/>
                <a:gd name="T2" fmla="*/ 2147483647 w 98"/>
                <a:gd name="T3" fmla="*/ 626336874 h 98"/>
                <a:gd name="T4" fmla="*/ 2147483647 w 98"/>
                <a:gd name="T5" fmla="*/ 2046037383 h 98"/>
                <a:gd name="T6" fmla="*/ 2147483647 w 98"/>
                <a:gd name="T7" fmla="*/ 2147483647 h 98"/>
                <a:gd name="T8" fmla="*/ 2028460221 w 98"/>
                <a:gd name="T9" fmla="*/ 2147483647 h 98"/>
                <a:gd name="T10" fmla="*/ 620957691 w 98"/>
                <a:gd name="T11" fmla="*/ 2147483647 h 98"/>
                <a:gd name="T12" fmla="*/ 0 w 98"/>
                <a:gd name="T13" fmla="*/ 2046037383 h 98"/>
                <a:gd name="T14" fmla="*/ 620957691 w 98"/>
                <a:gd name="T15" fmla="*/ 626336874 h 98"/>
                <a:gd name="T16" fmla="*/ 2028460221 w 98"/>
                <a:gd name="T17" fmla="*/ 0 h 98"/>
                <a:gd name="T18" fmla="*/ 2147483647 w 98"/>
                <a:gd name="T19" fmla="*/ 1962524104 h 98"/>
                <a:gd name="T20" fmla="*/ 2147483647 w 98"/>
                <a:gd name="T21" fmla="*/ 1879010824 h 98"/>
                <a:gd name="T22" fmla="*/ 2147483647 w 98"/>
                <a:gd name="T23" fmla="*/ 1002140372 h 98"/>
                <a:gd name="T24" fmla="*/ 2147483647 w 98"/>
                <a:gd name="T25" fmla="*/ 918627092 h 98"/>
                <a:gd name="T26" fmla="*/ 2069856958 w 98"/>
                <a:gd name="T27" fmla="*/ 1795504007 h 98"/>
                <a:gd name="T28" fmla="*/ 1904270010 w 98"/>
                <a:gd name="T29" fmla="*/ 1837260647 h 98"/>
                <a:gd name="T30" fmla="*/ 1738683062 w 98"/>
                <a:gd name="T31" fmla="*/ 2147483647 h 98"/>
                <a:gd name="T32" fmla="*/ 2111253695 w 98"/>
                <a:gd name="T33" fmla="*/ 2147483647 h 98"/>
                <a:gd name="T34" fmla="*/ 2147483647 w 98"/>
                <a:gd name="T35" fmla="*/ 2147483647 h 98"/>
                <a:gd name="T36" fmla="*/ 2147483647 w 98"/>
                <a:gd name="T37" fmla="*/ 2147483647 h 98"/>
                <a:gd name="T38" fmla="*/ 2147483647 w 98"/>
                <a:gd name="T39" fmla="*/ 2147483647 h 98"/>
                <a:gd name="T40" fmla="*/ 2147483647 w 98"/>
                <a:gd name="T41" fmla="*/ 2087794023 h 98"/>
                <a:gd name="T42" fmla="*/ 2147483647 w 98"/>
                <a:gd name="T43" fmla="*/ 1962524104 h 98"/>
                <a:gd name="T44" fmla="*/ 2147483647 w 98"/>
                <a:gd name="T45" fmla="*/ 1002140372 h 98"/>
                <a:gd name="T46" fmla="*/ 2028460221 w 98"/>
                <a:gd name="T47" fmla="*/ 584580234 h 98"/>
                <a:gd name="T48" fmla="*/ 993528525 w 98"/>
                <a:gd name="T49" fmla="*/ 1002140372 h 98"/>
                <a:gd name="T50" fmla="*/ 538164216 w 98"/>
                <a:gd name="T51" fmla="*/ 2046037383 h 98"/>
                <a:gd name="T52" fmla="*/ 993528525 w 98"/>
                <a:gd name="T53" fmla="*/ 2147483647 h 98"/>
                <a:gd name="T54" fmla="*/ 2028460221 w 98"/>
                <a:gd name="T55" fmla="*/ 2147483647 h 98"/>
                <a:gd name="T56" fmla="*/ 2147483647 w 98"/>
                <a:gd name="T57" fmla="*/ 2147483647 h 98"/>
                <a:gd name="T58" fmla="*/ 2147483647 w 98"/>
                <a:gd name="T59" fmla="*/ 2046037383 h 98"/>
                <a:gd name="T60" fmla="*/ 2147483647 w 98"/>
                <a:gd name="T61" fmla="*/ 1002140372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8"/>
                <a:gd name="T94" fmla="*/ 0 h 98"/>
                <a:gd name="T95" fmla="*/ 98 w 98"/>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8" h="98">
                  <a:moveTo>
                    <a:pt x="49" y="0"/>
                  </a:moveTo>
                  <a:cubicBezTo>
                    <a:pt x="62" y="0"/>
                    <a:pt x="75" y="6"/>
                    <a:pt x="83" y="15"/>
                  </a:cubicBezTo>
                  <a:cubicBezTo>
                    <a:pt x="92" y="23"/>
                    <a:pt x="98" y="36"/>
                    <a:pt x="98" y="49"/>
                  </a:cubicBezTo>
                  <a:cubicBezTo>
                    <a:pt x="98" y="62"/>
                    <a:pt x="92" y="75"/>
                    <a:pt x="83" y="83"/>
                  </a:cubicBezTo>
                  <a:cubicBezTo>
                    <a:pt x="75" y="92"/>
                    <a:pt x="62" y="98"/>
                    <a:pt x="49" y="98"/>
                  </a:cubicBezTo>
                  <a:cubicBezTo>
                    <a:pt x="36" y="98"/>
                    <a:pt x="23" y="92"/>
                    <a:pt x="15" y="83"/>
                  </a:cubicBezTo>
                  <a:cubicBezTo>
                    <a:pt x="6" y="75"/>
                    <a:pt x="0" y="62"/>
                    <a:pt x="0" y="49"/>
                  </a:cubicBezTo>
                  <a:cubicBezTo>
                    <a:pt x="0" y="36"/>
                    <a:pt x="6" y="23"/>
                    <a:pt x="15" y="15"/>
                  </a:cubicBezTo>
                  <a:cubicBezTo>
                    <a:pt x="23" y="6"/>
                    <a:pt x="36" y="0"/>
                    <a:pt x="49" y="0"/>
                  </a:cubicBezTo>
                  <a:close/>
                  <a:moveTo>
                    <a:pt x="55" y="47"/>
                  </a:moveTo>
                  <a:cubicBezTo>
                    <a:pt x="55" y="46"/>
                    <a:pt x="54" y="46"/>
                    <a:pt x="54" y="45"/>
                  </a:cubicBezTo>
                  <a:cubicBezTo>
                    <a:pt x="59" y="39"/>
                    <a:pt x="64" y="32"/>
                    <a:pt x="69" y="24"/>
                  </a:cubicBezTo>
                  <a:cubicBezTo>
                    <a:pt x="68" y="23"/>
                    <a:pt x="67" y="22"/>
                    <a:pt x="65" y="22"/>
                  </a:cubicBezTo>
                  <a:cubicBezTo>
                    <a:pt x="59" y="28"/>
                    <a:pt x="54" y="35"/>
                    <a:pt x="50" y="43"/>
                  </a:cubicBezTo>
                  <a:cubicBezTo>
                    <a:pt x="49" y="43"/>
                    <a:pt x="47" y="43"/>
                    <a:pt x="46" y="44"/>
                  </a:cubicBezTo>
                  <a:cubicBezTo>
                    <a:pt x="42" y="45"/>
                    <a:pt x="41" y="49"/>
                    <a:pt x="42" y="53"/>
                  </a:cubicBezTo>
                  <a:cubicBezTo>
                    <a:pt x="44" y="56"/>
                    <a:pt x="48" y="58"/>
                    <a:pt x="51" y="57"/>
                  </a:cubicBezTo>
                  <a:cubicBezTo>
                    <a:pt x="52" y="56"/>
                    <a:pt x="52" y="56"/>
                    <a:pt x="53" y="56"/>
                  </a:cubicBezTo>
                  <a:cubicBezTo>
                    <a:pt x="58" y="58"/>
                    <a:pt x="64" y="60"/>
                    <a:pt x="70" y="61"/>
                  </a:cubicBezTo>
                  <a:cubicBezTo>
                    <a:pt x="70" y="60"/>
                    <a:pt x="71" y="58"/>
                    <a:pt x="71" y="57"/>
                  </a:cubicBezTo>
                  <a:cubicBezTo>
                    <a:pt x="66" y="54"/>
                    <a:pt x="61" y="52"/>
                    <a:pt x="56" y="50"/>
                  </a:cubicBezTo>
                  <a:cubicBezTo>
                    <a:pt x="56" y="49"/>
                    <a:pt x="56" y="48"/>
                    <a:pt x="55" y="47"/>
                  </a:cubicBezTo>
                  <a:close/>
                  <a:moveTo>
                    <a:pt x="74" y="24"/>
                  </a:moveTo>
                  <a:cubicBezTo>
                    <a:pt x="68" y="18"/>
                    <a:pt x="59" y="14"/>
                    <a:pt x="49" y="14"/>
                  </a:cubicBezTo>
                  <a:cubicBezTo>
                    <a:pt x="39" y="14"/>
                    <a:pt x="30" y="18"/>
                    <a:pt x="24" y="24"/>
                  </a:cubicBezTo>
                  <a:cubicBezTo>
                    <a:pt x="17" y="30"/>
                    <a:pt x="13" y="39"/>
                    <a:pt x="13" y="49"/>
                  </a:cubicBezTo>
                  <a:cubicBezTo>
                    <a:pt x="13" y="59"/>
                    <a:pt x="17" y="68"/>
                    <a:pt x="24" y="74"/>
                  </a:cubicBezTo>
                  <a:cubicBezTo>
                    <a:pt x="30" y="81"/>
                    <a:pt x="39" y="85"/>
                    <a:pt x="49" y="85"/>
                  </a:cubicBezTo>
                  <a:cubicBezTo>
                    <a:pt x="59" y="85"/>
                    <a:pt x="68" y="81"/>
                    <a:pt x="74" y="74"/>
                  </a:cubicBezTo>
                  <a:cubicBezTo>
                    <a:pt x="80" y="68"/>
                    <a:pt x="84" y="59"/>
                    <a:pt x="84" y="49"/>
                  </a:cubicBezTo>
                  <a:cubicBezTo>
                    <a:pt x="84" y="39"/>
                    <a:pt x="80" y="30"/>
                    <a:pt x="74" y="24"/>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5" name="Freeform 104"/>
            <p:cNvSpPr>
              <a:spLocks noEditPoints="1"/>
            </p:cNvSpPr>
            <p:nvPr/>
          </p:nvSpPr>
          <p:spPr bwMode="auto">
            <a:xfrm>
              <a:off x="1980887" y="4093457"/>
              <a:ext cx="429554" cy="519240"/>
            </a:xfrm>
            <a:custGeom>
              <a:avLst/>
              <a:gdLst>
                <a:gd name="T0" fmla="*/ 0 w 77"/>
                <a:gd name="T1" fmla="*/ 2147483647 h 93"/>
                <a:gd name="T2" fmla="*/ 933632808 w 77"/>
                <a:gd name="T3" fmla="*/ 623450880 h 93"/>
                <a:gd name="T4" fmla="*/ 1182601092 w 77"/>
                <a:gd name="T5" fmla="*/ 810483474 h 93"/>
                <a:gd name="T6" fmla="*/ 1213718641 w 77"/>
                <a:gd name="T7" fmla="*/ 841654613 h 93"/>
                <a:gd name="T8" fmla="*/ 1213718641 w 77"/>
                <a:gd name="T9" fmla="*/ 841654613 h 93"/>
                <a:gd name="T10" fmla="*/ 1244841769 w 77"/>
                <a:gd name="T11" fmla="*/ 841654613 h 93"/>
                <a:gd name="T12" fmla="*/ 1244841769 w 77"/>
                <a:gd name="T13" fmla="*/ 872825753 h 93"/>
                <a:gd name="T14" fmla="*/ 1244841769 w 77"/>
                <a:gd name="T15" fmla="*/ 872825753 h 93"/>
                <a:gd name="T16" fmla="*/ 1275964896 w 77"/>
                <a:gd name="T17" fmla="*/ 872825753 h 93"/>
                <a:gd name="T18" fmla="*/ 1275964896 w 77"/>
                <a:gd name="T19" fmla="*/ 904002476 h 93"/>
                <a:gd name="T20" fmla="*/ 1307082445 w 77"/>
                <a:gd name="T21" fmla="*/ 904002476 h 93"/>
                <a:gd name="T22" fmla="*/ 1307082445 w 77"/>
                <a:gd name="T23" fmla="*/ 904002476 h 93"/>
                <a:gd name="T24" fmla="*/ 1338205572 w 77"/>
                <a:gd name="T25" fmla="*/ 904002476 h 93"/>
                <a:gd name="T26" fmla="*/ 1338205572 w 77"/>
                <a:gd name="T27" fmla="*/ 935173615 h 93"/>
                <a:gd name="T28" fmla="*/ 1338205572 w 77"/>
                <a:gd name="T29" fmla="*/ 935173615 h 93"/>
                <a:gd name="T30" fmla="*/ 1493810401 w 77"/>
                <a:gd name="T31" fmla="*/ 1028687033 h 93"/>
                <a:gd name="T32" fmla="*/ 1493810401 w 77"/>
                <a:gd name="T33" fmla="*/ 1028687033 h 93"/>
                <a:gd name="T34" fmla="*/ 1524933529 w 77"/>
                <a:gd name="T35" fmla="*/ 1059863756 h 93"/>
                <a:gd name="T36" fmla="*/ 1524933529 w 77"/>
                <a:gd name="T37" fmla="*/ 1059863756 h 93"/>
                <a:gd name="T38" fmla="*/ 1556051078 w 77"/>
                <a:gd name="T39" fmla="*/ 1059863756 h 93"/>
                <a:gd name="T40" fmla="*/ 1556051078 w 77"/>
                <a:gd name="T41" fmla="*/ 1091034895 h 93"/>
                <a:gd name="T42" fmla="*/ 1556051078 w 77"/>
                <a:gd name="T43" fmla="*/ 1091034895 h 93"/>
                <a:gd name="T44" fmla="*/ 1587174205 w 77"/>
                <a:gd name="T45" fmla="*/ 1091034895 h 93"/>
                <a:gd name="T46" fmla="*/ 1587174205 w 77"/>
                <a:gd name="T47" fmla="*/ 1122206035 h 93"/>
                <a:gd name="T48" fmla="*/ 1618291754 w 77"/>
                <a:gd name="T49" fmla="*/ 1122206035 h 93"/>
                <a:gd name="T50" fmla="*/ 1618291754 w 77"/>
                <a:gd name="T51" fmla="*/ 1122206035 h 93"/>
                <a:gd name="T52" fmla="*/ 1649414882 w 77"/>
                <a:gd name="T53" fmla="*/ 1153377174 h 93"/>
                <a:gd name="T54" fmla="*/ 1649414882 w 77"/>
                <a:gd name="T55" fmla="*/ 1153377174 h 93"/>
                <a:gd name="T56" fmla="*/ 1493810401 w 77"/>
                <a:gd name="T57" fmla="*/ 2147483647 h 93"/>
                <a:gd name="T58" fmla="*/ 217845244 w 77"/>
                <a:gd name="T59" fmla="*/ 2147483647 h 93"/>
                <a:gd name="T60" fmla="*/ 1089237288 w 77"/>
                <a:gd name="T61" fmla="*/ 1995031788 h 93"/>
                <a:gd name="T62" fmla="*/ 591300546 w 77"/>
                <a:gd name="T63" fmla="*/ 1652138087 h 93"/>
                <a:gd name="T64" fmla="*/ 93363847 w 77"/>
                <a:gd name="T65" fmla="*/ 2147483647 h 93"/>
                <a:gd name="T66" fmla="*/ 2147483647 w 77"/>
                <a:gd name="T67" fmla="*/ 2147483647 h 93"/>
                <a:gd name="T68" fmla="*/ 1680538009 w 77"/>
                <a:gd name="T69" fmla="*/ 2147483647 h 93"/>
                <a:gd name="T70" fmla="*/ 2147351450 w 77"/>
                <a:gd name="T71" fmla="*/ 1309238455 h 93"/>
                <a:gd name="T72" fmla="*/ 1058114161 w 77"/>
                <a:gd name="T73" fmla="*/ 0 h 93"/>
                <a:gd name="T74" fmla="*/ 2147351450 w 77"/>
                <a:gd name="T75" fmla="*/ 1309238455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6" name="Freeform 76"/>
            <p:cNvSpPr>
              <a:spLocks noEditPoints="1"/>
            </p:cNvSpPr>
            <p:nvPr/>
          </p:nvSpPr>
          <p:spPr bwMode="auto">
            <a:xfrm>
              <a:off x="2947539" y="5162549"/>
              <a:ext cx="479485" cy="375125"/>
            </a:xfrm>
            <a:custGeom>
              <a:avLst/>
              <a:gdLst>
                <a:gd name="T0" fmla="*/ 2147483647 w 72"/>
                <a:gd name="T1" fmla="*/ 1570521091 h 56"/>
                <a:gd name="T2" fmla="*/ 1374823178 w 72"/>
                <a:gd name="T3" fmla="*/ 1929495941 h 56"/>
                <a:gd name="T4" fmla="*/ 1374823178 w 72"/>
                <a:gd name="T5" fmla="*/ 2147483647 h 56"/>
                <a:gd name="T6" fmla="*/ 2147483647 w 72"/>
                <a:gd name="T7" fmla="*/ 1974370257 h 56"/>
                <a:gd name="T8" fmla="*/ 2147483647 w 72"/>
                <a:gd name="T9" fmla="*/ 2108986506 h 56"/>
                <a:gd name="T10" fmla="*/ 1330470835 w 72"/>
                <a:gd name="T11" fmla="*/ 2147483647 h 56"/>
                <a:gd name="T12" fmla="*/ 1286125150 w 72"/>
                <a:gd name="T13" fmla="*/ 2147483647 h 56"/>
                <a:gd name="T14" fmla="*/ 88698054 w 72"/>
                <a:gd name="T15" fmla="*/ 1750011656 h 56"/>
                <a:gd name="T16" fmla="*/ 88698054 w 72"/>
                <a:gd name="T17" fmla="*/ 1301288593 h 56"/>
                <a:gd name="T18" fmla="*/ 221748504 w 72"/>
                <a:gd name="T19" fmla="*/ 1256420976 h 56"/>
                <a:gd name="T20" fmla="*/ 221748504 w 72"/>
                <a:gd name="T21" fmla="*/ 1301288593 h 56"/>
                <a:gd name="T22" fmla="*/ 1773968050 w 72"/>
                <a:gd name="T23" fmla="*/ 1660263024 h 56"/>
                <a:gd name="T24" fmla="*/ 1773968050 w 72"/>
                <a:gd name="T25" fmla="*/ 1480779158 h 56"/>
                <a:gd name="T26" fmla="*/ 1773968050 w 72"/>
                <a:gd name="T27" fmla="*/ 1301288593 h 56"/>
                <a:gd name="T28" fmla="*/ 221748504 w 72"/>
                <a:gd name="T29" fmla="*/ 987188478 h 56"/>
                <a:gd name="T30" fmla="*/ 221748504 w 72"/>
                <a:gd name="T31" fmla="*/ 852572019 h 56"/>
                <a:gd name="T32" fmla="*/ 221748504 w 72"/>
                <a:gd name="T33" fmla="*/ 852572019 h 56"/>
                <a:gd name="T34" fmla="*/ 221748504 w 72"/>
                <a:gd name="T35" fmla="*/ 852572019 h 56"/>
                <a:gd name="T36" fmla="*/ 221748504 w 72"/>
                <a:gd name="T37" fmla="*/ 852572019 h 56"/>
                <a:gd name="T38" fmla="*/ 310446531 w 72"/>
                <a:gd name="T39" fmla="*/ 807697704 h 56"/>
                <a:gd name="T40" fmla="*/ 310446531 w 72"/>
                <a:gd name="T41" fmla="*/ 717955770 h 56"/>
                <a:gd name="T42" fmla="*/ 1773968050 w 72"/>
                <a:gd name="T43" fmla="*/ 1076930411 h 56"/>
                <a:gd name="T44" fmla="*/ 1773968050 w 72"/>
                <a:gd name="T45" fmla="*/ 942314162 h 56"/>
                <a:gd name="T46" fmla="*/ 1773968050 w 72"/>
                <a:gd name="T47" fmla="*/ 762823388 h 56"/>
                <a:gd name="T48" fmla="*/ 310446531 w 72"/>
                <a:gd name="T49" fmla="*/ 403848852 h 56"/>
                <a:gd name="T50" fmla="*/ 310446531 w 72"/>
                <a:gd name="T51" fmla="*/ 269232603 h 56"/>
                <a:gd name="T52" fmla="*/ 1463521206 w 72"/>
                <a:gd name="T53" fmla="*/ 0 h 56"/>
                <a:gd name="T54" fmla="*/ 2147483647 w 72"/>
                <a:gd name="T55" fmla="*/ 269232603 h 56"/>
                <a:gd name="T56" fmla="*/ 2147483647 w 72"/>
                <a:gd name="T57" fmla="*/ 628207139 h 56"/>
                <a:gd name="T58" fmla="*/ 2147483647 w 72"/>
                <a:gd name="T59" fmla="*/ 673081455 h 56"/>
                <a:gd name="T60" fmla="*/ 2147483647 w 72"/>
                <a:gd name="T61" fmla="*/ 717955770 h 56"/>
                <a:gd name="T62" fmla="*/ 2147483647 w 72"/>
                <a:gd name="T63" fmla="*/ 1121804727 h 56"/>
                <a:gd name="T64" fmla="*/ 2147483647 w 72"/>
                <a:gd name="T65" fmla="*/ 1301288593 h 56"/>
                <a:gd name="T66" fmla="*/ 2147483647 w 72"/>
                <a:gd name="T67" fmla="*/ 1480779158 h 56"/>
                <a:gd name="T68" fmla="*/ 2147483647 w 72"/>
                <a:gd name="T69" fmla="*/ 1570521091 h 56"/>
                <a:gd name="T70" fmla="*/ 1463521206 w 72"/>
                <a:gd name="T71" fmla="*/ 2147483647 h 56"/>
                <a:gd name="T72" fmla="*/ 1463521206 w 72"/>
                <a:gd name="T73" fmla="*/ 2147483647 h 56"/>
                <a:gd name="T74" fmla="*/ 2147483647 w 72"/>
                <a:gd name="T75" fmla="*/ 1929495941 h 56"/>
                <a:gd name="T76" fmla="*/ 2147483647 w 72"/>
                <a:gd name="T77" fmla="*/ 1884628324 h 56"/>
                <a:gd name="T78" fmla="*/ 1463521206 w 72"/>
                <a:gd name="T79" fmla="*/ 2147483647 h 56"/>
                <a:gd name="T80" fmla="*/ 1463521206 w 72"/>
                <a:gd name="T81" fmla="*/ 2108986506 h 56"/>
                <a:gd name="T82" fmla="*/ 1463521206 w 72"/>
                <a:gd name="T83" fmla="*/ 2147483647 h 56"/>
                <a:gd name="T84" fmla="*/ 2147483647 w 72"/>
                <a:gd name="T85" fmla="*/ 1794879692 h 56"/>
                <a:gd name="T86" fmla="*/ 2147483647 w 72"/>
                <a:gd name="T87" fmla="*/ 1750011656 h 56"/>
                <a:gd name="T88" fmla="*/ 1463521206 w 72"/>
                <a:gd name="T89" fmla="*/ 2108986506 h 56"/>
                <a:gd name="T90" fmla="*/ 1419168862 w 72"/>
                <a:gd name="T91" fmla="*/ 2019244573 h 56"/>
                <a:gd name="T92" fmla="*/ 1463521206 w 72"/>
                <a:gd name="T93" fmla="*/ 2064112190 h 56"/>
                <a:gd name="T94" fmla="*/ 2147483647 w 72"/>
                <a:gd name="T95" fmla="*/ 1705137340 h 56"/>
                <a:gd name="T96" fmla="*/ 2147483647 w 72"/>
                <a:gd name="T97" fmla="*/ 1660263024 h 56"/>
                <a:gd name="T98" fmla="*/ 1419168862 w 72"/>
                <a:gd name="T99" fmla="*/ 2019244573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6"/>
                <a:gd name="T152" fmla="*/ 72 w 72"/>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6">
                  <a:moveTo>
                    <a:pt x="72" y="35"/>
                  </a:moveTo>
                  <a:cubicBezTo>
                    <a:pt x="31" y="43"/>
                    <a:pt x="31" y="43"/>
                    <a:pt x="31" y="43"/>
                  </a:cubicBezTo>
                  <a:cubicBezTo>
                    <a:pt x="30" y="47"/>
                    <a:pt x="30" y="50"/>
                    <a:pt x="31" y="53"/>
                  </a:cubicBezTo>
                  <a:cubicBezTo>
                    <a:pt x="71" y="44"/>
                    <a:pt x="71" y="44"/>
                    <a:pt x="71" y="44"/>
                  </a:cubicBezTo>
                  <a:cubicBezTo>
                    <a:pt x="72" y="47"/>
                    <a:pt x="72" y="47"/>
                    <a:pt x="72" y="47"/>
                  </a:cubicBezTo>
                  <a:cubicBezTo>
                    <a:pt x="30" y="56"/>
                    <a:pt x="30" y="56"/>
                    <a:pt x="30" y="56"/>
                  </a:cubicBezTo>
                  <a:cubicBezTo>
                    <a:pt x="29" y="56"/>
                    <a:pt x="29" y="56"/>
                    <a:pt x="29" y="56"/>
                  </a:cubicBezTo>
                  <a:cubicBezTo>
                    <a:pt x="2" y="39"/>
                    <a:pt x="2" y="39"/>
                    <a:pt x="2" y="39"/>
                  </a:cubicBezTo>
                  <a:cubicBezTo>
                    <a:pt x="1" y="36"/>
                    <a:pt x="0" y="32"/>
                    <a:pt x="2" y="29"/>
                  </a:cubicBezTo>
                  <a:cubicBezTo>
                    <a:pt x="5" y="28"/>
                    <a:pt x="5" y="28"/>
                    <a:pt x="5" y="28"/>
                  </a:cubicBezTo>
                  <a:cubicBezTo>
                    <a:pt x="5" y="29"/>
                    <a:pt x="5" y="29"/>
                    <a:pt x="5" y="29"/>
                  </a:cubicBezTo>
                  <a:cubicBezTo>
                    <a:pt x="40" y="37"/>
                    <a:pt x="40" y="37"/>
                    <a:pt x="40" y="37"/>
                  </a:cubicBezTo>
                  <a:cubicBezTo>
                    <a:pt x="40" y="36"/>
                    <a:pt x="40" y="34"/>
                    <a:pt x="40" y="33"/>
                  </a:cubicBezTo>
                  <a:cubicBezTo>
                    <a:pt x="40" y="32"/>
                    <a:pt x="40" y="30"/>
                    <a:pt x="40" y="29"/>
                  </a:cubicBezTo>
                  <a:cubicBezTo>
                    <a:pt x="5" y="22"/>
                    <a:pt x="5" y="22"/>
                    <a:pt x="5" y="22"/>
                  </a:cubicBezTo>
                  <a:cubicBezTo>
                    <a:pt x="5" y="19"/>
                    <a:pt x="5" y="19"/>
                    <a:pt x="5" y="19"/>
                  </a:cubicBezTo>
                  <a:cubicBezTo>
                    <a:pt x="5" y="19"/>
                    <a:pt x="5" y="19"/>
                    <a:pt x="5" y="19"/>
                  </a:cubicBezTo>
                  <a:cubicBezTo>
                    <a:pt x="5" y="19"/>
                    <a:pt x="5" y="19"/>
                    <a:pt x="5" y="19"/>
                  </a:cubicBezTo>
                  <a:cubicBezTo>
                    <a:pt x="5" y="19"/>
                    <a:pt x="5" y="19"/>
                    <a:pt x="5" y="19"/>
                  </a:cubicBezTo>
                  <a:cubicBezTo>
                    <a:pt x="7" y="18"/>
                    <a:pt x="7" y="18"/>
                    <a:pt x="7" y="18"/>
                  </a:cubicBezTo>
                  <a:cubicBezTo>
                    <a:pt x="7" y="16"/>
                    <a:pt x="7" y="16"/>
                    <a:pt x="7" y="16"/>
                  </a:cubicBezTo>
                  <a:cubicBezTo>
                    <a:pt x="40" y="24"/>
                    <a:pt x="40" y="24"/>
                    <a:pt x="40" y="24"/>
                  </a:cubicBezTo>
                  <a:cubicBezTo>
                    <a:pt x="40" y="23"/>
                    <a:pt x="40" y="22"/>
                    <a:pt x="40" y="21"/>
                  </a:cubicBezTo>
                  <a:cubicBezTo>
                    <a:pt x="40" y="19"/>
                    <a:pt x="40" y="18"/>
                    <a:pt x="40" y="17"/>
                  </a:cubicBezTo>
                  <a:cubicBezTo>
                    <a:pt x="7" y="9"/>
                    <a:pt x="7" y="9"/>
                    <a:pt x="7" y="9"/>
                  </a:cubicBezTo>
                  <a:cubicBezTo>
                    <a:pt x="7" y="6"/>
                    <a:pt x="7" y="6"/>
                    <a:pt x="7" y="6"/>
                  </a:cubicBezTo>
                  <a:cubicBezTo>
                    <a:pt x="33" y="0"/>
                    <a:pt x="33" y="0"/>
                    <a:pt x="33" y="0"/>
                  </a:cubicBezTo>
                  <a:cubicBezTo>
                    <a:pt x="63" y="6"/>
                    <a:pt x="63" y="6"/>
                    <a:pt x="63" y="6"/>
                  </a:cubicBezTo>
                  <a:cubicBezTo>
                    <a:pt x="64" y="9"/>
                    <a:pt x="64" y="11"/>
                    <a:pt x="63" y="14"/>
                  </a:cubicBezTo>
                  <a:cubicBezTo>
                    <a:pt x="60" y="15"/>
                    <a:pt x="60" y="15"/>
                    <a:pt x="60" y="15"/>
                  </a:cubicBezTo>
                  <a:cubicBezTo>
                    <a:pt x="64" y="16"/>
                    <a:pt x="64" y="16"/>
                    <a:pt x="64" y="16"/>
                  </a:cubicBezTo>
                  <a:cubicBezTo>
                    <a:pt x="66" y="19"/>
                    <a:pt x="66" y="22"/>
                    <a:pt x="64" y="25"/>
                  </a:cubicBezTo>
                  <a:cubicBezTo>
                    <a:pt x="58" y="29"/>
                    <a:pt x="58" y="29"/>
                    <a:pt x="58" y="29"/>
                  </a:cubicBezTo>
                  <a:cubicBezTo>
                    <a:pt x="72" y="33"/>
                    <a:pt x="72" y="33"/>
                    <a:pt x="72" y="33"/>
                  </a:cubicBezTo>
                  <a:cubicBezTo>
                    <a:pt x="72" y="35"/>
                    <a:pt x="72" y="35"/>
                    <a:pt x="72" y="35"/>
                  </a:cubicBezTo>
                  <a:close/>
                  <a:moveTo>
                    <a:pt x="33" y="50"/>
                  </a:moveTo>
                  <a:cubicBezTo>
                    <a:pt x="33" y="50"/>
                    <a:pt x="33" y="50"/>
                    <a:pt x="33" y="50"/>
                  </a:cubicBezTo>
                  <a:cubicBezTo>
                    <a:pt x="70" y="43"/>
                    <a:pt x="70" y="43"/>
                    <a:pt x="70" y="43"/>
                  </a:cubicBezTo>
                  <a:cubicBezTo>
                    <a:pt x="70" y="42"/>
                    <a:pt x="70" y="42"/>
                    <a:pt x="70" y="42"/>
                  </a:cubicBezTo>
                  <a:cubicBezTo>
                    <a:pt x="33" y="50"/>
                    <a:pt x="33" y="50"/>
                    <a:pt x="33" y="50"/>
                  </a:cubicBezTo>
                  <a:close/>
                  <a:moveTo>
                    <a:pt x="33" y="47"/>
                  </a:moveTo>
                  <a:cubicBezTo>
                    <a:pt x="33" y="48"/>
                    <a:pt x="33" y="48"/>
                    <a:pt x="33" y="48"/>
                  </a:cubicBezTo>
                  <a:cubicBezTo>
                    <a:pt x="70" y="40"/>
                    <a:pt x="70" y="40"/>
                    <a:pt x="70" y="40"/>
                  </a:cubicBezTo>
                  <a:cubicBezTo>
                    <a:pt x="70" y="39"/>
                    <a:pt x="70" y="39"/>
                    <a:pt x="70" y="39"/>
                  </a:cubicBezTo>
                  <a:cubicBezTo>
                    <a:pt x="33" y="47"/>
                    <a:pt x="33" y="47"/>
                    <a:pt x="33" y="47"/>
                  </a:cubicBezTo>
                  <a:close/>
                  <a:moveTo>
                    <a:pt x="32" y="45"/>
                  </a:moveTo>
                  <a:cubicBezTo>
                    <a:pt x="33" y="46"/>
                    <a:pt x="33" y="46"/>
                    <a:pt x="33" y="46"/>
                  </a:cubicBezTo>
                  <a:cubicBezTo>
                    <a:pt x="70" y="38"/>
                    <a:pt x="70" y="38"/>
                    <a:pt x="70" y="38"/>
                  </a:cubicBezTo>
                  <a:cubicBezTo>
                    <a:pt x="70" y="37"/>
                    <a:pt x="70" y="37"/>
                    <a:pt x="70" y="37"/>
                  </a:cubicBezTo>
                  <a:lnTo>
                    <a:pt x="32" y="4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2400" b="1" dirty="0">
                <a:solidFill>
                  <a:schemeClr val="tx1">
                    <a:lumMod val="75000"/>
                    <a:lumOff val="25000"/>
                  </a:schemeClr>
                </a:solidFill>
              </a:rPr>
              <a:t>活动规划</a:t>
            </a:r>
          </a:p>
        </p:txBody>
      </p:sp>
      <p:sp>
        <p:nvSpPr>
          <p:cNvPr id="10" name="文本框 10"/>
          <p:cNvSpPr txBox="1"/>
          <p:nvPr/>
        </p:nvSpPr>
        <p:spPr>
          <a:xfrm>
            <a:off x="5181327" y="1743280"/>
            <a:ext cx="1826025" cy="533604"/>
          </a:xfrm>
          <a:prstGeom prst="rect">
            <a:avLst/>
          </a:prstGeom>
          <a:noFill/>
        </p:spPr>
        <p:txBody>
          <a:bodyPr wrap="square" lIns="121899" tIns="60949" rIns="121899" bIns="60949" rtlCol="0">
            <a:spAutoFit/>
          </a:bodyPr>
          <a:lstStyle>
            <a:defPPr>
              <a:defRPr lang="zh-CN"/>
            </a:defPPr>
            <a:lvl1pPr>
              <a:defRPr sz="2800">
                <a:solidFill>
                  <a:srgbClr val="48A2A0"/>
                </a:solidFill>
              </a:defRPr>
            </a:lvl1pPr>
          </a:lstStyle>
          <a:p>
            <a:r>
              <a:rPr lang="zh-CN" altLang="en-US" sz="2700" b="1" dirty="0">
                <a:solidFill>
                  <a:schemeClr val="tx1">
                    <a:lumMod val="75000"/>
                    <a:lumOff val="25000"/>
                  </a:schemeClr>
                </a:solidFill>
                <a:cs typeface="+mn-ea"/>
                <a:sym typeface="+mn-lt"/>
              </a:rPr>
              <a:t>数据分析</a:t>
            </a:r>
          </a:p>
        </p:txBody>
      </p:sp>
      <p:sp>
        <p:nvSpPr>
          <p:cNvPr id="12" name="矩形 11"/>
          <p:cNvSpPr/>
          <p:nvPr/>
        </p:nvSpPr>
        <p:spPr>
          <a:xfrm>
            <a:off x="5250807" y="3825005"/>
            <a:ext cx="2764920" cy="1323417"/>
          </a:xfrm>
          <a:prstGeom prst="rect">
            <a:avLst/>
          </a:prstGeom>
        </p:spPr>
        <p:txBody>
          <a:bodyPr wrap="square" lIns="121899" tIns="60949" rIns="121899" bIns="60949">
            <a:spAutoFit/>
          </a:bodyPr>
          <a:lstStyle/>
          <a:p>
            <a:pPr>
              <a:lnSpc>
                <a:spcPct val="130000"/>
              </a:lnSpc>
            </a:pPr>
            <a:r>
              <a:rPr lang="zh-CN" altLang="en-US" sz="1500" dirty="0">
                <a:solidFill>
                  <a:schemeClr val="tx1">
                    <a:lumMod val="65000"/>
                    <a:lumOff val="35000"/>
                  </a:schemeClr>
                </a:solidFill>
                <a:latin typeface="+mn-ea"/>
              </a:rPr>
              <a:t>标题数字等都可以通过点击和重新输入进行更改，顶部“开始”面板中可以对字体、字号、颜色、行距等进行修改。</a:t>
            </a:r>
          </a:p>
        </p:txBody>
      </p:sp>
      <p:sp>
        <p:nvSpPr>
          <p:cNvPr id="13" name="文本框 13"/>
          <p:cNvSpPr txBox="1"/>
          <p:nvPr/>
        </p:nvSpPr>
        <p:spPr>
          <a:xfrm>
            <a:off x="5285740" y="3204839"/>
            <a:ext cx="1125086" cy="533604"/>
          </a:xfrm>
          <a:prstGeom prst="rect">
            <a:avLst/>
          </a:prstGeom>
          <a:noFill/>
        </p:spPr>
        <p:txBody>
          <a:bodyPr wrap="square" lIns="121899" tIns="60949" rIns="121899" bIns="60949" rtlCol="0">
            <a:spAutoFit/>
          </a:bodyPr>
          <a:lstStyle/>
          <a:p>
            <a:r>
              <a:rPr lang="en-US" altLang="zh-CN" sz="2700" b="1" dirty="0">
                <a:solidFill>
                  <a:schemeClr val="tx1">
                    <a:lumMod val="75000"/>
                    <a:lumOff val="25000"/>
                  </a:schemeClr>
                </a:solidFill>
                <a:cs typeface="+mn-ea"/>
                <a:sym typeface="+mn-lt"/>
              </a:rPr>
              <a:t>2016</a:t>
            </a:r>
            <a:endParaRPr lang="zh-CN" altLang="en-US" sz="2700" b="1" dirty="0">
              <a:solidFill>
                <a:schemeClr val="tx1">
                  <a:lumMod val="75000"/>
                  <a:lumOff val="25000"/>
                </a:schemeClr>
              </a:solidFill>
              <a:cs typeface="+mn-ea"/>
              <a:sym typeface="+mn-lt"/>
            </a:endParaRPr>
          </a:p>
        </p:txBody>
      </p:sp>
      <p:sp>
        <p:nvSpPr>
          <p:cNvPr id="14" name="矩形 13"/>
          <p:cNvSpPr/>
          <p:nvPr/>
        </p:nvSpPr>
        <p:spPr>
          <a:xfrm>
            <a:off x="8089924" y="3825005"/>
            <a:ext cx="2764920" cy="1323417"/>
          </a:xfrm>
          <a:prstGeom prst="rect">
            <a:avLst/>
          </a:prstGeom>
        </p:spPr>
        <p:txBody>
          <a:bodyPr wrap="square" lIns="121899" tIns="60949" rIns="121899" bIns="60949">
            <a:spAutoFit/>
          </a:bodyPr>
          <a:lstStyle/>
          <a:p>
            <a:pPr>
              <a:lnSpc>
                <a:spcPct val="130000"/>
              </a:lnSpc>
            </a:pPr>
            <a:r>
              <a:rPr lang="zh-CN" altLang="en-US" sz="1500" dirty="0">
                <a:solidFill>
                  <a:schemeClr val="tx1">
                    <a:lumMod val="65000"/>
                    <a:lumOff val="35000"/>
                  </a:schemeClr>
                </a:solidFill>
                <a:latin typeface="+mn-ea"/>
              </a:rPr>
              <a:t>标题数字等都可以通过点击和重新输入进行更改，顶部“开始”面板中可以对字体、字号、颜色、行距等进行修改。</a:t>
            </a:r>
          </a:p>
        </p:txBody>
      </p:sp>
      <p:sp>
        <p:nvSpPr>
          <p:cNvPr id="15" name="文本框 16"/>
          <p:cNvSpPr txBox="1"/>
          <p:nvPr/>
        </p:nvSpPr>
        <p:spPr>
          <a:xfrm>
            <a:off x="7980513" y="3232797"/>
            <a:ext cx="1133175" cy="533604"/>
          </a:xfrm>
          <a:prstGeom prst="rect">
            <a:avLst/>
          </a:prstGeom>
          <a:noFill/>
        </p:spPr>
        <p:txBody>
          <a:bodyPr wrap="square" lIns="121899" tIns="60949" rIns="121899" bIns="60949" rtlCol="0">
            <a:spAutoFit/>
          </a:bodyPr>
          <a:lstStyle>
            <a:defPPr>
              <a:defRPr lang="zh-CN"/>
            </a:defPPr>
            <a:lvl1pPr>
              <a:defRPr sz="2800">
                <a:solidFill>
                  <a:srgbClr val="48A2A0"/>
                </a:solidFill>
              </a:defRPr>
            </a:lvl1pPr>
          </a:lstStyle>
          <a:p>
            <a:r>
              <a:rPr lang="en-US" altLang="zh-CN" sz="2700" b="1" dirty="0">
                <a:solidFill>
                  <a:schemeClr val="tx1">
                    <a:lumMod val="75000"/>
                    <a:lumOff val="25000"/>
                  </a:schemeClr>
                </a:solidFill>
                <a:cs typeface="+mn-ea"/>
                <a:sym typeface="+mn-lt"/>
              </a:rPr>
              <a:t>2015</a:t>
            </a:r>
            <a:endParaRPr lang="zh-CN" altLang="en-US" sz="2700" b="1" dirty="0">
              <a:solidFill>
                <a:schemeClr val="tx1">
                  <a:lumMod val="75000"/>
                  <a:lumOff val="25000"/>
                </a:schemeClr>
              </a:solidFill>
              <a:cs typeface="+mn-ea"/>
              <a:sym typeface="+mn-lt"/>
            </a:endParaRPr>
          </a:p>
        </p:txBody>
      </p:sp>
      <p:sp>
        <p:nvSpPr>
          <p:cNvPr id="16" name="矩形 15"/>
          <p:cNvSpPr/>
          <p:nvPr/>
        </p:nvSpPr>
        <p:spPr>
          <a:xfrm>
            <a:off x="5264138" y="2380526"/>
            <a:ext cx="5651578" cy="681541"/>
          </a:xfrm>
          <a:prstGeom prst="rect">
            <a:avLst/>
          </a:prstGeom>
        </p:spPr>
        <p:txBody>
          <a:bodyPr wrap="square" lIns="121899" tIns="60949" rIns="121899" bIns="60949">
            <a:spAutoFit/>
          </a:bodyPr>
          <a:lstStyle/>
          <a:p>
            <a:pPr>
              <a:lnSpc>
                <a:spcPct val="130000"/>
              </a:lnSpc>
            </a:pPr>
            <a:r>
              <a:rPr lang="zh-CN" altLang="en-US" sz="1400" dirty="0">
                <a:solidFill>
                  <a:schemeClr val="tx1">
                    <a:lumMod val="65000"/>
                    <a:lumOff val="35000"/>
                  </a:schemeClr>
                </a:solidFill>
                <a:latin typeface="+mn-ea"/>
              </a:rPr>
              <a:t>标题数字等都可以通过点击和重新输入进行更改，顶部“开始”面板中可以对字体、字号、颜色、行距等进行修改。</a:t>
            </a:r>
          </a:p>
        </p:txBody>
      </p:sp>
      <p:grpSp>
        <p:nvGrpSpPr>
          <p:cNvPr id="17" name="组合 16"/>
          <p:cNvGrpSpPr/>
          <p:nvPr/>
        </p:nvGrpSpPr>
        <p:grpSpPr>
          <a:xfrm>
            <a:off x="814869" y="1911480"/>
            <a:ext cx="4073570" cy="3688041"/>
            <a:chOff x="1056640" y="1690688"/>
            <a:chExt cx="4429760" cy="4009072"/>
          </a:xfrm>
        </p:grpSpPr>
        <p:sp>
          <p:nvSpPr>
            <p:cNvPr id="18" name="椭圆 17"/>
            <p:cNvSpPr/>
            <p:nvPr/>
          </p:nvSpPr>
          <p:spPr>
            <a:xfrm>
              <a:off x="1056640" y="3220720"/>
              <a:ext cx="2479040" cy="2479040"/>
            </a:xfrm>
            <a:prstGeom prst="ellipse">
              <a:avLst/>
            </a:prstGeom>
            <a:solidFill>
              <a:schemeClr val="bg2">
                <a:lumMod val="5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cs typeface="+mn-ea"/>
                <a:sym typeface="+mn-lt"/>
              </a:endParaRPr>
            </a:p>
          </p:txBody>
        </p:sp>
        <p:sp>
          <p:nvSpPr>
            <p:cNvPr id="19" name="椭圆 18"/>
            <p:cNvSpPr/>
            <p:nvPr/>
          </p:nvSpPr>
          <p:spPr>
            <a:xfrm>
              <a:off x="3007360" y="3220720"/>
              <a:ext cx="2479040" cy="2479040"/>
            </a:xfrm>
            <a:prstGeom prst="ellipse">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sp>
          <p:nvSpPr>
            <p:cNvPr id="20" name="椭圆 19"/>
            <p:cNvSpPr/>
            <p:nvPr/>
          </p:nvSpPr>
          <p:spPr>
            <a:xfrm>
              <a:off x="2032000" y="1690688"/>
              <a:ext cx="2479040" cy="2479040"/>
            </a:xfrm>
            <a:prstGeom prst="ellipse">
              <a:avLst/>
            </a:pr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00" dirty="0">
                  <a:cs typeface="+mn-ea"/>
                  <a:sym typeface="+mn-lt"/>
                </a:rPr>
                <a:t>a</a:t>
              </a:r>
              <a:endParaRPr lang="zh-CN" altLang="en-US" sz="1900" dirty="0">
                <a:cs typeface="+mn-ea"/>
                <a:sym typeface="+mn-lt"/>
              </a:endParaRPr>
            </a:p>
          </p:txBody>
        </p:sp>
        <p:sp>
          <p:nvSpPr>
            <p:cNvPr id="21" name="Freeform 41"/>
            <p:cNvSpPr>
              <a:spLocks noEditPoints="1"/>
            </p:cNvSpPr>
            <p:nvPr/>
          </p:nvSpPr>
          <p:spPr bwMode="auto">
            <a:xfrm>
              <a:off x="3036887" y="2675723"/>
              <a:ext cx="468313" cy="420687"/>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sz="1900" kern="0" dirty="0">
                <a:solidFill>
                  <a:sysClr val="windowText" lastClr="000000"/>
                </a:solidFill>
                <a:cs typeface="+mn-ea"/>
                <a:sym typeface="+mn-lt"/>
              </a:endParaRPr>
            </a:p>
          </p:txBody>
        </p:sp>
        <p:sp>
          <p:nvSpPr>
            <p:cNvPr id="22" name="Freeform 41"/>
            <p:cNvSpPr>
              <a:spLocks noEditPoints="1"/>
            </p:cNvSpPr>
            <p:nvPr/>
          </p:nvSpPr>
          <p:spPr bwMode="auto">
            <a:xfrm>
              <a:off x="2043431" y="4247158"/>
              <a:ext cx="476249" cy="382587"/>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a:defRPr/>
              </a:pPr>
              <a:endParaRPr lang="en-US" sz="1900" kern="0" dirty="0">
                <a:solidFill>
                  <a:sysClr val="windowText" lastClr="000000"/>
                </a:solidFill>
                <a:cs typeface="+mn-ea"/>
                <a:sym typeface="+mn-lt"/>
              </a:endParaRPr>
            </a:p>
          </p:txBody>
        </p:sp>
        <p:sp>
          <p:nvSpPr>
            <p:cNvPr id="23" name="Freeform 17"/>
            <p:cNvSpPr>
              <a:spLocks noEditPoints="1"/>
            </p:cNvSpPr>
            <p:nvPr/>
          </p:nvSpPr>
          <p:spPr bwMode="auto">
            <a:xfrm>
              <a:off x="4057230" y="4192996"/>
              <a:ext cx="401637" cy="468312"/>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bg1"/>
            </a:solidFill>
            <a:ln w="9525">
              <a:noFill/>
              <a:round/>
            </a:ln>
          </p:spPr>
          <p:txBody>
            <a:bodyPr/>
            <a:lstStyle/>
            <a:p>
              <a:pPr>
                <a:defRPr/>
              </a:pPr>
              <a:endParaRPr lang="en-US" sz="1900" kern="0" dirty="0">
                <a:solidFill>
                  <a:sysClr val="windowText" lastClr="000000"/>
                </a:solidFill>
                <a:cs typeface="+mn-ea"/>
                <a:sym typeface="+mn-lt"/>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2400" b="1" dirty="0">
                <a:solidFill>
                  <a:schemeClr val="tx1">
                    <a:lumMod val="75000"/>
                    <a:lumOff val="25000"/>
                  </a:schemeClr>
                </a:solidFill>
              </a:rPr>
              <a:t>活动规划</a:t>
            </a:r>
            <a:endParaRPr lang="zh-CN" altLang="en-US" sz="2400" b="1" dirty="0"/>
          </a:p>
        </p:txBody>
      </p:sp>
      <p:sp>
        <p:nvSpPr>
          <p:cNvPr id="28" name="TextBox 27"/>
          <p:cNvSpPr txBox="1"/>
          <p:nvPr/>
        </p:nvSpPr>
        <p:spPr>
          <a:xfrm>
            <a:off x="-55931" y="-3388541"/>
            <a:ext cx="1169398" cy="492557"/>
          </a:xfrm>
          <a:prstGeom prst="rect">
            <a:avLst/>
          </a:prstGeom>
          <a:noFill/>
        </p:spPr>
        <p:txBody>
          <a:bodyPr wrap="none" lIns="121899" tIns="60949" rIns="121899" bIns="60949" rtlCol="0">
            <a:spAutoFit/>
          </a:bodyPr>
          <a:lstStyle/>
          <a:p>
            <a:r>
              <a:rPr lang="zh-CN" altLang="en-US" dirty="0"/>
              <a:t>延迟符</a:t>
            </a:r>
          </a:p>
        </p:txBody>
      </p:sp>
      <p:sp>
        <p:nvSpPr>
          <p:cNvPr id="26" name="MH_SubTitle_1"/>
          <p:cNvSpPr>
            <a:spLocks noChangeArrowheads="1"/>
          </p:cNvSpPr>
          <p:nvPr>
            <p:custDataLst>
              <p:tags r:id="rId1"/>
            </p:custDataLst>
          </p:nvPr>
        </p:nvSpPr>
        <p:spPr bwMode="auto">
          <a:xfrm>
            <a:off x="2819168" y="1283377"/>
            <a:ext cx="4013028" cy="52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49" rIns="121899" bIns="60949"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900" b="1" dirty="0">
                <a:solidFill>
                  <a:srgbClr val="3F3F3F"/>
                </a:solidFill>
                <a:latin typeface="微软雅黑" panose="020B0503020204020204" pitchFamily="34" charset="-122"/>
                <a:ea typeface="微软雅黑" panose="020B0503020204020204" pitchFamily="34" charset="-122"/>
              </a:rPr>
              <a:t>竞争市场分析</a:t>
            </a:r>
            <a:endParaRPr lang="en-US" altLang="zh-CN" sz="1900" b="1" dirty="0">
              <a:solidFill>
                <a:srgbClr val="3F3F3F"/>
              </a:solidFill>
              <a:latin typeface="微软雅黑" panose="020B0503020204020204" pitchFamily="34" charset="-122"/>
              <a:ea typeface="微软雅黑" panose="020B0503020204020204" pitchFamily="34" charset="-122"/>
            </a:endParaRPr>
          </a:p>
        </p:txBody>
      </p:sp>
      <p:sp>
        <p:nvSpPr>
          <p:cNvPr id="27" name="MH_Text_1"/>
          <p:cNvSpPr/>
          <p:nvPr>
            <p:custDataLst>
              <p:tags r:id="rId2"/>
            </p:custDataLst>
          </p:nvPr>
        </p:nvSpPr>
        <p:spPr>
          <a:xfrm>
            <a:off x="2665942" y="1933999"/>
            <a:ext cx="3000120" cy="1119935"/>
          </a:xfrm>
          <a:prstGeom prst="rect">
            <a:avLst/>
          </a:prstGeom>
        </p:spPr>
        <p:txBody>
          <a:bodyPr lIns="121899" tIns="60949" rIns="121899" bIns="60949">
            <a:normAutofit/>
          </a:bodyPr>
          <a:lstStyle/>
          <a:p>
            <a:pPr fontAlgn="base">
              <a:lnSpc>
                <a:spcPct val="125000"/>
              </a:lnSpc>
              <a:spcBef>
                <a:spcPct val="0"/>
              </a:spcBef>
              <a:spcAft>
                <a:spcPct val="0"/>
              </a:spcAft>
            </a:pPr>
            <a:r>
              <a:rPr lang="zh-CN" altLang="en-US" sz="1400" dirty="0">
                <a:solidFill>
                  <a:srgbClr val="3F3F3F"/>
                </a:solidFill>
                <a:latin typeface="微软雅黑" panose="020B0503020204020204" pitchFamily="34" charset="-122"/>
                <a:ea typeface="微软雅黑" panose="020B0503020204020204" pitchFamily="34" charset="-122"/>
                <a:cs typeface="Lato Light" charset="0"/>
                <a:sym typeface="Lato Light" charset="0"/>
              </a:rPr>
              <a:t>此处添加内容详细文本描述，建议与标题相关并符合整体语言风格</a:t>
            </a:r>
            <a:r>
              <a:rPr lang="en-US" altLang="zh-CN" sz="1400" dirty="0">
                <a:solidFill>
                  <a:srgbClr val="3F3F3F"/>
                </a:solidFill>
                <a:latin typeface="微软雅黑" panose="020B0503020204020204" pitchFamily="34" charset="-122"/>
                <a:ea typeface="微软雅黑" panose="020B0503020204020204" pitchFamily="34" charset="-122"/>
                <a:cs typeface="Lato Light" charset="0"/>
                <a:sym typeface="Lato Light" charset="0"/>
              </a:rPr>
              <a:t>.</a:t>
            </a:r>
          </a:p>
        </p:txBody>
      </p:sp>
      <p:sp>
        <p:nvSpPr>
          <p:cNvPr id="29" name="MH_SubTitle_3"/>
          <p:cNvSpPr>
            <a:spLocks noChangeArrowheads="1"/>
          </p:cNvSpPr>
          <p:nvPr>
            <p:custDataLst>
              <p:tags r:id="rId3"/>
            </p:custDataLst>
          </p:nvPr>
        </p:nvSpPr>
        <p:spPr bwMode="auto">
          <a:xfrm>
            <a:off x="4776656" y="4591058"/>
            <a:ext cx="4013028" cy="52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49" rIns="121899" bIns="60949"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900" b="1" dirty="0">
                <a:solidFill>
                  <a:srgbClr val="3F3F3F"/>
                </a:solidFill>
                <a:latin typeface="微软雅黑" panose="020B0503020204020204" pitchFamily="34" charset="-122"/>
                <a:ea typeface="微软雅黑" panose="020B0503020204020204" pitchFamily="34" charset="-122"/>
              </a:rPr>
              <a:t>财务分析</a:t>
            </a:r>
            <a:endParaRPr lang="en-US" altLang="zh-CN" sz="1900" b="1" dirty="0">
              <a:solidFill>
                <a:srgbClr val="3F3F3F"/>
              </a:solidFill>
              <a:latin typeface="微软雅黑" panose="020B0503020204020204" pitchFamily="34" charset="-122"/>
              <a:ea typeface="微软雅黑" panose="020B0503020204020204" pitchFamily="34" charset="-122"/>
            </a:endParaRPr>
          </a:p>
        </p:txBody>
      </p:sp>
      <p:sp>
        <p:nvSpPr>
          <p:cNvPr id="30" name="MH_Text_3"/>
          <p:cNvSpPr/>
          <p:nvPr>
            <p:custDataLst>
              <p:tags r:id="rId4"/>
            </p:custDataLst>
          </p:nvPr>
        </p:nvSpPr>
        <p:spPr>
          <a:xfrm>
            <a:off x="4110144" y="5164053"/>
            <a:ext cx="3000120" cy="1119934"/>
          </a:xfrm>
          <a:prstGeom prst="rect">
            <a:avLst/>
          </a:prstGeom>
        </p:spPr>
        <p:txBody>
          <a:bodyPr lIns="121899" tIns="60949" rIns="121899" bIns="60949">
            <a:normAutofit/>
          </a:bodyPr>
          <a:lstStyle/>
          <a:p>
            <a:pPr fontAlgn="base">
              <a:lnSpc>
                <a:spcPct val="125000"/>
              </a:lnSpc>
              <a:spcBef>
                <a:spcPct val="0"/>
              </a:spcBef>
              <a:spcAft>
                <a:spcPct val="0"/>
              </a:spcAft>
            </a:pPr>
            <a:r>
              <a:rPr lang="zh-CN" altLang="en-US" sz="1400" dirty="0">
                <a:solidFill>
                  <a:srgbClr val="3F3F3F"/>
                </a:solidFill>
                <a:latin typeface="微软雅黑" panose="020B0503020204020204" pitchFamily="34" charset="-122"/>
                <a:ea typeface="微软雅黑" panose="020B0503020204020204" pitchFamily="34" charset="-122"/>
                <a:cs typeface="Lato Light" charset="0"/>
                <a:sym typeface="Lato Light" charset="0"/>
              </a:rPr>
              <a:t>此处添加内容详细文本描述，建议与标题相关并符合整体语言风格</a:t>
            </a:r>
            <a:r>
              <a:rPr lang="en-US" altLang="zh-CN" sz="1400" dirty="0">
                <a:solidFill>
                  <a:srgbClr val="3F3F3F"/>
                </a:solidFill>
                <a:latin typeface="微软雅黑" panose="020B0503020204020204" pitchFamily="34" charset="-122"/>
                <a:ea typeface="微软雅黑" panose="020B0503020204020204" pitchFamily="34" charset="-122"/>
                <a:cs typeface="Lato Light" charset="0"/>
                <a:sym typeface="Lato Light" charset="0"/>
              </a:rPr>
              <a:t>.</a:t>
            </a:r>
          </a:p>
        </p:txBody>
      </p:sp>
      <p:sp>
        <p:nvSpPr>
          <p:cNvPr id="31" name="MH_Text_2"/>
          <p:cNvSpPr/>
          <p:nvPr>
            <p:custDataLst>
              <p:tags r:id="rId5"/>
            </p:custDataLst>
          </p:nvPr>
        </p:nvSpPr>
        <p:spPr>
          <a:xfrm>
            <a:off x="741506" y="5239974"/>
            <a:ext cx="2998280" cy="1118096"/>
          </a:xfrm>
          <a:prstGeom prst="rect">
            <a:avLst/>
          </a:prstGeom>
        </p:spPr>
        <p:txBody>
          <a:bodyPr lIns="121899" tIns="60949" rIns="121899" bIns="60949">
            <a:normAutofit/>
          </a:bodyPr>
          <a:lstStyle/>
          <a:p>
            <a:pPr fontAlgn="base">
              <a:lnSpc>
                <a:spcPct val="125000"/>
              </a:lnSpc>
              <a:spcBef>
                <a:spcPct val="0"/>
              </a:spcBef>
              <a:spcAft>
                <a:spcPct val="0"/>
              </a:spcAft>
            </a:pPr>
            <a:r>
              <a:rPr lang="zh-CN" altLang="en-US" sz="1400" dirty="0">
                <a:solidFill>
                  <a:srgbClr val="3F3F3F"/>
                </a:solidFill>
                <a:latin typeface="微软雅黑" panose="020B0503020204020204" pitchFamily="34" charset="-122"/>
                <a:ea typeface="微软雅黑" panose="020B0503020204020204" pitchFamily="34" charset="-122"/>
                <a:cs typeface="Lato Light" charset="0"/>
                <a:sym typeface="Lato Light" charset="0"/>
              </a:rPr>
              <a:t>此处添加内容详细文本描述，建议与标题相关并符合整体语言风格</a:t>
            </a:r>
            <a:r>
              <a:rPr lang="en-US" altLang="zh-CN" sz="1400" dirty="0">
                <a:solidFill>
                  <a:srgbClr val="3F3F3F"/>
                </a:solidFill>
                <a:latin typeface="微软雅黑" panose="020B0503020204020204" pitchFamily="34" charset="-122"/>
                <a:ea typeface="微软雅黑" panose="020B0503020204020204" pitchFamily="34" charset="-122"/>
                <a:cs typeface="Lato Light" charset="0"/>
                <a:sym typeface="Lato Light" charset="0"/>
              </a:rPr>
              <a:t>.</a:t>
            </a:r>
          </a:p>
        </p:txBody>
      </p:sp>
      <p:sp>
        <p:nvSpPr>
          <p:cNvPr id="32" name="MH_SubTitle_1"/>
          <p:cNvSpPr>
            <a:spLocks noChangeArrowheads="1"/>
          </p:cNvSpPr>
          <p:nvPr>
            <p:custDataLst>
              <p:tags r:id="rId6"/>
            </p:custDataLst>
          </p:nvPr>
        </p:nvSpPr>
        <p:spPr bwMode="auto">
          <a:xfrm>
            <a:off x="1007304" y="4633447"/>
            <a:ext cx="4013028" cy="52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49" rIns="121899" bIns="60949"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900" b="1" dirty="0">
                <a:solidFill>
                  <a:srgbClr val="3F3F3F"/>
                </a:solidFill>
                <a:latin typeface="微软雅黑" panose="020B0503020204020204" pitchFamily="34" charset="-122"/>
                <a:ea typeface="微软雅黑" panose="020B0503020204020204" pitchFamily="34" charset="-122"/>
              </a:rPr>
              <a:t>项目定位</a:t>
            </a:r>
            <a:endParaRPr lang="en-US" altLang="zh-CN" sz="1900" b="1" dirty="0">
              <a:solidFill>
                <a:srgbClr val="3F3F3F"/>
              </a:solidFill>
              <a:latin typeface="微软雅黑" panose="020B0503020204020204" pitchFamily="34" charset="-122"/>
              <a:ea typeface="微软雅黑" panose="020B0503020204020204" pitchFamily="34" charset="-122"/>
            </a:endParaRPr>
          </a:p>
        </p:txBody>
      </p:sp>
      <p:sp>
        <p:nvSpPr>
          <p:cNvPr id="33" name="MH_SubTitle_1"/>
          <p:cNvSpPr>
            <a:spLocks noChangeArrowheads="1"/>
          </p:cNvSpPr>
          <p:nvPr>
            <p:custDataLst>
              <p:tags r:id="rId7"/>
            </p:custDataLst>
          </p:nvPr>
        </p:nvSpPr>
        <p:spPr bwMode="auto">
          <a:xfrm>
            <a:off x="7004856" y="1268071"/>
            <a:ext cx="4013028" cy="52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49" rIns="121899" bIns="60949"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900" b="1" dirty="0">
                <a:solidFill>
                  <a:srgbClr val="3F3F3F"/>
                </a:solidFill>
                <a:latin typeface="微软雅黑" panose="020B0503020204020204" pitchFamily="34" charset="-122"/>
                <a:ea typeface="微软雅黑" panose="020B0503020204020204" pitchFamily="34" charset="-122"/>
              </a:rPr>
              <a:t>宏观市场分析</a:t>
            </a:r>
            <a:endParaRPr lang="en-US" altLang="zh-CN" sz="1900" b="1" dirty="0">
              <a:solidFill>
                <a:srgbClr val="3F3F3F"/>
              </a:solidFill>
              <a:latin typeface="微软雅黑" panose="020B0503020204020204" pitchFamily="34" charset="-122"/>
              <a:ea typeface="微软雅黑" panose="020B0503020204020204" pitchFamily="34" charset="-122"/>
            </a:endParaRPr>
          </a:p>
        </p:txBody>
      </p:sp>
      <p:sp>
        <p:nvSpPr>
          <p:cNvPr id="34" name="MH_Text_1"/>
          <p:cNvSpPr/>
          <p:nvPr>
            <p:custDataLst>
              <p:tags r:id="rId8"/>
            </p:custDataLst>
          </p:nvPr>
        </p:nvSpPr>
        <p:spPr>
          <a:xfrm>
            <a:off x="6851629" y="1918693"/>
            <a:ext cx="3000120" cy="1119935"/>
          </a:xfrm>
          <a:prstGeom prst="rect">
            <a:avLst/>
          </a:prstGeom>
        </p:spPr>
        <p:txBody>
          <a:bodyPr lIns="121899" tIns="60949" rIns="121899" bIns="60949">
            <a:normAutofit/>
          </a:bodyPr>
          <a:lstStyle/>
          <a:p>
            <a:pPr fontAlgn="base">
              <a:lnSpc>
                <a:spcPct val="125000"/>
              </a:lnSpc>
              <a:spcBef>
                <a:spcPct val="0"/>
              </a:spcBef>
              <a:spcAft>
                <a:spcPct val="0"/>
              </a:spcAft>
            </a:pPr>
            <a:r>
              <a:rPr lang="zh-CN" altLang="en-US" sz="1400" dirty="0">
                <a:solidFill>
                  <a:srgbClr val="3F3F3F"/>
                </a:solidFill>
                <a:latin typeface="微软雅黑" panose="020B0503020204020204" pitchFamily="34" charset="-122"/>
                <a:ea typeface="微软雅黑" panose="020B0503020204020204" pitchFamily="34" charset="-122"/>
                <a:cs typeface="Lato Light" charset="0"/>
                <a:sym typeface="Lato Light" charset="0"/>
              </a:rPr>
              <a:t>此处添加内容详细文本描述，建议与标题相关并符合整体语言风格</a:t>
            </a:r>
            <a:r>
              <a:rPr lang="en-US" altLang="zh-CN" sz="1400" dirty="0">
                <a:solidFill>
                  <a:srgbClr val="3F3F3F"/>
                </a:solidFill>
                <a:latin typeface="微软雅黑" panose="020B0503020204020204" pitchFamily="34" charset="-122"/>
                <a:ea typeface="微软雅黑" panose="020B0503020204020204" pitchFamily="34" charset="-122"/>
                <a:cs typeface="Lato Light" charset="0"/>
                <a:sym typeface="Lato Light" charset="0"/>
              </a:rPr>
              <a:t>.</a:t>
            </a:r>
          </a:p>
        </p:txBody>
      </p:sp>
      <p:sp>
        <p:nvSpPr>
          <p:cNvPr id="35" name="MH_SubTitle_1"/>
          <p:cNvSpPr>
            <a:spLocks noChangeArrowheads="1"/>
          </p:cNvSpPr>
          <p:nvPr>
            <p:custDataLst>
              <p:tags r:id="rId9"/>
            </p:custDataLst>
          </p:nvPr>
        </p:nvSpPr>
        <p:spPr bwMode="auto">
          <a:xfrm>
            <a:off x="9205554" y="4590782"/>
            <a:ext cx="4013028" cy="52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49" rIns="121899" bIns="60949"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900" b="1" dirty="0">
                <a:solidFill>
                  <a:srgbClr val="3F3F3F"/>
                </a:solidFill>
                <a:latin typeface="微软雅黑" panose="020B0503020204020204" pitchFamily="34" charset="-122"/>
                <a:ea typeface="微软雅黑" panose="020B0503020204020204" pitchFamily="34" charset="-122"/>
              </a:rPr>
              <a:t>商圈分析</a:t>
            </a:r>
            <a:endParaRPr lang="en-US" altLang="zh-CN" sz="1900" b="1" dirty="0">
              <a:solidFill>
                <a:srgbClr val="3F3F3F"/>
              </a:solidFill>
              <a:latin typeface="微软雅黑" panose="020B0503020204020204" pitchFamily="34" charset="-122"/>
              <a:ea typeface="微软雅黑" panose="020B0503020204020204" pitchFamily="34" charset="-122"/>
            </a:endParaRPr>
          </a:p>
        </p:txBody>
      </p:sp>
      <p:sp>
        <p:nvSpPr>
          <p:cNvPr id="36" name="MH_Text_1"/>
          <p:cNvSpPr/>
          <p:nvPr>
            <p:custDataLst>
              <p:tags r:id="rId10"/>
            </p:custDataLst>
          </p:nvPr>
        </p:nvSpPr>
        <p:spPr>
          <a:xfrm>
            <a:off x="8539042" y="5164051"/>
            <a:ext cx="3000120" cy="1119935"/>
          </a:xfrm>
          <a:prstGeom prst="rect">
            <a:avLst/>
          </a:prstGeom>
        </p:spPr>
        <p:txBody>
          <a:bodyPr lIns="121899" tIns="60949" rIns="121899" bIns="60949">
            <a:normAutofit/>
          </a:bodyPr>
          <a:lstStyle/>
          <a:p>
            <a:pPr fontAlgn="base">
              <a:lnSpc>
                <a:spcPct val="125000"/>
              </a:lnSpc>
              <a:spcBef>
                <a:spcPct val="0"/>
              </a:spcBef>
              <a:spcAft>
                <a:spcPct val="0"/>
              </a:spcAft>
            </a:pPr>
            <a:r>
              <a:rPr lang="zh-CN" altLang="en-US" sz="1400" dirty="0">
                <a:solidFill>
                  <a:srgbClr val="3F3F3F"/>
                </a:solidFill>
                <a:latin typeface="微软雅黑" panose="020B0503020204020204" pitchFamily="34" charset="-122"/>
                <a:ea typeface="微软雅黑" panose="020B0503020204020204" pitchFamily="34" charset="-122"/>
                <a:cs typeface="Lato Light" charset="0"/>
                <a:sym typeface="Lato Light" charset="0"/>
              </a:rPr>
              <a:t>此处添加内容详细文本描述，建议与标题相关并符合整体语言风格</a:t>
            </a:r>
            <a:r>
              <a:rPr lang="en-US" altLang="zh-CN" sz="1400" dirty="0">
                <a:solidFill>
                  <a:srgbClr val="3F3F3F"/>
                </a:solidFill>
                <a:latin typeface="微软雅黑" panose="020B0503020204020204" pitchFamily="34" charset="-122"/>
                <a:ea typeface="微软雅黑" panose="020B0503020204020204" pitchFamily="34" charset="-122"/>
                <a:cs typeface="Lato Light" charset="0"/>
                <a:sym typeface="Lato Light" charset="0"/>
              </a:rPr>
              <a:t>.</a:t>
            </a:r>
          </a:p>
        </p:txBody>
      </p:sp>
      <p:grpSp>
        <p:nvGrpSpPr>
          <p:cNvPr id="37" name="组合 36"/>
          <p:cNvGrpSpPr/>
          <p:nvPr/>
        </p:nvGrpSpPr>
        <p:grpSpPr>
          <a:xfrm>
            <a:off x="1346544" y="2609547"/>
            <a:ext cx="9085683" cy="1974873"/>
            <a:chOff x="2072217" y="2784566"/>
            <a:chExt cx="8079178" cy="1755463"/>
          </a:xfrm>
        </p:grpSpPr>
        <p:grpSp>
          <p:nvGrpSpPr>
            <p:cNvPr id="38" name="组合 37"/>
            <p:cNvGrpSpPr/>
            <p:nvPr/>
          </p:nvGrpSpPr>
          <p:grpSpPr>
            <a:xfrm rot="5400000">
              <a:off x="3400676" y="1456107"/>
              <a:ext cx="1755463" cy="4412381"/>
              <a:chOff x="3018147" y="1912938"/>
              <a:chExt cx="1350962" cy="3395662"/>
            </a:xfrm>
          </p:grpSpPr>
          <p:sp>
            <p:nvSpPr>
              <p:cNvPr id="52" name="MH_Other_1"/>
              <p:cNvSpPr/>
              <p:nvPr>
                <p:custDataLst>
                  <p:tags r:id="rId18"/>
                </p:custDataLst>
              </p:nvPr>
            </p:nvSpPr>
            <p:spPr>
              <a:xfrm>
                <a:off x="3403909" y="1912938"/>
                <a:ext cx="577850" cy="3395662"/>
              </a:xfrm>
              <a:custGeom>
                <a:avLst/>
                <a:gdLst>
                  <a:gd name="connsiteX0" fmla="*/ 286341 w 572682"/>
                  <a:gd name="connsiteY0" fmla="*/ 0 h 3360921"/>
                  <a:gd name="connsiteX1" fmla="*/ 572682 w 572682"/>
                  <a:gd name="connsiteY1" fmla="*/ 286341 h 3360921"/>
                  <a:gd name="connsiteX2" fmla="*/ 488815 w 572682"/>
                  <a:gd name="connsiteY2" fmla="*/ 488815 h 3360921"/>
                  <a:gd name="connsiteX3" fmla="*/ 452012 w 572682"/>
                  <a:gd name="connsiteY3" fmla="*/ 513628 h 3360921"/>
                  <a:gd name="connsiteX4" fmla="*/ 452012 w 572682"/>
                  <a:gd name="connsiteY4" fmla="*/ 1449520 h 3360921"/>
                  <a:gd name="connsiteX5" fmla="*/ 488815 w 572682"/>
                  <a:gd name="connsiteY5" fmla="*/ 1474333 h 3360921"/>
                  <a:gd name="connsiteX6" fmla="*/ 572682 w 572682"/>
                  <a:gd name="connsiteY6" fmla="*/ 1676807 h 3360921"/>
                  <a:gd name="connsiteX7" fmla="*/ 488815 w 572682"/>
                  <a:gd name="connsiteY7" fmla="*/ 1879281 h 3360921"/>
                  <a:gd name="connsiteX8" fmla="*/ 452012 w 572682"/>
                  <a:gd name="connsiteY8" fmla="*/ 1904094 h 3360921"/>
                  <a:gd name="connsiteX9" fmla="*/ 452012 w 572682"/>
                  <a:gd name="connsiteY9" fmla="*/ 2847293 h 3360921"/>
                  <a:gd name="connsiteX10" fmla="*/ 488815 w 572682"/>
                  <a:gd name="connsiteY10" fmla="*/ 2872106 h 3360921"/>
                  <a:gd name="connsiteX11" fmla="*/ 572682 w 572682"/>
                  <a:gd name="connsiteY11" fmla="*/ 3074580 h 3360921"/>
                  <a:gd name="connsiteX12" fmla="*/ 286341 w 572682"/>
                  <a:gd name="connsiteY12" fmla="*/ 3360921 h 3360921"/>
                  <a:gd name="connsiteX13" fmla="*/ 0 w 572682"/>
                  <a:gd name="connsiteY13" fmla="*/ 3074580 h 3360921"/>
                  <a:gd name="connsiteX14" fmla="*/ 83868 w 572682"/>
                  <a:gd name="connsiteY14" fmla="*/ 2872106 h 3360921"/>
                  <a:gd name="connsiteX15" fmla="*/ 120669 w 572682"/>
                  <a:gd name="connsiteY15" fmla="*/ 2847294 h 3360921"/>
                  <a:gd name="connsiteX16" fmla="*/ 120669 w 572682"/>
                  <a:gd name="connsiteY16" fmla="*/ 1904093 h 3360921"/>
                  <a:gd name="connsiteX17" fmla="*/ 83868 w 572682"/>
                  <a:gd name="connsiteY17" fmla="*/ 1879281 h 3360921"/>
                  <a:gd name="connsiteX18" fmla="*/ 0 w 572682"/>
                  <a:gd name="connsiteY18" fmla="*/ 1676807 h 3360921"/>
                  <a:gd name="connsiteX19" fmla="*/ 83868 w 572682"/>
                  <a:gd name="connsiteY19" fmla="*/ 1474333 h 3360921"/>
                  <a:gd name="connsiteX20" fmla="*/ 120669 w 572682"/>
                  <a:gd name="connsiteY20" fmla="*/ 1449521 h 3360921"/>
                  <a:gd name="connsiteX21" fmla="*/ 120669 w 572682"/>
                  <a:gd name="connsiteY21" fmla="*/ 513627 h 3360921"/>
                  <a:gd name="connsiteX22" fmla="*/ 83868 w 572682"/>
                  <a:gd name="connsiteY22" fmla="*/ 488815 h 3360921"/>
                  <a:gd name="connsiteX23" fmla="*/ 0 w 572682"/>
                  <a:gd name="connsiteY23" fmla="*/ 286341 h 3360921"/>
                  <a:gd name="connsiteX24" fmla="*/ 286341 w 572682"/>
                  <a:gd name="connsiteY24" fmla="*/ 0 h 336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2682" h="3360921">
                    <a:moveTo>
                      <a:pt x="286341" y="0"/>
                    </a:moveTo>
                    <a:cubicBezTo>
                      <a:pt x="444483" y="0"/>
                      <a:pt x="572682" y="128199"/>
                      <a:pt x="572682" y="286341"/>
                    </a:cubicBezTo>
                    <a:cubicBezTo>
                      <a:pt x="572682" y="365412"/>
                      <a:pt x="540632" y="436997"/>
                      <a:pt x="488815" y="488815"/>
                    </a:cubicBezTo>
                    <a:lnTo>
                      <a:pt x="452012" y="513628"/>
                    </a:lnTo>
                    <a:lnTo>
                      <a:pt x="452012" y="1449520"/>
                    </a:lnTo>
                    <a:lnTo>
                      <a:pt x="488815" y="1474333"/>
                    </a:lnTo>
                    <a:cubicBezTo>
                      <a:pt x="540632" y="1526151"/>
                      <a:pt x="572682" y="1597736"/>
                      <a:pt x="572682" y="1676807"/>
                    </a:cubicBezTo>
                    <a:cubicBezTo>
                      <a:pt x="572682" y="1755878"/>
                      <a:pt x="540632" y="1827463"/>
                      <a:pt x="488815" y="1879281"/>
                    </a:cubicBezTo>
                    <a:lnTo>
                      <a:pt x="452012" y="1904094"/>
                    </a:lnTo>
                    <a:lnTo>
                      <a:pt x="452012" y="2847293"/>
                    </a:lnTo>
                    <a:lnTo>
                      <a:pt x="488815" y="2872106"/>
                    </a:lnTo>
                    <a:cubicBezTo>
                      <a:pt x="540632" y="2923924"/>
                      <a:pt x="572682" y="2995509"/>
                      <a:pt x="572682" y="3074580"/>
                    </a:cubicBezTo>
                    <a:cubicBezTo>
                      <a:pt x="572682" y="3232722"/>
                      <a:pt x="444483" y="3360921"/>
                      <a:pt x="286341" y="3360921"/>
                    </a:cubicBezTo>
                    <a:cubicBezTo>
                      <a:pt x="128199" y="3360921"/>
                      <a:pt x="0" y="3232722"/>
                      <a:pt x="0" y="3074580"/>
                    </a:cubicBezTo>
                    <a:cubicBezTo>
                      <a:pt x="0" y="2995509"/>
                      <a:pt x="32050" y="2923924"/>
                      <a:pt x="83868" y="2872106"/>
                    </a:cubicBezTo>
                    <a:lnTo>
                      <a:pt x="120669" y="2847294"/>
                    </a:lnTo>
                    <a:lnTo>
                      <a:pt x="120669" y="1904093"/>
                    </a:lnTo>
                    <a:lnTo>
                      <a:pt x="83868" y="1879281"/>
                    </a:lnTo>
                    <a:cubicBezTo>
                      <a:pt x="32050" y="1827463"/>
                      <a:pt x="0" y="1755878"/>
                      <a:pt x="0" y="1676807"/>
                    </a:cubicBezTo>
                    <a:cubicBezTo>
                      <a:pt x="0" y="1597736"/>
                      <a:pt x="32050" y="1526151"/>
                      <a:pt x="83868" y="1474333"/>
                    </a:cubicBezTo>
                    <a:lnTo>
                      <a:pt x="120669" y="1449521"/>
                    </a:lnTo>
                    <a:lnTo>
                      <a:pt x="120669" y="513627"/>
                    </a:lnTo>
                    <a:lnTo>
                      <a:pt x="83868" y="488815"/>
                    </a:lnTo>
                    <a:cubicBezTo>
                      <a:pt x="32050" y="436997"/>
                      <a:pt x="0" y="365412"/>
                      <a:pt x="0" y="286341"/>
                    </a:cubicBezTo>
                    <a:cubicBezTo>
                      <a:pt x="0" y="128199"/>
                      <a:pt x="128199" y="0"/>
                      <a:pt x="286341" y="0"/>
                    </a:cubicBezTo>
                    <a:close/>
                  </a:path>
                </a:pathLst>
              </a:custGeom>
              <a:solidFill>
                <a:schemeClr val="tx1">
                  <a:lumMod val="65000"/>
                  <a:lumOff val="3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latin typeface="微软雅黑" panose="020B0503020204020204" pitchFamily="34" charset="-122"/>
                  <a:ea typeface="微软雅黑" panose="020B0503020204020204" pitchFamily="34" charset="-122"/>
                </a:endParaRPr>
              </a:p>
            </p:txBody>
          </p:sp>
          <p:sp>
            <p:nvSpPr>
              <p:cNvPr id="53" name="MH_Other_2"/>
              <p:cNvSpPr/>
              <p:nvPr>
                <p:custDataLst>
                  <p:tags r:id="rId19"/>
                </p:custDataLst>
              </p:nvPr>
            </p:nvSpPr>
            <p:spPr>
              <a:xfrm>
                <a:off x="3503830" y="2012605"/>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latin typeface="微软雅黑" panose="020B0503020204020204" pitchFamily="34" charset="-122"/>
                  <a:ea typeface="微软雅黑" panose="020B0503020204020204" pitchFamily="34" charset="-122"/>
                </a:endParaRPr>
              </a:p>
            </p:txBody>
          </p:sp>
          <p:sp>
            <p:nvSpPr>
              <p:cNvPr id="54" name="MH_Other_3"/>
              <p:cNvSpPr/>
              <p:nvPr>
                <p:custDataLst>
                  <p:tags r:id="rId20"/>
                </p:custDataLst>
              </p:nvPr>
            </p:nvSpPr>
            <p:spPr>
              <a:xfrm>
                <a:off x="3503830" y="4829591"/>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dirty="0">
                  <a:latin typeface="微软雅黑" panose="020B0503020204020204" pitchFamily="34" charset="-122"/>
                  <a:ea typeface="微软雅黑" panose="020B0503020204020204" pitchFamily="34" charset="-122"/>
                </a:endParaRPr>
              </a:p>
            </p:txBody>
          </p:sp>
          <p:sp>
            <p:nvSpPr>
              <p:cNvPr id="55" name="MH_Other_4"/>
              <p:cNvSpPr/>
              <p:nvPr>
                <p:custDataLst>
                  <p:tags r:id="rId21"/>
                </p:custDataLst>
              </p:nvPr>
            </p:nvSpPr>
            <p:spPr>
              <a:xfrm>
                <a:off x="3503830" y="3417406"/>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latin typeface="微软雅黑" panose="020B0503020204020204" pitchFamily="34" charset="-122"/>
                  <a:ea typeface="微软雅黑" panose="020B0503020204020204" pitchFamily="34" charset="-122"/>
                </a:endParaRPr>
              </a:p>
            </p:txBody>
          </p:sp>
          <p:sp>
            <p:nvSpPr>
              <p:cNvPr id="56" name="MH_Other_5"/>
              <p:cNvSpPr>
                <a:spLocks noChangeAspect="1"/>
              </p:cNvSpPr>
              <p:nvPr>
                <p:custDataLst>
                  <p:tags r:id="rId22"/>
                </p:custDataLst>
              </p:nvPr>
            </p:nvSpPr>
            <p:spPr bwMode="auto">
              <a:xfrm>
                <a:off x="4089709" y="2090738"/>
                <a:ext cx="279400" cy="220662"/>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latin typeface="微软雅黑" panose="020B0503020204020204" pitchFamily="34" charset="-122"/>
                  <a:ea typeface="微软雅黑" panose="020B0503020204020204" pitchFamily="34" charset="-122"/>
                </a:endParaRPr>
              </a:p>
            </p:txBody>
          </p:sp>
          <p:sp>
            <p:nvSpPr>
              <p:cNvPr id="57" name="MH_Other_6"/>
              <p:cNvSpPr>
                <a:spLocks noChangeAspect="1"/>
              </p:cNvSpPr>
              <p:nvPr>
                <p:custDataLst>
                  <p:tags r:id="rId23"/>
                </p:custDataLst>
              </p:nvPr>
            </p:nvSpPr>
            <p:spPr bwMode="auto">
              <a:xfrm flipH="1">
                <a:off x="3018147" y="3498851"/>
                <a:ext cx="279400" cy="219075"/>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latin typeface="微软雅黑" panose="020B0503020204020204" pitchFamily="34" charset="-122"/>
                  <a:ea typeface="微软雅黑" panose="020B0503020204020204" pitchFamily="34" charset="-122"/>
                </a:endParaRPr>
              </a:p>
            </p:txBody>
          </p:sp>
          <p:sp>
            <p:nvSpPr>
              <p:cNvPr id="58" name="MH_Other_7"/>
              <p:cNvSpPr>
                <a:spLocks noChangeAspect="1"/>
              </p:cNvSpPr>
              <p:nvPr>
                <p:custDataLst>
                  <p:tags r:id="rId24"/>
                </p:custDataLst>
              </p:nvPr>
            </p:nvSpPr>
            <p:spPr bwMode="auto">
              <a:xfrm>
                <a:off x="4089709" y="4908551"/>
                <a:ext cx="279400" cy="220663"/>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rot="5400000">
              <a:off x="7067473" y="1456107"/>
              <a:ext cx="1755463" cy="4412381"/>
              <a:chOff x="3018147" y="1912938"/>
              <a:chExt cx="1350962" cy="3395662"/>
            </a:xfrm>
          </p:grpSpPr>
          <p:sp>
            <p:nvSpPr>
              <p:cNvPr id="45" name="MH_Other_1"/>
              <p:cNvSpPr/>
              <p:nvPr>
                <p:custDataLst>
                  <p:tags r:id="rId11"/>
                </p:custDataLst>
              </p:nvPr>
            </p:nvSpPr>
            <p:spPr>
              <a:xfrm>
                <a:off x="3403909" y="1912938"/>
                <a:ext cx="577850" cy="3395662"/>
              </a:xfrm>
              <a:custGeom>
                <a:avLst/>
                <a:gdLst>
                  <a:gd name="connsiteX0" fmla="*/ 286341 w 572682"/>
                  <a:gd name="connsiteY0" fmla="*/ 0 h 3360921"/>
                  <a:gd name="connsiteX1" fmla="*/ 572682 w 572682"/>
                  <a:gd name="connsiteY1" fmla="*/ 286341 h 3360921"/>
                  <a:gd name="connsiteX2" fmla="*/ 488815 w 572682"/>
                  <a:gd name="connsiteY2" fmla="*/ 488815 h 3360921"/>
                  <a:gd name="connsiteX3" fmla="*/ 452012 w 572682"/>
                  <a:gd name="connsiteY3" fmla="*/ 513628 h 3360921"/>
                  <a:gd name="connsiteX4" fmla="*/ 452012 w 572682"/>
                  <a:gd name="connsiteY4" fmla="*/ 1449520 h 3360921"/>
                  <a:gd name="connsiteX5" fmla="*/ 488815 w 572682"/>
                  <a:gd name="connsiteY5" fmla="*/ 1474333 h 3360921"/>
                  <a:gd name="connsiteX6" fmla="*/ 572682 w 572682"/>
                  <a:gd name="connsiteY6" fmla="*/ 1676807 h 3360921"/>
                  <a:gd name="connsiteX7" fmla="*/ 488815 w 572682"/>
                  <a:gd name="connsiteY7" fmla="*/ 1879281 h 3360921"/>
                  <a:gd name="connsiteX8" fmla="*/ 452012 w 572682"/>
                  <a:gd name="connsiteY8" fmla="*/ 1904094 h 3360921"/>
                  <a:gd name="connsiteX9" fmla="*/ 452012 w 572682"/>
                  <a:gd name="connsiteY9" fmla="*/ 2847293 h 3360921"/>
                  <a:gd name="connsiteX10" fmla="*/ 488815 w 572682"/>
                  <a:gd name="connsiteY10" fmla="*/ 2872106 h 3360921"/>
                  <a:gd name="connsiteX11" fmla="*/ 572682 w 572682"/>
                  <a:gd name="connsiteY11" fmla="*/ 3074580 h 3360921"/>
                  <a:gd name="connsiteX12" fmla="*/ 286341 w 572682"/>
                  <a:gd name="connsiteY12" fmla="*/ 3360921 h 3360921"/>
                  <a:gd name="connsiteX13" fmla="*/ 0 w 572682"/>
                  <a:gd name="connsiteY13" fmla="*/ 3074580 h 3360921"/>
                  <a:gd name="connsiteX14" fmla="*/ 83868 w 572682"/>
                  <a:gd name="connsiteY14" fmla="*/ 2872106 h 3360921"/>
                  <a:gd name="connsiteX15" fmla="*/ 120669 w 572682"/>
                  <a:gd name="connsiteY15" fmla="*/ 2847294 h 3360921"/>
                  <a:gd name="connsiteX16" fmla="*/ 120669 w 572682"/>
                  <a:gd name="connsiteY16" fmla="*/ 1904093 h 3360921"/>
                  <a:gd name="connsiteX17" fmla="*/ 83868 w 572682"/>
                  <a:gd name="connsiteY17" fmla="*/ 1879281 h 3360921"/>
                  <a:gd name="connsiteX18" fmla="*/ 0 w 572682"/>
                  <a:gd name="connsiteY18" fmla="*/ 1676807 h 3360921"/>
                  <a:gd name="connsiteX19" fmla="*/ 83868 w 572682"/>
                  <a:gd name="connsiteY19" fmla="*/ 1474333 h 3360921"/>
                  <a:gd name="connsiteX20" fmla="*/ 120669 w 572682"/>
                  <a:gd name="connsiteY20" fmla="*/ 1449521 h 3360921"/>
                  <a:gd name="connsiteX21" fmla="*/ 120669 w 572682"/>
                  <a:gd name="connsiteY21" fmla="*/ 513627 h 3360921"/>
                  <a:gd name="connsiteX22" fmla="*/ 83868 w 572682"/>
                  <a:gd name="connsiteY22" fmla="*/ 488815 h 3360921"/>
                  <a:gd name="connsiteX23" fmla="*/ 0 w 572682"/>
                  <a:gd name="connsiteY23" fmla="*/ 286341 h 3360921"/>
                  <a:gd name="connsiteX24" fmla="*/ 286341 w 572682"/>
                  <a:gd name="connsiteY24" fmla="*/ 0 h 336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2682" h="3360921">
                    <a:moveTo>
                      <a:pt x="286341" y="0"/>
                    </a:moveTo>
                    <a:cubicBezTo>
                      <a:pt x="444483" y="0"/>
                      <a:pt x="572682" y="128199"/>
                      <a:pt x="572682" y="286341"/>
                    </a:cubicBezTo>
                    <a:cubicBezTo>
                      <a:pt x="572682" y="365412"/>
                      <a:pt x="540632" y="436997"/>
                      <a:pt x="488815" y="488815"/>
                    </a:cubicBezTo>
                    <a:lnTo>
                      <a:pt x="452012" y="513628"/>
                    </a:lnTo>
                    <a:lnTo>
                      <a:pt x="452012" y="1449520"/>
                    </a:lnTo>
                    <a:lnTo>
                      <a:pt x="488815" y="1474333"/>
                    </a:lnTo>
                    <a:cubicBezTo>
                      <a:pt x="540632" y="1526151"/>
                      <a:pt x="572682" y="1597736"/>
                      <a:pt x="572682" y="1676807"/>
                    </a:cubicBezTo>
                    <a:cubicBezTo>
                      <a:pt x="572682" y="1755878"/>
                      <a:pt x="540632" y="1827463"/>
                      <a:pt x="488815" y="1879281"/>
                    </a:cubicBezTo>
                    <a:lnTo>
                      <a:pt x="452012" y="1904094"/>
                    </a:lnTo>
                    <a:lnTo>
                      <a:pt x="452012" y="2847293"/>
                    </a:lnTo>
                    <a:lnTo>
                      <a:pt x="488815" y="2872106"/>
                    </a:lnTo>
                    <a:cubicBezTo>
                      <a:pt x="540632" y="2923924"/>
                      <a:pt x="572682" y="2995509"/>
                      <a:pt x="572682" y="3074580"/>
                    </a:cubicBezTo>
                    <a:cubicBezTo>
                      <a:pt x="572682" y="3232722"/>
                      <a:pt x="444483" y="3360921"/>
                      <a:pt x="286341" y="3360921"/>
                    </a:cubicBezTo>
                    <a:cubicBezTo>
                      <a:pt x="128199" y="3360921"/>
                      <a:pt x="0" y="3232722"/>
                      <a:pt x="0" y="3074580"/>
                    </a:cubicBezTo>
                    <a:cubicBezTo>
                      <a:pt x="0" y="2995509"/>
                      <a:pt x="32050" y="2923924"/>
                      <a:pt x="83868" y="2872106"/>
                    </a:cubicBezTo>
                    <a:lnTo>
                      <a:pt x="120669" y="2847294"/>
                    </a:lnTo>
                    <a:lnTo>
                      <a:pt x="120669" y="1904093"/>
                    </a:lnTo>
                    <a:lnTo>
                      <a:pt x="83868" y="1879281"/>
                    </a:lnTo>
                    <a:cubicBezTo>
                      <a:pt x="32050" y="1827463"/>
                      <a:pt x="0" y="1755878"/>
                      <a:pt x="0" y="1676807"/>
                    </a:cubicBezTo>
                    <a:cubicBezTo>
                      <a:pt x="0" y="1597736"/>
                      <a:pt x="32050" y="1526151"/>
                      <a:pt x="83868" y="1474333"/>
                    </a:cubicBezTo>
                    <a:lnTo>
                      <a:pt x="120669" y="1449521"/>
                    </a:lnTo>
                    <a:lnTo>
                      <a:pt x="120669" y="513627"/>
                    </a:lnTo>
                    <a:lnTo>
                      <a:pt x="83868" y="488815"/>
                    </a:lnTo>
                    <a:cubicBezTo>
                      <a:pt x="32050" y="436997"/>
                      <a:pt x="0" y="365412"/>
                      <a:pt x="0" y="286341"/>
                    </a:cubicBezTo>
                    <a:cubicBezTo>
                      <a:pt x="0" y="128199"/>
                      <a:pt x="128199" y="0"/>
                      <a:pt x="286341" y="0"/>
                    </a:cubicBezTo>
                    <a:close/>
                  </a:path>
                </a:pathLst>
              </a:custGeom>
              <a:solidFill>
                <a:schemeClr val="tx1">
                  <a:lumMod val="65000"/>
                  <a:lumOff val="3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latin typeface="微软雅黑" panose="020B0503020204020204" pitchFamily="34" charset="-122"/>
                  <a:ea typeface="微软雅黑" panose="020B0503020204020204" pitchFamily="34" charset="-122"/>
                </a:endParaRPr>
              </a:p>
            </p:txBody>
          </p:sp>
          <p:sp>
            <p:nvSpPr>
              <p:cNvPr id="46" name="MH_Other_2"/>
              <p:cNvSpPr/>
              <p:nvPr>
                <p:custDataLst>
                  <p:tags r:id="rId12"/>
                </p:custDataLst>
              </p:nvPr>
            </p:nvSpPr>
            <p:spPr>
              <a:xfrm>
                <a:off x="3503830" y="2012605"/>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latin typeface="微软雅黑" panose="020B0503020204020204" pitchFamily="34" charset="-122"/>
                  <a:ea typeface="微软雅黑" panose="020B0503020204020204" pitchFamily="34" charset="-122"/>
                </a:endParaRPr>
              </a:p>
            </p:txBody>
          </p:sp>
          <p:sp>
            <p:nvSpPr>
              <p:cNvPr id="47" name="MH_Other_3"/>
              <p:cNvSpPr/>
              <p:nvPr>
                <p:custDataLst>
                  <p:tags r:id="rId13"/>
                </p:custDataLst>
              </p:nvPr>
            </p:nvSpPr>
            <p:spPr>
              <a:xfrm>
                <a:off x="3503830" y="4829591"/>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latin typeface="微软雅黑" panose="020B0503020204020204" pitchFamily="34" charset="-122"/>
                  <a:ea typeface="微软雅黑" panose="020B0503020204020204" pitchFamily="34" charset="-122"/>
                </a:endParaRPr>
              </a:p>
            </p:txBody>
          </p:sp>
          <p:sp>
            <p:nvSpPr>
              <p:cNvPr id="48" name="MH_Other_4"/>
              <p:cNvSpPr/>
              <p:nvPr>
                <p:custDataLst>
                  <p:tags r:id="rId14"/>
                </p:custDataLst>
              </p:nvPr>
            </p:nvSpPr>
            <p:spPr>
              <a:xfrm>
                <a:off x="3503830" y="3417406"/>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latin typeface="微软雅黑" panose="020B0503020204020204" pitchFamily="34" charset="-122"/>
                  <a:ea typeface="微软雅黑" panose="020B0503020204020204" pitchFamily="34" charset="-122"/>
                </a:endParaRPr>
              </a:p>
            </p:txBody>
          </p:sp>
          <p:sp>
            <p:nvSpPr>
              <p:cNvPr id="49" name="MH_Other_5"/>
              <p:cNvSpPr>
                <a:spLocks noChangeAspect="1"/>
              </p:cNvSpPr>
              <p:nvPr>
                <p:custDataLst>
                  <p:tags r:id="rId15"/>
                </p:custDataLst>
              </p:nvPr>
            </p:nvSpPr>
            <p:spPr bwMode="auto">
              <a:xfrm>
                <a:off x="4089709" y="2090738"/>
                <a:ext cx="279400" cy="220662"/>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latin typeface="微软雅黑" panose="020B0503020204020204" pitchFamily="34" charset="-122"/>
                  <a:ea typeface="微软雅黑" panose="020B0503020204020204" pitchFamily="34" charset="-122"/>
                </a:endParaRPr>
              </a:p>
            </p:txBody>
          </p:sp>
          <p:sp>
            <p:nvSpPr>
              <p:cNvPr id="50" name="MH_Other_6"/>
              <p:cNvSpPr>
                <a:spLocks noChangeAspect="1"/>
              </p:cNvSpPr>
              <p:nvPr>
                <p:custDataLst>
                  <p:tags r:id="rId16"/>
                </p:custDataLst>
              </p:nvPr>
            </p:nvSpPr>
            <p:spPr bwMode="auto">
              <a:xfrm flipH="1">
                <a:off x="3018147" y="3498851"/>
                <a:ext cx="279400" cy="219075"/>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latin typeface="微软雅黑" panose="020B0503020204020204" pitchFamily="34" charset="-122"/>
                  <a:ea typeface="微软雅黑" panose="020B0503020204020204" pitchFamily="34" charset="-122"/>
                </a:endParaRPr>
              </a:p>
            </p:txBody>
          </p:sp>
          <p:sp>
            <p:nvSpPr>
              <p:cNvPr id="51" name="MH_Other_7"/>
              <p:cNvSpPr>
                <a:spLocks noChangeAspect="1"/>
              </p:cNvSpPr>
              <p:nvPr>
                <p:custDataLst>
                  <p:tags r:id="rId17"/>
                </p:custDataLst>
              </p:nvPr>
            </p:nvSpPr>
            <p:spPr bwMode="auto">
              <a:xfrm>
                <a:off x="4089709" y="4908551"/>
                <a:ext cx="279400" cy="220663"/>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latin typeface="微软雅黑" panose="020B0503020204020204" pitchFamily="34" charset="-122"/>
                  <a:ea typeface="微软雅黑" panose="020B0503020204020204" pitchFamily="34" charset="-122"/>
                </a:endParaRPr>
              </a:p>
            </p:txBody>
          </p:sp>
        </p:grpSp>
        <p:sp>
          <p:nvSpPr>
            <p:cNvPr id="40" name="矩形 39"/>
            <p:cNvSpPr/>
            <p:nvPr/>
          </p:nvSpPr>
          <p:spPr>
            <a:xfrm>
              <a:off x="2264712" y="3476599"/>
              <a:ext cx="298198" cy="341978"/>
            </a:xfrm>
            <a:prstGeom prst="rect">
              <a:avLst/>
            </a:prstGeom>
          </p:spPr>
          <p:txBody>
            <a:bodyPr wrap="none">
              <a:spAutoFit/>
            </a:bodyPr>
            <a:lstStyle/>
            <a:p>
              <a:r>
                <a:rPr lang="en-US" altLang="zh-CN" sz="1900" b="1" dirty="0">
                  <a:solidFill>
                    <a:srgbClr val="3F3F3F"/>
                  </a:solidFill>
                  <a:latin typeface="微软雅黑" panose="020B0503020204020204" pitchFamily="34" charset="-122"/>
                  <a:ea typeface="微软雅黑" panose="020B0503020204020204" pitchFamily="34" charset="-122"/>
                </a:rPr>
                <a:t>1</a:t>
              </a:r>
              <a:endParaRPr lang="zh-CN" altLang="en-US" sz="1900" dirty="0">
                <a:solidFill>
                  <a:srgbClr val="3F3F3F"/>
                </a:solidFill>
              </a:endParaRPr>
            </a:p>
          </p:txBody>
        </p:sp>
        <p:sp>
          <p:nvSpPr>
            <p:cNvPr id="41" name="矩形 40"/>
            <p:cNvSpPr/>
            <p:nvPr/>
          </p:nvSpPr>
          <p:spPr>
            <a:xfrm>
              <a:off x="4121362" y="3476599"/>
              <a:ext cx="298198" cy="341978"/>
            </a:xfrm>
            <a:prstGeom prst="rect">
              <a:avLst/>
            </a:prstGeom>
          </p:spPr>
          <p:txBody>
            <a:bodyPr wrap="none">
              <a:spAutoFit/>
            </a:bodyPr>
            <a:lstStyle/>
            <a:p>
              <a:r>
                <a:rPr lang="en-US" altLang="zh-CN" sz="1900" b="1" dirty="0">
                  <a:solidFill>
                    <a:srgbClr val="3F3F3F"/>
                  </a:solidFill>
                  <a:latin typeface="微软雅黑" panose="020B0503020204020204" pitchFamily="34" charset="-122"/>
                  <a:ea typeface="微软雅黑" panose="020B0503020204020204" pitchFamily="34" charset="-122"/>
                </a:rPr>
                <a:t>2</a:t>
              </a:r>
              <a:endParaRPr lang="zh-CN" altLang="en-US" sz="1900" dirty="0">
                <a:solidFill>
                  <a:srgbClr val="3F3F3F"/>
                </a:solidFill>
              </a:endParaRPr>
            </a:p>
          </p:txBody>
        </p:sp>
        <p:sp>
          <p:nvSpPr>
            <p:cNvPr id="42" name="矩形 41"/>
            <p:cNvSpPr/>
            <p:nvPr/>
          </p:nvSpPr>
          <p:spPr>
            <a:xfrm>
              <a:off x="5952181" y="3491682"/>
              <a:ext cx="298198" cy="341978"/>
            </a:xfrm>
            <a:prstGeom prst="rect">
              <a:avLst/>
            </a:prstGeom>
          </p:spPr>
          <p:txBody>
            <a:bodyPr wrap="none">
              <a:spAutoFit/>
            </a:bodyPr>
            <a:lstStyle/>
            <a:p>
              <a:r>
                <a:rPr lang="en-US" altLang="zh-CN" sz="1900" b="1" dirty="0">
                  <a:solidFill>
                    <a:srgbClr val="3F3F3F"/>
                  </a:solidFill>
                  <a:latin typeface="微软雅黑" panose="020B0503020204020204" pitchFamily="34" charset="-122"/>
                  <a:ea typeface="微软雅黑" panose="020B0503020204020204" pitchFamily="34" charset="-122"/>
                </a:rPr>
                <a:t>3</a:t>
              </a:r>
              <a:endParaRPr lang="zh-CN" altLang="en-US" sz="1900" dirty="0">
                <a:solidFill>
                  <a:srgbClr val="3F3F3F"/>
                </a:solidFill>
              </a:endParaRPr>
            </a:p>
          </p:txBody>
        </p:sp>
        <p:sp>
          <p:nvSpPr>
            <p:cNvPr id="43" name="矩形 42"/>
            <p:cNvSpPr/>
            <p:nvPr/>
          </p:nvSpPr>
          <p:spPr>
            <a:xfrm>
              <a:off x="7763299" y="3502410"/>
              <a:ext cx="298198" cy="341978"/>
            </a:xfrm>
            <a:prstGeom prst="rect">
              <a:avLst/>
            </a:prstGeom>
          </p:spPr>
          <p:txBody>
            <a:bodyPr wrap="none">
              <a:spAutoFit/>
            </a:bodyPr>
            <a:lstStyle/>
            <a:p>
              <a:r>
                <a:rPr lang="en-US" altLang="zh-CN" sz="1900" b="1" dirty="0">
                  <a:solidFill>
                    <a:srgbClr val="3F3F3F"/>
                  </a:solidFill>
                  <a:latin typeface="微软雅黑" panose="020B0503020204020204" pitchFamily="34" charset="-122"/>
                  <a:ea typeface="微软雅黑" panose="020B0503020204020204" pitchFamily="34" charset="-122"/>
                </a:rPr>
                <a:t>4</a:t>
              </a:r>
              <a:endParaRPr lang="zh-CN" altLang="en-US" sz="1900" dirty="0">
                <a:solidFill>
                  <a:srgbClr val="3F3F3F"/>
                </a:solidFill>
              </a:endParaRPr>
            </a:p>
          </p:txBody>
        </p:sp>
        <p:sp>
          <p:nvSpPr>
            <p:cNvPr id="44" name="矩形 43"/>
            <p:cNvSpPr/>
            <p:nvPr/>
          </p:nvSpPr>
          <p:spPr>
            <a:xfrm>
              <a:off x="9612621" y="3502410"/>
              <a:ext cx="298198" cy="341978"/>
            </a:xfrm>
            <a:prstGeom prst="rect">
              <a:avLst/>
            </a:prstGeom>
          </p:spPr>
          <p:txBody>
            <a:bodyPr wrap="none">
              <a:spAutoFit/>
            </a:bodyPr>
            <a:lstStyle/>
            <a:p>
              <a:r>
                <a:rPr lang="en-US" altLang="zh-CN" sz="1900" b="1" dirty="0">
                  <a:solidFill>
                    <a:srgbClr val="3F3F3F"/>
                  </a:solidFill>
                  <a:latin typeface="微软雅黑" panose="020B0503020204020204" pitchFamily="34" charset="-122"/>
                  <a:ea typeface="微软雅黑" panose="020B0503020204020204" pitchFamily="34" charset="-122"/>
                </a:rPr>
                <a:t>5</a:t>
              </a:r>
              <a:endParaRPr lang="zh-CN" altLang="en-US" sz="1900" dirty="0">
                <a:solidFill>
                  <a:srgbClr val="3F3F3F"/>
                </a:solidFill>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2" presetClass="entr" presetSubtype="4"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
                                        <p:tgtEl>
                                          <p:spTgt spid="37"/>
                                        </p:tgtEl>
                                        <p:attrNameLst>
                                          <p:attrName>ppt_y</p:attrName>
                                        </p:attrNameLst>
                                      </p:cBhvr>
                                      <p:tavLst>
                                        <p:tav tm="0">
                                          <p:val>
                                            <p:strVal val="#ppt_y+#ppt_h*1.125000"/>
                                          </p:val>
                                        </p:tav>
                                        <p:tav tm="100000">
                                          <p:val>
                                            <p:strVal val="#ppt_y"/>
                                          </p:val>
                                        </p:tav>
                                      </p:tavLst>
                                    </p:anim>
                                    <p:animEffect transition="in" filter="wipe(up)">
                                      <p:cBhvr>
                                        <p:cTn id="15" dur="500"/>
                                        <p:tgtEl>
                                          <p:spTgt spid="37"/>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26" grpId="0"/>
      <p:bldP spid="27" grpId="0"/>
      <p:bldP spid="29" grpId="0"/>
      <p:bldP spid="30" grpId="0"/>
      <p:bldP spid="31"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2400" b="1" dirty="0">
                <a:solidFill>
                  <a:schemeClr val="tx1">
                    <a:lumMod val="75000"/>
                    <a:lumOff val="25000"/>
                  </a:schemeClr>
                </a:solidFill>
              </a:rPr>
              <a:t>活动规划</a:t>
            </a:r>
            <a:endParaRPr lang="zh-CN" altLang="en-US" sz="2400" b="1" dirty="0"/>
          </a:p>
        </p:txBody>
      </p:sp>
      <p:sp>
        <p:nvSpPr>
          <p:cNvPr id="40" name="TextBox 39"/>
          <p:cNvSpPr txBox="1"/>
          <p:nvPr/>
        </p:nvSpPr>
        <p:spPr>
          <a:xfrm>
            <a:off x="-55931" y="-3388541"/>
            <a:ext cx="1169398" cy="492557"/>
          </a:xfrm>
          <a:prstGeom prst="rect">
            <a:avLst/>
          </a:prstGeom>
          <a:noFill/>
        </p:spPr>
        <p:txBody>
          <a:bodyPr wrap="none" lIns="121899" tIns="60949" rIns="121899" bIns="60949" rtlCol="0">
            <a:spAutoFit/>
          </a:bodyPr>
          <a:lstStyle/>
          <a:p>
            <a:r>
              <a:rPr lang="zh-CN" altLang="en-US" dirty="0"/>
              <a:t>延迟符</a:t>
            </a:r>
          </a:p>
        </p:txBody>
      </p:sp>
      <p:cxnSp>
        <p:nvCxnSpPr>
          <p:cNvPr id="39" name="直接连接符 38"/>
          <p:cNvCxnSpPr/>
          <p:nvPr/>
        </p:nvCxnSpPr>
        <p:spPr>
          <a:xfrm flipV="1">
            <a:off x="1613904" y="2614612"/>
            <a:ext cx="2937515" cy="1"/>
          </a:xfrm>
          <a:prstGeom prst="line">
            <a:avLst/>
          </a:prstGeom>
          <a:ln>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7703018" y="2776572"/>
            <a:ext cx="2937515" cy="1"/>
          </a:xfrm>
          <a:prstGeom prst="line">
            <a:avLst/>
          </a:prstGeom>
          <a:ln>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8596068" y="4218277"/>
            <a:ext cx="2937515" cy="1"/>
          </a:xfrm>
          <a:prstGeom prst="line">
            <a:avLst/>
          </a:prstGeom>
          <a:ln>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7705220" y="5902801"/>
            <a:ext cx="2935311" cy="1"/>
          </a:xfrm>
          <a:prstGeom prst="line">
            <a:avLst/>
          </a:prstGeom>
          <a:ln>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1648819" y="5893870"/>
            <a:ext cx="3025702" cy="1"/>
          </a:xfrm>
          <a:prstGeom prst="line">
            <a:avLst/>
          </a:prstGeom>
          <a:ln>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744593" y="4289126"/>
            <a:ext cx="2937515" cy="1"/>
          </a:xfrm>
          <a:prstGeom prst="line">
            <a:avLst/>
          </a:prstGeom>
          <a:ln>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46" name="文本框 21"/>
          <p:cNvSpPr txBox="1"/>
          <p:nvPr/>
        </p:nvSpPr>
        <p:spPr>
          <a:xfrm>
            <a:off x="7764776" y="1724085"/>
            <a:ext cx="2776107" cy="815586"/>
          </a:xfrm>
          <a:prstGeom prst="rect">
            <a:avLst/>
          </a:prstGeom>
          <a:noFill/>
          <a:effectLst/>
        </p:spPr>
        <p:txBody>
          <a:bodyPr wrap="square" lIns="121899" tIns="60949" rIns="121899" bIns="60949" rtlCol="0">
            <a:spAutoFit/>
          </a:body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47" name="文本框 22"/>
          <p:cNvSpPr txBox="1"/>
          <p:nvPr/>
        </p:nvSpPr>
        <p:spPr>
          <a:xfrm>
            <a:off x="8644819" y="3316731"/>
            <a:ext cx="2776107" cy="815586"/>
          </a:xfrm>
          <a:prstGeom prst="rect">
            <a:avLst/>
          </a:prstGeom>
          <a:noFill/>
          <a:effectLst/>
        </p:spPr>
        <p:txBody>
          <a:bodyPr wrap="square" lIns="121899" tIns="60949" rIns="121899" bIns="60949" rtlCol="0">
            <a:spAutoFit/>
          </a:body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48" name="文本框 23"/>
          <p:cNvSpPr txBox="1"/>
          <p:nvPr/>
        </p:nvSpPr>
        <p:spPr>
          <a:xfrm>
            <a:off x="7764776" y="4914608"/>
            <a:ext cx="2776107" cy="815586"/>
          </a:xfrm>
          <a:prstGeom prst="rect">
            <a:avLst/>
          </a:prstGeom>
          <a:noFill/>
          <a:effectLst/>
        </p:spPr>
        <p:txBody>
          <a:bodyPr wrap="square" lIns="121899" tIns="60949" rIns="121899" bIns="60949" rtlCol="0">
            <a:spAutoFit/>
          </a:body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49" name="文本框 25"/>
          <p:cNvSpPr txBox="1"/>
          <p:nvPr/>
        </p:nvSpPr>
        <p:spPr>
          <a:xfrm>
            <a:off x="1658027" y="1795983"/>
            <a:ext cx="2776107" cy="815586"/>
          </a:xfrm>
          <a:prstGeom prst="rect">
            <a:avLst/>
          </a:prstGeom>
          <a:noFill/>
          <a:effectLst/>
        </p:spPr>
        <p:txBody>
          <a:bodyPr wrap="square" lIns="121899" tIns="60949" rIns="121899" bIns="60949" rtlCol="0">
            <a:spAutoFit/>
          </a:body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50" name="文本框 26"/>
          <p:cNvSpPr txBox="1"/>
          <p:nvPr/>
        </p:nvSpPr>
        <p:spPr>
          <a:xfrm>
            <a:off x="793344" y="3462139"/>
            <a:ext cx="2776107" cy="815586"/>
          </a:xfrm>
          <a:prstGeom prst="rect">
            <a:avLst/>
          </a:prstGeom>
          <a:noFill/>
          <a:effectLst/>
        </p:spPr>
        <p:txBody>
          <a:bodyPr wrap="square" lIns="121899" tIns="60949" rIns="121899" bIns="60949" rtlCol="0">
            <a:spAutoFit/>
          </a:body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51" name="文本框 28"/>
          <p:cNvSpPr txBox="1"/>
          <p:nvPr/>
        </p:nvSpPr>
        <p:spPr>
          <a:xfrm>
            <a:off x="1647885" y="4985314"/>
            <a:ext cx="2776107" cy="815586"/>
          </a:xfrm>
          <a:prstGeom prst="rect">
            <a:avLst/>
          </a:prstGeom>
          <a:noFill/>
          <a:effectLst/>
        </p:spPr>
        <p:txBody>
          <a:bodyPr wrap="square" lIns="121899" tIns="60949" rIns="121899" bIns="60949" rtlCol="0">
            <a:spAutoFit/>
          </a:body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这里可以输入一下简单的概括性的内容文字，用户可以在投影机</a:t>
            </a:r>
          </a:p>
        </p:txBody>
      </p:sp>
      <p:grpSp>
        <p:nvGrpSpPr>
          <p:cNvPr id="52" name="组合 51"/>
          <p:cNvGrpSpPr/>
          <p:nvPr/>
        </p:nvGrpSpPr>
        <p:grpSpPr>
          <a:xfrm>
            <a:off x="4623296" y="1881941"/>
            <a:ext cx="1501734" cy="1329511"/>
            <a:chOff x="4390222" y="1788173"/>
            <a:chExt cx="1572459" cy="1391621"/>
          </a:xfrm>
          <a:effectLst/>
        </p:grpSpPr>
        <p:sp>
          <p:nvSpPr>
            <p:cNvPr id="53" name="任意多边形 52"/>
            <p:cNvSpPr/>
            <p:nvPr/>
          </p:nvSpPr>
          <p:spPr>
            <a:xfrm rot="9000000">
              <a:off x="4390222" y="1788173"/>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65000"/>
                    <a:lumOff val="35000"/>
                  </a:schemeClr>
                </a:solidFill>
              </a:endParaRPr>
            </a:p>
          </p:txBody>
        </p:sp>
        <p:grpSp>
          <p:nvGrpSpPr>
            <p:cNvPr id="54" name="Group 4"/>
            <p:cNvGrpSpPr>
              <a:grpSpLocks noChangeAspect="1"/>
            </p:cNvGrpSpPr>
            <p:nvPr/>
          </p:nvGrpSpPr>
          <p:grpSpPr bwMode="auto">
            <a:xfrm rot="5400000" flipH="1">
              <a:off x="4961425" y="2066857"/>
              <a:ext cx="430052" cy="859456"/>
              <a:chOff x="1" y="0"/>
              <a:chExt cx="2653" cy="5302"/>
            </a:xfrm>
            <a:solidFill>
              <a:schemeClr val="tx1">
                <a:lumMod val="75000"/>
                <a:lumOff val="25000"/>
              </a:schemeClr>
            </a:solidFill>
          </p:grpSpPr>
          <p:sp>
            <p:nvSpPr>
              <p:cNvPr id="55" name="Freeform 5"/>
              <p:cNvSpPr/>
              <p:nvPr/>
            </p:nvSpPr>
            <p:spPr bwMode="auto">
              <a:xfrm>
                <a:off x="1" y="0"/>
                <a:ext cx="2653" cy="2301"/>
              </a:xfrm>
              <a:custGeom>
                <a:avLst/>
                <a:gdLst>
                  <a:gd name="T0" fmla="*/ 1083 w 1120"/>
                  <a:gd name="T1" fmla="*/ 574 h 973"/>
                  <a:gd name="T2" fmla="*/ 1083 w 1120"/>
                  <a:gd name="T3" fmla="*/ 442 h 973"/>
                  <a:gd name="T4" fmla="*/ 950 w 1120"/>
                  <a:gd name="T5" fmla="*/ 442 h 973"/>
                  <a:gd name="T6" fmla="*/ 694 w 1120"/>
                  <a:gd name="T7" fmla="*/ 631 h 973"/>
                  <a:gd name="T8" fmla="*/ 694 w 1120"/>
                  <a:gd name="T9" fmla="*/ 141 h 973"/>
                  <a:gd name="T10" fmla="*/ 555 w 1120"/>
                  <a:gd name="T11" fmla="*/ 0 h 973"/>
                  <a:gd name="T12" fmla="*/ 416 w 1120"/>
                  <a:gd name="T13" fmla="*/ 141 h 973"/>
                  <a:gd name="T14" fmla="*/ 416 w 1120"/>
                  <a:gd name="T15" fmla="*/ 640 h 973"/>
                  <a:gd name="T16" fmla="*/ 161 w 1120"/>
                  <a:gd name="T17" fmla="*/ 446 h 973"/>
                  <a:gd name="T18" fmla="*/ 28 w 1120"/>
                  <a:gd name="T19" fmla="*/ 446 h 973"/>
                  <a:gd name="T20" fmla="*/ 0 w 1120"/>
                  <a:gd name="T21" fmla="*/ 512 h 973"/>
                  <a:gd name="T22" fmla="*/ 28 w 1120"/>
                  <a:gd name="T23" fmla="*/ 579 h 973"/>
                  <a:gd name="T24" fmla="*/ 552 w 1120"/>
                  <a:gd name="T25" fmla="*/ 973 h 973"/>
                  <a:gd name="T26" fmla="*/ 1083 w 1120"/>
                  <a:gd name="T27" fmla="*/ 574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0" h="973">
                    <a:moveTo>
                      <a:pt x="1083" y="574"/>
                    </a:moveTo>
                    <a:cubicBezTo>
                      <a:pt x="1120" y="537"/>
                      <a:pt x="1120" y="478"/>
                      <a:pt x="1083" y="442"/>
                    </a:cubicBezTo>
                    <a:cubicBezTo>
                      <a:pt x="1046" y="405"/>
                      <a:pt x="987" y="405"/>
                      <a:pt x="950" y="442"/>
                    </a:cubicBezTo>
                    <a:cubicBezTo>
                      <a:pt x="694" y="631"/>
                      <a:pt x="694" y="631"/>
                      <a:pt x="694" y="631"/>
                    </a:cubicBezTo>
                    <a:cubicBezTo>
                      <a:pt x="694" y="141"/>
                      <a:pt x="694" y="141"/>
                      <a:pt x="694" y="141"/>
                    </a:cubicBezTo>
                    <a:cubicBezTo>
                      <a:pt x="694" y="63"/>
                      <a:pt x="631" y="0"/>
                      <a:pt x="555" y="0"/>
                    </a:cubicBezTo>
                    <a:cubicBezTo>
                      <a:pt x="478" y="0"/>
                      <a:pt x="416" y="63"/>
                      <a:pt x="416" y="141"/>
                    </a:cubicBezTo>
                    <a:cubicBezTo>
                      <a:pt x="416" y="640"/>
                      <a:pt x="416" y="640"/>
                      <a:pt x="416" y="640"/>
                    </a:cubicBezTo>
                    <a:cubicBezTo>
                      <a:pt x="161" y="446"/>
                      <a:pt x="161" y="446"/>
                      <a:pt x="161" y="446"/>
                    </a:cubicBezTo>
                    <a:cubicBezTo>
                      <a:pt x="124" y="409"/>
                      <a:pt x="65" y="409"/>
                      <a:pt x="28" y="446"/>
                    </a:cubicBezTo>
                    <a:cubicBezTo>
                      <a:pt x="9" y="464"/>
                      <a:pt x="0" y="488"/>
                      <a:pt x="0" y="512"/>
                    </a:cubicBezTo>
                    <a:cubicBezTo>
                      <a:pt x="0" y="536"/>
                      <a:pt x="9" y="560"/>
                      <a:pt x="28" y="579"/>
                    </a:cubicBezTo>
                    <a:cubicBezTo>
                      <a:pt x="552" y="973"/>
                      <a:pt x="552" y="973"/>
                      <a:pt x="552" y="973"/>
                    </a:cubicBezTo>
                    <a:cubicBezTo>
                      <a:pt x="1083" y="574"/>
                      <a:pt x="1083" y="574"/>
                      <a:pt x="1083" y="57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solidFill>
                    <a:schemeClr val="tx1">
                      <a:lumMod val="65000"/>
                      <a:lumOff val="35000"/>
                    </a:schemeClr>
                  </a:solidFill>
                </a:endParaRPr>
              </a:p>
            </p:txBody>
          </p:sp>
          <p:sp>
            <p:nvSpPr>
              <p:cNvPr id="56" name="Freeform 6"/>
              <p:cNvSpPr/>
              <p:nvPr/>
            </p:nvSpPr>
            <p:spPr bwMode="auto">
              <a:xfrm>
                <a:off x="1" y="2999"/>
                <a:ext cx="2653" cy="2303"/>
              </a:xfrm>
              <a:custGeom>
                <a:avLst/>
                <a:gdLst>
                  <a:gd name="T0" fmla="*/ 1083 w 1120"/>
                  <a:gd name="T1" fmla="*/ 396 h 974"/>
                  <a:gd name="T2" fmla="*/ 1083 w 1120"/>
                  <a:gd name="T3" fmla="*/ 528 h 974"/>
                  <a:gd name="T4" fmla="*/ 950 w 1120"/>
                  <a:gd name="T5" fmla="*/ 528 h 974"/>
                  <a:gd name="T6" fmla="*/ 694 w 1120"/>
                  <a:gd name="T7" fmla="*/ 342 h 974"/>
                  <a:gd name="T8" fmla="*/ 694 w 1120"/>
                  <a:gd name="T9" fmla="*/ 833 h 974"/>
                  <a:gd name="T10" fmla="*/ 555 w 1120"/>
                  <a:gd name="T11" fmla="*/ 974 h 974"/>
                  <a:gd name="T12" fmla="*/ 416 w 1120"/>
                  <a:gd name="T13" fmla="*/ 833 h 974"/>
                  <a:gd name="T14" fmla="*/ 416 w 1120"/>
                  <a:gd name="T15" fmla="*/ 353 h 974"/>
                  <a:gd name="T16" fmla="*/ 161 w 1120"/>
                  <a:gd name="T17" fmla="*/ 531 h 974"/>
                  <a:gd name="T18" fmla="*/ 28 w 1120"/>
                  <a:gd name="T19" fmla="*/ 531 h 974"/>
                  <a:gd name="T20" fmla="*/ 0 w 1120"/>
                  <a:gd name="T21" fmla="*/ 464 h 974"/>
                  <a:gd name="T22" fmla="*/ 28 w 1120"/>
                  <a:gd name="T23" fmla="*/ 398 h 974"/>
                  <a:gd name="T24" fmla="*/ 552 w 1120"/>
                  <a:gd name="T25" fmla="*/ 0 h 974"/>
                  <a:gd name="T26" fmla="*/ 1083 w 1120"/>
                  <a:gd name="T27" fmla="*/ 3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0" h="974">
                    <a:moveTo>
                      <a:pt x="1083" y="396"/>
                    </a:moveTo>
                    <a:cubicBezTo>
                      <a:pt x="1120" y="433"/>
                      <a:pt x="1120" y="492"/>
                      <a:pt x="1083" y="528"/>
                    </a:cubicBezTo>
                    <a:cubicBezTo>
                      <a:pt x="1046" y="565"/>
                      <a:pt x="987" y="565"/>
                      <a:pt x="950" y="528"/>
                    </a:cubicBezTo>
                    <a:cubicBezTo>
                      <a:pt x="694" y="342"/>
                      <a:pt x="694" y="342"/>
                      <a:pt x="694" y="342"/>
                    </a:cubicBezTo>
                    <a:cubicBezTo>
                      <a:pt x="694" y="833"/>
                      <a:pt x="694" y="833"/>
                      <a:pt x="694" y="833"/>
                    </a:cubicBezTo>
                    <a:cubicBezTo>
                      <a:pt x="694" y="911"/>
                      <a:pt x="631" y="974"/>
                      <a:pt x="555" y="974"/>
                    </a:cubicBezTo>
                    <a:cubicBezTo>
                      <a:pt x="478" y="974"/>
                      <a:pt x="416" y="911"/>
                      <a:pt x="416" y="833"/>
                    </a:cubicBezTo>
                    <a:cubicBezTo>
                      <a:pt x="416" y="353"/>
                      <a:pt x="416" y="353"/>
                      <a:pt x="416" y="353"/>
                    </a:cubicBezTo>
                    <a:cubicBezTo>
                      <a:pt x="161" y="531"/>
                      <a:pt x="161" y="531"/>
                      <a:pt x="161" y="531"/>
                    </a:cubicBezTo>
                    <a:cubicBezTo>
                      <a:pt x="124" y="567"/>
                      <a:pt x="65" y="567"/>
                      <a:pt x="28" y="531"/>
                    </a:cubicBezTo>
                    <a:cubicBezTo>
                      <a:pt x="9" y="512"/>
                      <a:pt x="0" y="488"/>
                      <a:pt x="0" y="464"/>
                    </a:cubicBezTo>
                    <a:cubicBezTo>
                      <a:pt x="0" y="440"/>
                      <a:pt x="9" y="416"/>
                      <a:pt x="28" y="398"/>
                    </a:cubicBezTo>
                    <a:cubicBezTo>
                      <a:pt x="552" y="0"/>
                      <a:pt x="552" y="0"/>
                      <a:pt x="552" y="0"/>
                    </a:cubicBezTo>
                    <a:cubicBezTo>
                      <a:pt x="1083" y="396"/>
                      <a:pt x="1083" y="396"/>
                      <a:pt x="1083" y="39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solidFill>
                    <a:schemeClr val="tx1">
                      <a:lumMod val="65000"/>
                      <a:lumOff val="35000"/>
                    </a:schemeClr>
                  </a:solidFill>
                </a:endParaRPr>
              </a:p>
            </p:txBody>
          </p:sp>
        </p:grpSp>
      </p:grpSp>
      <p:grpSp>
        <p:nvGrpSpPr>
          <p:cNvPr id="57" name="组合 56"/>
          <p:cNvGrpSpPr/>
          <p:nvPr/>
        </p:nvGrpSpPr>
        <p:grpSpPr>
          <a:xfrm>
            <a:off x="6031382" y="1889986"/>
            <a:ext cx="1501734" cy="1329511"/>
            <a:chOff x="5800895" y="1788173"/>
            <a:chExt cx="1572459" cy="1391621"/>
          </a:xfrm>
          <a:effectLst/>
        </p:grpSpPr>
        <p:sp>
          <p:nvSpPr>
            <p:cNvPr id="58" name="任意多边形 57"/>
            <p:cNvSpPr/>
            <p:nvPr/>
          </p:nvSpPr>
          <p:spPr>
            <a:xfrm rot="9000000">
              <a:off x="5800895" y="1788173"/>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65000"/>
                    <a:lumOff val="35000"/>
                  </a:schemeClr>
                </a:solidFill>
              </a:endParaRPr>
            </a:p>
          </p:txBody>
        </p:sp>
        <p:grpSp>
          <p:nvGrpSpPr>
            <p:cNvPr id="59" name="组合 58"/>
            <p:cNvGrpSpPr/>
            <p:nvPr/>
          </p:nvGrpSpPr>
          <p:grpSpPr>
            <a:xfrm>
              <a:off x="6202532" y="2163258"/>
              <a:ext cx="824522" cy="666652"/>
              <a:chOff x="5485048" y="2935026"/>
              <a:chExt cx="1221904" cy="987948"/>
            </a:xfrm>
            <a:solidFill>
              <a:schemeClr val="tx1">
                <a:lumMod val="75000"/>
                <a:lumOff val="25000"/>
              </a:schemeClr>
            </a:solidFill>
          </p:grpSpPr>
          <p:sp>
            <p:nvSpPr>
              <p:cNvPr id="60" name="Freeform 6"/>
              <p:cNvSpPr/>
              <p:nvPr/>
            </p:nvSpPr>
            <p:spPr bwMode="auto">
              <a:xfrm>
                <a:off x="5595586" y="3347220"/>
                <a:ext cx="379243" cy="436459"/>
              </a:xfrm>
              <a:custGeom>
                <a:avLst/>
                <a:gdLst>
                  <a:gd name="T0" fmla="*/ 474 w 474"/>
                  <a:gd name="T1" fmla="*/ 459 h 545"/>
                  <a:gd name="T2" fmla="*/ 340 w 474"/>
                  <a:gd name="T3" fmla="*/ 523 h 545"/>
                  <a:gd name="T4" fmla="*/ 66 w 474"/>
                  <a:gd name="T5" fmla="*/ 501 h 545"/>
                  <a:gd name="T6" fmla="*/ 13 w 474"/>
                  <a:gd name="T7" fmla="*/ 468 h 545"/>
                  <a:gd name="T8" fmla="*/ 13 w 474"/>
                  <a:gd name="T9" fmla="*/ 441 h 545"/>
                  <a:gd name="T10" fmla="*/ 68 w 474"/>
                  <a:gd name="T11" fmla="*/ 406 h 545"/>
                  <a:gd name="T12" fmla="*/ 141 w 474"/>
                  <a:gd name="T13" fmla="*/ 380 h 545"/>
                  <a:gd name="T14" fmla="*/ 177 w 474"/>
                  <a:gd name="T15" fmla="*/ 331 h 545"/>
                  <a:gd name="T16" fmla="*/ 163 w 474"/>
                  <a:gd name="T17" fmla="*/ 267 h 545"/>
                  <a:gd name="T18" fmla="*/ 133 w 474"/>
                  <a:gd name="T19" fmla="*/ 176 h 545"/>
                  <a:gd name="T20" fmla="*/ 142 w 474"/>
                  <a:gd name="T21" fmla="*/ 64 h 545"/>
                  <a:gd name="T22" fmla="*/ 198 w 474"/>
                  <a:gd name="T23" fmla="*/ 9 h 545"/>
                  <a:gd name="T24" fmla="*/ 295 w 474"/>
                  <a:gd name="T25" fmla="*/ 20 h 545"/>
                  <a:gd name="T26" fmla="*/ 341 w 474"/>
                  <a:gd name="T27" fmla="*/ 96 h 545"/>
                  <a:gd name="T28" fmla="*/ 344 w 474"/>
                  <a:gd name="T29" fmla="*/ 168 h 545"/>
                  <a:gd name="T30" fmla="*/ 311 w 474"/>
                  <a:gd name="T31" fmla="*/ 278 h 545"/>
                  <a:gd name="T32" fmla="*/ 332 w 474"/>
                  <a:gd name="T33" fmla="*/ 379 h 545"/>
                  <a:gd name="T34" fmla="*/ 394 w 474"/>
                  <a:gd name="T35" fmla="*/ 400 h 545"/>
                  <a:gd name="T36" fmla="*/ 474 w 474"/>
                  <a:gd name="T37" fmla="*/ 459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4" h="545">
                    <a:moveTo>
                      <a:pt x="474" y="459"/>
                    </a:moveTo>
                    <a:cubicBezTo>
                      <a:pt x="434" y="495"/>
                      <a:pt x="389" y="512"/>
                      <a:pt x="340" y="523"/>
                    </a:cubicBezTo>
                    <a:cubicBezTo>
                      <a:pt x="246" y="545"/>
                      <a:pt x="154" y="542"/>
                      <a:pt x="66" y="501"/>
                    </a:cubicBezTo>
                    <a:cubicBezTo>
                      <a:pt x="47" y="492"/>
                      <a:pt x="31" y="479"/>
                      <a:pt x="13" y="468"/>
                    </a:cubicBezTo>
                    <a:cubicBezTo>
                      <a:pt x="0" y="459"/>
                      <a:pt x="1" y="449"/>
                      <a:pt x="13" y="441"/>
                    </a:cubicBezTo>
                    <a:cubicBezTo>
                      <a:pt x="30" y="429"/>
                      <a:pt x="48" y="415"/>
                      <a:pt x="68" y="406"/>
                    </a:cubicBezTo>
                    <a:cubicBezTo>
                      <a:pt x="91" y="396"/>
                      <a:pt x="116" y="389"/>
                      <a:pt x="141" y="380"/>
                    </a:cubicBezTo>
                    <a:cubicBezTo>
                      <a:pt x="164" y="372"/>
                      <a:pt x="176" y="356"/>
                      <a:pt x="177" y="331"/>
                    </a:cubicBezTo>
                    <a:cubicBezTo>
                      <a:pt x="177" y="308"/>
                      <a:pt x="175" y="289"/>
                      <a:pt x="163" y="267"/>
                    </a:cubicBezTo>
                    <a:cubicBezTo>
                      <a:pt x="147" y="240"/>
                      <a:pt x="135" y="207"/>
                      <a:pt x="133" y="176"/>
                    </a:cubicBezTo>
                    <a:cubicBezTo>
                      <a:pt x="130" y="139"/>
                      <a:pt x="135" y="101"/>
                      <a:pt x="142" y="64"/>
                    </a:cubicBezTo>
                    <a:cubicBezTo>
                      <a:pt x="148" y="35"/>
                      <a:pt x="168" y="14"/>
                      <a:pt x="198" y="9"/>
                    </a:cubicBezTo>
                    <a:cubicBezTo>
                      <a:pt x="231" y="4"/>
                      <a:pt x="264" y="0"/>
                      <a:pt x="295" y="20"/>
                    </a:cubicBezTo>
                    <a:cubicBezTo>
                      <a:pt x="323" y="38"/>
                      <a:pt x="341" y="62"/>
                      <a:pt x="341" y="96"/>
                    </a:cubicBezTo>
                    <a:cubicBezTo>
                      <a:pt x="340" y="120"/>
                      <a:pt x="341" y="144"/>
                      <a:pt x="344" y="168"/>
                    </a:cubicBezTo>
                    <a:cubicBezTo>
                      <a:pt x="348" y="207"/>
                      <a:pt x="335" y="246"/>
                      <a:pt x="311" y="278"/>
                    </a:cubicBezTo>
                    <a:cubicBezTo>
                      <a:pt x="288" y="308"/>
                      <a:pt x="298" y="364"/>
                      <a:pt x="332" y="379"/>
                    </a:cubicBezTo>
                    <a:cubicBezTo>
                      <a:pt x="352" y="387"/>
                      <a:pt x="373" y="394"/>
                      <a:pt x="394" y="400"/>
                    </a:cubicBezTo>
                    <a:cubicBezTo>
                      <a:pt x="429" y="409"/>
                      <a:pt x="451" y="433"/>
                      <a:pt x="474" y="4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100" dirty="0">
                  <a:solidFill>
                    <a:schemeClr val="tx1">
                      <a:lumMod val="65000"/>
                      <a:lumOff val="35000"/>
                    </a:schemeClr>
                  </a:solidFill>
                </a:endParaRPr>
              </a:p>
            </p:txBody>
          </p:sp>
          <p:sp>
            <p:nvSpPr>
              <p:cNvPr id="61" name="Freeform 7"/>
              <p:cNvSpPr/>
              <p:nvPr/>
            </p:nvSpPr>
            <p:spPr bwMode="auto">
              <a:xfrm>
                <a:off x="6044326" y="3487414"/>
                <a:ext cx="381040" cy="435560"/>
              </a:xfrm>
              <a:custGeom>
                <a:avLst/>
                <a:gdLst>
                  <a:gd name="T0" fmla="*/ 476 w 476"/>
                  <a:gd name="T1" fmla="*/ 459 h 544"/>
                  <a:gd name="T2" fmla="*/ 348 w 476"/>
                  <a:gd name="T3" fmla="*/ 520 h 544"/>
                  <a:gd name="T4" fmla="*/ 59 w 476"/>
                  <a:gd name="T5" fmla="*/ 494 h 544"/>
                  <a:gd name="T6" fmla="*/ 20 w 476"/>
                  <a:gd name="T7" fmla="*/ 470 h 544"/>
                  <a:gd name="T8" fmla="*/ 20 w 476"/>
                  <a:gd name="T9" fmla="*/ 435 h 544"/>
                  <a:gd name="T10" fmla="*/ 74 w 476"/>
                  <a:gd name="T11" fmla="*/ 403 h 544"/>
                  <a:gd name="T12" fmla="*/ 140 w 476"/>
                  <a:gd name="T13" fmla="*/ 380 h 544"/>
                  <a:gd name="T14" fmla="*/ 178 w 476"/>
                  <a:gd name="T15" fmla="*/ 325 h 544"/>
                  <a:gd name="T16" fmla="*/ 162 w 476"/>
                  <a:gd name="T17" fmla="*/ 261 h 544"/>
                  <a:gd name="T18" fmla="*/ 136 w 476"/>
                  <a:gd name="T19" fmla="*/ 181 h 544"/>
                  <a:gd name="T20" fmla="*/ 145 w 476"/>
                  <a:gd name="T21" fmla="*/ 60 h 544"/>
                  <a:gd name="T22" fmla="*/ 206 w 476"/>
                  <a:gd name="T23" fmla="*/ 7 h 544"/>
                  <a:gd name="T24" fmla="*/ 320 w 476"/>
                  <a:gd name="T25" fmla="*/ 36 h 544"/>
                  <a:gd name="T26" fmla="*/ 342 w 476"/>
                  <a:gd name="T27" fmla="*/ 98 h 544"/>
                  <a:gd name="T28" fmla="*/ 347 w 476"/>
                  <a:gd name="T29" fmla="*/ 163 h 544"/>
                  <a:gd name="T30" fmla="*/ 344 w 476"/>
                  <a:gd name="T31" fmla="*/ 198 h 544"/>
                  <a:gd name="T32" fmla="*/ 308 w 476"/>
                  <a:gd name="T33" fmla="*/ 283 h 544"/>
                  <a:gd name="T34" fmla="*/ 332 w 476"/>
                  <a:gd name="T35" fmla="*/ 376 h 544"/>
                  <a:gd name="T36" fmla="*/ 392 w 476"/>
                  <a:gd name="T37" fmla="*/ 397 h 544"/>
                  <a:gd name="T38" fmla="*/ 476 w 476"/>
                  <a:gd name="T39" fmla="*/ 45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 h="544">
                    <a:moveTo>
                      <a:pt x="476" y="459"/>
                    </a:moveTo>
                    <a:cubicBezTo>
                      <a:pt x="438" y="491"/>
                      <a:pt x="395" y="509"/>
                      <a:pt x="348" y="520"/>
                    </a:cubicBezTo>
                    <a:cubicBezTo>
                      <a:pt x="249" y="544"/>
                      <a:pt x="152" y="541"/>
                      <a:pt x="59" y="494"/>
                    </a:cubicBezTo>
                    <a:cubicBezTo>
                      <a:pt x="45" y="488"/>
                      <a:pt x="32" y="479"/>
                      <a:pt x="20" y="470"/>
                    </a:cubicBezTo>
                    <a:cubicBezTo>
                      <a:pt x="1" y="455"/>
                      <a:pt x="0" y="450"/>
                      <a:pt x="20" y="435"/>
                    </a:cubicBezTo>
                    <a:cubicBezTo>
                      <a:pt x="36" y="423"/>
                      <a:pt x="55" y="412"/>
                      <a:pt x="74" y="403"/>
                    </a:cubicBezTo>
                    <a:cubicBezTo>
                      <a:pt x="95" y="393"/>
                      <a:pt x="118" y="388"/>
                      <a:pt x="140" y="380"/>
                    </a:cubicBezTo>
                    <a:cubicBezTo>
                      <a:pt x="169" y="369"/>
                      <a:pt x="178" y="356"/>
                      <a:pt x="178" y="325"/>
                    </a:cubicBezTo>
                    <a:cubicBezTo>
                      <a:pt x="179" y="302"/>
                      <a:pt x="175" y="282"/>
                      <a:pt x="162" y="261"/>
                    </a:cubicBezTo>
                    <a:cubicBezTo>
                      <a:pt x="148" y="238"/>
                      <a:pt x="137" y="209"/>
                      <a:pt x="136" y="181"/>
                    </a:cubicBezTo>
                    <a:cubicBezTo>
                      <a:pt x="134" y="141"/>
                      <a:pt x="137" y="99"/>
                      <a:pt x="145" y="60"/>
                    </a:cubicBezTo>
                    <a:cubicBezTo>
                      <a:pt x="151" y="32"/>
                      <a:pt x="173" y="12"/>
                      <a:pt x="206" y="7"/>
                    </a:cubicBezTo>
                    <a:cubicBezTo>
                      <a:pt x="249" y="0"/>
                      <a:pt x="288" y="4"/>
                      <a:pt x="320" y="36"/>
                    </a:cubicBezTo>
                    <a:cubicBezTo>
                      <a:pt x="337" y="54"/>
                      <a:pt x="342" y="74"/>
                      <a:pt x="342" y="98"/>
                    </a:cubicBezTo>
                    <a:cubicBezTo>
                      <a:pt x="342" y="120"/>
                      <a:pt x="346" y="141"/>
                      <a:pt x="347" y="163"/>
                    </a:cubicBezTo>
                    <a:cubicBezTo>
                      <a:pt x="347" y="174"/>
                      <a:pt x="347" y="187"/>
                      <a:pt x="344" y="198"/>
                    </a:cubicBezTo>
                    <a:cubicBezTo>
                      <a:pt x="336" y="228"/>
                      <a:pt x="331" y="259"/>
                      <a:pt x="308" y="283"/>
                    </a:cubicBezTo>
                    <a:cubicBezTo>
                      <a:pt x="287" y="304"/>
                      <a:pt x="302" y="363"/>
                      <a:pt x="332" y="376"/>
                    </a:cubicBezTo>
                    <a:cubicBezTo>
                      <a:pt x="351" y="384"/>
                      <a:pt x="372" y="390"/>
                      <a:pt x="392" y="397"/>
                    </a:cubicBezTo>
                    <a:cubicBezTo>
                      <a:pt x="433" y="411"/>
                      <a:pt x="447" y="421"/>
                      <a:pt x="476" y="4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100" dirty="0">
                  <a:solidFill>
                    <a:schemeClr val="tx1">
                      <a:lumMod val="65000"/>
                      <a:lumOff val="35000"/>
                    </a:schemeClr>
                  </a:solidFill>
                </a:endParaRPr>
              </a:p>
            </p:txBody>
          </p:sp>
          <p:sp>
            <p:nvSpPr>
              <p:cNvPr id="62" name="Freeform 8"/>
              <p:cNvSpPr/>
              <p:nvPr/>
            </p:nvSpPr>
            <p:spPr bwMode="auto">
              <a:xfrm>
                <a:off x="5952361" y="2935026"/>
                <a:ext cx="376846" cy="462820"/>
              </a:xfrm>
              <a:custGeom>
                <a:avLst/>
                <a:gdLst>
                  <a:gd name="T0" fmla="*/ 0 w 471"/>
                  <a:gd name="T1" fmla="*/ 461 h 578"/>
                  <a:gd name="T2" fmla="*/ 61 w 471"/>
                  <a:gd name="T3" fmla="*/ 414 h 578"/>
                  <a:gd name="T4" fmla="*/ 133 w 471"/>
                  <a:gd name="T5" fmla="*/ 390 h 578"/>
                  <a:gd name="T6" fmla="*/ 166 w 471"/>
                  <a:gd name="T7" fmla="*/ 280 h 578"/>
                  <a:gd name="T8" fmla="*/ 133 w 471"/>
                  <a:gd name="T9" fmla="*/ 180 h 578"/>
                  <a:gd name="T10" fmla="*/ 141 w 471"/>
                  <a:gd name="T11" fmla="*/ 68 h 578"/>
                  <a:gd name="T12" fmla="*/ 184 w 471"/>
                  <a:gd name="T13" fmla="*/ 19 h 578"/>
                  <a:gd name="T14" fmla="*/ 317 w 471"/>
                  <a:gd name="T15" fmla="*/ 45 h 578"/>
                  <a:gd name="T16" fmla="*/ 338 w 471"/>
                  <a:gd name="T17" fmla="*/ 129 h 578"/>
                  <a:gd name="T18" fmla="*/ 342 w 471"/>
                  <a:gd name="T19" fmla="*/ 167 h 578"/>
                  <a:gd name="T20" fmla="*/ 344 w 471"/>
                  <a:gd name="T21" fmla="*/ 185 h 578"/>
                  <a:gd name="T22" fmla="*/ 304 w 471"/>
                  <a:gd name="T23" fmla="*/ 291 h 578"/>
                  <a:gd name="T24" fmla="*/ 333 w 471"/>
                  <a:gd name="T25" fmla="*/ 386 h 578"/>
                  <a:gd name="T26" fmla="*/ 399 w 471"/>
                  <a:gd name="T27" fmla="*/ 409 h 578"/>
                  <a:gd name="T28" fmla="*/ 471 w 471"/>
                  <a:gd name="T29" fmla="*/ 464 h 578"/>
                  <a:gd name="T30" fmla="*/ 0 w 471"/>
                  <a:gd name="T31" fmla="*/ 46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578">
                    <a:moveTo>
                      <a:pt x="0" y="461"/>
                    </a:moveTo>
                    <a:cubicBezTo>
                      <a:pt x="17" y="439"/>
                      <a:pt x="37" y="423"/>
                      <a:pt x="61" y="414"/>
                    </a:cubicBezTo>
                    <a:cubicBezTo>
                      <a:pt x="85" y="405"/>
                      <a:pt x="109" y="398"/>
                      <a:pt x="133" y="390"/>
                    </a:cubicBezTo>
                    <a:cubicBezTo>
                      <a:pt x="178" y="373"/>
                      <a:pt x="190" y="321"/>
                      <a:pt x="166" y="280"/>
                    </a:cubicBezTo>
                    <a:cubicBezTo>
                      <a:pt x="148" y="250"/>
                      <a:pt x="130" y="213"/>
                      <a:pt x="133" y="180"/>
                    </a:cubicBezTo>
                    <a:cubicBezTo>
                      <a:pt x="135" y="143"/>
                      <a:pt x="131" y="105"/>
                      <a:pt x="141" y="68"/>
                    </a:cubicBezTo>
                    <a:cubicBezTo>
                      <a:pt x="147" y="45"/>
                      <a:pt x="163" y="28"/>
                      <a:pt x="184" y="19"/>
                    </a:cubicBezTo>
                    <a:cubicBezTo>
                      <a:pt x="227" y="0"/>
                      <a:pt x="284" y="12"/>
                      <a:pt x="317" y="45"/>
                    </a:cubicBezTo>
                    <a:cubicBezTo>
                      <a:pt x="341" y="69"/>
                      <a:pt x="340" y="98"/>
                      <a:pt x="338" y="129"/>
                    </a:cubicBezTo>
                    <a:cubicBezTo>
                      <a:pt x="338" y="142"/>
                      <a:pt x="341" y="154"/>
                      <a:pt x="342" y="167"/>
                    </a:cubicBezTo>
                    <a:cubicBezTo>
                      <a:pt x="343" y="173"/>
                      <a:pt x="345" y="179"/>
                      <a:pt x="344" y="185"/>
                    </a:cubicBezTo>
                    <a:cubicBezTo>
                      <a:pt x="337" y="223"/>
                      <a:pt x="331" y="261"/>
                      <a:pt x="304" y="291"/>
                    </a:cubicBezTo>
                    <a:cubicBezTo>
                      <a:pt x="283" y="315"/>
                      <a:pt x="302" y="373"/>
                      <a:pt x="333" y="386"/>
                    </a:cubicBezTo>
                    <a:cubicBezTo>
                      <a:pt x="355" y="395"/>
                      <a:pt x="377" y="402"/>
                      <a:pt x="399" y="409"/>
                    </a:cubicBezTo>
                    <a:cubicBezTo>
                      <a:pt x="431" y="417"/>
                      <a:pt x="451" y="441"/>
                      <a:pt x="471" y="464"/>
                    </a:cubicBezTo>
                    <a:cubicBezTo>
                      <a:pt x="381" y="557"/>
                      <a:pt x="113" y="578"/>
                      <a:pt x="0" y="4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100" dirty="0">
                  <a:solidFill>
                    <a:schemeClr val="tx1">
                      <a:lumMod val="65000"/>
                      <a:lumOff val="35000"/>
                    </a:schemeClr>
                  </a:solidFill>
                </a:endParaRPr>
              </a:p>
            </p:txBody>
          </p:sp>
          <p:sp>
            <p:nvSpPr>
              <p:cNvPr id="63" name="Freeform 9"/>
              <p:cNvSpPr/>
              <p:nvPr/>
            </p:nvSpPr>
            <p:spPr bwMode="auto">
              <a:xfrm>
                <a:off x="5485048" y="2994339"/>
                <a:ext cx="467313" cy="512247"/>
              </a:xfrm>
              <a:custGeom>
                <a:avLst/>
                <a:gdLst>
                  <a:gd name="T0" fmla="*/ 353 w 584"/>
                  <a:gd name="T1" fmla="*/ 364 h 640"/>
                  <a:gd name="T2" fmla="*/ 331 w 584"/>
                  <a:gd name="T3" fmla="*/ 261 h 640"/>
                  <a:gd name="T4" fmla="*/ 146 w 584"/>
                  <a:gd name="T5" fmla="*/ 404 h 640"/>
                  <a:gd name="T6" fmla="*/ 127 w 584"/>
                  <a:gd name="T7" fmla="*/ 640 h 640"/>
                  <a:gd name="T8" fmla="*/ 100 w 584"/>
                  <a:gd name="T9" fmla="*/ 601 h 640"/>
                  <a:gd name="T10" fmla="*/ 192 w 584"/>
                  <a:gd name="T11" fmla="*/ 132 h 640"/>
                  <a:gd name="T12" fmla="*/ 279 w 584"/>
                  <a:gd name="T13" fmla="*/ 92 h 640"/>
                  <a:gd name="T14" fmla="*/ 292 w 584"/>
                  <a:gd name="T15" fmla="*/ 71 h 640"/>
                  <a:gd name="T16" fmla="*/ 276 w 584"/>
                  <a:gd name="T17" fmla="*/ 0 h 640"/>
                  <a:gd name="T18" fmla="*/ 584 w 584"/>
                  <a:gd name="T19" fmla="*/ 123 h 640"/>
                  <a:gd name="T20" fmla="*/ 353 w 584"/>
                  <a:gd name="T21" fmla="*/ 36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4" h="640">
                    <a:moveTo>
                      <a:pt x="353" y="364"/>
                    </a:moveTo>
                    <a:cubicBezTo>
                      <a:pt x="345" y="328"/>
                      <a:pt x="338" y="297"/>
                      <a:pt x="331" y="261"/>
                    </a:cubicBezTo>
                    <a:cubicBezTo>
                      <a:pt x="246" y="281"/>
                      <a:pt x="185" y="329"/>
                      <a:pt x="146" y="404"/>
                    </a:cubicBezTo>
                    <a:cubicBezTo>
                      <a:pt x="107" y="479"/>
                      <a:pt x="106" y="558"/>
                      <a:pt x="127" y="640"/>
                    </a:cubicBezTo>
                    <a:cubicBezTo>
                      <a:pt x="118" y="627"/>
                      <a:pt x="108" y="615"/>
                      <a:pt x="100" y="601"/>
                    </a:cubicBezTo>
                    <a:cubicBezTo>
                      <a:pt x="0" y="446"/>
                      <a:pt x="42" y="232"/>
                      <a:pt x="192" y="132"/>
                    </a:cubicBezTo>
                    <a:cubicBezTo>
                      <a:pt x="218" y="115"/>
                      <a:pt x="249" y="104"/>
                      <a:pt x="279" y="92"/>
                    </a:cubicBezTo>
                    <a:cubicBezTo>
                      <a:pt x="290" y="88"/>
                      <a:pt x="295" y="83"/>
                      <a:pt x="292" y="71"/>
                    </a:cubicBezTo>
                    <a:cubicBezTo>
                      <a:pt x="286" y="49"/>
                      <a:pt x="282" y="27"/>
                      <a:pt x="276" y="0"/>
                    </a:cubicBezTo>
                    <a:cubicBezTo>
                      <a:pt x="380" y="42"/>
                      <a:pt x="480" y="82"/>
                      <a:pt x="584" y="123"/>
                    </a:cubicBezTo>
                    <a:cubicBezTo>
                      <a:pt x="507" y="204"/>
                      <a:pt x="432" y="282"/>
                      <a:pt x="353" y="36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100" dirty="0">
                  <a:solidFill>
                    <a:schemeClr val="tx1">
                      <a:lumMod val="65000"/>
                      <a:lumOff val="35000"/>
                    </a:schemeClr>
                  </a:solidFill>
                </a:endParaRPr>
              </a:p>
            </p:txBody>
          </p:sp>
          <p:sp>
            <p:nvSpPr>
              <p:cNvPr id="64" name="Freeform 10"/>
              <p:cNvSpPr/>
              <p:nvPr/>
            </p:nvSpPr>
            <p:spPr bwMode="auto">
              <a:xfrm>
                <a:off x="6386123" y="3088101"/>
                <a:ext cx="320829" cy="550591"/>
              </a:xfrm>
              <a:custGeom>
                <a:avLst/>
                <a:gdLst>
                  <a:gd name="T0" fmla="*/ 267 w 401"/>
                  <a:gd name="T1" fmla="*/ 518 h 688"/>
                  <a:gd name="T2" fmla="*/ 338 w 401"/>
                  <a:gd name="T3" fmla="*/ 569 h 688"/>
                  <a:gd name="T4" fmla="*/ 33 w 401"/>
                  <a:gd name="T5" fmla="*/ 688 h 688"/>
                  <a:gd name="T6" fmla="*/ 33 w 401"/>
                  <a:gd name="T7" fmla="*/ 356 h 688"/>
                  <a:gd name="T8" fmla="*/ 120 w 401"/>
                  <a:gd name="T9" fmla="*/ 416 h 688"/>
                  <a:gd name="T10" fmla="*/ 155 w 401"/>
                  <a:gd name="T11" fmla="*/ 181 h 688"/>
                  <a:gd name="T12" fmla="*/ 0 w 401"/>
                  <a:gd name="T13" fmla="*/ 0 h 688"/>
                  <a:gd name="T14" fmla="*/ 267 w 401"/>
                  <a:gd name="T15" fmla="*/ 518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688">
                    <a:moveTo>
                      <a:pt x="267" y="518"/>
                    </a:moveTo>
                    <a:cubicBezTo>
                      <a:pt x="290" y="535"/>
                      <a:pt x="313" y="551"/>
                      <a:pt x="338" y="569"/>
                    </a:cubicBezTo>
                    <a:cubicBezTo>
                      <a:pt x="234" y="609"/>
                      <a:pt x="134" y="649"/>
                      <a:pt x="33" y="688"/>
                    </a:cubicBezTo>
                    <a:cubicBezTo>
                      <a:pt x="33" y="578"/>
                      <a:pt x="33" y="470"/>
                      <a:pt x="33" y="356"/>
                    </a:cubicBezTo>
                    <a:cubicBezTo>
                      <a:pt x="65" y="378"/>
                      <a:pt x="92" y="396"/>
                      <a:pt x="120" y="416"/>
                    </a:cubicBezTo>
                    <a:cubicBezTo>
                      <a:pt x="169" y="341"/>
                      <a:pt x="180" y="264"/>
                      <a:pt x="155" y="181"/>
                    </a:cubicBezTo>
                    <a:cubicBezTo>
                      <a:pt x="131" y="100"/>
                      <a:pt x="77" y="42"/>
                      <a:pt x="0" y="0"/>
                    </a:cubicBezTo>
                    <a:cubicBezTo>
                      <a:pt x="265" y="28"/>
                      <a:pt x="401" y="323"/>
                      <a:pt x="267" y="5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100" dirty="0">
                  <a:solidFill>
                    <a:schemeClr val="tx1">
                      <a:lumMod val="65000"/>
                      <a:lumOff val="35000"/>
                    </a:schemeClr>
                  </a:solidFill>
                </a:endParaRPr>
              </a:p>
            </p:txBody>
          </p:sp>
        </p:grpSp>
      </p:grpSp>
      <p:grpSp>
        <p:nvGrpSpPr>
          <p:cNvPr id="65" name="组合 64"/>
          <p:cNvGrpSpPr/>
          <p:nvPr/>
        </p:nvGrpSpPr>
        <p:grpSpPr>
          <a:xfrm>
            <a:off x="6775373" y="3136161"/>
            <a:ext cx="1501734" cy="1329511"/>
            <a:chOff x="6518162" y="3011505"/>
            <a:chExt cx="1572459" cy="1391621"/>
          </a:xfrm>
          <a:effectLst/>
        </p:grpSpPr>
        <p:sp>
          <p:nvSpPr>
            <p:cNvPr id="66" name="任意多边形 65"/>
            <p:cNvSpPr/>
            <p:nvPr/>
          </p:nvSpPr>
          <p:spPr>
            <a:xfrm rot="9000000">
              <a:off x="6518162" y="3011505"/>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65000"/>
                    <a:lumOff val="35000"/>
                  </a:schemeClr>
                </a:solidFill>
              </a:endParaRPr>
            </a:p>
          </p:txBody>
        </p:sp>
        <p:grpSp>
          <p:nvGrpSpPr>
            <p:cNvPr id="67" name="组合 66"/>
            <p:cNvGrpSpPr/>
            <p:nvPr/>
          </p:nvGrpSpPr>
          <p:grpSpPr>
            <a:xfrm>
              <a:off x="6999446" y="3434228"/>
              <a:ext cx="609890" cy="586963"/>
              <a:chOff x="273050" y="165100"/>
              <a:chExt cx="8066088" cy="7762875"/>
            </a:xfrm>
            <a:solidFill>
              <a:schemeClr val="tx1">
                <a:lumMod val="75000"/>
                <a:lumOff val="25000"/>
              </a:schemeClr>
            </a:solidFill>
          </p:grpSpPr>
          <p:sp>
            <p:nvSpPr>
              <p:cNvPr id="68" name="Freeform 6"/>
              <p:cNvSpPr/>
              <p:nvPr/>
            </p:nvSpPr>
            <p:spPr bwMode="auto">
              <a:xfrm>
                <a:off x="441325" y="247650"/>
                <a:ext cx="7751763" cy="7658100"/>
              </a:xfrm>
              <a:custGeom>
                <a:avLst/>
                <a:gdLst>
                  <a:gd name="T0" fmla="*/ 1054 w 2064"/>
                  <a:gd name="T1" fmla="*/ 22 h 2039"/>
                  <a:gd name="T2" fmla="*/ 1035 w 2064"/>
                  <a:gd name="T3" fmla="*/ 31 h 2039"/>
                  <a:gd name="T4" fmla="*/ 706 w 2064"/>
                  <a:gd name="T5" fmla="*/ 268 h 2039"/>
                  <a:gd name="T6" fmla="*/ 669 w 2064"/>
                  <a:gd name="T7" fmla="*/ 338 h 2039"/>
                  <a:gd name="T8" fmla="*/ 674 w 2064"/>
                  <a:gd name="T9" fmla="*/ 373 h 2039"/>
                  <a:gd name="T10" fmla="*/ 668 w 2064"/>
                  <a:gd name="T11" fmla="*/ 424 h 2039"/>
                  <a:gd name="T12" fmla="*/ 620 w 2064"/>
                  <a:gd name="T13" fmla="*/ 470 h 2039"/>
                  <a:gd name="T14" fmla="*/ 635 w 2064"/>
                  <a:gd name="T15" fmla="*/ 486 h 2039"/>
                  <a:gd name="T16" fmla="*/ 968 w 2064"/>
                  <a:gd name="T17" fmla="*/ 818 h 2039"/>
                  <a:gd name="T18" fmla="*/ 995 w 2064"/>
                  <a:gd name="T19" fmla="*/ 829 h 2039"/>
                  <a:gd name="T20" fmla="*/ 1055 w 2064"/>
                  <a:gd name="T21" fmla="*/ 855 h 2039"/>
                  <a:gd name="T22" fmla="*/ 1429 w 2064"/>
                  <a:gd name="T23" fmla="*/ 1210 h 2039"/>
                  <a:gd name="T24" fmla="*/ 2021 w 2064"/>
                  <a:gd name="T25" fmla="*/ 1772 h 2039"/>
                  <a:gd name="T26" fmla="*/ 2023 w 2064"/>
                  <a:gd name="T27" fmla="*/ 1892 h 2039"/>
                  <a:gd name="T28" fmla="*/ 1911 w 2064"/>
                  <a:gd name="T29" fmla="*/ 2004 h 2039"/>
                  <a:gd name="T30" fmla="*/ 1799 w 2064"/>
                  <a:gd name="T31" fmla="*/ 2003 h 2039"/>
                  <a:gd name="T32" fmla="*/ 879 w 2064"/>
                  <a:gd name="T33" fmla="*/ 1033 h 2039"/>
                  <a:gd name="T34" fmla="*/ 852 w 2064"/>
                  <a:gd name="T35" fmla="*/ 967 h 2039"/>
                  <a:gd name="T36" fmla="*/ 846 w 2064"/>
                  <a:gd name="T37" fmla="*/ 949 h 2039"/>
                  <a:gd name="T38" fmla="*/ 498 w 2064"/>
                  <a:gd name="T39" fmla="*/ 601 h 2039"/>
                  <a:gd name="T40" fmla="*/ 491 w 2064"/>
                  <a:gd name="T41" fmla="*/ 597 h 2039"/>
                  <a:gd name="T42" fmla="*/ 448 w 2064"/>
                  <a:gd name="T43" fmla="*/ 643 h 2039"/>
                  <a:gd name="T44" fmla="*/ 395 w 2064"/>
                  <a:gd name="T45" fmla="*/ 652 h 2039"/>
                  <a:gd name="T46" fmla="*/ 360 w 2064"/>
                  <a:gd name="T47" fmla="*/ 659 h 2039"/>
                  <a:gd name="T48" fmla="*/ 303 w 2064"/>
                  <a:gd name="T49" fmla="*/ 715 h 2039"/>
                  <a:gd name="T50" fmla="*/ 299 w 2064"/>
                  <a:gd name="T51" fmla="*/ 755 h 2039"/>
                  <a:gd name="T52" fmla="*/ 295 w 2064"/>
                  <a:gd name="T53" fmla="*/ 796 h 2039"/>
                  <a:gd name="T54" fmla="*/ 216 w 2064"/>
                  <a:gd name="T55" fmla="*/ 875 h 2039"/>
                  <a:gd name="T56" fmla="*/ 167 w 2064"/>
                  <a:gd name="T57" fmla="*/ 875 h 2039"/>
                  <a:gd name="T58" fmla="*/ 16 w 2064"/>
                  <a:gd name="T59" fmla="*/ 723 h 2039"/>
                  <a:gd name="T60" fmla="*/ 16 w 2064"/>
                  <a:gd name="T61" fmla="*/ 673 h 2039"/>
                  <a:gd name="T62" fmla="*/ 92 w 2064"/>
                  <a:gd name="T63" fmla="*/ 597 h 2039"/>
                  <a:gd name="T64" fmla="*/ 137 w 2064"/>
                  <a:gd name="T65" fmla="*/ 592 h 2039"/>
                  <a:gd name="T66" fmla="*/ 170 w 2064"/>
                  <a:gd name="T67" fmla="*/ 590 h 2039"/>
                  <a:gd name="T68" fmla="*/ 235 w 2064"/>
                  <a:gd name="T69" fmla="*/ 526 h 2039"/>
                  <a:gd name="T70" fmla="*/ 236 w 2064"/>
                  <a:gd name="T71" fmla="*/ 492 h 2039"/>
                  <a:gd name="T72" fmla="*/ 240 w 2064"/>
                  <a:gd name="T73" fmla="*/ 449 h 2039"/>
                  <a:gd name="T74" fmla="*/ 245 w 2064"/>
                  <a:gd name="T75" fmla="*/ 443 h 2039"/>
                  <a:gd name="T76" fmla="*/ 516 w 2064"/>
                  <a:gd name="T77" fmla="*/ 174 h 2039"/>
                  <a:gd name="T78" fmla="*/ 939 w 2064"/>
                  <a:gd name="T79" fmla="*/ 0 h 2039"/>
                  <a:gd name="T80" fmla="*/ 1035 w 2064"/>
                  <a:gd name="T81" fmla="*/ 11 h 2039"/>
                  <a:gd name="T82" fmla="*/ 1053 w 2064"/>
                  <a:gd name="T83" fmla="*/ 16 h 2039"/>
                  <a:gd name="T84" fmla="*/ 1054 w 2064"/>
                  <a:gd name="T85" fmla="*/ 22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64" h="2039">
                    <a:moveTo>
                      <a:pt x="1054" y="22"/>
                    </a:moveTo>
                    <a:cubicBezTo>
                      <a:pt x="1048" y="25"/>
                      <a:pt x="1042" y="29"/>
                      <a:pt x="1035" y="31"/>
                    </a:cubicBezTo>
                    <a:cubicBezTo>
                      <a:pt x="902" y="77"/>
                      <a:pt x="793" y="158"/>
                      <a:pt x="706" y="268"/>
                    </a:cubicBezTo>
                    <a:cubicBezTo>
                      <a:pt x="689" y="288"/>
                      <a:pt x="678" y="313"/>
                      <a:pt x="669" y="338"/>
                    </a:cubicBezTo>
                    <a:cubicBezTo>
                      <a:pt x="665" y="348"/>
                      <a:pt x="669" y="363"/>
                      <a:pt x="674" y="373"/>
                    </a:cubicBezTo>
                    <a:cubicBezTo>
                      <a:pt x="684" y="394"/>
                      <a:pt x="684" y="407"/>
                      <a:pt x="668" y="424"/>
                    </a:cubicBezTo>
                    <a:cubicBezTo>
                      <a:pt x="653" y="439"/>
                      <a:pt x="637" y="454"/>
                      <a:pt x="620" y="470"/>
                    </a:cubicBezTo>
                    <a:cubicBezTo>
                      <a:pt x="626" y="477"/>
                      <a:pt x="631" y="482"/>
                      <a:pt x="635" y="486"/>
                    </a:cubicBezTo>
                    <a:cubicBezTo>
                      <a:pt x="746" y="597"/>
                      <a:pt x="857" y="708"/>
                      <a:pt x="968" y="818"/>
                    </a:cubicBezTo>
                    <a:cubicBezTo>
                      <a:pt x="974" y="825"/>
                      <a:pt x="986" y="829"/>
                      <a:pt x="995" y="829"/>
                    </a:cubicBezTo>
                    <a:cubicBezTo>
                      <a:pt x="1019" y="829"/>
                      <a:pt x="1038" y="839"/>
                      <a:pt x="1055" y="855"/>
                    </a:cubicBezTo>
                    <a:cubicBezTo>
                      <a:pt x="1180" y="974"/>
                      <a:pt x="1305" y="1092"/>
                      <a:pt x="1429" y="1210"/>
                    </a:cubicBezTo>
                    <a:cubicBezTo>
                      <a:pt x="1627" y="1397"/>
                      <a:pt x="1824" y="1585"/>
                      <a:pt x="2021" y="1772"/>
                    </a:cubicBezTo>
                    <a:cubicBezTo>
                      <a:pt x="2063" y="1812"/>
                      <a:pt x="2064" y="1851"/>
                      <a:pt x="2023" y="1892"/>
                    </a:cubicBezTo>
                    <a:cubicBezTo>
                      <a:pt x="1986" y="1929"/>
                      <a:pt x="1949" y="1967"/>
                      <a:pt x="1911" y="2004"/>
                    </a:cubicBezTo>
                    <a:cubicBezTo>
                      <a:pt x="1876" y="2039"/>
                      <a:pt x="1834" y="2039"/>
                      <a:pt x="1799" y="2003"/>
                    </a:cubicBezTo>
                    <a:cubicBezTo>
                      <a:pt x="1492" y="1680"/>
                      <a:pt x="1186" y="1356"/>
                      <a:pt x="879" y="1033"/>
                    </a:cubicBezTo>
                    <a:cubicBezTo>
                      <a:pt x="861" y="1014"/>
                      <a:pt x="850" y="993"/>
                      <a:pt x="852" y="967"/>
                    </a:cubicBezTo>
                    <a:cubicBezTo>
                      <a:pt x="853" y="961"/>
                      <a:pt x="850" y="953"/>
                      <a:pt x="846" y="949"/>
                    </a:cubicBezTo>
                    <a:cubicBezTo>
                      <a:pt x="730" y="833"/>
                      <a:pt x="614" y="717"/>
                      <a:pt x="498" y="601"/>
                    </a:cubicBezTo>
                    <a:cubicBezTo>
                      <a:pt x="497" y="601"/>
                      <a:pt x="496" y="600"/>
                      <a:pt x="491" y="597"/>
                    </a:cubicBezTo>
                    <a:cubicBezTo>
                      <a:pt x="477" y="612"/>
                      <a:pt x="463" y="628"/>
                      <a:pt x="448" y="643"/>
                    </a:cubicBezTo>
                    <a:cubicBezTo>
                      <a:pt x="429" y="663"/>
                      <a:pt x="421" y="662"/>
                      <a:pt x="395" y="652"/>
                    </a:cubicBezTo>
                    <a:cubicBezTo>
                      <a:pt x="385" y="649"/>
                      <a:pt x="368" y="652"/>
                      <a:pt x="360" y="659"/>
                    </a:cubicBezTo>
                    <a:cubicBezTo>
                      <a:pt x="339" y="675"/>
                      <a:pt x="321" y="695"/>
                      <a:pt x="303" y="715"/>
                    </a:cubicBezTo>
                    <a:cubicBezTo>
                      <a:pt x="292" y="726"/>
                      <a:pt x="288" y="740"/>
                      <a:pt x="299" y="755"/>
                    </a:cubicBezTo>
                    <a:cubicBezTo>
                      <a:pt x="310" y="770"/>
                      <a:pt x="306" y="784"/>
                      <a:pt x="295" y="796"/>
                    </a:cubicBezTo>
                    <a:cubicBezTo>
                      <a:pt x="269" y="823"/>
                      <a:pt x="243" y="850"/>
                      <a:pt x="216" y="875"/>
                    </a:cubicBezTo>
                    <a:cubicBezTo>
                      <a:pt x="201" y="889"/>
                      <a:pt x="181" y="889"/>
                      <a:pt x="167" y="875"/>
                    </a:cubicBezTo>
                    <a:cubicBezTo>
                      <a:pt x="116" y="825"/>
                      <a:pt x="66" y="774"/>
                      <a:pt x="16" y="723"/>
                    </a:cubicBezTo>
                    <a:cubicBezTo>
                      <a:pt x="0" y="708"/>
                      <a:pt x="1" y="689"/>
                      <a:pt x="16" y="673"/>
                    </a:cubicBezTo>
                    <a:cubicBezTo>
                      <a:pt x="41" y="647"/>
                      <a:pt x="66" y="622"/>
                      <a:pt x="92" y="597"/>
                    </a:cubicBezTo>
                    <a:cubicBezTo>
                      <a:pt x="105" y="584"/>
                      <a:pt x="119" y="581"/>
                      <a:pt x="137" y="592"/>
                    </a:cubicBezTo>
                    <a:cubicBezTo>
                      <a:pt x="146" y="596"/>
                      <a:pt x="163" y="596"/>
                      <a:pt x="170" y="590"/>
                    </a:cubicBezTo>
                    <a:cubicBezTo>
                      <a:pt x="193" y="571"/>
                      <a:pt x="216" y="549"/>
                      <a:pt x="235" y="526"/>
                    </a:cubicBezTo>
                    <a:cubicBezTo>
                      <a:pt x="241" y="519"/>
                      <a:pt x="240" y="501"/>
                      <a:pt x="236" y="492"/>
                    </a:cubicBezTo>
                    <a:cubicBezTo>
                      <a:pt x="227" y="475"/>
                      <a:pt x="230" y="462"/>
                      <a:pt x="240" y="449"/>
                    </a:cubicBezTo>
                    <a:cubicBezTo>
                      <a:pt x="241" y="447"/>
                      <a:pt x="243" y="445"/>
                      <a:pt x="245" y="443"/>
                    </a:cubicBezTo>
                    <a:cubicBezTo>
                      <a:pt x="335" y="354"/>
                      <a:pt x="424" y="262"/>
                      <a:pt x="516" y="174"/>
                    </a:cubicBezTo>
                    <a:cubicBezTo>
                      <a:pt x="634" y="62"/>
                      <a:pt x="775" y="0"/>
                      <a:pt x="939" y="0"/>
                    </a:cubicBezTo>
                    <a:cubicBezTo>
                      <a:pt x="971" y="0"/>
                      <a:pt x="1003" y="7"/>
                      <a:pt x="1035" y="11"/>
                    </a:cubicBezTo>
                    <a:cubicBezTo>
                      <a:pt x="1041" y="11"/>
                      <a:pt x="1047" y="14"/>
                      <a:pt x="1053" y="16"/>
                    </a:cubicBezTo>
                    <a:cubicBezTo>
                      <a:pt x="1053" y="18"/>
                      <a:pt x="1054" y="20"/>
                      <a:pt x="1054" y="2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100">
                  <a:solidFill>
                    <a:schemeClr val="tx1">
                      <a:lumMod val="65000"/>
                      <a:lumOff val="35000"/>
                    </a:schemeClr>
                  </a:solidFill>
                </a:endParaRPr>
              </a:p>
            </p:txBody>
          </p:sp>
          <p:sp>
            <p:nvSpPr>
              <p:cNvPr id="69" name="Freeform 7"/>
              <p:cNvSpPr/>
              <p:nvPr/>
            </p:nvSpPr>
            <p:spPr bwMode="auto">
              <a:xfrm>
                <a:off x="273050" y="4295775"/>
                <a:ext cx="3778250" cy="3632200"/>
              </a:xfrm>
              <a:custGeom>
                <a:avLst/>
                <a:gdLst>
                  <a:gd name="T0" fmla="*/ 835 w 1006"/>
                  <a:gd name="T1" fmla="*/ 0 h 967"/>
                  <a:gd name="T2" fmla="*/ 1006 w 1006"/>
                  <a:gd name="T3" fmla="*/ 181 h 967"/>
                  <a:gd name="T4" fmla="*/ 986 w 1006"/>
                  <a:gd name="T5" fmla="*/ 193 h 967"/>
                  <a:gd name="T6" fmla="*/ 741 w 1006"/>
                  <a:gd name="T7" fmla="*/ 437 h 967"/>
                  <a:gd name="T8" fmla="*/ 735 w 1006"/>
                  <a:gd name="T9" fmla="*/ 468 h 967"/>
                  <a:gd name="T10" fmla="*/ 475 w 1006"/>
                  <a:gd name="T11" fmla="*/ 955 h 967"/>
                  <a:gd name="T12" fmla="*/ 300 w 1006"/>
                  <a:gd name="T13" fmla="*/ 944 h 967"/>
                  <a:gd name="T14" fmla="*/ 288 w 1006"/>
                  <a:gd name="T15" fmla="*/ 891 h 967"/>
                  <a:gd name="T16" fmla="*/ 455 w 1006"/>
                  <a:gd name="T17" fmla="*/ 724 h 967"/>
                  <a:gd name="T18" fmla="*/ 454 w 1006"/>
                  <a:gd name="T19" fmla="*/ 651 h 967"/>
                  <a:gd name="T20" fmla="*/ 355 w 1006"/>
                  <a:gd name="T21" fmla="*/ 552 h 967"/>
                  <a:gd name="T22" fmla="*/ 291 w 1006"/>
                  <a:gd name="T23" fmla="*/ 552 h 967"/>
                  <a:gd name="T24" fmla="*/ 121 w 1006"/>
                  <a:gd name="T25" fmla="*/ 722 h 967"/>
                  <a:gd name="T26" fmla="*/ 66 w 1006"/>
                  <a:gd name="T27" fmla="*/ 709 h 967"/>
                  <a:gd name="T28" fmla="*/ 352 w 1006"/>
                  <a:gd name="T29" fmla="*/ 252 h 967"/>
                  <a:gd name="T30" fmla="*/ 545 w 1006"/>
                  <a:gd name="T31" fmla="*/ 277 h 967"/>
                  <a:gd name="T32" fmla="*/ 573 w 1006"/>
                  <a:gd name="T33" fmla="*/ 271 h 967"/>
                  <a:gd name="T34" fmla="*/ 823 w 1006"/>
                  <a:gd name="T35" fmla="*/ 20 h 967"/>
                  <a:gd name="T36" fmla="*/ 835 w 1006"/>
                  <a:gd name="T37"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6" h="967">
                    <a:moveTo>
                      <a:pt x="835" y="0"/>
                    </a:moveTo>
                    <a:cubicBezTo>
                      <a:pt x="894" y="62"/>
                      <a:pt x="947" y="119"/>
                      <a:pt x="1006" y="181"/>
                    </a:cubicBezTo>
                    <a:cubicBezTo>
                      <a:pt x="999" y="185"/>
                      <a:pt x="992" y="188"/>
                      <a:pt x="986" y="193"/>
                    </a:cubicBezTo>
                    <a:cubicBezTo>
                      <a:pt x="905" y="274"/>
                      <a:pt x="823" y="356"/>
                      <a:pt x="741" y="437"/>
                    </a:cubicBezTo>
                    <a:cubicBezTo>
                      <a:pt x="731" y="447"/>
                      <a:pt x="730" y="454"/>
                      <a:pt x="735" y="468"/>
                    </a:cubicBezTo>
                    <a:cubicBezTo>
                      <a:pt x="821" y="677"/>
                      <a:pt x="696" y="910"/>
                      <a:pt x="475" y="955"/>
                    </a:cubicBezTo>
                    <a:cubicBezTo>
                      <a:pt x="416" y="967"/>
                      <a:pt x="357" y="962"/>
                      <a:pt x="300" y="944"/>
                    </a:cubicBezTo>
                    <a:cubicBezTo>
                      <a:pt x="268" y="933"/>
                      <a:pt x="264" y="915"/>
                      <a:pt x="288" y="891"/>
                    </a:cubicBezTo>
                    <a:cubicBezTo>
                      <a:pt x="343" y="835"/>
                      <a:pt x="399" y="780"/>
                      <a:pt x="455" y="724"/>
                    </a:cubicBezTo>
                    <a:cubicBezTo>
                      <a:pt x="482" y="697"/>
                      <a:pt x="482" y="679"/>
                      <a:pt x="454" y="651"/>
                    </a:cubicBezTo>
                    <a:cubicBezTo>
                      <a:pt x="421" y="618"/>
                      <a:pt x="388" y="585"/>
                      <a:pt x="355" y="552"/>
                    </a:cubicBezTo>
                    <a:cubicBezTo>
                      <a:pt x="333" y="530"/>
                      <a:pt x="313" y="530"/>
                      <a:pt x="291" y="552"/>
                    </a:cubicBezTo>
                    <a:cubicBezTo>
                      <a:pt x="234" y="609"/>
                      <a:pt x="178" y="665"/>
                      <a:pt x="121" y="722"/>
                    </a:cubicBezTo>
                    <a:cubicBezTo>
                      <a:pt x="95" y="747"/>
                      <a:pt x="78" y="743"/>
                      <a:pt x="66" y="709"/>
                    </a:cubicBezTo>
                    <a:cubicBezTo>
                      <a:pt x="0" y="505"/>
                      <a:pt x="139" y="283"/>
                      <a:pt x="352" y="252"/>
                    </a:cubicBezTo>
                    <a:cubicBezTo>
                      <a:pt x="419" y="243"/>
                      <a:pt x="483" y="250"/>
                      <a:pt x="545" y="277"/>
                    </a:cubicBezTo>
                    <a:cubicBezTo>
                      <a:pt x="557" y="282"/>
                      <a:pt x="564" y="280"/>
                      <a:pt x="573" y="271"/>
                    </a:cubicBezTo>
                    <a:cubicBezTo>
                      <a:pt x="656" y="187"/>
                      <a:pt x="739" y="104"/>
                      <a:pt x="823" y="20"/>
                    </a:cubicBezTo>
                    <a:cubicBezTo>
                      <a:pt x="828" y="15"/>
                      <a:pt x="830" y="8"/>
                      <a:pt x="835"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100">
                  <a:solidFill>
                    <a:schemeClr val="tx1">
                      <a:lumMod val="65000"/>
                      <a:lumOff val="35000"/>
                    </a:schemeClr>
                  </a:solidFill>
                </a:endParaRPr>
              </a:p>
            </p:txBody>
          </p:sp>
          <p:sp>
            <p:nvSpPr>
              <p:cNvPr id="70" name="Freeform 8"/>
              <p:cNvSpPr/>
              <p:nvPr/>
            </p:nvSpPr>
            <p:spPr bwMode="auto">
              <a:xfrm>
                <a:off x="4595813" y="165100"/>
                <a:ext cx="3743325" cy="3590925"/>
              </a:xfrm>
              <a:custGeom>
                <a:avLst/>
                <a:gdLst>
                  <a:gd name="T0" fmla="*/ 171 w 997"/>
                  <a:gd name="T1" fmla="*/ 956 h 956"/>
                  <a:gd name="T2" fmla="*/ 0 w 997"/>
                  <a:gd name="T3" fmla="*/ 793 h 956"/>
                  <a:gd name="T4" fmla="*/ 15 w 997"/>
                  <a:gd name="T5" fmla="*/ 777 h 956"/>
                  <a:gd name="T6" fmla="*/ 254 w 997"/>
                  <a:gd name="T7" fmla="*/ 538 h 956"/>
                  <a:gd name="T8" fmla="*/ 262 w 997"/>
                  <a:gd name="T9" fmla="*/ 506 h 956"/>
                  <a:gd name="T10" fmla="*/ 607 w 997"/>
                  <a:gd name="T11" fmla="*/ 14 h 956"/>
                  <a:gd name="T12" fmla="*/ 695 w 997"/>
                  <a:gd name="T13" fmla="*/ 30 h 956"/>
                  <a:gd name="T14" fmla="*/ 709 w 997"/>
                  <a:gd name="T15" fmla="*/ 83 h 956"/>
                  <a:gd name="T16" fmla="*/ 542 w 997"/>
                  <a:gd name="T17" fmla="*/ 250 h 956"/>
                  <a:gd name="T18" fmla="*/ 543 w 997"/>
                  <a:gd name="T19" fmla="*/ 323 h 956"/>
                  <a:gd name="T20" fmla="*/ 642 w 997"/>
                  <a:gd name="T21" fmla="*/ 422 h 956"/>
                  <a:gd name="T22" fmla="*/ 706 w 997"/>
                  <a:gd name="T23" fmla="*/ 422 h 956"/>
                  <a:gd name="T24" fmla="*/ 876 w 997"/>
                  <a:gd name="T25" fmla="*/ 252 h 956"/>
                  <a:gd name="T26" fmla="*/ 930 w 997"/>
                  <a:gd name="T27" fmla="*/ 265 h 956"/>
                  <a:gd name="T28" fmla="*/ 645 w 997"/>
                  <a:gd name="T29" fmla="*/ 722 h 956"/>
                  <a:gd name="T30" fmla="*/ 452 w 997"/>
                  <a:gd name="T31" fmla="*/ 697 h 956"/>
                  <a:gd name="T32" fmla="*/ 424 w 997"/>
                  <a:gd name="T33" fmla="*/ 703 h 956"/>
                  <a:gd name="T34" fmla="*/ 188 w 997"/>
                  <a:gd name="T35" fmla="*/ 939 h 956"/>
                  <a:gd name="T36" fmla="*/ 171 w 997"/>
                  <a:gd name="T37" fmla="*/ 95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7" h="956">
                    <a:moveTo>
                      <a:pt x="171" y="956"/>
                    </a:moveTo>
                    <a:cubicBezTo>
                      <a:pt x="114" y="902"/>
                      <a:pt x="58" y="848"/>
                      <a:pt x="0" y="793"/>
                    </a:cubicBezTo>
                    <a:cubicBezTo>
                      <a:pt x="6" y="787"/>
                      <a:pt x="10" y="782"/>
                      <a:pt x="15" y="777"/>
                    </a:cubicBezTo>
                    <a:cubicBezTo>
                      <a:pt x="95" y="697"/>
                      <a:pt x="174" y="617"/>
                      <a:pt x="254" y="538"/>
                    </a:cubicBezTo>
                    <a:cubicBezTo>
                      <a:pt x="265" y="528"/>
                      <a:pt x="268" y="520"/>
                      <a:pt x="262" y="506"/>
                    </a:cubicBezTo>
                    <a:cubicBezTo>
                      <a:pt x="161" y="265"/>
                      <a:pt x="347" y="0"/>
                      <a:pt x="607" y="14"/>
                    </a:cubicBezTo>
                    <a:cubicBezTo>
                      <a:pt x="637" y="15"/>
                      <a:pt x="667" y="22"/>
                      <a:pt x="695" y="30"/>
                    </a:cubicBezTo>
                    <a:cubicBezTo>
                      <a:pt x="729" y="39"/>
                      <a:pt x="733" y="59"/>
                      <a:pt x="709" y="83"/>
                    </a:cubicBezTo>
                    <a:cubicBezTo>
                      <a:pt x="653" y="139"/>
                      <a:pt x="598" y="194"/>
                      <a:pt x="542" y="250"/>
                    </a:cubicBezTo>
                    <a:cubicBezTo>
                      <a:pt x="515" y="277"/>
                      <a:pt x="515" y="295"/>
                      <a:pt x="543" y="323"/>
                    </a:cubicBezTo>
                    <a:cubicBezTo>
                      <a:pt x="576" y="356"/>
                      <a:pt x="609" y="389"/>
                      <a:pt x="642" y="422"/>
                    </a:cubicBezTo>
                    <a:cubicBezTo>
                      <a:pt x="664" y="444"/>
                      <a:pt x="684" y="444"/>
                      <a:pt x="706" y="422"/>
                    </a:cubicBezTo>
                    <a:cubicBezTo>
                      <a:pt x="763" y="365"/>
                      <a:pt x="819" y="308"/>
                      <a:pt x="876" y="252"/>
                    </a:cubicBezTo>
                    <a:cubicBezTo>
                      <a:pt x="901" y="226"/>
                      <a:pt x="919" y="231"/>
                      <a:pt x="930" y="265"/>
                    </a:cubicBezTo>
                    <a:cubicBezTo>
                      <a:pt x="997" y="469"/>
                      <a:pt x="858" y="691"/>
                      <a:pt x="645" y="722"/>
                    </a:cubicBezTo>
                    <a:cubicBezTo>
                      <a:pt x="578" y="731"/>
                      <a:pt x="514" y="724"/>
                      <a:pt x="452" y="697"/>
                    </a:cubicBezTo>
                    <a:cubicBezTo>
                      <a:pt x="440" y="692"/>
                      <a:pt x="433" y="694"/>
                      <a:pt x="424" y="703"/>
                    </a:cubicBezTo>
                    <a:cubicBezTo>
                      <a:pt x="346" y="782"/>
                      <a:pt x="267" y="861"/>
                      <a:pt x="188" y="939"/>
                    </a:cubicBezTo>
                    <a:cubicBezTo>
                      <a:pt x="183" y="945"/>
                      <a:pt x="178" y="949"/>
                      <a:pt x="171" y="956"/>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100">
                  <a:solidFill>
                    <a:schemeClr val="tx1">
                      <a:lumMod val="65000"/>
                      <a:lumOff val="35000"/>
                    </a:schemeClr>
                  </a:solidFill>
                </a:endParaRPr>
              </a:p>
            </p:txBody>
          </p:sp>
        </p:grpSp>
      </p:grpSp>
      <p:grpSp>
        <p:nvGrpSpPr>
          <p:cNvPr id="71" name="组合 70"/>
          <p:cNvGrpSpPr/>
          <p:nvPr/>
        </p:nvGrpSpPr>
        <p:grpSpPr>
          <a:xfrm>
            <a:off x="6062326" y="4299593"/>
            <a:ext cx="1501734" cy="1329511"/>
            <a:chOff x="5800895" y="4234837"/>
            <a:chExt cx="1572459" cy="1391621"/>
          </a:xfrm>
          <a:effectLst/>
        </p:grpSpPr>
        <p:sp>
          <p:nvSpPr>
            <p:cNvPr id="72" name="任意多边形 71"/>
            <p:cNvSpPr/>
            <p:nvPr/>
          </p:nvSpPr>
          <p:spPr>
            <a:xfrm rot="9000000">
              <a:off x="5800895" y="4234837"/>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65000"/>
                    <a:lumOff val="35000"/>
                  </a:schemeClr>
                </a:solidFill>
              </a:endParaRPr>
            </a:p>
          </p:txBody>
        </p:sp>
        <p:grpSp>
          <p:nvGrpSpPr>
            <p:cNvPr id="73" name="组合 72"/>
            <p:cNvGrpSpPr/>
            <p:nvPr/>
          </p:nvGrpSpPr>
          <p:grpSpPr>
            <a:xfrm>
              <a:off x="6188744" y="4686082"/>
              <a:ext cx="786558" cy="505974"/>
              <a:chOff x="655638" y="788988"/>
              <a:chExt cx="6742112" cy="4337050"/>
            </a:xfrm>
            <a:solidFill>
              <a:schemeClr val="tx1">
                <a:lumMod val="75000"/>
                <a:lumOff val="25000"/>
              </a:schemeClr>
            </a:solidFill>
          </p:grpSpPr>
          <p:sp>
            <p:nvSpPr>
              <p:cNvPr id="74" name="Freeform 6"/>
              <p:cNvSpPr/>
              <p:nvPr/>
            </p:nvSpPr>
            <p:spPr bwMode="auto">
              <a:xfrm>
                <a:off x="1914525" y="788988"/>
                <a:ext cx="4202113" cy="4337050"/>
              </a:xfrm>
              <a:custGeom>
                <a:avLst/>
                <a:gdLst>
                  <a:gd name="T0" fmla="*/ 8 w 1119"/>
                  <a:gd name="T1" fmla="*/ 1154 h 1154"/>
                  <a:gd name="T2" fmla="*/ 216 w 1119"/>
                  <a:gd name="T3" fmla="*/ 887 h 1154"/>
                  <a:gd name="T4" fmla="*/ 369 w 1119"/>
                  <a:gd name="T5" fmla="*/ 851 h 1154"/>
                  <a:gd name="T6" fmla="*/ 419 w 1119"/>
                  <a:gd name="T7" fmla="*/ 784 h 1154"/>
                  <a:gd name="T8" fmla="*/ 419 w 1119"/>
                  <a:gd name="T9" fmla="*/ 764 h 1154"/>
                  <a:gd name="T10" fmla="*/ 397 w 1119"/>
                  <a:gd name="T11" fmla="*/ 688 h 1154"/>
                  <a:gd name="T12" fmla="*/ 367 w 1119"/>
                  <a:gd name="T13" fmla="*/ 597 h 1154"/>
                  <a:gd name="T14" fmla="*/ 362 w 1119"/>
                  <a:gd name="T15" fmla="*/ 556 h 1154"/>
                  <a:gd name="T16" fmla="*/ 327 w 1119"/>
                  <a:gd name="T17" fmla="*/ 519 h 1154"/>
                  <a:gd name="T18" fmla="*/ 305 w 1119"/>
                  <a:gd name="T19" fmla="*/ 436 h 1154"/>
                  <a:gd name="T20" fmla="*/ 324 w 1119"/>
                  <a:gd name="T21" fmla="*/ 381 h 1154"/>
                  <a:gd name="T22" fmla="*/ 309 w 1119"/>
                  <a:gd name="T23" fmla="*/ 195 h 1154"/>
                  <a:gd name="T24" fmla="*/ 509 w 1119"/>
                  <a:gd name="T25" fmla="*/ 7 h 1154"/>
                  <a:gd name="T26" fmla="*/ 663 w 1119"/>
                  <a:gd name="T27" fmla="*/ 19 h 1154"/>
                  <a:gd name="T28" fmla="*/ 821 w 1119"/>
                  <a:gd name="T29" fmla="*/ 233 h 1154"/>
                  <a:gd name="T30" fmla="*/ 801 w 1119"/>
                  <a:gd name="T31" fmla="*/ 381 h 1154"/>
                  <a:gd name="T32" fmla="*/ 821 w 1119"/>
                  <a:gd name="T33" fmla="*/ 432 h 1154"/>
                  <a:gd name="T34" fmla="*/ 794 w 1119"/>
                  <a:gd name="T35" fmla="*/ 530 h 1154"/>
                  <a:gd name="T36" fmla="*/ 769 w 1119"/>
                  <a:gd name="T37" fmla="*/ 559 h 1154"/>
                  <a:gd name="T38" fmla="*/ 765 w 1119"/>
                  <a:gd name="T39" fmla="*/ 556 h 1154"/>
                  <a:gd name="T40" fmla="*/ 753 w 1119"/>
                  <a:gd name="T41" fmla="*/ 630 h 1154"/>
                  <a:gd name="T42" fmla="*/ 716 w 1119"/>
                  <a:gd name="T43" fmla="*/ 706 h 1154"/>
                  <a:gd name="T44" fmla="*/ 706 w 1119"/>
                  <a:gd name="T45" fmla="*/ 733 h 1154"/>
                  <a:gd name="T46" fmla="*/ 710 w 1119"/>
                  <a:gd name="T47" fmla="*/ 806 h 1154"/>
                  <a:gd name="T48" fmla="*/ 740 w 1119"/>
                  <a:gd name="T49" fmla="*/ 844 h 1154"/>
                  <a:gd name="T50" fmla="*/ 871 w 1119"/>
                  <a:gd name="T51" fmla="*/ 878 h 1154"/>
                  <a:gd name="T52" fmla="*/ 1088 w 1119"/>
                  <a:gd name="T53" fmla="*/ 1023 h 1154"/>
                  <a:gd name="T54" fmla="*/ 1119 w 1119"/>
                  <a:gd name="T55" fmla="*/ 1154 h 1154"/>
                  <a:gd name="T56" fmla="*/ 8 w 1119"/>
                  <a:gd name="T57"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9" h="1154">
                    <a:moveTo>
                      <a:pt x="8" y="1154"/>
                    </a:moveTo>
                    <a:cubicBezTo>
                      <a:pt x="0" y="1032"/>
                      <a:pt x="92" y="915"/>
                      <a:pt x="216" y="887"/>
                    </a:cubicBezTo>
                    <a:cubicBezTo>
                      <a:pt x="267" y="875"/>
                      <a:pt x="318" y="863"/>
                      <a:pt x="369" y="851"/>
                    </a:cubicBezTo>
                    <a:cubicBezTo>
                      <a:pt x="405" y="843"/>
                      <a:pt x="420" y="820"/>
                      <a:pt x="419" y="784"/>
                    </a:cubicBezTo>
                    <a:cubicBezTo>
                      <a:pt x="418" y="778"/>
                      <a:pt x="419" y="771"/>
                      <a:pt x="419" y="764"/>
                    </a:cubicBezTo>
                    <a:cubicBezTo>
                      <a:pt x="424" y="736"/>
                      <a:pt x="419" y="711"/>
                      <a:pt x="397" y="688"/>
                    </a:cubicBezTo>
                    <a:cubicBezTo>
                      <a:pt x="374" y="664"/>
                      <a:pt x="373" y="629"/>
                      <a:pt x="367" y="597"/>
                    </a:cubicBezTo>
                    <a:cubicBezTo>
                      <a:pt x="365" y="584"/>
                      <a:pt x="364" y="570"/>
                      <a:pt x="362" y="556"/>
                    </a:cubicBezTo>
                    <a:cubicBezTo>
                      <a:pt x="339" y="554"/>
                      <a:pt x="332" y="538"/>
                      <a:pt x="327" y="519"/>
                    </a:cubicBezTo>
                    <a:cubicBezTo>
                      <a:pt x="320" y="491"/>
                      <a:pt x="311" y="464"/>
                      <a:pt x="305" y="436"/>
                    </a:cubicBezTo>
                    <a:cubicBezTo>
                      <a:pt x="301" y="415"/>
                      <a:pt x="300" y="393"/>
                      <a:pt x="324" y="381"/>
                    </a:cubicBezTo>
                    <a:cubicBezTo>
                      <a:pt x="305" y="320"/>
                      <a:pt x="298" y="257"/>
                      <a:pt x="309" y="195"/>
                    </a:cubicBezTo>
                    <a:cubicBezTo>
                      <a:pt x="326" y="96"/>
                      <a:pt x="408" y="21"/>
                      <a:pt x="509" y="7"/>
                    </a:cubicBezTo>
                    <a:cubicBezTo>
                      <a:pt x="562" y="0"/>
                      <a:pt x="613" y="1"/>
                      <a:pt x="663" y="19"/>
                    </a:cubicBezTo>
                    <a:cubicBezTo>
                      <a:pt x="758" y="52"/>
                      <a:pt x="818" y="132"/>
                      <a:pt x="821" y="233"/>
                    </a:cubicBezTo>
                    <a:cubicBezTo>
                      <a:pt x="822" y="283"/>
                      <a:pt x="819" y="333"/>
                      <a:pt x="801" y="381"/>
                    </a:cubicBezTo>
                    <a:cubicBezTo>
                      <a:pt x="824" y="391"/>
                      <a:pt x="826" y="412"/>
                      <a:pt x="821" y="432"/>
                    </a:cubicBezTo>
                    <a:cubicBezTo>
                      <a:pt x="814" y="465"/>
                      <a:pt x="806" y="498"/>
                      <a:pt x="794" y="530"/>
                    </a:cubicBezTo>
                    <a:cubicBezTo>
                      <a:pt x="791" y="541"/>
                      <a:pt x="778" y="550"/>
                      <a:pt x="769" y="559"/>
                    </a:cubicBezTo>
                    <a:cubicBezTo>
                      <a:pt x="768" y="558"/>
                      <a:pt x="766" y="557"/>
                      <a:pt x="765" y="556"/>
                    </a:cubicBezTo>
                    <a:cubicBezTo>
                      <a:pt x="761" y="580"/>
                      <a:pt x="757" y="605"/>
                      <a:pt x="753" y="630"/>
                    </a:cubicBezTo>
                    <a:cubicBezTo>
                      <a:pt x="748" y="659"/>
                      <a:pt x="735" y="684"/>
                      <a:pt x="716" y="706"/>
                    </a:cubicBezTo>
                    <a:cubicBezTo>
                      <a:pt x="710" y="713"/>
                      <a:pt x="706" y="724"/>
                      <a:pt x="706" y="733"/>
                    </a:cubicBezTo>
                    <a:cubicBezTo>
                      <a:pt x="706" y="757"/>
                      <a:pt x="709" y="782"/>
                      <a:pt x="710" y="806"/>
                    </a:cubicBezTo>
                    <a:cubicBezTo>
                      <a:pt x="711" y="827"/>
                      <a:pt x="722" y="839"/>
                      <a:pt x="740" y="844"/>
                    </a:cubicBezTo>
                    <a:cubicBezTo>
                      <a:pt x="783" y="856"/>
                      <a:pt x="826" y="871"/>
                      <a:pt x="871" y="878"/>
                    </a:cubicBezTo>
                    <a:cubicBezTo>
                      <a:pt x="965" y="895"/>
                      <a:pt x="1041" y="937"/>
                      <a:pt x="1088" y="1023"/>
                    </a:cubicBezTo>
                    <a:cubicBezTo>
                      <a:pt x="1110" y="1063"/>
                      <a:pt x="1119" y="1107"/>
                      <a:pt x="1119" y="1154"/>
                    </a:cubicBezTo>
                    <a:cubicBezTo>
                      <a:pt x="749" y="1154"/>
                      <a:pt x="379" y="1154"/>
                      <a:pt x="8" y="11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100">
                  <a:solidFill>
                    <a:schemeClr val="tx1">
                      <a:lumMod val="65000"/>
                      <a:lumOff val="35000"/>
                    </a:schemeClr>
                  </a:solidFill>
                </a:endParaRPr>
              </a:p>
            </p:txBody>
          </p:sp>
          <p:sp>
            <p:nvSpPr>
              <p:cNvPr id="75" name="Freeform 7"/>
              <p:cNvSpPr/>
              <p:nvPr/>
            </p:nvSpPr>
            <p:spPr bwMode="auto">
              <a:xfrm>
                <a:off x="5264150" y="1517650"/>
                <a:ext cx="2133600" cy="2890838"/>
              </a:xfrm>
              <a:custGeom>
                <a:avLst/>
                <a:gdLst>
                  <a:gd name="T0" fmla="*/ 568 w 568"/>
                  <a:gd name="T1" fmla="*/ 769 h 769"/>
                  <a:gd name="T2" fmla="*/ 544 w 568"/>
                  <a:gd name="T3" fmla="*/ 769 h 769"/>
                  <a:gd name="T4" fmla="*/ 270 w 568"/>
                  <a:gd name="T5" fmla="*/ 769 h 769"/>
                  <a:gd name="T6" fmla="*/ 237 w 568"/>
                  <a:gd name="T7" fmla="*/ 752 h 769"/>
                  <a:gd name="T8" fmla="*/ 40 w 568"/>
                  <a:gd name="T9" fmla="*/ 630 h 769"/>
                  <a:gd name="T10" fmla="*/ 20 w 568"/>
                  <a:gd name="T11" fmla="*/ 628 h 769"/>
                  <a:gd name="T12" fmla="*/ 42 w 568"/>
                  <a:gd name="T13" fmla="*/ 597 h 769"/>
                  <a:gd name="T14" fmla="*/ 107 w 568"/>
                  <a:gd name="T15" fmla="*/ 579 h 769"/>
                  <a:gd name="T16" fmla="*/ 136 w 568"/>
                  <a:gd name="T17" fmla="*/ 539 h 769"/>
                  <a:gd name="T18" fmla="*/ 135 w 568"/>
                  <a:gd name="T19" fmla="*/ 506 h 769"/>
                  <a:gd name="T20" fmla="*/ 0 w 568"/>
                  <a:gd name="T21" fmla="*/ 468 h 769"/>
                  <a:gd name="T22" fmla="*/ 39 w 568"/>
                  <a:gd name="T23" fmla="*/ 250 h 769"/>
                  <a:gd name="T24" fmla="*/ 39 w 568"/>
                  <a:gd name="T25" fmla="*/ 200 h 769"/>
                  <a:gd name="T26" fmla="*/ 46 w 568"/>
                  <a:gd name="T27" fmla="*/ 144 h 769"/>
                  <a:gd name="T28" fmla="*/ 209 w 568"/>
                  <a:gd name="T29" fmla="*/ 2 h 769"/>
                  <a:gd name="T30" fmla="*/ 289 w 568"/>
                  <a:gd name="T31" fmla="*/ 7 h 769"/>
                  <a:gd name="T32" fmla="*/ 415 w 568"/>
                  <a:gd name="T33" fmla="*/ 150 h 769"/>
                  <a:gd name="T34" fmla="*/ 420 w 568"/>
                  <a:gd name="T35" fmla="*/ 238 h 769"/>
                  <a:gd name="T36" fmla="*/ 419 w 568"/>
                  <a:gd name="T37" fmla="*/ 334 h 769"/>
                  <a:gd name="T38" fmla="*/ 457 w 568"/>
                  <a:gd name="T39" fmla="*/ 468 h 769"/>
                  <a:gd name="T40" fmla="*/ 323 w 568"/>
                  <a:gd name="T41" fmla="*/ 502 h 769"/>
                  <a:gd name="T42" fmla="*/ 325 w 568"/>
                  <a:gd name="T43" fmla="*/ 560 h 769"/>
                  <a:gd name="T44" fmla="*/ 351 w 568"/>
                  <a:gd name="T45" fmla="*/ 581 h 769"/>
                  <a:gd name="T46" fmla="*/ 447 w 568"/>
                  <a:gd name="T47" fmla="*/ 609 h 769"/>
                  <a:gd name="T48" fmla="*/ 565 w 568"/>
                  <a:gd name="T49" fmla="*/ 746 h 769"/>
                  <a:gd name="T50" fmla="*/ 568 w 568"/>
                  <a:gd name="T51"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8" h="769">
                    <a:moveTo>
                      <a:pt x="568" y="769"/>
                    </a:moveTo>
                    <a:cubicBezTo>
                      <a:pt x="558" y="769"/>
                      <a:pt x="551" y="769"/>
                      <a:pt x="544" y="769"/>
                    </a:cubicBezTo>
                    <a:cubicBezTo>
                      <a:pt x="452" y="769"/>
                      <a:pt x="361" y="769"/>
                      <a:pt x="270" y="769"/>
                    </a:cubicBezTo>
                    <a:cubicBezTo>
                      <a:pt x="254" y="769"/>
                      <a:pt x="247" y="765"/>
                      <a:pt x="237" y="752"/>
                    </a:cubicBezTo>
                    <a:cubicBezTo>
                      <a:pt x="188" y="685"/>
                      <a:pt x="126" y="637"/>
                      <a:pt x="40" y="630"/>
                    </a:cubicBezTo>
                    <a:cubicBezTo>
                      <a:pt x="33" y="629"/>
                      <a:pt x="27" y="628"/>
                      <a:pt x="20" y="628"/>
                    </a:cubicBezTo>
                    <a:cubicBezTo>
                      <a:pt x="14" y="607"/>
                      <a:pt x="28" y="602"/>
                      <a:pt x="42" y="597"/>
                    </a:cubicBezTo>
                    <a:cubicBezTo>
                      <a:pt x="63" y="591"/>
                      <a:pt x="85" y="584"/>
                      <a:pt x="107" y="579"/>
                    </a:cubicBezTo>
                    <a:cubicBezTo>
                      <a:pt x="129" y="574"/>
                      <a:pt x="138" y="561"/>
                      <a:pt x="136" y="539"/>
                    </a:cubicBezTo>
                    <a:cubicBezTo>
                      <a:pt x="134" y="528"/>
                      <a:pt x="135" y="518"/>
                      <a:pt x="135" y="506"/>
                    </a:cubicBezTo>
                    <a:cubicBezTo>
                      <a:pt x="88" y="499"/>
                      <a:pt x="42" y="498"/>
                      <a:pt x="0" y="468"/>
                    </a:cubicBezTo>
                    <a:cubicBezTo>
                      <a:pt x="46" y="401"/>
                      <a:pt x="40" y="325"/>
                      <a:pt x="39" y="250"/>
                    </a:cubicBezTo>
                    <a:cubicBezTo>
                      <a:pt x="39" y="233"/>
                      <a:pt x="38" y="216"/>
                      <a:pt x="39" y="200"/>
                    </a:cubicBezTo>
                    <a:cubicBezTo>
                      <a:pt x="41" y="181"/>
                      <a:pt x="42" y="162"/>
                      <a:pt x="46" y="144"/>
                    </a:cubicBezTo>
                    <a:cubicBezTo>
                      <a:pt x="64" y="56"/>
                      <a:pt x="120" y="7"/>
                      <a:pt x="209" y="2"/>
                    </a:cubicBezTo>
                    <a:cubicBezTo>
                      <a:pt x="236" y="0"/>
                      <a:pt x="263" y="2"/>
                      <a:pt x="289" y="7"/>
                    </a:cubicBezTo>
                    <a:cubicBezTo>
                      <a:pt x="359" y="22"/>
                      <a:pt x="403" y="73"/>
                      <a:pt x="415" y="150"/>
                    </a:cubicBezTo>
                    <a:cubicBezTo>
                      <a:pt x="419" y="179"/>
                      <a:pt x="419" y="209"/>
                      <a:pt x="420" y="238"/>
                    </a:cubicBezTo>
                    <a:cubicBezTo>
                      <a:pt x="420" y="270"/>
                      <a:pt x="419" y="302"/>
                      <a:pt x="419" y="334"/>
                    </a:cubicBezTo>
                    <a:cubicBezTo>
                      <a:pt x="419" y="381"/>
                      <a:pt x="427" y="427"/>
                      <a:pt x="457" y="468"/>
                    </a:cubicBezTo>
                    <a:cubicBezTo>
                      <a:pt x="417" y="497"/>
                      <a:pt x="371" y="497"/>
                      <a:pt x="323" y="502"/>
                    </a:cubicBezTo>
                    <a:cubicBezTo>
                      <a:pt x="323" y="521"/>
                      <a:pt x="321" y="541"/>
                      <a:pt x="325" y="560"/>
                    </a:cubicBezTo>
                    <a:cubicBezTo>
                      <a:pt x="327" y="569"/>
                      <a:pt x="341" y="578"/>
                      <a:pt x="351" y="581"/>
                    </a:cubicBezTo>
                    <a:cubicBezTo>
                      <a:pt x="382" y="592"/>
                      <a:pt x="414" y="601"/>
                      <a:pt x="447" y="609"/>
                    </a:cubicBezTo>
                    <a:cubicBezTo>
                      <a:pt x="517" y="628"/>
                      <a:pt x="550" y="679"/>
                      <a:pt x="565" y="746"/>
                    </a:cubicBezTo>
                    <a:cubicBezTo>
                      <a:pt x="566" y="752"/>
                      <a:pt x="566" y="759"/>
                      <a:pt x="568" y="76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100">
                  <a:solidFill>
                    <a:schemeClr val="tx1">
                      <a:lumMod val="65000"/>
                      <a:lumOff val="35000"/>
                    </a:schemeClr>
                  </a:solidFill>
                </a:endParaRPr>
              </a:p>
            </p:txBody>
          </p:sp>
          <p:sp>
            <p:nvSpPr>
              <p:cNvPr id="76" name="Freeform 8"/>
              <p:cNvSpPr/>
              <p:nvPr/>
            </p:nvSpPr>
            <p:spPr bwMode="auto">
              <a:xfrm>
                <a:off x="655638" y="1484313"/>
                <a:ext cx="2133600" cy="2924175"/>
              </a:xfrm>
              <a:custGeom>
                <a:avLst/>
                <a:gdLst>
                  <a:gd name="T0" fmla="*/ 245 w 568"/>
                  <a:gd name="T1" fmla="*/ 511 h 778"/>
                  <a:gd name="T2" fmla="*/ 112 w 568"/>
                  <a:gd name="T3" fmla="*/ 478 h 778"/>
                  <a:gd name="T4" fmla="*/ 151 w 568"/>
                  <a:gd name="T5" fmla="*/ 318 h 778"/>
                  <a:gd name="T6" fmla="*/ 153 w 568"/>
                  <a:gd name="T7" fmla="*/ 171 h 778"/>
                  <a:gd name="T8" fmla="*/ 366 w 568"/>
                  <a:gd name="T9" fmla="*/ 12 h 778"/>
                  <a:gd name="T10" fmla="*/ 526 w 568"/>
                  <a:gd name="T11" fmla="*/ 178 h 778"/>
                  <a:gd name="T12" fmla="*/ 529 w 568"/>
                  <a:gd name="T13" fmla="*/ 275 h 778"/>
                  <a:gd name="T14" fmla="*/ 568 w 568"/>
                  <a:gd name="T15" fmla="*/ 476 h 778"/>
                  <a:gd name="T16" fmla="*/ 434 w 568"/>
                  <a:gd name="T17" fmla="*/ 514 h 778"/>
                  <a:gd name="T18" fmla="*/ 435 w 568"/>
                  <a:gd name="T19" fmla="*/ 564 h 778"/>
                  <a:gd name="T20" fmla="*/ 450 w 568"/>
                  <a:gd name="T21" fmla="*/ 582 h 778"/>
                  <a:gd name="T22" fmla="*/ 514 w 568"/>
                  <a:gd name="T23" fmla="*/ 603 h 778"/>
                  <a:gd name="T24" fmla="*/ 540 w 568"/>
                  <a:gd name="T25" fmla="*/ 612 h 778"/>
                  <a:gd name="T26" fmla="*/ 550 w 568"/>
                  <a:gd name="T27" fmla="*/ 630 h 778"/>
                  <a:gd name="T28" fmla="*/ 534 w 568"/>
                  <a:gd name="T29" fmla="*/ 638 h 778"/>
                  <a:gd name="T30" fmla="*/ 326 w 568"/>
                  <a:gd name="T31" fmla="*/ 769 h 778"/>
                  <a:gd name="T32" fmla="*/ 313 w 568"/>
                  <a:gd name="T33" fmla="*/ 778 h 778"/>
                  <a:gd name="T34" fmla="*/ 7 w 568"/>
                  <a:gd name="T35" fmla="*/ 778 h 778"/>
                  <a:gd name="T36" fmla="*/ 3 w 568"/>
                  <a:gd name="T37" fmla="*/ 776 h 778"/>
                  <a:gd name="T38" fmla="*/ 102 w 568"/>
                  <a:gd name="T39" fmla="*/ 626 h 778"/>
                  <a:gd name="T40" fmla="*/ 186 w 568"/>
                  <a:gd name="T41" fmla="*/ 601 h 778"/>
                  <a:gd name="T42" fmla="*/ 245 w 568"/>
                  <a:gd name="T43" fmla="*/ 511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8" h="778">
                    <a:moveTo>
                      <a:pt x="245" y="511"/>
                    </a:moveTo>
                    <a:cubicBezTo>
                      <a:pt x="199" y="507"/>
                      <a:pt x="153" y="506"/>
                      <a:pt x="112" y="478"/>
                    </a:cubicBezTo>
                    <a:cubicBezTo>
                      <a:pt x="148" y="429"/>
                      <a:pt x="151" y="374"/>
                      <a:pt x="151" y="318"/>
                    </a:cubicBezTo>
                    <a:cubicBezTo>
                      <a:pt x="150" y="269"/>
                      <a:pt x="147" y="219"/>
                      <a:pt x="153" y="171"/>
                    </a:cubicBezTo>
                    <a:cubicBezTo>
                      <a:pt x="168" y="44"/>
                      <a:pt x="253" y="0"/>
                      <a:pt x="366" y="12"/>
                    </a:cubicBezTo>
                    <a:cubicBezTo>
                      <a:pt x="463" y="22"/>
                      <a:pt x="517" y="80"/>
                      <a:pt x="526" y="178"/>
                    </a:cubicBezTo>
                    <a:cubicBezTo>
                      <a:pt x="529" y="210"/>
                      <a:pt x="530" y="243"/>
                      <a:pt x="529" y="275"/>
                    </a:cubicBezTo>
                    <a:cubicBezTo>
                      <a:pt x="528" y="345"/>
                      <a:pt x="527" y="414"/>
                      <a:pt x="568" y="476"/>
                    </a:cubicBezTo>
                    <a:cubicBezTo>
                      <a:pt x="528" y="506"/>
                      <a:pt x="481" y="508"/>
                      <a:pt x="434" y="514"/>
                    </a:cubicBezTo>
                    <a:cubicBezTo>
                      <a:pt x="434" y="531"/>
                      <a:pt x="433" y="548"/>
                      <a:pt x="435" y="564"/>
                    </a:cubicBezTo>
                    <a:cubicBezTo>
                      <a:pt x="436" y="571"/>
                      <a:pt x="443" y="580"/>
                      <a:pt x="450" y="582"/>
                    </a:cubicBezTo>
                    <a:cubicBezTo>
                      <a:pt x="471" y="590"/>
                      <a:pt x="493" y="596"/>
                      <a:pt x="514" y="603"/>
                    </a:cubicBezTo>
                    <a:cubicBezTo>
                      <a:pt x="523" y="605"/>
                      <a:pt x="533" y="607"/>
                      <a:pt x="540" y="612"/>
                    </a:cubicBezTo>
                    <a:cubicBezTo>
                      <a:pt x="545" y="616"/>
                      <a:pt x="547" y="624"/>
                      <a:pt x="550" y="630"/>
                    </a:cubicBezTo>
                    <a:cubicBezTo>
                      <a:pt x="545" y="633"/>
                      <a:pt x="540" y="637"/>
                      <a:pt x="534" y="638"/>
                    </a:cubicBezTo>
                    <a:cubicBezTo>
                      <a:pt x="441" y="645"/>
                      <a:pt x="377" y="696"/>
                      <a:pt x="326" y="769"/>
                    </a:cubicBezTo>
                    <a:cubicBezTo>
                      <a:pt x="323" y="773"/>
                      <a:pt x="317" y="778"/>
                      <a:pt x="313" y="778"/>
                    </a:cubicBezTo>
                    <a:cubicBezTo>
                      <a:pt x="211" y="778"/>
                      <a:pt x="109" y="778"/>
                      <a:pt x="7" y="778"/>
                    </a:cubicBezTo>
                    <a:cubicBezTo>
                      <a:pt x="6" y="778"/>
                      <a:pt x="4" y="777"/>
                      <a:pt x="3" y="776"/>
                    </a:cubicBezTo>
                    <a:cubicBezTo>
                      <a:pt x="0" y="717"/>
                      <a:pt x="47" y="644"/>
                      <a:pt x="102" y="626"/>
                    </a:cubicBezTo>
                    <a:cubicBezTo>
                      <a:pt x="130" y="617"/>
                      <a:pt x="158" y="608"/>
                      <a:pt x="186" y="601"/>
                    </a:cubicBezTo>
                    <a:cubicBezTo>
                      <a:pt x="247" y="585"/>
                      <a:pt x="253" y="576"/>
                      <a:pt x="245" y="5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100">
                  <a:solidFill>
                    <a:schemeClr val="tx1">
                      <a:lumMod val="65000"/>
                      <a:lumOff val="35000"/>
                    </a:schemeClr>
                  </a:solidFill>
                </a:endParaRPr>
              </a:p>
            </p:txBody>
          </p:sp>
        </p:grpSp>
      </p:grpSp>
      <p:grpSp>
        <p:nvGrpSpPr>
          <p:cNvPr id="77" name="组合 76"/>
          <p:cNvGrpSpPr/>
          <p:nvPr/>
        </p:nvGrpSpPr>
        <p:grpSpPr>
          <a:xfrm>
            <a:off x="4677477" y="4286781"/>
            <a:ext cx="1501734" cy="1329511"/>
            <a:chOff x="4373714" y="4209952"/>
            <a:chExt cx="1572459" cy="1391621"/>
          </a:xfrm>
          <a:effectLst/>
        </p:grpSpPr>
        <p:sp>
          <p:nvSpPr>
            <p:cNvPr id="78" name="任意多边形 77"/>
            <p:cNvSpPr/>
            <p:nvPr/>
          </p:nvSpPr>
          <p:spPr>
            <a:xfrm rot="9000000">
              <a:off x="4373714" y="4209952"/>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65000"/>
                    <a:lumOff val="35000"/>
                  </a:schemeClr>
                </a:solidFill>
              </a:endParaRPr>
            </a:p>
          </p:txBody>
        </p:sp>
        <p:sp>
          <p:nvSpPr>
            <p:cNvPr id="79" name="Freeform 53"/>
            <p:cNvSpPr>
              <a:spLocks noEditPoints="1"/>
            </p:cNvSpPr>
            <p:nvPr/>
          </p:nvSpPr>
          <p:spPr bwMode="auto">
            <a:xfrm>
              <a:off x="4933382" y="4678453"/>
              <a:ext cx="462548" cy="454620"/>
            </a:xfrm>
            <a:custGeom>
              <a:avLst/>
              <a:gdLst>
                <a:gd name="T0" fmla="*/ 243 w 713"/>
                <a:gd name="T1" fmla="*/ 215 h 701"/>
                <a:gd name="T2" fmla="*/ 230 w 713"/>
                <a:gd name="T3" fmla="*/ 227 h 701"/>
                <a:gd name="T4" fmla="*/ 230 w 713"/>
                <a:gd name="T5" fmla="*/ 688 h 701"/>
                <a:gd name="T6" fmla="*/ 243 w 713"/>
                <a:gd name="T7" fmla="*/ 701 h 701"/>
                <a:gd name="T8" fmla="*/ 255 w 713"/>
                <a:gd name="T9" fmla="*/ 688 h 701"/>
                <a:gd name="T10" fmla="*/ 255 w 713"/>
                <a:gd name="T11" fmla="*/ 227 h 701"/>
                <a:gd name="T12" fmla="*/ 243 w 713"/>
                <a:gd name="T13" fmla="*/ 215 h 701"/>
                <a:gd name="T14" fmla="*/ 14 w 713"/>
                <a:gd name="T15" fmla="*/ 406 h 701"/>
                <a:gd name="T16" fmla="*/ 1 w 713"/>
                <a:gd name="T17" fmla="*/ 418 h 701"/>
                <a:gd name="T18" fmla="*/ 1 w 713"/>
                <a:gd name="T19" fmla="*/ 688 h 701"/>
                <a:gd name="T20" fmla="*/ 14 w 713"/>
                <a:gd name="T21" fmla="*/ 701 h 701"/>
                <a:gd name="T22" fmla="*/ 26 w 713"/>
                <a:gd name="T23" fmla="*/ 688 h 701"/>
                <a:gd name="T24" fmla="*/ 26 w 713"/>
                <a:gd name="T25" fmla="*/ 418 h 701"/>
                <a:gd name="T26" fmla="*/ 14 w 713"/>
                <a:gd name="T27" fmla="*/ 406 h 701"/>
                <a:gd name="T28" fmla="*/ 701 w 713"/>
                <a:gd name="T29" fmla="*/ 249 h 701"/>
                <a:gd name="T30" fmla="*/ 688 w 713"/>
                <a:gd name="T31" fmla="*/ 262 h 701"/>
                <a:gd name="T32" fmla="*/ 688 w 713"/>
                <a:gd name="T33" fmla="*/ 688 h 701"/>
                <a:gd name="T34" fmla="*/ 701 w 713"/>
                <a:gd name="T35" fmla="*/ 701 h 701"/>
                <a:gd name="T36" fmla="*/ 713 w 713"/>
                <a:gd name="T37" fmla="*/ 688 h 701"/>
                <a:gd name="T38" fmla="*/ 713 w 713"/>
                <a:gd name="T39" fmla="*/ 262 h 701"/>
                <a:gd name="T40" fmla="*/ 701 w 713"/>
                <a:gd name="T41" fmla="*/ 249 h 701"/>
                <a:gd name="T42" fmla="*/ 697 w 713"/>
                <a:gd name="T43" fmla="*/ 107 h 701"/>
                <a:gd name="T44" fmla="*/ 709 w 713"/>
                <a:gd name="T45" fmla="*/ 94 h 701"/>
                <a:gd name="T46" fmla="*/ 708 w 713"/>
                <a:gd name="T47" fmla="*/ 13 h 701"/>
                <a:gd name="T48" fmla="*/ 704 w 713"/>
                <a:gd name="T49" fmla="*/ 3 h 701"/>
                <a:gd name="T50" fmla="*/ 695 w 713"/>
                <a:gd name="T51" fmla="*/ 0 h 701"/>
                <a:gd name="T52" fmla="*/ 613 w 713"/>
                <a:gd name="T53" fmla="*/ 7 h 701"/>
                <a:gd name="T54" fmla="*/ 602 w 713"/>
                <a:gd name="T55" fmla="*/ 21 h 701"/>
                <a:gd name="T56" fmla="*/ 615 w 713"/>
                <a:gd name="T57" fmla="*/ 32 h 701"/>
                <a:gd name="T58" fmla="*/ 665 w 713"/>
                <a:gd name="T59" fmla="*/ 28 h 701"/>
                <a:gd name="T60" fmla="*/ 472 w 713"/>
                <a:gd name="T61" fmla="*/ 240 h 701"/>
                <a:gd name="T62" fmla="*/ 251 w 713"/>
                <a:gd name="T63" fmla="*/ 24 h 701"/>
                <a:gd name="T64" fmla="*/ 234 w 713"/>
                <a:gd name="T65" fmla="*/ 24 h 701"/>
                <a:gd name="T66" fmla="*/ 6 w 713"/>
                <a:gd name="T67" fmla="*/ 232 h 701"/>
                <a:gd name="T68" fmla="*/ 5 w 713"/>
                <a:gd name="T69" fmla="*/ 250 h 701"/>
                <a:gd name="T70" fmla="*/ 23 w 713"/>
                <a:gd name="T71" fmla="*/ 251 h 701"/>
                <a:gd name="T72" fmla="*/ 242 w 713"/>
                <a:gd name="T73" fmla="*/ 50 h 701"/>
                <a:gd name="T74" fmla="*/ 463 w 713"/>
                <a:gd name="T75" fmla="*/ 268 h 701"/>
                <a:gd name="T76" fmla="*/ 472 w 713"/>
                <a:gd name="T77" fmla="*/ 271 h 701"/>
                <a:gd name="T78" fmla="*/ 473 w 713"/>
                <a:gd name="T79" fmla="*/ 271 h 701"/>
                <a:gd name="T80" fmla="*/ 482 w 713"/>
                <a:gd name="T81" fmla="*/ 267 h 701"/>
                <a:gd name="T82" fmla="*/ 683 w 713"/>
                <a:gd name="T83" fmla="*/ 45 h 701"/>
                <a:gd name="T84" fmla="*/ 684 w 713"/>
                <a:gd name="T85" fmla="*/ 94 h 701"/>
                <a:gd name="T86" fmla="*/ 697 w 713"/>
                <a:gd name="T87" fmla="*/ 107 h 701"/>
                <a:gd name="T88" fmla="*/ 697 w 713"/>
                <a:gd name="T89" fmla="*/ 107 h 701"/>
                <a:gd name="T90" fmla="*/ 472 w 713"/>
                <a:gd name="T91" fmla="*/ 405 h 701"/>
                <a:gd name="T92" fmla="*/ 459 w 713"/>
                <a:gd name="T93" fmla="*/ 418 h 701"/>
                <a:gd name="T94" fmla="*/ 459 w 713"/>
                <a:gd name="T95" fmla="*/ 688 h 701"/>
                <a:gd name="T96" fmla="*/ 472 w 713"/>
                <a:gd name="T97" fmla="*/ 701 h 701"/>
                <a:gd name="T98" fmla="*/ 484 w 713"/>
                <a:gd name="T99" fmla="*/ 688 h 701"/>
                <a:gd name="T100" fmla="*/ 484 w 713"/>
                <a:gd name="T101" fmla="*/ 418 h 701"/>
                <a:gd name="T102" fmla="*/ 472 w 713"/>
                <a:gd name="T103" fmla="*/ 40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3" h="701">
                  <a:moveTo>
                    <a:pt x="243" y="215"/>
                  </a:moveTo>
                  <a:cubicBezTo>
                    <a:pt x="236" y="215"/>
                    <a:pt x="230" y="220"/>
                    <a:pt x="230" y="227"/>
                  </a:cubicBezTo>
                  <a:cubicBezTo>
                    <a:pt x="230" y="688"/>
                    <a:pt x="230" y="688"/>
                    <a:pt x="230" y="688"/>
                  </a:cubicBezTo>
                  <a:cubicBezTo>
                    <a:pt x="230" y="695"/>
                    <a:pt x="236" y="701"/>
                    <a:pt x="243" y="701"/>
                  </a:cubicBezTo>
                  <a:cubicBezTo>
                    <a:pt x="250" y="701"/>
                    <a:pt x="255" y="695"/>
                    <a:pt x="255" y="688"/>
                  </a:cubicBezTo>
                  <a:cubicBezTo>
                    <a:pt x="255" y="227"/>
                    <a:pt x="255" y="227"/>
                    <a:pt x="255" y="227"/>
                  </a:cubicBezTo>
                  <a:cubicBezTo>
                    <a:pt x="255" y="220"/>
                    <a:pt x="250" y="215"/>
                    <a:pt x="243" y="215"/>
                  </a:cubicBezTo>
                  <a:close/>
                  <a:moveTo>
                    <a:pt x="14" y="406"/>
                  </a:moveTo>
                  <a:cubicBezTo>
                    <a:pt x="7" y="406"/>
                    <a:pt x="1" y="411"/>
                    <a:pt x="1" y="418"/>
                  </a:cubicBezTo>
                  <a:cubicBezTo>
                    <a:pt x="1" y="688"/>
                    <a:pt x="1" y="688"/>
                    <a:pt x="1" y="688"/>
                  </a:cubicBezTo>
                  <a:cubicBezTo>
                    <a:pt x="1" y="695"/>
                    <a:pt x="7" y="701"/>
                    <a:pt x="14" y="701"/>
                  </a:cubicBezTo>
                  <a:cubicBezTo>
                    <a:pt x="21" y="701"/>
                    <a:pt x="26" y="695"/>
                    <a:pt x="26" y="688"/>
                  </a:cubicBezTo>
                  <a:cubicBezTo>
                    <a:pt x="26" y="418"/>
                    <a:pt x="26" y="418"/>
                    <a:pt x="26" y="418"/>
                  </a:cubicBezTo>
                  <a:cubicBezTo>
                    <a:pt x="26" y="411"/>
                    <a:pt x="21" y="406"/>
                    <a:pt x="14" y="406"/>
                  </a:cubicBezTo>
                  <a:close/>
                  <a:moveTo>
                    <a:pt x="701" y="249"/>
                  </a:moveTo>
                  <a:cubicBezTo>
                    <a:pt x="694" y="249"/>
                    <a:pt x="688" y="255"/>
                    <a:pt x="688" y="262"/>
                  </a:cubicBezTo>
                  <a:cubicBezTo>
                    <a:pt x="688" y="688"/>
                    <a:pt x="688" y="688"/>
                    <a:pt x="688" y="688"/>
                  </a:cubicBezTo>
                  <a:cubicBezTo>
                    <a:pt x="688" y="695"/>
                    <a:pt x="694" y="701"/>
                    <a:pt x="701" y="701"/>
                  </a:cubicBezTo>
                  <a:cubicBezTo>
                    <a:pt x="707" y="701"/>
                    <a:pt x="713" y="695"/>
                    <a:pt x="713" y="688"/>
                  </a:cubicBezTo>
                  <a:cubicBezTo>
                    <a:pt x="713" y="262"/>
                    <a:pt x="713" y="262"/>
                    <a:pt x="713" y="262"/>
                  </a:cubicBezTo>
                  <a:cubicBezTo>
                    <a:pt x="713" y="255"/>
                    <a:pt x="707" y="249"/>
                    <a:pt x="701" y="249"/>
                  </a:cubicBezTo>
                  <a:close/>
                  <a:moveTo>
                    <a:pt x="697" y="107"/>
                  </a:moveTo>
                  <a:cubicBezTo>
                    <a:pt x="704" y="107"/>
                    <a:pt x="709" y="101"/>
                    <a:pt x="709" y="94"/>
                  </a:cubicBezTo>
                  <a:cubicBezTo>
                    <a:pt x="708" y="13"/>
                    <a:pt x="708" y="13"/>
                    <a:pt x="708" y="13"/>
                  </a:cubicBezTo>
                  <a:cubicBezTo>
                    <a:pt x="708" y="9"/>
                    <a:pt x="707" y="6"/>
                    <a:pt x="704" y="3"/>
                  </a:cubicBezTo>
                  <a:cubicBezTo>
                    <a:pt x="702" y="1"/>
                    <a:pt x="698" y="0"/>
                    <a:pt x="695" y="0"/>
                  </a:cubicBezTo>
                  <a:cubicBezTo>
                    <a:pt x="613" y="7"/>
                    <a:pt x="613" y="7"/>
                    <a:pt x="613" y="7"/>
                  </a:cubicBezTo>
                  <a:cubicBezTo>
                    <a:pt x="606" y="8"/>
                    <a:pt x="601" y="14"/>
                    <a:pt x="602" y="21"/>
                  </a:cubicBezTo>
                  <a:cubicBezTo>
                    <a:pt x="602" y="28"/>
                    <a:pt x="609" y="33"/>
                    <a:pt x="615" y="32"/>
                  </a:cubicBezTo>
                  <a:cubicBezTo>
                    <a:pt x="665" y="28"/>
                    <a:pt x="665" y="28"/>
                    <a:pt x="665" y="28"/>
                  </a:cubicBezTo>
                  <a:cubicBezTo>
                    <a:pt x="472" y="240"/>
                    <a:pt x="472" y="240"/>
                    <a:pt x="472" y="240"/>
                  </a:cubicBezTo>
                  <a:cubicBezTo>
                    <a:pt x="251" y="24"/>
                    <a:pt x="251" y="24"/>
                    <a:pt x="251" y="24"/>
                  </a:cubicBezTo>
                  <a:cubicBezTo>
                    <a:pt x="246" y="19"/>
                    <a:pt x="238" y="19"/>
                    <a:pt x="234" y="24"/>
                  </a:cubicBezTo>
                  <a:cubicBezTo>
                    <a:pt x="6" y="232"/>
                    <a:pt x="6" y="232"/>
                    <a:pt x="6" y="232"/>
                  </a:cubicBezTo>
                  <a:cubicBezTo>
                    <a:pt x="1" y="237"/>
                    <a:pt x="0" y="245"/>
                    <a:pt x="5" y="250"/>
                  </a:cubicBezTo>
                  <a:cubicBezTo>
                    <a:pt x="10" y="255"/>
                    <a:pt x="17" y="255"/>
                    <a:pt x="23" y="251"/>
                  </a:cubicBezTo>
                  <a:cubicBezTo>
                    <a:pt x="242" y="50"/>
                    <a:pt x="242" y="50"/>
                    <a:pt x="242" y="50"/>
                  </a:cubicBezTo>
                  <a:cubicBezTo>
                    <a:pt x="463" y="268"/>
                    <a:pt x="463" y="268"/>
                    <a:pt x="463" y="268"/>
                  </a:cubicBezTo>
                  <a:cubicBezTo>
                    <a:pt x="466" y="270"/>
                    <a:pt x="469" y="271"/>
                    <a:pt x="472" y="271"/>
                  </a:cubicBezTo>
                  <a:cubicBezTo>
                    <a:pt x="473" y="271"/>
                    <a:pt x="473" y="271"/>
                    <a:pt x="473" y="271"/>
                  </a:cubicBezTo>
                  <a:cubicBezTo>
                    <a:pt x="476" y="271"/>
                    <a:pt x="479" y="270"/>
                    <a:pt x="482" y="267"/>
                  </a:cubicBezTo>
                  <a:cubicBezTo>
                    <a:pt x="683" y="45"/>
                    <a:pt x="683" y="45"/>
                    <a:pt x="683" y="45"/>
                  </a:cubicBezTo>
                  <a:cubicBezTo>
                    <a:pt x="684" y="94"/>
                    <a:pt x="684" y="94"/>
                    <a:pt x="684" y="94"/>
                  </a:cubicBezTo>
                  <a:cubicBezTo>
                    <a:pt x="684" y="101"/>
                    <a:pt x="690" y="107"/>
                    <a:pt x="697" y="107"/>
                  </a:cubicBezTo>
                  <a:cubicBezTo>
                    <a:pt x="697" y="107"/>
                    <a:pt x="697" y="107"/>
                    <a:pt x="697" y="107"/>
                  </a:cubicBezTo>
                  <a:close/>
                  <a:moveTo>
                    <a:pt x="472" y="405"/>
                  </a:moveTo>
                  <a:cubicBezTo>
                    <a:pt x="465" y="405"/>
                    <a:pt x="459" y="411"/>
                    <a:pt x="459" y="418"/>
                  </a:cubicBezTo>
                  <a:cubicBezTo>
                    <a:pt x="459" y="688"/>
                    <a:pt x="459" y="688"/>
                    <a:pt x="459" y="688"/>
                  </a:cubicBezTo>
                  <a:cubicBezTo>
                    <a:pt x="459" y="695"/>
                    <a:pt x="465" y="701"/>
                    <a:pt x="472" y="701"/>
                  </a:cubicBezTo>
                  <a:cubicBezTo>
                    <a:pt x="479" y="701"/>
                    <a:pt x="484" y="695"/>
                    <a:pt x="484" y="688"/>
                  </a:cubicBezTo>
                  <a:cubicBezTo>
                    <a:pt x="484" y="418"/>
                    <a:pt x="484" y="418"/>
                    <a:pt x="484" y="418"/>
                  </a:cubicBezTo>
                  <a:cubicBezTo>
                    <a:pt x="484" y="411"/>
                    <a:pt x="479" y="405"/>
                    <a:pt x="472" y="405"/>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sz="2100">
                <a:solidFill>
                  <a:schemeClr val="tx1">
                    <a:lumMod val="65000"/>
                    <a:lumOff val="35000"/>
                  </a:schemeClr>
                </a:solidFill>
              </a:endParaRPr>
            </a:p>
          </p:txBody>
        </p:sp>
      </p:grpSp>
      <p:grpSp>
        <p:nvGrpSpPr>
          <p:cNvPr id="80" name="组合 79"/>
          <p:cNvGrpSpPr/>
          <p:nvPr/>
        </p:nvGrpSpPr>
        <p:grpSpPr>
          <a:xfrm>
            <a:off x="3889504" y="3084347"/>
            <a:ext cx="1501734" cy="1329511"/>
            <a:chOff x="3656447" y="3011505"/>
            <a:chExt cx="1572459" cy="1391621"/>
          </a:xfrm>
          <a:effectLst/>
        </p:grpSpPr>
        <p:sp>
          <p:nvSpPr>
            <p:cNvPr id="81" name="任意多边形 80"/>
            <p:cNvSpPr/>
            <p:nvPr/>
          </p:nvSpPr>
          <p:spPr>
            <a:xfrm rot="9000000">
              <a:off x="3656447" y="3011505"/>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65000"/>
                    <a:lumOff val="35000"/>
                  </a:schemeClr>
                </a:solidFill>
              </a:endParaRPr>
            </a:p>
          </p:txBody>
        </p:sp>
        <p:sp>
          <p:nvSpPr>
            <p:cNvPr id="82" name="Freeform 37"/>
            <p:cNvSpPr>
              <a:spLocks noEditPoints="1"/>
            </p:cNvSpPr>
            <p:nvPr/>
          </p:nvSpPr>
          <p:spPr bwMode="auto">
            <a:xfrm>
              <a:off x="4027574" y="3465475"/>
              <a:ext cx="801777" cy="483681"/>
            </a:xfrm>
            <a:custGeom>
              <a:avLst/>
              <a:gdLst>
                <a:gd name="T0" fmla="*/ 349 w 698"/>
                <a:gd name="T1" fmla="*/ 0 h 420"/>
                <a:gd name="T2" fmla="*/ 0 w 698"/>
                <a:gd name="T3" fmla="*/ 210 h 420"/>
                <a:gd name="T4" fmla="*/ 349 w 698"/>
                <a:gd name="T5" fmla="*/ 420 h 420"/>
                <a:gd name="T6" fmla="*/ 698 w 698"/>
                <a:gd name="T7" fmla="*/ 212 h 420"/>
                <a:gd name="T8" fmla="*/ 349 w 698"/>
                <a:gd name="T9" fmla="*/ 0 h 420"/>
                <a:gd name="T10" fmla="*/ 349 w 698"/>
                <a:gd name="T11" fmla="*/ 396 h 420"/>
                <a:gd name="T12" fmla="*/ 32 w 698"/>
                <a:gd name="T13" fmla="*/ 210 h 420"/>
                <a:gd name="T14" fmla="*/ 349 w 698"/>
                <a:gd name="T15" fmla="*/ 24 h 420"/>
                <a:gd name="T16" fmla="*/ 667 w 698"/>
                <a:gd name="T17" fmla="*/ 211 h 420"/>
                <a:gd name="T18" fmla="*/ 349 w 698"/>
                <a:gd name="T19" fmla="*/ 396 h 420"/>
                <a:gd name="T20" fmla="*/ 349 w 698"/>
                <a:gd name="T21" fmla="*/ 70 h 420"/>
                <a:gd name="T22" fmla="*/ 210 w 698"/>
                <a:gd name="T23" fmla="*/ 210 h 420"/>
                <a:gd name="T24" fmla="*/ 349 w 698"/>
                <a:gd name="T25" fmla="*/ 350 h 420"/>
                <a:gd name="T26" fmla="*/ 489 w 698"/>
                <a:gd name="T27" fmla="*/ 210 h 420"/>
                <a:gd name="T28" fmla="*/ 349 w 698"/>
                <a:gd name="T29" fmla="*/ 70 h 420"/>
                <a:gd name="T30" fmla="*/ 349 w 698"/>
                <a:gd name="T31" fmla="*/ 326 h 420"/>
                <a:gd name="T32" fmla="*/ 233 w 698"/>
                <a:gd name="T33" fmla="*/ 210 h 420"/>
                <a:gd name="T34" fmla="*/ 349 w 698"/>
                <a:gd name="T35" fmla="*/ 94 h 420"/>
                <a:gd name="T36" fmla="*/ 466 w 698"/>
                <a:gd name="T37" fmla="*/ 210 h 420"/>
                <a:gd name="T38" fmla="*/ 349 w 698"/>
                <a:gd name="T39" fmla="*/ 326 h 420"/>
                <a:gd name="T40" fmla="*/ 349 w 698"/>
                <a:gd name="T41" fmla="*/ 129 h 420"/>
                <a:gd name="T42" fmla="*/ 268 w 698"/>
                <a:gd name="T43" fmla="*/ 210 h 420"/>
                <a:gd name="T44" fmla="*/ 349 w 698"/>
                <a:gd name="T45" fmla="*/ 292 h 420"/>
                <a:gd name="T46" fmla="*/ 431 w 698"/>
                <a:gd name="T47" fmla="*/ 210 h 420"/>
                <a:gd name="T48" fmla="*/ 349 w 698"/>
                <a:gd name="T49" fmla="*/ 129 h 420"/>
                <a:gd name="T50" fmla="*/ 349 w 698"/>
                <a:gd name="T51" fmla="*/ 268 h 420"/>
                <a:gd name="T52" fmla="*/ 291 w 698"/>
                <a:gd name="T53" fmla="*/ 210 h 420"/>
                <a:gd name="T54" fmla="*/ 349 w 698"/>
                <a:gd name="T55" fmla="*/ 152 h 420"/>
                <a:gd name="T56" fmla="*/ 407 w 698"/>
                <a:gd name="T57" fmla="*/ 210 h 420"/>
                <a:gd name="T58" fmla="*/ 349 w 698"/>
                <a:gd name="T59" fmla="*/ 26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8" h="420">
                  <a:moveTo>
                    <a:pt x="349" y="0"/>
                  </a:moveTo>
                  <a:cubicBezTo>
                    <a:pt x="222" y="0"/>
                    <a:pt x="122" y="80"/>
                    <a:pt x="0" y="210"/>
                  </a:cubicBezTo>
                  <a:cubicBezTo>
                    <a:pt x="105" y="321"/>
                    <a:pt x="194" y="420"/>
                    <a:pt x="349" y="420"/>
                  </a:cubicBezTo>
                  <a:cubicBezTo>
                    <a:pt x="505" y="420"/>
                    <a:pt x="619" y="294"/>
                    <a:pt x="698" y="212"/>
                  </a:cubicBezTo>
                  <a:cubicBezTo>
                    <a:pt x="617" y="116"/>
                    <a:pt x="503" y="0"/>
                    <a:pt x="349" y="0"/>
                  </a:cubicBezTo>
                  <a:close/>
                  <a:moveTo>
                    <a:pt x="349" y="396"/>
                  </a:moveTo>
                  <a:cubicBezTo>
                    <a:pt x="211" y="396"/>
                    <a:pt x="128" y="311"/>
                    <a:pt x="32" y="210"/>
                  </a:cubicBezTo>
                  <a:cubicBezTo>
                    <a:pt x="146" y="92"/>
                    <a:pt x="236" y="24"/>
                    <a:pt x="349" y="24"/>
                  </a:cubicBezTo>
                  <a:cubicBezTo>
                    <a:pt x="484" y="24"/>
                    <a:pt x="589" y="121"/>
                    <a:pt x="667" y="211"/>
                  </a:cubicBezTo>
                  <a:cubicBezTo>
                    <a:pt x="590" y="292"/>
                    <a:pt x="486" y="396"/>
                    <a:pt x="349" y="396"/>
                  </a:cubicBezTo>
                  <a:close/>
                  <a:moveTo>
                    <a:pt x="349" y="70"/>
                  </a:moveTo>
                  <a:cubicBezTo>
                    <a:pt x="272" y="70"/>
                    <a:pt x="210" y="133"/>
                    <a:pt x="210" y="210"/>
                  </a:cubicBezTo>
                  <a:cubicBezTo>
                    <a:pt x="210" y="287"/>
                    <a:pt x="272" y="350"/>
                    <a:pt x="349" y="350"/>
                  </a:cubicBezTo>
                  <a:cubicBezTo>
                    <a:pt x="426" y="350"/>
                    <a:pt x="489" y="287"/>
                    <a:pt x="489" y="210"/>
                  </a:cubicBezTo>
                  <a:cubicBezTo>
                    <a:pt x="489" y="133"/>
                    <a:pt x="426" y="70"/>
                    <a:pt x="349" y="70"/>
                  </a:cubicBezTo>
                  <a:close/>
                  <a:moveTo>
                    <a:pt x="349" y="326"/>
                  </a:moveTo>
                  <a:cubicBezTo>
                    <a:pt x="285" y="326"/>
                    <a:pt x="233" y="274"/>
                    <a:pt x="233" y="210"/>
                  </a:cubicBezTo>
                  <a:cubicBezTo>
                    <a:pt x="233" y="146"/>
                    <a:pt x="285" y="94"/>
                    <a:pt x="349" y="94"/>
                  </a:cubicBezTo>
                  <a:cubicBezTo>
                    <a:pt x="413" y="94"/>
                    <a:pt x="466" y="146"/>
                    <a:pt x="466" y="210"/>
                  </a:cubicBezTo>
                  <a:cubicBezTo>
                    <a:pt x="466" y="274"/>
                    <a:pt x="413" y="326"/>
                    <a:pt x="349" y="326"/>
                  </a:cubicBezTo>
                  <a:close/>
                  <a:moveTo>
                    <a:pt x="349" y="129"/>
                  </a:moveTo>
                  <a:cubicBezTo>
                    <a:pt x="304" y="129"/>
                    <a:pt x="268" y="165"/>
                    <a:pt x="268" y="210"/>
                  </a:cubicBezTo>
                  <a:cubicBezTo>
                    <a:pt x="268" y="255"/>
                    <a:pt x="304" y="292"/>
                    <a:pt x="349" y="292"/>
                  </a:cubicBezTo>
                  <a:cubicBezTo>
                    <a:pt x="394" y="292"/>
                    <a:pt x="431" y="255"/>
                    <a:pt x="431" y="210"/>
                  </a:cubicBezTo>
                  <a:cubicBezTo>
                    <a:pt x="431" y="165"/>
                    <a:pt x="394" y="129"/>
                    <a:pt x="349" y="129"/>
                  </a:cubicBezTo>
                  <a:close/>
                  <a:moveTo>
                    <a:pt x="349" y="268"/>
                  </a:moveTo>
                  <a:cubicBezTo>
                    <a:pt x="317" y="268"/>
                    <a:pt x="291" y="242"/>
                    <a:pt x="291" y="210"/>
                  </a:cubicBezTo>
                  <a:cubicBezTo>
                    <a:pt x="291" y="178"/>
                    <a:pt x="317" y="152"/>
                    <a:pt x="349" y="152"/>
                  </a:cubicBezTo>
                  <a:cubicBezTo>
                    <a:pt x="381" y="152"/>
                    <a:pt x="407" y="178"/>
                    <a:pt x="407" y="210"/>
                  </a:cubicBezTo>
                  <a:cubicBezTo>
                    <a:pt x="407" y="242"/>
                    <a:pt x="381" y="268"/>
                    <a:pt x="349" y="268"/>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sz="2100">
                <a:solidFill>
                  <a:schemeClr val="tx1">
                    <a:lumMod val="65000"/>
                    <a:lumOff val="35000"/>
                  </a:schemeClr>
                </a:solidFill>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p:tgtEl>
                                          <p:spTgt spid="57"/>
                                        </p:tgtEl>
                                        <p:attrNameLst>
                                          <p:attrName>ppt_x</p:attrName>
                                        </p:attrNameLst>
                                      </p:cBhvr>
                                      <p:tavLst>
                                        <p:tav tm="0">
                                          <p:val>
                                            <p:strVal val="#ppt_x-#ppt_w*1.125000"/>
                                          </p:val>
                                        </p:tav>
                                        <p:tav tm="100000">
                                          <p:val>
                                            <p:strVal val="#ppt_x"/>
                                          </p:val>
                                        </p:tav>
                                      </p:tavLst>
                                    </p:anim>
                                    <p:animEffect transition="in" filter="wipe(right)">
                                      <p:cBhvr>
                                        <p:cTn id="16" dur="500"/>
                                        <p:tgtEl>
                                          <p:spTgt spid="57"/>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p:tgtEl>
                                          <p:spTgt spid="65"/>
                                        </p:tgtEl>
                                        <p:attrNameLst>
                                          <p:attrName>ppt_x</p:attrName>
                                        </p:attrNameLst>
                                      </p:cBhvr>
                                      <p:tavLst>
                                        <p:tav tm="0">
                                          <p:val>
                                            <p:strVal val="#ppt_x-#ppt_w*1.125000"/>
                                          </p:val>
                                        </p:tav>
                                        <p:tav tm="100000">
                                          <p:val>
                                            <p:strVal val="#ppt_x"/>
                                          </p:val>
                                        </p:tav>
                                      </p:tavLst>
                                    </p:anim>
                                    <p:animEffect transition="in" filter="wipe(right)">
                                      <p:cBhvr>
                                        <p:cTn id="21" dur="500"/>
                                        <p:tgtEl>
                                          <p:spTgt spid="65"/>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500"/>
                                        <p:tgtEl>
                                          <p:spTgt spid="71"/>
                                        </p:tgtEl>
                                        <p:attrNameLst>
                                          <p:attrName>ppt_x</p:attrName>
                                        </p:attrNameLst>
                                      </p:cBhvr>
                                      <p:tavLst>
                                        <p:tav tm="0">
                                          <p:val>
                                            <p:strVal val="#ppt_x-#ppt_w*1.125000"/>
                                          </p:val>
                                        </p:tav>
                                        <p:tav tm="100000">
                                          <p:val>
                                            <p:strVal val="#ppt_x"/>
                                          </p:val>
                                        </p:tav>
                                      </p:tavLst>
                                    </p:anim>
                                    <p:animEffect transition="in" filter="wipe(right)">
                                      <p:cBhvr>
                                        <p:cTn id="26" dur="500"/>
                                        <p:tgtEl>
                                          <p:spTgt spid="71"/>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par>
                          <p:cTn id="39" fill="hold">
                            <p:stCondLst>
                              <p:cond delay="4000"/>
                            </p:stCondLst>
                            <p:childTnLst>
                              <p:par>
                                <p:cTn id="40" presetID="12" presetClass="entr" presetSubtype="2"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additive="base">
                                        <p:cTn id="42" dur="500"/>
                                        <p:tgtEl>
                                          <p:spTgt spid="52"/>
                                        </p:tgtEl>
                                        <p:attrNameLst>
                                          <p:attrName>ppt_x</p:attrName>
                                        </p:attrNameLst>
                                      </p:cBhvr>
                                      <p:tavLst>
                                        <p:tav tm="0">
                                          <p:val>
                                            <p:strVal val="#ppt_x+#ppt_w*1.125000"/>
                                          </p:val>
                                        </p:tav>
                                        <p:tav tm="100000">
                                          <p:val>
                                            <p:strVal val="#ppt_x"/>
                                          </p:val>
                                        </p:tav>
                                      </p:tavLst>
                                    </p:anim>
                                    <p:animEffect transition="in" filter="wipe(left)">
                                      <p:cBhvr>
                                        <p:cTn id="43" dur="500"/>
                                        <p:tgtEl>
                                          <p:spTgt spid="52"/>
                                        </p:tgtEl>
                                      </p:cBhvr>
                                    </p:animEffect>
                                  </p:childTnLst>
                                </p:cTn>
                              </p:par>
                            </p:childTnLst>
                          </p:cTn>
                        </p:par>
                        <p:par>
                          <p:cTn id="44" fill="hold">
                            <p:stCondLst>
                              <p:cond delay="4500"/>
                            </p:stCondLst>
                            <p:childTnLst>
                              <p:par>
                                <p:cTn id="45" presetID="12" presetClass="entr" presetSubtype="2"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 calcmode="lin" valueType="num">
                                      <p:cBhvr additive="base">
                                        <p:cTn id="47" dur="500"/>
                                        <p:tgtEl>
                                          <p:spTgt spid="80"/>
                                        </p:tgtEl>
                                        <p:attrNameLst>
                                          <p:attrName>ppt_x</p:attrName>
                                        </p:attrNameLst>
                                      </p:cBhvr>
                                      <p:tavLst>
                                        <p:tav tm="0">
                                          <p:val>
                                            <p:strVal val="#ppt_x+#ppt_w*1.125000"/>
                                          </p:val>
                                        </p:tav>
                                        <p:tav tm="100000">
                                          <p:val>
                                            <p:strVal val="#ppt_x"/>
                                          </p:val>
                                        </p:tav>
                                      </p:tavLst>
                                    </p:anim>
                                    <p:animEffect transition="in" filter="wipe(left)">
                                      <p:cBhvr>
                                        <p:cTn id="48" dur="500"/>
                                        <p:tgtEl>
                                          <p:spTgt spid="80"/>
                                        </p:tgtEl>
                                      </p:cBhvr>
                                    </p:animEffect>
                                  </p:childTnLst>
                                </p:cTn>
                              </p:par>
                            </p:childTnLst>
                          </p:cTn>
                        </p:par>
                        <p:par>
                          <p:cTn id="49" fill="hold">
                            <p:stCondLst>
                              <p:cond delay="5000"/>
                            </p:stCondLst>
                            <p:childTnLst>
                              <p:par>
                                <p:cTn id="50" presetID="12" presetClass="entr" presetSubtype="2" fill="hold"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additive="base">
                                        <p:cTn id="52" dur="500"/>
                                        <p:tgtEl>
                                          <p:spTgt spid="77"/>
                                        </p:tgtEl>
                                        <p:attrNameLst>
                                          <p:attrName>ppt_x</p:attrName>
                                        </p:attrNameLst>
                                      </p:cBhvr>
                                      <p:tavLst>
                                        <p:tav tm="0">
                                          <p:val>
                                            <p:strVal val="#ppt_x+#ppt_w*1.125000"/>
                                          </p:val>
                                        </p:tav>
                                        <p:tav tm="100000">
                                          <p:val>
                                            <p:strVal val="#ppt_x"/>
                                          </p:val>
                                        </p:tav>
                                      </p:tavLst>
                                    </p:anim>
                                    <p:animEffect transition="in" filter="wipe(left)">
                                      <p:cBhvr>
                                        <p:cTn id="53" dur="500"/>
                                        <p:tgtEl>
                                          <p:spTgt spid="77"/>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right)">
                                      <p:cBhvr>
                                        <p:cTn id="57" dur="500"/>
                                        <p:tgtEl>
                                          <p:spTgt spid="39"/>
                                        </p:tgtEl>
                                      </p:cBhvr>
                                    </p:animEffect>
                                  </p:childTnLst>
                                </p:cTn>
                              </p:par>
                            </p:childTnLst>
                          </p:cTn>
                        </p:par>
                        <p:par>
                          <p:cTn id="58" fill="hold">
                            <p:stCondLst>
                              <p:cond delay="6000"/>
                            </p:stCondLst>
                            <p:childTnLst>
                              <p:par>
                                <p:cTn id="59" presetID="22" presetClass="entr" presetSubtype="2"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right)">
                                      <p:cBhvr>
                                        <p:cTn id="61" dur="500"/>
                                        <p:tgtEl>
                                          <p:spTgt spid="45"/>
                                        </p:tgtEl>
                                      </p:cBhvr>
                                    </p:animEffect>
                                  </p:childTnLst>
                                </p:cTn>
                              </p:par>
                            </p:childTnLst>
                          </p:cTn>
                        </p:par>
                        <p:par>
                          <p:cTn id="62" fill="hold">
                            <p:stCondLst>
                              <p:cond delay="6500"/>
                            </p:stCondLst>
                            <p:childTnLst>
                              <p:par>
                                <p:cTn id="63" presetID="22" presetClass="entr" presetSubtype="2" fill="hold" nodeType="after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ipe(right)">
                                      <p:cBhvr>
                                        <p:cTn id="65" dur="500"/>
                                        <p:tgtEl>
                                          <p:spTgt spid="44"/>
                                        </p:tgtEl>
                                      </p:cBhvr>
                                    </p:animEffect>
                                  </p:childTnLst>
                                </p:cTn>
                              </p:par>
                            </p:childTnLst>
                          </p:cTn>
                        </p:par>
                        <p:par>
                          <p:cTn id="66" fill="hold">
                            <p:stCondLst>
                              <p:cond delay="7000"/>
                            </p:stCondLst>
                            <p:childTnLst>
                              <p:par>
                                <p:cTn id="67" presetID="47" presetClass="entr" presetSubtype="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1000"/>
                                        <p:tgtEl>
                                          <p:spTgt spid="46"/>
                                        </p:tgtEl>
                                      </p:cBhvr>
                                    </p:animEffect>
                                    <p:anim calcmode="lin" valueType="num">
                                      <p:cBhvr>
                                        <p:cTn id="70" dur="1000" fill="hold"/>
                                        <p:tgtEl>
                                          <p:spTgt spid="46"/>
                                        </p:tgtEl>
                                        <p:attrNameLst>
                                          <p:attrName>ppt_x</p:attrName>
                                        </p:attrNameLst>
                                      </p:cBhvr>
                                      <p:tavLst>
                                        <p:tav tm="0">
                                          <p:val>
                                            <p:strVal val="#ppt_x"/>
                                          </p:val>
                                        </p:tav>
                                        <p:tav tm="100000">
                                          <p:val>
                                            <p:strVal val="#ppt_x"/>
                                          </p:val>
                                        </p:tav>
                                      </p:tavLst>
                                    </p:anim>
                                    <p:anim calcmode="lin" valueType="num">
                                      <p:cBhvr>
                                        <p:cTn id="71" dur="1000" fill="hold"/>
                                        <p:tgtEl>
                                          <p:spTgt spid="46"/>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47" presetClass="entr" presetSubtype="0"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1000" fill="hold"/>
                                        <p:tgtEl>
                                          <p:spTgt spid="47"/>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47" presetClass="entr" presetSubtype="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1000"/>
                                        <p:tgtEl>
                                          <p:spTgt spid="48"/>
                                        </p:tgtEl>
                                      </p:cBhvr>
                                    </p:animEffect>
                                    <p:anim calcmode="lin" valueType="num">
                                      <p:cBhvr>
                                        <p:cTn id="82" dur="1000" fill="hold"/>
                                        <p:tgtEl>
                                          <p:spTgt spid="48"/>
                                        </p:tgtEl>
                                        <p:attrNameLst>
                                          <p:attrName>ppt_x</p:attrName>
                                        </p:attrNameLst>
                                      </p:cBhvr>
                                      <p:tavLst>
                                        <p:tav tm="0">
                                          <p:val>
                                            <p:strVal val="#ppt_x"/>
                                          </p:val>
                                        </p:tav>
                                        <p:tav tm="100000">
                                          <p:val>
                                            <p:strVal val="#ppt_x"/>
                                          </p:val>
                                        </p:tav>
                                      </p:tavLst>
                                    </p:anim>
                                    <p:anim calcmode="lin" valueType="num">
                                      <p:cBhvr>
                                        <p:cTn id="83" dur="1000" fill="hold"/>
                                        <p:tgtEl>
                                          <p:spTgt spid="48"/>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47" presetClass="entr" presetSubtype="0"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1000"/>
                                        <p:tgtEl>
                                          <p:spTgt spid="49"/>
                                        </p:tgtEl>
                                      </p:cBhvr>
                                    </p:animEffect>
                                    <p:anim calcmode="lin" valueType="num">
                                      <p:cBhvr>
                                        <p:cTn id="88" dur="1000" fill="hold"/>
                                        <p:tgtEl>
                                          <p:spTgt spid="49"/>
                                        </p:tgtEl>
                                        <p:attrNameLst>
                                          <p:attrName>ppt_x</p:attrName>
                                        </p:attrNameLst>
                                      </p:cBhvr>
                                      <p:tavLst>
                                        <p:tav tm="0">
                                          <p:val>
                                            <p:strVal val="#ppt_x"/>
                                          </p:val>
                                        </p:tav>
                                        <p:tav tm="100000">
                                          <p:val>
                                            <p:strVal val="#ppt_x"/>
                                          </p:val>
                                        </p:tav>
                                      </p:tavLst>
                                    </p:anim>
                                    <p:anim calcmode="lin" valueType="num">
                                      <p:cBhvr>
                                        <p:cTn id="89" dur="1000" fill="hold"/>
                                        <p:tgtEl>
                                          <p:spTgt spid="49"/>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47" presetClass="entr" presetSubtype="0"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fade">
                                      <p:cBhvr>
                                        <p:cTn id="93" dur="1000"/>
                                        <p:tgtEl>
                                          <p:spTgt spid="50"/>
                                        </p:tgtEl>
                                      </p:cBhvr>
                                    </p:animEffect>
                                    <p:anim calcmode="lin" valueType="num">
                                      <p:cBhvr>
                                        <p:cTn id="94" dur="1000" fill="hold"/>
                                        <p:tgtEl>
                                          <p:spTgt spid="50"/>
                                        </p:tgtEl>
                                        <p:attrNameLst>
                                          <p:attrName>ppt_x</p:attrName>
                                        </p:attrNameLst>
                                      </p:cBhvr>
                                      <p:tavLst>
                                        <p:tav tm="0">
                                          <p:val>
                                            <p:strVal val="#ppt_x"/>
                                          </p:val>
                                        </p:tav>
                                        <p:tav tm="100000">
                                          <p:val>
                                            <p:strVal val="#ppt_x"/>
                                          </p:val>
                                        </p:tav>
                                      </p:tavLst>
                                    </p:anim>
                                    <p:anim calcmode="lin" valueType="num">
                                      <p:cBhvr>
                                        <p:cTn id="95" dur="1000" fill="hold"/>
                                        <p:tgtEl>
                                          <p:spTgt spid="50"/>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47" presetClass="entr" presetSubtype="0"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1000"/>
                                        <p:tgtEl>
                                          <p:spTgt spid="51"/>
                                        </p:tgtEl>
                                      </p:cBhvr>
                                    </p:animEffect>
                                    <p:anim calcmode="lin" valueType="num">
                                      <p:cBhvr>
                                        <p:cTn id="100" dur="1000" fill="hold"/>
                                        <p:tgtEl>
                                          <p:spTgt spid="51"/>
                                        </p:tgtEl>
                                        <p:attrNameLst>
                                          <p:attrName>ppt_x</p:attrName>
                                        </p:attrNameLst>
                                      </p:cBhvr>
                                      <p:tavLst>
                                        <p:tav tm="0">
                                          <p:val>
                                            <p:strVal val="#ppt_x"/>
                                          </p:val>
                                        </p:tav>
                                        <p:tav tm="100000">
                                          <p:val>
                                            <p:strVal val="#ppt_x"/>
                                          </p:val>
                                        </p:tav>
                                      </p:tavLst>
                                    </p:anim>
                                    <p:anim calcmode="lin" valueType="num">
                                      <p:cBhvr>
                                        <p:cTn id="10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0" grpId="0"/>
      <p:bldP spid="46" grpId="0"/>
      <p:bldP spid="47" grpId="0"/>
      <p:bldP spid="48" grpId="0"/>
      <p:bldP spid="49"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997295" y="1987840"/>
            <a:ext cx="2627913" cy="16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25" name="矩形 24"/>
          <p:cNvSpPr/>
          <p:nvPr/>
        </p:nvSpPr>
        <p:spPr>
          <a:xfrm flipV="1">
            <a:off x="4997294" y="3822793"/>
            <a:ext cx="2627913" cy="16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27" name="文本框 23"/>
          <p:cNvSpPr txBox="1"/>
          <p:nvPr/>
        </p:nvSpPr>
        <p:spPr>
          <a:xfrm>
            <a:off x="2934734" y="4224510"/>
            <a:ext cx="6753034" cy="641985"/>
          </a:xfrm>
          <a:prstGeom prst="rect">
            <a:avLst/>
          </a:prstGeom>
          <a:noFill/>
        </p:spPr>
        <p:txBody>
          <a:bodyPr wrap="square" rtlCol="0" anchor="t">
            <a:spAutoFit/>
          </a:bodyPr>
          <a:lstStyle/>
          <a:p>
            <a:pPr algn="ctr"/>
            <a:r>
              <a:rPr lang="zh-CN" altLang="en-US" sz="1200" dirty="0">
                <a:solidFill>
                  <a:schemeClr val="bg2">
                    <a:lumMod val="25000"/>
                  </a:schemeClr>
                </a:solidFill>
              </a:rPr>
              <a:t>Please add a clear business template</a:t>
            </a:r>
          </a:p>
          <a:p>
            <a:pPr algn="ctr"/>
            <a:r>
              <a:rPr lang="zh-CN" altLang="en-US" sz="1200" dirty="0">
                <a:solidFill>
                  <a:schemeClr val="bg2">
                    <a:lumMod val="25000"/>
                  </a:schemeClr>
                </a:solidFill>
              </a:rPr>
              <a:t> for the title content you want to add  Please add aclear business template for the title content you want to add</a:t>
            </a:r>
          </a:p>
        </p:txBody>
      </p:sp>
      <p:sp>
        <p:nvSpPr>
          <p:cNvPr id="28" name="文本框 29"/>
          <p:cNvSpPr txBox="1"/>
          <p:nvPr/>
        </p:nvSpPr>
        <p:spPr>
          <a:xfrm>
            <a:off x="4860275" y="2212029"/>
            <a:ext cx="2901950" cy="923330"/>
          </a:xfrm>
          <a:prstGeom prst="rect">
            <a:avLst/>
          </a:prstGeom>
          <a:noFill/>
        </p:spPr>
        <p:txBody>
          <a:bodyPr wrap="square" rtlCol="0">
            <a:spAutoFit/>
          </a:bodyPr>
          <a:lstStyle/>
          <a:p>
            <a:r>
              <a:rPr lang="en-US" altLang="zh-CN" sz="5400" dirty="0">
                <a:solidFill>
                  <a:schemeClr val="tx1">
                    <a:lumMod val="75000"/>
                    <a:lumOff val="25000"/>
                  </a:schemeClr>
                </a:solidFill>
                <a:latin typeface="微软雅黑" panose="020B0503020204020204" pitchFamily="34" charset="-122"/>
                <a:ea typeface="微软雅黑" panose="020B0503020204020204" pitchFamily="34" charset="-122"/>
              </a:rPr>
              <a:t>PART 04</a:t>
            </a:r>
          </a:p>
        </p:txBody>
      </p:sp>
      <p:sp>
        <p:nvSpPr>
          <p:cNvPr id="29" name="文本框 30"/>
          <p:cNvSpPr txBox="1"/>
          <p:nvPr/>
        </p:nvSpPr>
        <p:spPr>
          <a:xfrm>
            <a:off x="4723258" y="3031682"/>
            <a:ext cx="319786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预期目标</a:t>
            </a:r>
          </a:p>
        </p:txBody>
      </p:sp>
      <p:grpSp>
        <p:nvGrpSpPr>
          <p:cNvPr id="30" name="组合 34"/>
          <p:cNvGrpSpPr/>
          <p:nvPr/>
        </p:nvGrpSpPr>
        <p:grpSpPr bwMode="auto">
          <a:xfrm>
            <a:off x="93424" y="258721"/>
            <a:ext cx="2791343" cy="4447459"/>
            <a:chOff x="0" y="0"/>
            <a:chExt cx="3610989" cy="5753100"/>
          </a:xfrm>
        </p:grpSpPr>
        <p:pic>
          <p:nvPicPr>
            <p:cNvPr id="31" name="组合 16"/>
            <p:cNvPicPr>
              <a:picLocks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92178" y="-188506"/>
              <a:ext cx="4125910" cy="630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reeform 51"/>
            <p:cNvSpPr>
              <a:spLocks noEditPoints="1"/>
            </p:cNvSpPr>
            <p:nvPr/>
          </p:nvSpPr>
          <p:spPr bwMode="auto">
            <a:xfrm>
              <a:off x="1038933" y="265083"/>
              <a:ext cx="385562" cy="280776"/>
            </a:xfrm>
            <a:custGeom>
              <a:avLst/>
              <a:gdLst>
                <a:gd name="T0" fmla="*/ 58884338 w 376"/>
                <a:gd name="T1" fmla="*/ 30451894 h 274"/>
                <a:gd name="T2" fmla="*/ 334379690 w 376"/>
                <a:gd name="T3" fmla="*/ 30451894 h 274"/>
                <a:gd name="T4" fmla="*/ 334379690 w 376"/>
                <a:gd name="T5" fmla="*/ 196362824 h 274"/>
                <a:gd name="T6" fmla="*/ 58884338 w 376"/>
                <a:gd name="T7" fmla="*/ 196362824 h 274"/>
                <a:gd name="T8" fmla="*/ 58884338 w 376"/>
                <a:gd name="T9" fmla="*/ 30451894 h 274"/>
                <a:gd name="T10" fmla="*/ 90429673 w 376"/>
                <a:gd name="T11" fmla="*/ 153310865 h 274"/>
                <a:gd name="T12" fmla="*/ 90429673 w 376"/>
                <a:gd name="T13" fmla="*/ 162760920 h 274"/>
                <a:gd name="T14" fmla="*/ 269185893 w 376"/>
                <a:gd name="T15" fmla="*/ 162760920 h 274"/>
                <a:gd name="T16" fmla="*/ 269185893 w 376"/>
                <a:gd name="T17" fmla="*/ 153310865 h 274"/>
                <a:gd name="T18" fmla="*/ 90429673 w 376"/>
                <a:gd name="T19" fmla="*/ 153310865 h 274"/>
                <a:gd name="T20" fmla="*/ 90429673 w 376"/>
                <a:gd name="T21" fmla="*/ 131258655 h 274"/>
                <a:gd name="T22" fmla="*/ 90429673 w 376"/>
                <a:gd name="T23" fmla="*/ 140709767 h 274"/>
                <a:gd name="T24" fmla="*/ 269185893 w 376"/>
                <a:gd name="T25" fmla="*/ 140709767 h 274"/>
                <a:gd name="T26" fmla="*/ 269185893 w 376"/>
                <a:gd name="T27" fmla="*/ 131258655 h 274"/>
                <a:gd name="T28" fmla="*/ 90429673 w 376"/>
                <a:gd name="T29" fmla="*/ 131258655 h 274"/>
                <a:gd name="T30" fmla="*/ 90429673 w 376"/>
                <a:gd name="T31" fmla="*/ 105007135 h 274"/>
                <a:gd name="T32" fmla="*/ 90429673 w 376"/>
                <a:gd name="T33" fmla="*/ 113407867 h 274"/>
                <a:gd name="T34" fmla="*/ 319658609 w 376"/>
                <a:gd name="T35" fmla="*/ 113407867 h 274"/>
                <a:gd name="T36" fmla="*/ 319658609 w 376"/>
                <a:gd name="T37" fmla="*/ 105007135 h 274"/>
                <a:gd name="T38" fmla="*/ 90429673 w 376"/>
                <a:gd name="T39" fmla="*/ 105007135 h 274"/>
                <a:gd name="T40" fmla="*/ 90429673 w 376"/>
                <a:gd name="T41" fmla="*/ 79804938 h 274"/>
                <a:gd name="T42" fmla="*/ 90429673 w 376"/>
                <a:gd name="T43" fmla="*/ 89256018 h 274"/>
                <a:gd name="T44" fmla="*/ 319658609 w 376"/>
                <a:gd name="T45" fmla="*/ 89256018 h 274"/>
                <a:gd name="T46" fmla="*/ 319658609 w 376"/>
                <a:gd name="T47" fmla="*/ 79804938 h 274"/>
                <a:gd name="T48" fmla="*/ 90429673 w 376"/>
                <a:gd name="T49" fmla="*/ 79804938 h 274"/>
                <a:gd name="T50" fmla="*/ 90429673 w 376"/>
                <a:gd name="T51" fmla="*/ 54603751 h 274"/>
                <a:gd name="T52" fmla="*/ 90429673 w 376"/>
                <a:gd name="T53" fmla="*/ 64054830 h 274"/>
                <a:gd name="T54" fmla="*/ 319658609 w 376"/>
                <a:gd name="T55" fmla="*/ 64054830 h 274"/>
                <a:gd name="T56" fmla="*/ 319658609 w 376"/>
                <a:gd name="T57" fmla="*/ 54603751 h 274"/>
                <a:gd name="T58" fmla="*/ 90429673 w 376"/>
                <a:gd name="T59" fmla="*/ 54603751 h 274"/>
                <a:gd name="T60" fmla="*/ 175601964 w 376"/>
                <a:gd name="T61" fmla="*/ 241516503 h 274"/>
                <a:gd name="T62" fmla="*/ 217662048 w 376"/>
                <a:gd name="T63" fmla="*/ 241516503 h 274"/>
                <a:gd name="T64" fmla="*/ 232383128 w 376"/>
                <a:gd name="T65" fmla="*/ 265668352 h 274"/>
                <a:gd name="T66" fmla="*/ 162984042 w 376"/>
                <a:gd name="T67" fmla="*/ 265668352 h 274"/>
                <a:gd name="T68" fmla="*/ 175601964 w 376"/>
                <a:gd name="T69" fmla="*/ 241516503 h 274"/>
                <a:gd name="T70" fmla="*/ 59936430 w 376"/>
                <a:gd name="T71" fmla="*/ 0 h 274"/>
                <a:gd name="T72" fmla="*/ 31545327 w 376"/>
                <a:gd name="T73" fmla="*/ 28352223 h 274"/>
                <a:gd name="T74" fmla="*/ 31545327 w 376"/>
                <a:gd name="T75" fmla="*/ 192163483 h 274"/>
                <a:gd name="T76" fmla="*/ 52575890 w 376"/>
                <a:gd name="T77" fmla="*/ 220514673 h 274"/>
                <a:gd name="T78" fmla="*/ 52575890 w 376"/>
                <a:gd name="T79" fmla="*/ 220514673 h 274"/>
                <a:gd name="T80" fmla="*/ 0 w 376"/>
                <a:gd name="T81" fmla="*/ 261467986 h 274"/>
                <a:gd name="T82" fmla="*/ 0 w 376"/>
                <a:gd name="T83" fmla="*/ 287719570 h 274"/>
                <a:gd name="T84" fmla="*/ 395367170 w 376"/>
                <a:gd name="T85" fmla="*/ 287719570 h 274"/>
                <a:gd name="T86" fmla="*/ 395367170 w 376"/>
                <a:gd name="T87" fmla="*/ 261467986 h 274"/>
                <a:gd name="T88" fmla="*/ 338586006 w 376"/>
                <a:gd name="T89" fmla="*/ 220514673 h 274"/>
                <a:gd name="T90" fmla="*/ 361718693 w 376"/>
                <a:gd name="T91" fmla="*/ 192163483 h 274"/>
                <a:gd name="T92" fmla="*/ 361718693 w 376"/>
                <a:gd name="T93" fmla="*/ 28352223 h 274"/>
                <a:gd name="T94" fmla="*/ 332276532 w 376"/>
                <a:gd name="T95" fmla="*/ 0 h 274"/>
                <a:gd name="T96" fmla="*/ 59936430 w 376"/>
                <a:gd name="T97" fmla="*/ 0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274"/>
                <a:gd name="T149" fmla="*/ 376 w 376"/>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3" name="Freeform 27"/>
            <p:cNvSpPr>
              <a:spLocks noEditPoints="1"/>
            </p:cNvSpPr>
            <p:nvPr/>
          </p:nvSpPr>
          <p:spPr bwMode="auto">
            <a:xfrm>
              <a:off x="515609" y="2668390"/>
              <a:ext cx="605968" cy="630532"/>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036291144 w 94"/>
                <a:gd name="T15" fmla="*/ 2147483647 h 98"/>
                <a:gd name="T16" fmla="*/ 1870062572 w 94"/>
                <a:gd name="T17" fmla="*/ 2147483647 h 98"/>
                <a:gd name="T18" fmla="*/ 1870062572 w 94"/>
                <a:gd name="T19" fmla="*/ 2147483647 h 98"/>
                <a:gd name="T20" fmla="*/ 623354124 w 94"/>
                <a:gd name="T21" fmla="*/ 2147483647 h 98"/>
                <a:gd name="T22" fmla="*/ 498685918 w 94"/>
                <a:gd name="T23" fmla="*/ 2147483647 h 98"/>
                <a:gd name="T24" fmla="*/ 498685918 w 94"/>
                <a:gd name="T25" fmla="*/ 2147483647 h 98"/>
                <a:gd name="T26" fmla="*/ 498685918 w 94"/>
                <a:gd name="T27" fmla="*/ 2147483647 h 98"/>
                <a:gd name="T28" fmla="*/ 124668256 w 94"/>
                <a:gd name="T29" fmla="*/ 2147483647 h 98"/>
                <a:gd name="T30" fmla="*/ 0 w 94"/>
                <a:gd name="T31" fmla="*/ 2069817960 h 98"/>
                <a:gd name="T32" fmla="*/ 1828508652 w 94"/>
                <a:gd name="T33" fmla="*/ 124189080 h 98"/>
                <a:gd name="T34" fmla="*/ 1953176858 w 94"/>
                <a:gd name="T35" fmla="*/ 0 h 98"/>
                <a:gd name="T36" fmla="*/ 2077845064 w 94"/>
                <a:gd name="T37" fmla="*/ 124189080 h 98"/>
                <a:gd name="T38" fmla="*/ 2147483647 w 94"/>
                <a:gd name="T39" fmla="*/ 2069817960 h 98"/>
                <a:gd name="T40" fmla="*/ 2147483647 w 94"/>
                <a:gd name="T41" fmla="*/ 2147483647 h 98"/>
                <a:gd name="T42" fmla="*/ 2147483647 w 94"/>
                <a:gd name="T43" fmla="*/ 2147483647 h 98"/>
                <a:gd name="T44" fmla="*/ 2147483647 w 94"/>
                <a:gd name="T45" fmla="*/ 331170845 h 98"/>
                <a:gd name="T46" fmla="*/ 2147483647 w 94"/>
                <a:gd name="T47" fmla="*/ 331170845 h 98"/>
                <a:gd name="T48" fmla="*/ 2147483647 w 94"/>
                <a:gd name="T49" fmla="*/ 82792711 h 98"/>
                <a:gd name="T50" fmla="*/ 2147483647 w 94"/>
                <a:gd name="T51" fmla="*/ 82792711 h 98"/>
                <a:gd name="T52" fmla="*/ 2147483647 w 94"/>
                <a:gd name="T53" fmla="*/ 331170845 h 98"/>
                <a:gd name="T54" fmla="*/ 2147483647 w 94"/>
                <a:gd name="T55" fmla="*/ 331170845 h 98"/>
                <a:gd name="T56" fmla="*/ 2147483647 w 94"/>
                <a:gd name="T57" fmla="*/ 538152661 h 98"/>
                <a:gd name="T58" fmla="*/ 2147483647 w 94"/>
                <a:gd name="T59" fmla="*/ 1034908980 h 98"/>
                <a:gd name="T60" fmla="*/ 2147483647 w 94"/>
                <a:gd name="T61" fmla="*/ 331170845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98"/>
                <a:gd name="T95" fmla="*/ 94 w 94"/>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4" name="Freeform 56"/>
            <p:cNvSpPr>
              <a:spLocks noEditPoints="1"/>
            </p:cNvSpPr>
            <p:nvPr/>
          </p:nvSpPr>
          <p:spPr bwMode="auto">
            <a:xfrm>
              <a:off x="2010452" y="1208739"/>
              <a:ext cx="630538" cy="633264"/>
            </a:xfrm>
            <a:custGeom>
              <a:avLst/>
              <a:gdLst>
                <a:gd name="T0" fmla="*/ 2028460221 w 98"/>
                <a:gd name="T1" fmla="*/ 0 h 98"/>
                <a:gd name="T2" fmla="*/ 2147483647 w 98"/>
                <a:gd name="T3" fmla="*/ 626336874 h 98"/>
                <a:gd name="T4" fmla="*/ 2147483647 w 98"/>
                <a:gd name="T5" fmla="*/ 2046037383 h 98"/>
                <a:gd name="T6" fmla="*/ 2147483647 w 98"/>
                <a:gd name="T7" fmla="*/ 2147483647 h 98"/>
                <a:gd name="T8" fmla="*/ 2028460221 w 98"/>
                <a:gd name="T9" fmla="*/ 2147483647 h 98"/>
                <a:gd name="T10" fmla="*/ 620957691 w 98"/>
                <a:gd name="T11" fmla="*/ 2147483647 h 98"/>
                <a:gd name="T12" fmla="*/ 0 w 98"/>
                <a:gd name="T13" fmla="*/ 2046037383 h 98"/>
                <a:gd name="T14" fmla="*/ 620957691 w 98"/>
                <a:gd name="T15" fmla="*/ 626336874 h 98"/>
                <a:gd name="T16" fmla="*/ 2028460221 w 98"/>
                <a:gd name="T17" fmla="*/ 0 h 98"/>
                <a:gd name="T18" fmla="*/ 2147483647 w 98"/>
                <a:gd name="T19" fmla="*/ 1962524104 h 98"/>
                <a:gd name="T20" fmla="*/ 2147483647 w 98"/>
                <a:gd name="T21" fmla="*/ 1879010824 h 98"/>
                <a:gd name="T22" fmla="*/ 2147483647 w 98"/>
                <a:gd name="T23" fmla="*/ 1002140372 h 98"/>
                <a:gd name="T24" fmla="*/ 2147483647 w 98"/>
                <a:gd name="T25" fmla="*/ 918627092 h 98"/>
                <a:gd name="T26" fmla="*/ 2069856958 w 98"/>
                <a:gd name="T27" fmla="*/ 1795504007 h 98"/>
                <a:gd name="T28" fmla="*/ 1904270010 w 98"/>
                <a:gd name="T29" fmla="*/ 1837260647 h 98"/>
                <a:gd name="T30" fmla="*/ 1738683062 w 98"/>
                <a:gd name="T31" fmla="*/ 2147483647 h 98"/>
                <a:gd name="T32" fmla="*/ 2111253695 w 98"/>
                <a:gd name="T33" fmla="*/ 2147483647 h 98"/>
                <a:gd name="T34" fmla="*/ 2147483647 w 98"/>
                <a:gd name="T35" fmla="*/ 2147483647 h 98"/>
                <a:gd name="T36" fmla="*/ 2147483647 w 98"/>
                <a:gd name="T37" fmla="*/ 2147483647 h 98"/>
                <a:gd name="T38" fmla="*/ 2147483647 w 98"/>
                <a:gd name="T39" fmla="*/ 2147483647 h 98"/>
                <a:gd name="T40" fmla="*/ 2147483647 w 98"/>
                <a:gd name="T41" fmla="*/ 2087794023 h 98"/>
                <a:gd name="T42" fmla="*/ 2147483647 w 98"/>
                <a:gd name="T43" fmla="*/ 1962524104 h 98"/>
                <a:gd name="T44" fmla="*/ 2147483647 w 98"/>
                <a:gd name="T45" fmla="*/ 1002140372 h 98"/>
                <a:gd name="T46" fmla="*/ 2028460221 w 98"/>
                <a:gd name="T47" fmla="*/ 584580234 h 98"/>
                <a:gd name="T48" fmla="*/ 993528525 w 98"/>
                <a:gd name="T49" fmla="*/ 1002140372 h 98"/>
                <a:gd name="T50" fmla="*/ 538164216 w 98"/>
                <a:gd name="T51" fmla="*/ 2046037383 h 98"/>
                <a:gd name="T52" fmla="*/ 993528525 w 98"/>
                <a:gd name="T53" fmla="*/ 2147483647 h 98"/>
                <a:gd name="T54" fmla="*/ 2028460221 w 98"/>
                <a:gd name="T55" fmla="*/ 2147483647 h 98"/>
                <a:gd name="T56" fmla="*/ 2147483647 w 98"/>
                <a:gd name="T57" fmla="*/ 2147483647 h 98"/>
                <a:gd name="T58" fmla="*/ 2147483647 w 98"/>
                <a:gd name="T59" fmla="*/ 2046037383 h 98"/>
                <a:gd name="T60" fmla="*/ 2147483647 w 98"/>
                <a:gd name="T61" fmla="*/ 1002140372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8"/>
                <a:gd name="T94" fmla="*/ 0 h 98"/>
                <a:gd name="T95" fmla="*/ 98 w 98"/>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8" h="98">
                  <a:moveTo>
                    <a:pt x="49" y="0"/>
                  </a:moveTo>
                  <a:cubicBezTo>
                    <a:pt x="62" y="0"/>
                    <a:pt x="75" y="6"/>
                    <a:pt x="83" y="15"/>
                  </a:cubicBezTo>
                  <a:cubicBezTo>
                    <a:pt x="92" y="23"/>
                    <a:pt x="98" y="36"/>
                    <a:pt x="98" y="49"/>
                  </a:cubicBezTo>
                  <a:cubicBezTo>
                    <a:pt x="98" y="62"/>
                    <a:pt x="92" y="75"/>
                    <a:pt x="83" y="83"/>
                  </a:cubicBezTo>
                  <a:cubicBezTo>
                    <a:pt x="75" y="92"/>
                    <a:pt x="62" y="98"/>
                    <a:pt x="49" y="98"/>
                  </a:cubicBezTo>
                  <a:cubicBezTo>
                    <a:pt x="36" y="98"/>
                    <a:pt x="23" y="92"/>
                    <a:pt x="15" y="83"/>
                  </a:cubicBezTo>
                  <a:cubicBezTo>
                    <a:pt x="6" y="75"/>
                    <a:pt x="0" y="62"/>
                    <a:pt x="0" y="49"/>
                  </a:cubicBezTo>
                  <a:cubicBezTo>
                    <a:pt x="0" y="36"/>
                    <a:pt x="6" y="23"/>
                    <a:pt x="15" y="15"/>
                  </a:cubicBezTo>
                  <a:cubicBezTo>
                    <a:pt x="23" y="6"/>
                    <a:pt x="36" y="0"/>
                    <a:pt x="49" y="0"/>
                  </a:cubicBezTo>
                  <a:close/>
                  <a:moveTo>
                    <a:pt x="55" y="47"/>
                  </a:moveTo>
                  <a:cubicBezTo>
                    <a:pt x="55" y="46"/>
                    <a:pt x="54" y="46"/>
                    <a:pt x="54" y="45"/>
                  </a:cubicBezTo>
                  <a:cubicBezTo>
                    <a:pt x="59" y="39"/>
                    <a:pt x="64" y="32"/>
                    <a:pt x="69" y="24"/>
                  </a:cubicBezTo>
                  <a:cubicBezTo>
                    <a:pt x="68" y="23"/>
                    <a:pt x="67" y="22"/>
                    <a:pt x="65" y="22"/>
                  </a:cubicBezTo>
                  <a:cubicBezTo>
                    <a:pt x="59" y="28"/>
                    <a:pt x="54" y="35"/>
                    <a:pt x="50" y="43"/>
                  </a:cubicBezTo>
                  <a:cubicBezTo>
                    <a:pt x="49" y="43"/>
                    <a:pt x="47" y="43"/>
                    <a:pt x="46" y="44"/>
                  </a:cubicBezTo>
                  <a:cubicBezTo>
                    <a:pt x="42" y="45"/>
                    <a:pt x="41" y="49"/>
                    <a:pt x="42" y="53"/>
                  </a:cubicBezTo>
                  <a:cubicBezTo>
                    <a:pt x="44" y="56"/>
                    <a:pt x="48" y="58"/>
                    <a:pt x="51" y="57"/>
                  </a:cubicBezTo>
                  <a:cubicBezTo>
                    <a:pt x="52" y="56"/>
                    <a:pt x="52" y="56"/>
                    <a:pt x="53" y="56"/>
                  </a:cubicBezTo>
                  <a:cubicBezTo>
                    <a:pt x="58" y="58"/>
                    <a:pt x="64" y="60"/>
                    <a:pt x="70" y="61"/>
                  </a:cubicBezTo>
                  <a:cubicBezTo>
                    <a:pt x="70" y="60"/>
                    <a:pt x="71" y="58"/>
                    <a:pt x="71" y="57"/>
                  </a:cubicBezTo>
                  <a:cubicBezTo>
                    <a:pt x="66" y="54"/>
                    <a:pt x="61" y="52"/>
                    <a:pt x="56" y="50"/>
                  </a:cubicBezTo>
                  <a:cubicBezTo>
                    <a:pt x="56" y="49"/>
                    <a:pt x="56" y="48"/>
                    <a:pt x="55" y="47"/>
                  </a:cubicBezTo>
                  <a:close/>
                  <a:moveTo>
                    <a:pt x="74" y="24"/>
                  </a:moveTo>
                  <a:cubicBezTo>
                    <a:pt x="68" y="18"/>
                    <a:pt x="59" y="14"/>
                    <a:pt x="49" y="14"/>
                  </a:cubicBezTo>
                  <a:cubicBezTo>
                    <a:pt x="39" y="14"/>
                    <a:pt x="30" y="18"/>
                    <a:pt x="24" y="24"/>
                  </a:cubicBezTo>
                  <a:cubicBezTo>
                    <a:pt x="17" y="30"/>
                    <a:pt x="13" y="39"/>
                    <a:pt x="13" y="49"/>
                  </a:cubicBezTo>
                  <a:cubicBezTo>
                    <a:pt x="13" y="59"/>
                    <a:pt x="17" y="68"/>
                    <a:pt x="24" y="74"/>
                  </a:cubicBezTo>
                  <a:cubicBezTo>
                    <a:pt x="30" y="81"/>
                    <a:pt x="39" y="85"/>
                    <a:pt x="49" y="85"/>
                  </a:cubicBezTo>
                  <a:cubicBezTo>
                    <a:pt x="59" y="85"/>
                    <a:pt x="68" y="81"/>
                    <a:pt x="74" y="74"/>
                  </a:cubicBezTo>
                  <a:cubicBezTo>
                    <a:pt x="80" y="68"/>
                    <a:pt x="84" y="59"/>
                    <a:pt x="84" y="49"/>
                  </a:cubicBezTo>
                  <a:cubicBezTo>
                    <a:pt x="84" y="39"/>
                    <a:pt x="80" y="30"/>
                    <a:pt x="74" y="24"/>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5" name="Freeform 104"/>
            <p:cNvSpPr>
              <a:spLocks noEditPoints="1"/>
            </p:cNvSpPr>
            <p:nvPr/>
          </p:nvSpPr>
          <p:spPr bwMode="auto">
            <a:xfrm>
              <a:off x="1980887" y="4093457"/>
              <a:ext cx="429554" cy="519240"/>
            </a:xfrm>
            <a:custGeom>
              <a:avLst/>
              <a:gdLst>
                <a:gd name="T0" fmla="*/ 0 w 77"/>
                <a:gd name="T1" fmla="*/ 2147483647 h 93"/>
                <a:gd name="T2" fmla="*/ 933632808 w 77"/>
                <a:gd name="T3" fmla="*/ 623450880 h 93"/>
                <a:gd name="T4" fmla="*/ 1182601092 w 77"/>
                <a:gd name="T5" fmla="*/ 810483474 h 93"/>
                <a:gd name="T6" fmla="*/ 1213718641 w 77"/>
                <a:gd name="T7" fmla="*/ 841654613 h 93"/>
                <a:gd name="T8" fmla="*/ 1213718641 w 77"/>
                <a:gd name="T9" fmla="*/ 841654613 h 93"/>
                <a:gd name="T10" fmla="*/ 1244841769 w 77"/>
                <a:gd name="T11" fmla="*/ 841654613 h 93"/>
                <a:gd name="T12" fmla="*/ 1244841769 w 77"/>
                <a:gd name="T13" fmla="*/ 872825753 h 93"/>
                <a:gd name="T14" fmla="*/ 1244841769 w 77"/>
                <a:gd name="T15" fmla="*/ 872825753 h 93"/>
                <a:gd name="T16" fmla="*/ 1275964896 w 77"/>
                <a:gd name="T17" fmla="*/ 872825753 h 93"/>
                <a:gd name="T18" fmla="*/ 1275964896 w 77"/>
                <a:gd name="T19" fmla="*/ 904002476 h 93"/>
                <a:gd name="T20" fmla="*/ 1307082445 w 77"/>
                <a:gd name="T21" fmla="*/ 904002476 h 93"/>
                <a:gd name="T22" fmla="*/ 1307082445 w 77"/>
                <a:gd name="T23" fmla="*/ 904002476 h 93"/>
                <a:gd name="T24" fmla="*/ 1338205572 w 77"/>
                <a:gd name="T25" fmla="*/ 904002476 h 93"/>
                <a:gd name="T26" fmla="*/ 1338205572 w 77"/>
                <a:gd name="T27" fmla="*/ 935173615 h 93"/>
                <a:gd name="T28" fmla="*/ 1338205572 w 77"/>
                <a:gd name="T29" fmla="*/ 935173615 h 93"/>
                <a:gd name="T30" fmla="*/ 1493810401 w 77"/>
                <a:gd name="T31" fmla="*/ 1028687033 h 93"/>
                <a:gd name="T32" fmla="*/ 1493810401 w 77"/>
                <a:gd name="T33" fmla="*/ 1028687033 h 93"/>
                <a:gd name="T34" fmla="*/ 1524933529 w 77"/>
                <a:gd name="T35" fmla="*/ 1059863756 h 93"/>
                <a:gd name="T36" fmla="*/ 1524933529 w 77"/>
                <a:gd name="T37" fmla="*/ 1059863756 h 93"/>
                <a:gd name="T38" fmla="*/ 1556051078 w 77"/>
                <a:gd name="T39" fmla="*/ 1059863756 h 93"/>
                <a:gd name="T40" fmla="*/ 1556051078 w 77"/>
                <a:gd name="T41" fmla="*/ 1091034895 h 93"/>
                <a:gd name="T42" fmla="*/ 1556051078 w 77"/>
                <a:gd name="T43" fmla="*/ 1091034895 h 93"/>
                <a:gd name="T44" fmla="*/ 1587174205 w 77"/>
                <a:gd name="T45" fmla="*/ 1091034895 h 93"/>
                <a:gd name="T46" fmla="*/ 1587174205 w 77"/>
                <a:gd name="T47" fmla="*/ 1122206035 h 93"/>
                <a:gd name="T48" fmla="*/ 1618291754 w 77"/>
                <a:gd name="T49" fmla="*/ 1122206035 h 93"/>
                <a:gd name="T50" fmla="*/ 1618291754 w 77"/>
                <a:gd name="T51" fmla="*/ 1122206035 h 93"/>
                <a:gd name="T52" fmla="*/ 1649414882 w 77"/>
                <a:gd name="T53" fmla="*/ 1153377174 h 93"/>
                <a:gd name="T54" fmla="*/ 1649414882 w 77"/>
                <a:gd name="T55" fmla="*/ 1153377174 h 93"/>
                <a:gd name="T56" fmla="*/ 1493810401 w 77"/>
                <a:gd name="T57" fmla="*/ 2147483647 h 93"/>
                <a:gd name="T58" fmla="*/ 217845244 w 77"/>
                <a:gd name="T59" fmla="*/ 2147483647 h 93"/>
                <a:gd name="T60" fmla="*/ 1089237288 w 77"/>
                <a:gd name="T61" fmla="*/ 1995031788 h 93"/>
                <a:gd name="T62" fmla="*/ 591300546 w 77"/>
                <a:gd name="T63" fmla="*/ 1652138087 h 93"/>
                <a:gd name="T64" fmla="*/ 93363847 w 77"/>
                <a:gd name="T65" fmla="*/ 2147483647 h 93"/>
                <a:gd name="T66" fmla="*/ 2147483647 w 77"/>
                <a:gd name="T67" fmla="*/ 2147483647 h 93"/>
                <a:gd name="T68" fmla="*/ 1680538009 w 77"/>
                <a:gd name="T69" fmla="*/ 2147483647 h 93"/>
                <a:gd name="T70" fmla="*/ 2147351450 w 77"/>
                <a:gd name="T71" fmla="*/ 1309238455 h 93"/>
                <a:gd name="T72" fmla="*/ 1058114161 w 77"/>
                <a:gd name="T73" fmla="*/ 0 h 93"/>
                <a:gd name="T74" fmla="*/ 2147351450 w 77"/>
                <a:gd name="T75" fmla="*/ 1309238455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6" name="Freeform 76"/>
            <p:cNvSpPr>
              <a:spLocks noEditPoints="1"/>
            </p:cNvSpPr>
            <p:nvPr/>
          </p:nvSpPr>
          <p:spPr bwMode="auto">
            <a:xfrm>
              <a:off x="2947539" y="5162549"/>
              <a:ext cx="479485" cy="375125"/>
            </a:xfrm>
            <a:custGeom>
              <a:avLst/>
              <a:gdLst>
                <a:gd name="T0" fmla="*/ 2147483647 w 72"/>
                <a:gd name="T1" fmla="*/ 1570521091 h 56"/>
                <a:gd name="T2" fmla="*/ 1374823178 w 72"/>
                <a:gd name="T3" fmla="*/ 1929495941 h 56"/>
                <a:gd name="T4" fmla="*/ 1374823178 w 72"/>
                <a:gd name="T5" fmla="*/ 2147483647 h 56"/>
                <a:gd name="T6" fmla="*/ 2147483647 w 72"/>
                <a:gd name="T7" fmla="*/ 1974370257 h 56"/>
                <a:gd name="T8" fmla="*/ 2147483647 w 72"/>
                <a:gd name="T9" fmla="*/ 2108986506 h 56"/>
                <a:gd name="T10" fmla="*/ 1330470835 w 72"/>
                <a:gd name="T11" fmla="*/ 2147483647 h 56"/>
                <a:gd name="T12" fmla="*/ 1286125150 w 72"/>
                <a:gd name="T13" fmla="*/ 2147483647 h 56"/>
                <a:gd name="T14" fmla="*/ 88698054 w 72"/>
                <a:gd name="T15" fmla="*/ 1750011656 h 56"/>
                <a:gd name="T16" fmla="*/ 88698054 w 72"/>
                <a:gd name="T17" fmla="*/ 1301288593 h 56"/>
                <a:gd name="T18" fmla="*/ 221748504 w 72"/>
                <a:gd name="T19" fmla="*/ 1256420976 h 56"/>
                <a:gd name="T20" fmla="*/ 221748504 w 72"/>
                <a:gd name="T21" fmla="*/ 1301288593 h 56"/>
                <a:gd name="T22" fmla="*/ 1773968050 w 72"/>
                <a:gd name="T23" fmla="*/ 1660263024 h 56"/>
                <a:gd name="T24" fmla="*/ 1773968050 w 72"/>
                <a:gd name="T25" fmla="*/ 1480779158 h 56"/>
                <a:gd name="T26" fmla="*/ 1773968050 w 72"/>
                <a:gd name="T27" fmla="*/ 1301288593 h 56"/>
                <a:gd name="T28" fmla="*/ 221748504 w 72"/>
                <a:gd name="T29" fmla="*/ 987188478 h 56"/>
                <a:gd name="T30" fmla="*/ 221748504 w 72"/>
                <a:gd name="T31" fmla="*/ 852572019 h 56"/>
                <a:gd name="T32" fmla="*/ 221748504 w 72"/>
                <a:gd name="T33" fmla="*/ 852572019 h 56"/>
                <a:gd name="T34" fmla="*/ 221748504 w 72"/>
                <a:gd name="T35" fmla="*/ 852572019 h 56"/>
                <a:gd name="T36" fmla="*/ 221748504 w 72"/>
                <a:gd name="T37" fmla="*/ 852572019 h 56"/>
                <a:gd name="T38" fmla="*/ 310446531 w 72"/>
                <a:gd name="T39" fmla="*/ 807697704 h 56"/>
                <a:gd name="T40" fmla="*/ 310446531 w 72"/>
                <a:gd name="T41" fmla="*/ 717955770 h 56"/>
                <a:gd name="T42" fmla="*/ 1773968050 w 72"/>
                <a:gd name="T43" fmla="*/ 1076930411 h 56"/>
                <a:gd name="T44" fmla="*/ 1773968050 w 72"/>
                <a:gd name="T45" fmla="*/ 942314162 h 56"/>
                <a:gd name="T46" fmla="*/ 1773968050 w 72"/>
                <a:gd name="T47" fmla="*/ 762823388 h 56"/>
                <a:gd name="T48" fmla="*/ 310446531 w 72"/>
                <a:gd name="T49" fmla="*/ 403848852 h 56"/>
                <a:gd name="T50" fmla="*/ 310446531 w 72"/>
                <a:gd name="T51" fmla="*/ 269232603 h 56"/>
                <a:gd name="T52" fmla="*/ 1463521206 w 72"/>
                <a:gd name="T53" fmla="*/ 0 h 56"/>
                <a:gd name="T54" fmla="*/ 2147483647 w 72"/>
                <a:gd name="T55" fmla="*/ 269232603 h 56"/>
                <a:gd name="T56" fmla="*/ 2147483647 w 72"/>
                <a:gd name="T57" fmla="*/ 628207139 h 56"/>
                <a:gd name="T58" fmla="*/ 2147483647 w 72"/>
                <a:gd name="T59" fmla="*/ 673081455 h 56"/>
                <a:gd name="T60" fmla="*/ 2147483647 w 72"/>
                <a:gd name="T61" fmla="*/ 717955770 h 56"/>
                <a:gd name="T62" fmla="*/ 2147483647 w 72"/>
                <a:gd name="T63" fmla="*/ 1121804727 h 56"/>
                <a:gd name="T64" fmla="*/ 2147483647 w 72"/>
                <a:gd name="T65" fmla="*/ 1301288593 h 56"/>
                <a:gd name="T66" fmla="*/ 2147483647 w 72"/>
                <a:gd name="T67" fmla="*/ 1480779158 h 56"/>
                <a:gd name="T68" fmla="*/ 2147483647 w 72"/>
                <a:gd name="T69" fmla="*/ 1570521091 h 56"/>
                <a:gd name="T70" fmla="*/ 1463521206 w 72"/>
                <a:gd name="T71" fmla="*/ 2147483647 h 56"/>
                <a:gd name="T72" fmla="*/ 1463521206 w 72"/>
                <a:gd name="T73" fmla="*/ 2147483647 h 56"/>
                <a:gd name="T74" fmla="*/ 2147483647 w 72"/>
                <a:gd name="T75" fmla="*/ 1929495941 h 56"/>
                <a:gd name="T76" fmla="*/ 2147483647 w 72"/>
                <a:gd name="T77" fmla="*/ 1884628324 h 56"/>
                <a:gd name="T78" fmla="*/ 1463521206 w 72"/>
                <a:gd name="T79" fmla="*/ 2147483647 h 56"/>
                <a:gd name="T80" fmla="*/ 1463521206 w 72"/>
                <a:gd name="T81" fmla="*/ 2108986506 h 56"/>
                <a:gd name="T82" fmla="*/ 1463521206 w 72"/>
                <a:gd name="T83" fmla="*/ 2147483647 h 56"/>
                <a:gd name="T84" fmla="*/ 2147483647 w 72"/>
                <a:gd name="T85" fmla="*/ 1794879692 h 56"/>
                <a:gd name="T86" fmla="*/ 2147483647 w 72"/>
                <a:gd name="T87" fmla="*/ 1750011656 h 56"/>
                <a:gd name="T88" fmla="*/ 1463521206 w 72"/>
                <a:gd name="T89" fmla="*/ 2108986506 h 56"/>
                <a:gd name="T90" fmla="*/ 1419168862 w 72"/>
                <a:gd name="T91" fmla="*/ 2019244573 h 56"/>
                <a:gd name="T92" fmla="*/ 1463521206 w 72"/>
                <a:gd name="T93" fmla="*/ 2064112190 h 56"/>
                <a:gd name="T94" fmla="*/ 2147483647 w 72"/>
                <a:gd name="T95" fmla="*/ 1705137340 h 56"/>
                <a:gd name="T96" fmla="*/ 2147483647 w 72"/>
                <a:gd name="T97" fmla="*/ 1660263024 h 56"/>
                <a:gd name="T98" fmla="*/ 1419168862 w 72"/>
                <a:gd name="T99" fmla="*/ 2019244573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6"/>
                <a:gd name="T152" fmla="*/ 72 w 72"/>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6">
                  <a:moveTo>
                    <a:pt x="72" y="35"/>
                  </a:moveTo>
                  <a:cubicBezTo>
                    <a:pt x="31" y="43"/>
                    <a:pt x="31" y="43"/>
                    <a:pt x="31" y="43"/>
                  </a:cubicBezTo>
                  <a:cubicBezTo>
                    <a:pt x="30" y="47"/>
                    <a:pt x="30" y="50"/>
                    <a:pt x="31" y="53"/>
                  </a:cubicBezTo>
                  <a:cubicBezTo>
                    <a:pt x="71" y="44"/>
                    <a:pt x="71" y="44"/>
                    <a:pt x="71" y="44"/>
                  </a:cubicBezTo>
                  <a:cubicBezTo>
                    <a:pt x="72" y="47"/>
                    <a:pt x="72" y="47"/>
                    <a:pt x="72" y="47"/>
                  </a:cubicBezTo>
                  <a:cubicBezTo>
                    <a:pt x="30" y="56"/>
                    <a:pt x="30" y="56"/>
                    <a:pt x="30" y="56"/>
                  </a:cubicBezTo>
                  <a:cubicBezTo>
                    <a:pt x="29" y="56"/>
                    <a:pt x="29" y="56"/>
                    <a:pt x="29" y="56"/>
                  </a:cubicBezTo>
                  <a:cubicBezTo>
                    <a:pt x="2" y="39"/>
                    <a:pt x="2" y="39"/>
                    <a:pt x="2" y="39"/>
                  </a:cubicBezTo>
                  <a:cubicBezTo>
                    <a:pt x="1" y="36"/>
                    <a:pt x="0" y="32"/>
                    <a:pt x="2" y="29"/>
                  </a:cubicBezTo>
                  <a:cubicBezTo>
                    <a:pt x="5" y="28"/>
                    <a:pt x="5" y="28"/>
                    <a:pt x="5" y="28"/>
                  </a:cubicBezTo>
                  <a:cubicBezTo>
                    <a:pt x="5" y="29"/>
                    <a:pt x="5" y="29"/>
                    <a:pt x="5" y="29"/>
                  </a:cubicBezTo>
                  <a:cubicBezTo>
                    <a:pt x="40" y="37"/>
                    <a:pt x="40" y="37"/>
                    <a:pt x="40" y="37"/>
                  </a:cubicBezTo>
                  <a:cubicBezTo>
                    <a:pt x="40" y="36"/>
                    <a:pt x="40" y="34"/>
                    <a:pt x="40" y="33"/>
                  </a:cubicBezTo>
                  <a:cubicBezTo>
                    <a:pt x="40" y="32"/>
                    <a:pt x="40" y="30"/>
                    <a:pt x="40" y="29"/>
                  </a:cubicBezTo>
                  <a:cubicBezTo>
                    <a:pt x="5" y="22"/>
                    <a:pt x="5" y="22"/>
                    <a:pt x="5" y="22"/>
                  </a:cubicBezTo>
                  <a:cubicBezTo>
                    <a:pt x="5" y="19"/>
                    <a:pt x="5" y="19"/>
                    <a:pt x="5" y="19"/>
                  </a:cubicBezTo>
                  <a:cubicBezTo>
                    <a:pt x="5" y="19"/>
                    <a:pt x="5" y="19"/>
                    <a:pt x="5" y="19"/>
                  </a:cubicBezTo>
                  <a:cubicBezTo>
                    <a:pt x="5" y="19"/>
                    <a:pt x="5" y="19"/>
                    <a:pt x="5" y="19"/>
                  </a:cubicBezTo>
                  <a:cubicBezTo>
                    <a:pt x="5" y="19"/>
                    <a:pt x="5" y="19"/>
                    <a:pt x="5" y="19"/>
                  </a:cubicBezTo>
                  <a:cubicBezTo>
                    <a:pt x="7" y="18"/>
                    <a:pt x="7" y="18"/>
                    <a:pt x="7" y="18"/>
                  </a:cubicBezTo>
                  <a:cubicBezTo>
                    <a:pt x="7" y="16"/>
                    <a:pt x="7" y="16"/>
                    <a:pt x="7" y="16"/>
                  </a:cubicBezTo>
                  <a:cubicBezTo>
                    <a:pt x="40" y="24"/>
                    <a:pt x="40" y="24"/>
                    <a:pt x="40" y="24"/>
                  </a:cubicBezTo>
                  <a:cubicBezTo>
                    <a:pt x="40" y="23"/>
                    <a:pt x="40" y="22"/>
                    <a:pt x="40" y="21"/>
                  </a:cubicBezTo>
                  <a:cubicBezTo>
                    <a:pt x="40" y="19"/>
                    <a:pt x="40" y="18"/>
                    <a:pt x="40" y="17"/>
                  </a:cubicBezTo>
                  <a:cubicBezTo>
                    <a:pt x="7" y="9"/>
                    <a:pt x="7" y="9"/>
                    <a:pt x="7" y="9"/>
                  </a:cubicBezTo>
                  <a:cubicBezTo>
                    <a:pt x="7" y="6"/>
                    <a:pt x="7" y="6"/>
                    <a:pt x="7" y="6"/>
                  </a:cubicBezTo>
                  <a:cubicBezTo>
                    <a:pt x="33" y="0"/>
                    <a:pt x="33" y="0"/>
                    <a:pt x="33" y="0"/>
                  </a:cubicBezTo>
                  <a:cubicBezTo>
                    <a:pt x="63" y="6"/>
                    <a:pt x="63" y="6"/>
                    <a:pt x="63" y="6"/>
                  </a:cubicBezTo>
                  <a:cubicBezTo>
                    <a:pt x="64" y="9"/>
                    <a:pt x="64" y="11"/>
                    <a:pt x="63" y="14"/>
                  </a:cubicBezTo>
                  <a:cubicBezTo>
                    <a:pt x="60" y="15"/>
                    <a:pt x="60" y="15"/>
                    <a:pt x="60" y="15"/>
                  </a:cubicBezTo>
                  <a:cubicBezTo>
                    <a:pt x="64" y="16"/>
                    <a:pt x="64" y="16"/>
                    <a:pt x="64" y="16"/>
                  </a:cubicBezTo>
                  <a:cubicBezTo>
                    <a:pt x="66" y="19"/>
                    <a:pt x="66" y="22"/>
                    <a:pt x="64" y="25"/>
                  </a:cubicBezTo>
                  <a:cubicBezTo>
                    <a:pt x="58" y="29"/>
                    <a:pt x="58" y="29"/>
                    <a:pt x="58" y="29"/>
                  </a:cubicBezTo>
                  <a:cubicBezTo>
                    <a:pt x="72" y="33"/>
                    <a:pt x="72" y="33"/>
                    <a:pt x="72" y="33"/>
                  </a:cubicBezTo>
                  <a:cubicBezTo>
                    <a:pt x="72" y="35"/>
                    <a:pt x="72" y="35"/>
                    <a:pt x="72" y="35"/>
                  </a:cubicBezTo>
                  <a:close/>
                  <a:moveTo>
                    <a:pt x="33" y="50"/>
                  </a:moveTo>
                  <a:cubicBezTo>
                    <a:pt x="33" y="50"/>
                    <a:pt x="33" y="50"/>
                    <a:pt x="33" y="50"/>
                  </a:cubicBezTo>
                  <a:cubicBezTo>
                    <a:pt x="70" y="43"/>
                    <a:pt x="70" y="43"/>
                    <a:pt x="70" y="43"/>
                  </a:cubicBezTo>
                  <a:cubicBezTo>
                    <a:pt x="70" y="42"/>
                    <a:pt x="70" y="42"/>
                    <a:pt x="70" y="42"/>
                  </a:cubicBezTo>
                  <a:cubicBezTo>
                    <a:pt x="33" y="50"/>
                    <a:pt x="33" y="50"/>
                    <a:pt x="33" y="50"/>
                  </a:cubicBezTo>
                  <a:close/>
                  <a:moveTo>
                    <a:pt x="33" y="47"/>
                  </a:moveTo>
                  <a:cubicBezTo>
                    <a:pt x="33" y="48"/>
                    <a:pt x="33" y="48"/>
                    <a:pt x="33" y="48"/>
                  </a:cubicBezTo>
                  <a:cubicBezTo>
                    <a:pt x="70" y="40"/>
                    <a:pt x="70" y="40"/>
                    <a:pt x="70" y="40"/>
                  </a:cubicBezTo>
                  <a:cubicBezTo>
                    <a:pt x="70" y="39"/>
                    <a:pt x="70" y="39"/>
                    <a:pt x="70" y="39"/>
                  </a:cubicBezTo>
                  <a:cubicBezTo>
                    <a:pt x="33" y="47"/>
                    <a:pt x="33" y="47"/>
                    <a:pt x="33" y="47"/>
                  </a:cubicBezTo>
                  <a:close/>
                  <a:moveTo>
                    <a:pt x="32" y="45"/>
                  </a:moveTo>
                  <a:cubicBezTo>
                    <a:pt x="33" y="46"/>
                    <a:pt x="33" y="46"/>
                    <a:pt x="33" y="46"/>
                  </a:cubicBezTo>
                  <a:cubicBezTo>
                    <a:pt x="70" y="38"/>
                    <a:pt x="70" y="38"/>
                    <a:pt x="70" y="38"/>
                  </a:cubicBezTo>
                  <a:cubicBezTo>
                    <a:pt x="70" y="37"/>
                    <a:pt x="70" y="37"/>
                    <a:pt x="70" y="37"/>
                  </a:cubicBezTo>
                  <a:lnTo>
                    <a:pt x="32" y="4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hidden="1"/>
          <p:cNvSpPr/>
          <p:nvPr/>
        </p:nvSpPr>
        <p:spPr>
          <a:xfrm>
            <a:off x="0" y="0"/>
            <a:ext cx="12190413" cy="6859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grpSp>
        <p:nvGrpSpPr>
          <p:cNvPr id="49" name="组合 34"/>
          <p:cNvGrpSpPr/>
          <p:nvPr/>
        </p:nvGrpSpPr>
        <p:grpSpPr bwMode="auto">
          <a:xfrm>
            <a:off x="4677423" y="1304807"/>
            <a:ext cx="2791343" cy="4447459"/>
            <a:chOff x="0" y="0"/>
            <a:chExt cx="3610989" cy="5753100"/>
          </a:xfrm>
        </p:grpSpPr>
        <p:pic>
          <p:nvPicPr>
            <p:cNvPr id="50" name="组合 16"/>
            <p:cNvPicPr>
              <a:picLocks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192178" y="-188506"/>
              <a:ext cx="4125910" cy="630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Freeform 51"/>
            <p:cNvSpPr>
              <a:spLocks noEditPoints="1"/>
            </p:cNvSpPr>
            <p:nvPr/>
          </p:nvSpPr>
          <p:spPr bwMode="auto">
            <a:xfrm>
              <a:off x="1038933" y="265083"/>
              <a:ext cx="385562" cy="280776"/>
            </a:xfrm>
            <a:custGeom>
              <a:avLst/>
              <a:gdLst>
                <a:gd name="T0" fmla="*/ 58884338 w 376"/>
                <a:gd name="T1" fmla="*/ 30451894 h 274"/>
                <a:gd name="T2" fmla="*/ 334379690 w 376"/>
                <a:gd name="T3" fmla="*/ 30451894 h 274"/>
                <a:gd name="T4" fmla="*/ 334379690 w 376"/>
                <a:gd name="T5" fmla="*/ 196362824 h 274"/>
                <a:gd name="T6" fmla="*/ 58884338 w 376"/>
                <a:gd name="T7" fmla="*/ 196362824 h 274"/>
                <a:gd name="T8" fmla="*/ 58884338 w 376"/>
                <a:gd name="T9" fmla="*/ 30451894 h 274"/>
                <a:gd name="T10" fmla="*/ 90429673 w 376"/>
                <a:gd name="T11" fmla="*/ 153310865 h 274"/>
                <a:gd name="T12" fmla="*/ 90429673 w 376"/>
                <a:gd name="T13" fmla="*/ 162760920 h 274"/>
                <a:gd name="T14" fmla="*/ 269185893 w 376"/>
                <a:gd name="T15" fmla="*/ 162760920 h 274"/>
                <a:gd name="T16" fmla="*/ 269185893 w 376"/>
                <a:gd name="T17" fmla="*/ 153310865 h 274"/>
                <a:gd name="T18" fmla="*/ 90429673 w 376"/>
                <a:gd name="T19" fmla="*/ 153310865 h 274"/>
                <a:gd name="T20" fmla="*/ 90429673 w 376"/>
                <a:gd name="T21" fmla="*/ 131258655 h 274"/>
                <a:gd name="T22" fmla="*/ 90429673 w 376"/>
                <a:gd name="T23" fmla="*/ 140709767 h 274"/>
                <a:gd name="T24" fmla="*/ 269185893 w 376"/>
                <a:gd name="T25" fmla="*/ 140709767 h 274"/>
                <a:gd name="T26" fmla="*/ 269185893 w 376"/>
                <a:gd name="T27" fmla="*/ 131258655 h 274"/>
                <a:gd name="T28" fmla="*/ 90429673 w 376"/>
                <a:gd name="T29" fmla="*/ 131258655 h 274"/>
                <a:gd name="T30" fmla="*/ 90429673 w 376"/>
                <a:gd name="T31" fmla="*/ 105007135 h 274"/>
                <a:gd name="T32" fmla="*/ 90429673 w 376"/>
                <a:gd name="T33" fmla="*/ 113407867 h 274"/>
                <a:gd name="T34" fmla="*/ 319658609 w 376"/>
                <a:gd name="T35" fmla="*/ 113407867 h 274"/>
                <a:gd name="T36" fmla="*/ 319658609 w 376"/>
                <a:gd name="T37" fmla="*/ 105007135 h 274"/>
                <a:gd name="T38" fmla="*/ 90429673 w 376"/>
                <a:gd name="T39" fmla="*/ 105007135 h 274"/>
                <a:gd name="T40" fmla="*/ 90429673 w 376"/>
                <a:gd name="T41" fmla="*/ 79804938 h 274"/>
                <a:gd name="T42" fmla="*/ 90429673 w 376"/>
                <a:gd name="T43" fmla="*/ 89256018 h 274"/>
                <a:gd name="T44" fmla="*/ 319658609 w 376"/>
                <a:gd name="T45" fmla="*/ 89256018 h 274"/>
                <a:gd name="T46" fmla="*/ 319658609 w 376"/>
                <a:gd name="T47" fmla="*/ 79804938 h 274"/>
                <a:gd name="T48" fmla="*/ 90429673 w 376"/>
                <a:gd name="T49" fmla="*/ 79804938 h 274"/>
                <a:gd name="T50" fmla="*/ 90429673 w 376"/>
                <a:gd name="T51" fmla="*/ 54603751 h 274"/>
                <a:gd name="T52" fmla="*/ 90429673 w 376"/>
                <a:gd name="T53" fmla="*/ 64054830 h 274"/>
                <a:gd name="T54" fmla="*/ 319658609 w 376"/>
                <a:gd name="T55" fmla="*/ 64054830 h 274"/>
                <a:gd name="T56" fmla="*/ 319658609 w 376"/>
                <a:gd name="T57" fmla="*/ 54603751 h 274"/>
                <a:gd name="T58" fmla="*/ 90429673 w 376"/>
                <a:gd name="T59" fmla="*/ 54603751 h 274"/>
                <a:gd name="T60" fmla="*/ 175601964 w 376"/>
                <a:gd name="T61" fmla="*/ 241516503 h 274"/>
                <a:gd name="T62" fmla="*/ 217662048 w 376"/>
                <a:gd name="T63" fmla="*/ 241516503 h 274"/>
                <a:gd name="T64" fmla="*/ 232383128 w 376"/>
                <a:gd name="T65" fmla="*/ 265668352 h 274"/>
                <a:gd name="T66" fmla="*/ 162984042 w 376"/>
                <a:gd name="T67" fmla="*/ 265668352 h 274"/>
                <a:gd name="T68" fmla="*/ 175601964 w 376"/>
                <a:gd name="T69" fmla="*/ 241516503 h 274"/>
                <a:gd name="T70" fmla="*/ 59936430 w 376"/>
                <a:gd name="T71" fmla="*/ 0 h 274"/>
                <a:gd name="T72" fmla="*/ 31545327 w 376"/>
                <a:gd name="T73" fmla="*/ 28352223 h 274"/>
                <a:gd name="T74" fmla="*/ 31545327 w 376"/>
                <a:gd name="T75" fmla="*/ 192163483 h 274"/>
                <a:gd name="T76" fmla="*/ 52575890 w 376"/>
                <a:gd name="T77" fmla="*/ 220514673 h 274"/>
                <a:gd name="T78" fmla="*/ 52575890 w 376"/>
                <a:gd name="T79" fmla="*/ 220514673 h 274"/>
                <a:gd name="T80" fmla="*/ 0 w 376"/>
                <a:gd name="T81" fmla="*/ 261467986 h 274"/>
                <a:gd name="T82" fmla="*/ 0 w 376"/>
                <a:gd name="T83" fmla="*/ 287719570 h 274"/>
                <a:gd name="T84" fmla="*/ 395367170 w 376"/>
                <a:gd name="T85" fmla="*/ 287719570 h 274"/>
                <a:gd name="T86" fmla="*/ 395367170 w 376"/>
                <a:gd name="T87" fmla="*/ 261467986 h 274"/>
                <a:gd name="T88" fmla="*/ 338586006 w 376"/>
                <a:gd name="T89" fmla="*/ 220514673 h 274"/>
                <a:gd name="T90" fmla="*/ 361718693 w 376"/>
                <a:gd name="T91" fmla="*/ 192163483 h 274"/>
                <a:gd name="T92" fmla="*/ 361718693 w 376"/>
                <a:gd name="T93" fmla="*/ 28352223 h 274"/>
                <a:gd name="T94" fmla="*/ 332276532 w 376"/>
                <a:gd name="T95" fmla="*/ 0 h 274"/>
                <a:gd name="T96" fmla="*/ 59936430 w 376"/>
                <a:gd name="T97" fmla="*/ 0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274"/>
                <a:gd name="T149" fmla="*/ 376 w 376"/>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52" name="Freeform 27"/>
            <p:cNvSpPr>
              <a:spLocks noEditPoints="1"/>
            </p:cNvSpPr>
            <p:nvPr/>
          </p:nvSpPr>
          <p:spPr bwMode="auto">
            <a:xfrm>
              <a:off x="515609" y="2668390"/>
              <a:ext cx="605968" cy="630532"/>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036291144 w 94"/>
                <a:gd name="T15" fmla="*/ 2147483647 h 98"/>
                <a:gd name="T16" fmla="*/ 1870062572 w 94"/>
                <a:gd name="T17" fmla="*/ 2147483647 h 98"/>
                <a:gd name="T18" fmla="*/ 1870062572 w 94"/>
                <a:gd name="T19" fmla="*/ 2147483647 h 98"/>
                <a:gd name="T20" fmla="*/ 623354124 w 94"/>
                <a:gd name="T21" fmla="*/ 2147483647 h 98"/>
                <a:gd name="T22" fmla="*/ 498685918 w 94"/>
                <a:gd name="T23" fmla="*/ 2147483647 h 98"/>
                <a:gd name="T24" fmla="*/ 498685918 w 94"/>
                <a:gd name="T25" fmla="*/ 2147483647 h 98"/>
                <a:gd name="T26" fmla="*/ 498685918 w 94"/>
                <a:gd name="T27" fmla="*/ 2147483647 h 98"/>
                <a:gd name="T28" fmla="*/ 124668256 w 94"/>
                <a:gd name="T29" fmla="*/ 2147483647 h 98"/>
                <a:gd name="T30" fmla="*/ 0 w 94"/>
                <a:gd name="T31" fmla="*/ 2069817960 h 98"/>
                <a:gd name="T32" fmla="*/ 1828508652 w 94"/>
                <a:gd name="T33" fmla="*/ 124189080 h 98"/>
                <a:gd name="T34" fmla="*/ 1953176858 w 94"/>
                <a:gd name="T35" fmla="*/ 0 h 98"/>
                <a:gd name="T36" fmla="*/ 2077845064 w 94"/>
                <a:gd name="T37" fmla="*/ 124189080 h 98"/>
                <a:gd name="T38" fmla="*/ 2147483647 w 94"/>
                <a:gd name="T39" fmla="*/ 2069817960 h 98"/>
                <a:gd name="T40" fmla="*/ 2147483647 w 94"/>
                <a:gd name="T41" fmla="*/ 2147483647 h 98"/>
                <a:gd name="T42" fmla="*/ 2147483647 w 94"/>
                <a:gd name="T43" fmla="*/ 2147483647 h 98"/>
                <a:gd name="T44" fmla="*/ 2147483647 w 94"/>
                <a:gd name="T45" fmla="*/ 331170845 h 98"/>
                <a:gd name="T46" fmla="*/ 2147483647 w 94"/>
                <a:gd name="T47" fmla="*/ 331170845 h 98"/>
                <a:gd name="T48" fmla="*/ 2147483647 w 94"/>
                <a:gd name="T49" fmla="*/ 82792711 h 98"/>
                <a:gd name="T50" fmla="*/ 2147483647 w 94"/>
                <a:gd name="T51" fmla="*/ 82792711 h 98"/>
                <a:gd name="T52" fmla="*/ 2147483647 w 94"/>
                <a:gd name="T53" fmla="*/ 331170845 h 98"/>
                <a:gd name="T54" fmla="*/ 2147483647 w 94"/>
                <a:gd name="T55" fmla="*/ 331170845 h 98"/>
                <a:gd name="T56" fmla="*/ 2147483647 w 94"/>
                <a:gd name="T57" fmla="*/ 538152661 h 98"/>
                <a:gd name="T58" fmla="*/ 2147483647 w 94"/>
                <a:gd name="T59" fmla="*/ 1034908980 h 98"/>
                <a:gd name="T60" fmla="*/ 2147483647 w 94"/>
                <a:gd name="T61" fmla="*/ 331170845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98"/>
                <a:gd name="T95" fmla="*/ 94 w 94"/>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53" name="Freeform 56"/>
            <p:cNvSpPr>
              <a:spLocks noEditPoints="1"/>
            </p:cNvSpPr>
            <p:nvPr/>
          </p:nvSpPr>
          <p:spPr bwMode="auto">
            <a:xfrm>
              <a:off x="2010452" y="1208739"/>
              <a:ext cx="630538" cy="633264"/>
            </a:xfrm>
            <a:custGeom>
              <a:avLst/>
              <a:gdLst>
                <a:gd name="T0" fmla="*/ 2028460221 w 98"/>
                <a:gd name="T1" fmla="*/ 0 h 98"/>
                <a:gd name="T2" fmla="*/ 2147483647 w 98"/>
                <a:gd name="T3" fmla="*/ 626336874 h 98"/>
                <a:gd name="T4" fmla="*/ 2147483647 w 98"/>
                <a:gd name="T5" fmla="*/ 2046037383 h 98"/>
                <a:gd name="T6" fmla="*/ 2147483647 w 98"/>
                <a:gd name="T7" fmla="*/ 2147483647 h 98"/>
                <a:gd name="T8" fmla="*/ 2028460221 w 98"/>
                <a:gd name="T9" fmla="*/ 2147483647 h 98"/>
                <a:gd name="T10" fmla="*/ 620957691 w 98"/>
                <a:gd name="T11" fmla="*/ 2147483647 h 98"/>
                <a:gd name="T12" fmla="*/ 0 w 98"/>
                <a:gd name="T13" fmla="*/ 2046037383 h 98"/>
                <a:gd name="T14" fmla="*/ 620957691 w 98"/>
                <a:gd name="T15" fmla="*/ 626336874 h 98"/>
                <a:gd name="T16" fmla="*/ 2028460221 w 98"/>
                <a:gd name="T17" fmla="*/ 0 h 98"/>
                <a:gd name="T18" fmla="*/ 2147483647 w 98"/>
                <a:gd name="T19" fmla="*/ 1962524104 h 98"/>
                <a:gd name="T20" fmla="*/ 2147483647 w 98"/>
                <a:gd name="T21" fmla="*/ 1879010824 h 98"/>
                <a:gd name="T22" fmla="*/ 2147483647 w 98"/>
                <a:gd name="T23" fmla="*/ 1002140372 h 98"/>
                <a:gd name="T24" fmla="*/ 2147483647 w 98"/>
                <a:gd name="T25" fmla="*/ 918627092 h 98"/>
                <a:gd name="T26" fmla="*/ 2069856958 w 98"/>
                <a:gd name="T27" fmla="*/ 1795504007 h 98"/>
                <a:gd name="T28" fmla="*/ 1904270010 w 98"/>
                <a:gd name="T29" fmla="*/ 1837260647 h 98"/>
                <a:gd name="T30" fmla="*/ 1738683062 w 98"/>
                <a:gd name="T31" fmla="*/ 2147483647 h 98"/>
                <a:gd name="T32" fmla="*/ 2111253695 w 98"/>
                <a:gd name="T33" fmla="*/ 2147483647 h 98"/>
                <a:gd name="T34" fmla="*/ 2147483647 w 98"/>
                <a:gd name="T35" fmla="*/ 2147483647 h 98"/>
                <a:gd name="T36" fmla="*/ 2147483647 w 98"/>
                <a:gd name="T37" fmla="*/ 2147483647 h 98"/>
                <a:gd name="T38" fmla="*/ 2147483647 w 98"/>
                <a:gd name="T39" fmla="*/ 2147483647 h 98"/>
                <a:gd name="T40" fmla="*/ 2147483647 w 98"/>
                <a:gd name="T41" fmla="*/ 2087794023 h 98"/>
                <a:gd name="T42" fmla="*/ 2147483647 w 98"/>
                <a:gd name="T43" fmla="*/ 1962524104 h 98"/>
                <a:gd name="T44" fmla="*/ 2147483647 w 98"/>
                <a:gd name="T45" fmla="*/ 1002140372 h 98"/>
                <a:gd name="T46" fmla="*/ 2028460221 w 98"/>
                <a:gd name="T47" fmla="*/ 584580234 h 98"/>
                <a:gd name="T48" fmla="*/ 993528525 w 98"/>
                <a:gd name="T49" fmla="*/ 1002140372 h 98"/>
                <a:gd name="T50" fmla="*/ 538164216 w 98"/>
                <a:gd name="T51" fmla="*/ 2046037383 h 98"/>
                <a:gd name="T52" fmla="*/ 993528525 w 98"/>
                <a:gd name="T53" fmla="*/ 2147483647 h 98"/>
                <a:gd name="T54" fmla="*/ 2028460221 w 98"/>
                <a:gd name="T55" fmla="*/ 2147483647 h 98"/>
                <a:gd name="T56" fmla="*/ 2147483647 w 98"/>
                <a:gd name="T57" fmla="*/ 2147483647 h 98"/>
                <a:gd name="T58" fmla="*/ 2147483647 w 98"/>
                <a:gd name="T59" fmla="*/ 2046037383 h 98"/>
                <a:gd name="T60" fmla="*/ 2147483647 w 98"/>
                <a:gd name="T61" fmla="*/ 1002140372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8"/>
                <a:gd name="T94" fmla="*/ 0 h 98"/>
                <a:gd name="T95" fmla="*/ 98 w 98"/>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8" h="98">
                  <a:moveTo>
                    <a:pt x="49" y="0"/>
                  </a:moveTo>
                  <a:cubicBezTo>
                    <a:pt x="62" y="0"/>
                    <a:pt x="75" y="6"/>
                    <a:pt x="83" y="15"/>
                  </a:cubicBezTo>
                  <a:cubicBezTo>
                    <a:pt x="92" y="23"/>
                    <a:pt x="98" y="36"/>
                    <a:pt x="98" y="49"/>
                  </a:cubicBezTo>
                  <a:cubicBezTo>
                    <a:pt x="98" y="62"/>
                    <a:pt x="92" y="75"/>
                    <a:pt x="83" y="83"/>
                  </a:cubicBezTo>
                  <a:cubicBezTo>
                    <a:pt x="75" y="92"/>
                    <a:pt x="62" y="98"/>
                    <a:pt x="49" y="98"/>
                  </a:cubicBezTo>
                  <a:cubicBezTo>
                    <a:pt x="36" y="98"/>
                    <a:pt x="23" y="92"/>
                    <a:pt x="15" y="83"/>
                  </a:cubicBezTo>
                  <a:cubicBezTo>
                    <a:pt x="6" y="75"/>
                    <a:pt x="0" y="62"/>
                    <a:pt x="0" y="49"/>
                  </a:cubicBezTo>
                  <a:cubicBezTo>
                    <a:pt x="0" y="36"/>
                    <a:pt x="6" y="23"/>
                    <a:pt x="15" y="15"/>
                  </a:cubicBezTo>
                  <a:cubicBezTo>
                    <a:pt x="23" y="6"/>
                    <a:pt x="36" y="0"/>
                    <a:pt x="49" y="0"/>
                  </a:cubicBezTo>
                  <a:close/>
                  <a:moveTo>
                    <a:pt x="55" y="47"/>
                  </a:moveTo>
                  <a:cubicBezTo>
                    <a:pt x="55" y="46"/>
                    <a:pt x="54" y="46"/>
                    <a:pt x="54" y="45"/>
                  </a:cubicBezTo>
                  <a:cubicBezTo>
                    <a:pt x="59" y="39"/>
                    <a:pt x="64" y="32"/>
                    <a:pt x="69" y="24"/>
                  </a:cubicBezTo>
                  <a:cubicBezTo>
                    <a:pt x="68" y="23"/>
                    <a:pt x="67" y="22"/>
                    <a:pt x="65" y="22"/>
                  </a:cubicBezTo>
                  <a:cubicBezTo>
                    <a:pt x="59" y="28"/>
                    <a:pt x="54" y="35"/>
                    <a:pt x="50" y="43"/>
                  </a:cubicBezTo>
                  <a:cubicBezTo>
                    <a:pt x="49" y="43"/>
                    <a:pt x="47" y="43"/>
                    <a:pt x="46" y="44"/>
                  </a:cubicBezTo>
                  <a:cubicBezTo>
                    <a:pt x="42" y="45"/>
                    <a:pt x="41" y="49"/>
                    <a:pt x="42" y="53"/>
                  </a:cubicBezTo>
                  <a:cubicBezTo>
                    <a:pt x="44" y="56"/>
                    <a:pt x="48" y="58"/>
                    <a:pt x="51" y="57"/>
                  </a:cubicBezTo>
                  <a:cubicBezTo>
                    <a:pt x="52" y="56"/>
                    <a:pt x="52" y="56"/>
                    <a:pt x="53" y="56"/>
                  </a:cubicBezTo>
                  <a:cubicBezTo>
                    <a:pt x="58" y="58"/>
                    <a:pt x="64" y="60"/>
                    <a:pt x="70" y="61"/>
                  </a:cubicBezTo>
                  <a:cubicBezTo>
                    <a:pt x="70" y="60"/>
                    <a:pt x="71" y="58"/>
                    <a:pt x="71" y="57"/>
                  </a:cubicBezTo>
                  <a:cubicBezTo>
                    <a:pt x="66" y="54"/>
                    <a:pt x="61" y="52"/>
                    <a:pt x="56" y="50"/>
                  </a:cubicBezTo>
                  <a:cubicBezTo>
                    <a:pt x="56" y="49"/>
                    <a:pt x="56" y="48"/>
                    <a:pt x="55" y="47"/>
                  </a:cubicBezTo>
                  <a:close/>
                  <a:moveTo>
                    <a:pt x="74" y="24"/>
                  </a:moveTo>
                  <a:cubicBezTo>
                    <a:pt x="68" y="18"/>
                    <a:pt x="59" y="14"/>
                    <a:pt x="49" y="14"/>
                  </a:cubicBezTo>
                  <a:cubicBezTo>
                    <a:pt x="39" y="14"/>
                    <a:pt x="30" y="18"/>
                    <a:pt x="24" y="24"/>
                  </a:cubicBezTo>
                  <a:cubicBezTo>
                    <a:pt x="17" y="30"/>
                    <a:pt x="13" y="39"/>
                    <a:pt x="13" y="49"/>
                  </a:cubicBezTo>
                  <a:cubicBezTo>
                    <a:pt x="13" y="59"/>
                    <a:pt x="17" y="68"/>
                    <a:pt x="24" y="74"/>
                  </a:cubicBezTo>
                  <a:cubicBezTo>
                    <a:pt x="30" y="81"/>
                    <a:pt x="39" y="85"/>
                    <a:pt x="49" y="85"/>
                  </a:cubicBezTo>
                  <a:cubicBezTo>
                    <a:pt x="59" y="85"/>
                    <a:pt x="68" y="81"/>
                    <a:pt x="74" y="74"/>
                  </a:cubicBezTo>
                  <a:cubicBezTo>
                    <a:pt x="80" y="68"/>
                    <a:pt x="84" y="59"/>
                    <a:pt x="84" y="49"/>
                  </a:cubicBezTo>
                  <a:cubicBezTo>
                    <a:pt x="84" y="39"/>
                    <a:pt x="80" y="30"/>
                    <a:pt x="74" y="24"/>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54" name="Freeform 104"/>
            <p:cNvSpPr>
              <a:spLocks noEditPoints="1"/>
            </p:cNvSpPr>
            <p:nvPr/>
          </p:nvSpPr>
          <p:spPr bwMode="auto">
            <a:xfrm>
              <a:off x="1980887" y="4093457"/>
              <a:ext cx="429554" cy="519240"/>
            </a:xfrm>
            <a:custGeom>
              <a:avLst/>
              <a:gdLst>
                <a:gd name="T0" fmla="*/ 0 w 77"/>
                <a:gd name="T1" fmla="*/ 2147483647 h 93"/>
                <a:gd name="T2" fmla="*/ 933632808 w 77"/>
                <a:gd name="T3" fmla="*/ 623450880 h 93"/>
                <a:gd name="T4" fmla="*/ 1182601092 w 77"/>
                <a:gd name="T5" fmla="*/ 810483474 h 93"/>
                <a:gd name="T6" fmla="*/ 1213718641 w 77"/>
                <a:gd name="T7" fmla="*/ 841654613 h 93"/>
                <a:gd name="T8" fmla="*/ 1213718641 w 77"/>
                <a:gd name="T9" fmla="*/ 841654613 h 93"/>
                <a:gd name="T10" fmla="*/ 1244841769 w 77"/>
                <a:gd name="T11" fmla="*/ 841654613 h 93"/>
                <a:gd name="T12" fmla="*/ 1244841769 w 77"/>
                <a:gd name="T13" fmla="*/ 872825753 h 93"/>
                <a:gd name="T14" fmla="*/ 1244841769 w 77"/>
                <a:gd name="T15" fmla="*/ 872825753 h 93"/>
                <a:gd name="T16" fmla="*/ 1275964896 w 77"/>
                <a:gd name="T17" fmla="*/ 872825753 h 93"/>
                <a:gd name="T18" fmla="*/ 1275964896 w 77"/>
                <a:gd name="T19" fmla="*/ 904002476 h 93"/>
                <a:gd name="T20" fmla="*/ 1307082445 w 77"/>
                <a:gd name="T21" fmla="*/ 904002476 h 93"/>
                <a:gd name="T22" fmla="*/ 1307082445 w 77"/>
                <a:gd name="T23" fmla="*/ 904002476 h 93"/>
                <a:gd name="T24" fmla="*/ 1338205572 w 77"/>
                <a:gd name="T25" fmla="*/ 904002476 h 93"/>
                <a:gd name="T26" fmla="*/ 1338205572 w 77"/>
                <a:gd name="T27" fmla="*/ 935173615 h 93"/>
                <a:gd name="T28" fmla="*/ 1338205572 w 77"/>
                <a:gd name="T29" fmla="*/ 935173615 h 93"/>
                <a:gd name="T30" fmla="*/ 1493810401 w 77"/>
                <a:gd name="T31" fmla="*/ 1028687033 h 93"/>
                <a:gd name="T32" fmla="*/ 1493810401 w 77"/>
                <a:gd name="T33" fmla="*/ 1028687033 h 93"/>
                <a:gd name="T34" fmla="*/ 1524933529 w 77"/>
                <a:gd name="T35" fmla="*/ 1059863756 h 93"/>
                <a:gd name="T36" fmla="*/ 1524933529 w 77"/>
                <a:gd name="T37" fmla="*/ 1059863756 h 93"/>
                <a:gd name="T38" fmla="*/ 1556051078 w 77"/>
                <a:gd name="T39" fmla="*/ 1059863756 h 93"/>
                <a:gd name="T40" fmla="*/ 1556051078 w 77"/>
                <a:gd name="T41" fmla="*/ 1091034895 h 93"/>
                <a:gd name="T42" fmla="*/ 1556051078 w 77"/>
                <a:gd name="T43" fmla="*/ 1091034895 h 93"/>
                <a:gd name="T44" fmla="*/ 1587174205 w 77"/>
                <a:gd name="T45" fmla="*/ 1091034895 h 93"/>
                <a:gd name="T46" fmla="*/ 1587174205 w 77"/>
                <a:gd name="T47" fmla="*/ 1122206035 h 93"/>
                <a:gd name="T48" fmla="*/ 1618291754 w 77"/>
                <a:gd name="T49" fmla="*/ 1122206035 h 93"/>
                <a:gd name="T50" fmla="*/ 1618291754 w 77"/>
                <a:gd name="T51" fmla="*/ 1122206035 h 93"/>
                <a:gd name="T52" fmla="*/ 1649414882 w 77"/>
                <a:gd name="T53" fmla="*/ 1153377174 h 93"/>
                <a:gd name="T54" fmla="*/ 1649414882 w 77"/>
                <a:gd name="T55" fmla="*/ 1153377174 h 93"/>
                <a:gd name="T56" fmla="*/ 1493810401 w 77"/>
                <a:gd name="T57" fmla="*/ 2147483647 h 93"/>
                <a:gd name="T58" fmla="*/ 217845244 w 77"/>
                <a:gd name="T59" fmla="*/ 2147483647 h 93"/>
                <a:gd name="T60" fmla="*/ 1089237288 w 77"/>
                <a:gd name="T61" fmla="*/ 1995031788 h 93"/>
                <a:gd name="T62" fmla="*/ 591300546 w 77"/>
                <a:gd name="T63" fmla="*/ 1652138087 h 93"/>
                <a:gd name="T64" fmla="*/ 93363847 w 77"/>
                <a:gd name="T65" fmla="*/ 2147483647 h 93"/>
                <a:gd name="T66" fmla="*/ 2147483647 w 77"/>
                <a:gd name="T67" fmla="*/ 2147483647 h 93"/>
                <a:gd name="T68" fmla="*/ 1680538009 w 77"/>
                <a:gd name="T69" fmla="*/ 2147483647 h 93"/>
                <a:gd name="T70" fmla="*/ 2147351450 w 77"/>
                <a:gd name="T71" fmla="*/ 1309238455 h 93"/>
                <a:gd name="T72" fmla="*/ 1058114161 w 77"/>
                <a:gd name="T73" fmla="*/ 0 h 93"/>
                <a:gd name="T74" fmla="*/ 2147351450 w 77"/>
                <a:gd name="T75" fmla="*/ 1309238455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55" name="Freeform 76"/>
            <p:cNvSpPr>
              <a:spLocks noEditPoints="1"/>
            </p:cNvSpPr>
            <p:nvPr/>
          </p:nvSpPr>
          <p:spPr bwMode="auto">
            <a:xfrm>
              <a:off x="2947539" y="5162549"/>
              <a:ext cx="479485" cy="375125"/>
            </a:xfrm>
            <a:custGeom>
              <a:avLst/>
              <a:gdLst>
                <a:gd name="T0" fmla="*/ 2147483647 w 72"/>
                <a:gd name="T1" fmla="*/ 1570521091 h 56"/>
                <a:gd name="T2" fmla="*/ 1374823178 w 72"/>
                <a:gd name="T3" fmla="*/ 1929495941 h 56"/>
                <a:gd name="T4" fmla="*/ 1374823178 w 72"/>
                <a:gd name="T5" fmla="*/ 2147483647 h 56"/>
                <a:gd name="T6" fmla="*/ 2147483647 w 72"/>
                <a:gd name="T7" fmla="*/ 1974370257 h 56"/>
                <a:gd name="T8" fmla="*/ 2147483647 w 72"/>
                <a:gd name="T9" fmla="*/ 2108986506 h 56"/>
                <a:gd name="T10" fmla="*/ 1330470835 w 72"/>
                <a:gd name="T11" fmla="*/ 2147483647 h 56"/>
                <a:gd name="T12" fmla="*/ 1286125150 w 72"/>
                <a:gd name="T13" fmla="*/ 2147483647 h 56"/>
                <a:gd name="T14" fmla="*/ 88698054 w 72"/>
                <a:gd name="T15" fmla="*/ 1750011656 h 56"/>
                <a:gd name="T16" fmla="*/ 88698054 w 72"/>
                <a:gd name="T17" fmla="*/ 1301288593 h 56"/>
                <a:gd name="T18" fmla="*/ 221748504 w 72"/>
                <a:gd name="T19" fmla="*/ 1256420976 h 56"/>
                <a:gd name="T20" fmla="*/ 221748504 w 72"/>
                <a:gd name="T21" fmla="*/ 1301288593 h 56"/>
                <a:gd name="T22" fmla="*/ 1773968050 w 72"/>
                <a:gd name="T23" fmla="*/ 1660263024 h 56"/>
                <a:gd name="T24" fmla="*/ 1773968050 w 72"/>
                <a:gd name="T25" fmla="*/ 1480779158 h 56"/>
                <a:gd name="T26" fmla="*/ 1773968050 w 72"/>
                <a:gd name="T27" fmla="*/ 1301288593 h 56"/>
                <a:gd name="T28" fmla="*/ 221748504 w 72"/>
                <a:gd name="T29" fmla="*/ 987188478 h 56"/>
                <a:gd name="T30" fmla="*/ 221748504 w 72"/>
                <a:gd name="T31" fmla="*/ 852572019 h 56"/>
                <a:gd name="T32" fmla="*/ 221748504 w 72"/>
                <a:gd name="T33" fmla="*/ 852572019 h 56"/>
                <a:gd name="T34" fmla="*/ 221748504 w 72"/>
                <a:gd name="T35" fmla="*/ 852572019 h 56"/>
                <a:gd name="T36" fmla="*/ 221748504 w 72"/>
                <a:gd name="T37" fmla="*/ 852572019 h 56"/>
                <a:gd name="T38" fmla="*/ 310446531 w 72"/>
                <a:gd name="T39" fmla="*/ 807697704 h 56"/>
                <a:gd name="T40" fmla="*/ 310446531 w 72"/>
                <a:gd name="T41" fmla="*/ 717955770 h 56"/>
                <a:gd name="T42" fmla="*/ 1773968050 w 72"/>
                <a:gd name="T43" fmla="*/ 1076930411 h 56"/>
                <a:gd name="T44" fmla="*/ 1773968050 w 72"/>
                <a:gd name="T45" fmla="*/ 942314162 h 56"/>
                <a:gd name="T46" fmla="*/ 1773968050 w 72"/>
                <a:gd name="T47" fmla="*/ 762823388 h 56"/>
                <a:gd name="T48" fmla="*/ 310446531 w 72"/>
                <a:gd name="T49" fmla="*/ 403848852 h 56"/>
                <a:gd name="T50" fmla="*/ 310446531 w 72"/>
                <a:gd name="T51" fmla="*/ 269232603 h 56"/>
                <a:gd name="T52" fmla="*/ 1463521206 w 72"/>
                <a:gd name="T53" fmla="*/ 0 h 56"/>
                <a:gd name="T54" fmla="*/ 2147483647 w 72"/>
                <a:gd name="T55" fmla="*/ 269232603 h 56"/>
                <a:gd name="T56" fmla="*/ 2147483647 w 72"/>
                <a:gd name="T57" fmla="*/ 628207139 h 56"/>
                <a:gd name="T58" fmla="*/ 2147483647 w 72"/>
                <a:gd name="T59" fmla="*/ 673081455 h 56"/>
                <a:gd name="T60" fmla="*/ 2147483647 w 72"/>
                <a:gd name="T61" fmla="*/ 717955770 h 56"/>
                <a:gd name="T62" fmla="*/ 2147483647 w 72"/>
                <a:gd name="T63" fmla="*/ 1121804727 h 56"/>
                <a:gd name="T64" fmla="*/ 2147483647 w 72"/>
                <a:gd name="T65" fmla="*/ 1301288593 h 56"/>
                <a:gd name="T66" fmla="*/ 2147483647 w 72"/>
                <a:gd name="T67" fmla="*/ 1480779158 h 56"/>
                <a:gd name="T68" fmla="*/ 2147483647 w 72"/>
                <a:gd name="T69" fmla="*/ 1570521091 h 56"/>
                <a:gd name="T70" fmla="*/ 1463521206 w 72"/>
                <a:gd name="T71" fmla="*/ 2147483647 h 56"/>
                <a:gd name="T72" fmla="*/ 1463521206 w 72"/>
                <a:gd name="T73" fmla="*/ 2147483647 h 56"/>
                <a:gd name="T74" fmla="*/ 2147483647 w 72"/>
                <a:gd name="T75" fmla="*/ 1929495941 h 56"/>
                <a:gd name="T76" fmla="*/ 2147483647 w 72"/>
                <a:gd name="T77" fmla="*/ 1884628324 h 56"/>
                <a:gd name="T78" fmla="*/ 1463521206 w 72"/>
                <a:gd name="T79" fmla="*/ 2147483647 h 56"/>
                <a:gd name="T80" fmla="*/ 1463521206 w 72"/>
                <a:gd name="T81" fmla="*/ 2108986506 h 56"/>
                <a:gd name="T82" fmla="*/ 1463521206 w 72"/>
                <a:gd name="T83" fmla="*/ 2147483647 h 56"/>
                <a:gd name="T84" fmla="*/ 2147483647 w 72"/>
                <a:gd name="T85" fmla="*/ 1794879692 h 56"/>
                <a:gd name="T86" fmla="*/ 2147483647 w 72"/>
                <a:gd name="T87" fmla="*/ 1750011656 h 56"/>
                <a:gd name="T88" fmla="*/ 1463521206 w 72"/>
                <a:gd name="T89" fmla="*/ 2108986506 h 56"/>
                <a:gd name="T90" fmla="*/ 1419168862 w 72"/>
                <a:gd name="T91" fmla="*/ 2019244573 h 56"/>
                <a:gd name="T92" fmla="*/ 1463521206 w 72"/>
                <a:gd name="T93" fmla="*/ 2064112190 h 56"/>
                <a:gd name="T94" fmla="*/ 2147483647 w 72"/>
                <a:gd name="T95" fmla="*/ 1705137340 h 56"/>
                <a:gd name="T96" fmla="*/ 2147483647 w 72"/>
                <a:gd name="T97" fmla="*/ 1660263024 h 56"/>
                <a:gd name="T98" fmla="*/ 1419168862 w 72"/>
                <a:gd name="T99" fmla="*/ 2019244573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6"/>
                <a:gd name="T152" fmla="*/ 72 w 72"/>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6">
                  <a:moveTo>
                    <a:pt x="72" y="35"/>
                  </a:moveTo>
                  <a:cubicBezTo>
                    <a:pt x="31" y="43"/>
                    <a:pt x="31" y="43"/>
                    <a:pt x="31" y="43"/>
                  </a:cubicBezTo>
                  <a:cubicBezTo>
                    <a:pt x="30" y="47"/>
                    <a:pt x="30" y="50"/>
                    <a:pt x="31" y="53"/>
                  </a:cubicBezTo>
                  <a:cubicBezTo>
                    <a:pt x="71" y="44"/>
                    <a:pt x="71" y="44"/>
                    <a:pt x="71" y="44"/>
                  </a:cubicBezTo>
                  <a:cubicBezTo>
                    <a:pt x="72" y="47"/>
                    <a:pt x="72" y="47"/>
                    <a:pt x="72" y="47"/>
                  </a:cubicBezTo>
                  <a:cubicBezTo>
                    <a:pt x="30" y="56"/>
                    <a:pt x="30" y="56"/>
                    <a:pt x="30" y="56"/>
                  </a:cubicBezTo>
                  <a:cubicBezTo>
                    <a:pt x="29" y="56"/>
                    <a:pt x="29" y="56"/>
                    <a:pt x="29" y="56"/>
                  </a:cubicBezTo>
                  <a:cubicBezTo>
                    <a:pt x="2" y="39"/>
                    <a:pt x="2" y="39"/>
                    <a:pt x="2" y="39"/>
                  </a:cubicBezTo>
                  <a:cubicBezTo>
                    <a:pt x="1" y="36"/>
                    <a:pt x="0" y="32"/>
                    <a:pt x="2" y="29"/>
                  </a:cubicBezTo>
                  <a:cubicBezTo>
                    <a:pt x="5" y="28"/>
                    <a:pt x="5" y="28"/>
                    <a:pt x="5" y="28"/>
                  </a:cubicBezTo>
                  <a:cubicBezTo>
                    <a:pt x="5" y="29"/>
                    <a:pt x="5" y="29"/>
                    <a:pt x="5" y="29"/>
                  </a:cubicBezTo>
                  <a:cubicBezTo>
                    <a:pt x="40" y="37"/>
                    <a:pt x="40" y="37"/>
                    <a:pt x="40" y="37"/>
                  </a:cubicBezTo>
                  <a:cubicBezTo>
                    <a:pt x="40" y="36"/>
                    <a:pt x="40" y="34"/>
                    <a:pt x="40" y="33"/>
                  </a:cubicBezTo>
                  <a:cubicBezTo>
                    <a:pt x="40" y="32"/>
                    <a:pt x="40" y="30"/>
                    <a:pt x="40" y="29"/>
                  </a:cubicBezTo>
                  <a:cubicBezTo>
                    <a:pt x="5" y="22"/>
                    <a:pt x="5" y="22"/>
                    <a:pt x="5" y="22"/>
                  </a:cubicBezTo>
                  <a:cubicBezTo>
                    <a:pt x="5" y="19"/>
                    <a:pt x="5" y="19"/>
                    <a:pt x="5" y="19"/>
                  </a:cubicBezTo>
                  <a:cubicBezTo>
                    <a:pt x="5" y="19"/>
                    <a:pt x="5" y="19"/>
                    <a:pt x="5" y="19"/>
                  </a:cubicBezTo>
                  <a:cubicBezTo>
                    <a:pt x="5" y="19"/>
                    <a:pt x="5" y="19"/>
                    <a:pt x="5" y="19"/>
                  </a:cubicBezTo>
                  <a:cubicBezTo>
                    <a:pt x="5" y="19"/>
                    <a:pt x="5" y="19"/>
                    <a:pt x="5" y="19"/>
                  </a:cubicBezTo>
                  <a:cubicBezTo>
                    <a:pt x="7" y="18"/>
                    <a:pt x="7" y="18"/>
                    <a:pt x="7" y="18"/>
                  </a:cubicBezTo>
                  <a:cubicBezTo>
                    <a:pt x="7" y="16"/>
                    <a:pt x="7" y="16"/>
                    <a:pt x="7" y="16"/>
                  </a:cubicBezTo>
                  <a:cubicBezTo>
                    <a:pt x="40" y="24"/>
                    <a:pt x="40" y="24"/>
                    <a:pt x="40" y="24"/>
                  </a:cubicBezTo>
                  <a:cubicBezTo>
                    <a:pt x="40" y="23"/>
                    <a:pt x="40" y="22"/>
                    <a:pt x="40" y="21"/>
                  </a:cubicBezTo>
                  <a:cubicBezTo>
                    <a:pt x="40" y="19"/>
                    <a:pt x="40" y="18"/>
                    <a:pt x="40" y="17"/>
                  </a:cubicBezTo>
                  <a:cubicBezTo>
                    <a:pt x="7" y="9"/>
                    <a:pt x="7" y="9"/>
                    <a:pt x="7" y="9"/>
                  </a:cubicBezTo>
                  <a:cubicBezTo>
                    <a:pt x="7" y="6"/>
                    <a:pt x="7" y="6"/>
                    <a:pt x="7" y="6"/>
                  </a:cubicBezTo>
                  <a:cubicBezTo>
                    <a:pt x="33" y="0"/>
                    <a:pt x="33" y="0"/>
                    <a:pt x="33" y="0"/>
                  </a:cubicBezTo>
                  <a:cubicBezTo>
                    <a:pt x="63" y="6"/>
                    <a:pt x="63" y="6"/>
                    <a:pt x="63" y="6"/>
                  </a:cubicBezTo>
                  <a:cubicBezTo>
                    <a:pt x="64" y="9"/>
                    <a:pt x="64" y="11"/>
                    <a:pt x="63" y="14"/>
                  </a:cubicBezTo>
                  <a:cubicBezTo>
                    <a:pt x="60" y="15"/>
                    <a:pt x="60" y="15"/>
                    <a:pt x="60" y="15"/>
                  </a:cubicBezTo>
                  <a:cubicBezTo>
                    <a:pt x="64" y="16"/>
                    <a:pt x="64" y="16"/>
                    <a:pt x="64" y="16"/>
                  </a:cubicBezTo>
                  <a:cubicBezTo>
                    <a:pt x="66" y="19"/>
                    <a:pt x="66" y="22"/>
                    <a:pt x="64" y="25"/>
                  </a:cubicBezTo>
                  <a:cubicBezTo>
                    <a:pt x="58" y="29"/>
                    <a:pt x="58" y="29"/>
                    <a:pt x="58" y="29"/>
                  </a:cubicBezTo>
                  <a:cubicBezTo>
                    <a:pt x="72" y="33"/>
                    <a:pt x="72" y="33"/>
                    <a:pt x="72" y="33"/>
                  </a:cubicBezTo>
                  <a:cubicBezTo>
                    <a:pt x="72" y="35"/>
                    <a:pt x="72" y="35"/>
                    <a:pt x="72" y="35"/>
                  </a:cubicBezTo>
                  <a:close/>
                  <a:moveTo>
                    <a:pt x="33" y="50"/>
                  </a:moveTo>
                  <a:cubicBezTo>
                    <a:pt x="33" y="50"/>
                    <a:pt x="33" y="50"/>
                    <a:pt x="33" y="50"/>
                  </a:cubicBezTo>
                  <a:cubicBezTo>
                    <a:pt x="70" y="43"/>
                    <a:pt x="70" y="43"/>
                    <a:pt x="70" y="43"/>
                  </a:cubicBezTo>
                  <a:cubicBezTo>
                    <a:pt x="70" y="42"/>
                    <a:pt x="70" y="42"/>
                    <a:pt x="70" y="42"/>
                  </a:cubicBezTo>
                  <a:cubicBezTo>
                    <a:pt x="33" y="50"/>
                    <a:pt x="33" y="50"/>
                    <a:pt x="33" y="50"/>
                  </a:cubicBezTo>
                  <a:close/>
                  <a:moveTo>
                    <a:pt x="33" y="47"/>
                  </a:moveTo>
                  <a:cubicBezTo>
                    <a:pt x="33" y="48"/>
                    <a:pt x="33" y="48"/>
                    <a:pt x="33" y="48"/>
                  </a:cubicBezTo>
                  <a:cubicBezTo>
                    <a:pt x="70" y="40"/>
                    <a:pt x="70" y="40"/>
                    <a:pt x="70" y="40"/>
                  </a:cubicBezTo>
                  <a:cubicBezTo>
                    <a:pt x="70" y="39"/>
                    <a:pt x="70" y="39"/>
                    <a:pt x="70" y="39"/>
                  </a:cubicBezTo>
                  <a:cubicBezTo>
                    <a:pt x="33" y="47"/>
                    <a:pt x="33" y="47"/>
                    <a:pt x="33" y="47"/>
                  </a:cubicBezTo>
                  <a:close/>
                  <a:moveTo>
                    <a:pt x="32" y="45"/>
                  </a:moveTo>
                  <a:cubicBezTo>
                    <a:pt x="33" y="46"/>
                    <a:pt x="33" y="46"/>
                    <a:pt x="33" y="46"/>
                  </a:cubicBezTo>
                  <a:cubicBezTo>
                    <a:pt x="70" y="38"/>
                    <a:pt x="70" y="38"/>
                    <a:pt x="70" y="38"/>
                  </a:cubicBezTo>
                  <a:cubicBezTo>
                    <a:pt x="70" y="37"/>
                    <a:pt x="70" y="37"/>
                    <a:pt x="70" y="37"/>
                  </a:cubicBezTo>
                  <a:lnTo>
                    <a:pt x="32" y="4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grpSp>
        <p:nvGrpSpPr>
          <p:cNvPr id="56" name="组合 35"/>
          <p:cNvGrpSpPr/>
          <p:nvPr/>
        </p:nvGrpSpPr>
        <p:grpSpPr bwMode="auto">
          <a:xfrm>
            <a:off x="7273576" y="1505083"/>
            <a:ext cx="4401106" cy="1539476"/>
            <a:chOff x="1250122" y="0"/>
            <a:chExt cx="4144933" cy="1450585"/>
          </a:xfrm>
        </p:grpSpPr>
        <p:sp>
          <p:nvSpPr>
            <p:cNvPr id="57" name="矩形 17"/>
            <p:cNvSpPr>
              <a:spLocks noChangeArrowheads="1"/>
            </p:cNvSpPr>
            <p:nvPr/>
          </p:nvSpPr>
          <p:spPr bwMode="auto">
            <a:xfrm>
              <a:off x="1386426" y="426346"/>
              <a:ext cx="3679704" cy="5743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1900">
                <a:solidFill>
                  <a:srgbClr val="FFFFFF"/>
                </a:solidFill>
              </a:endParaRPr>
            </a:p>
          </p:txBody>
        </p:sp>
        <p:sp>
          <p:nvSpPr>
            <p:cNvPr id="58" name="文本框 26"/>
            <p:cNvSpPr txBox="1">
              <a:spLocks noChangeArrowheads="1"/>
            </p:cNvSpPr>
            <p:nvPr/>
          </p:nvSpPr>
          <p:spPr bwMode="auto">
            <a:xfrm>
              <a:off x="1250122" y="0"/>
              <a:ext cx="2552318" cy="39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defTabSz="1624965"/>
              <a:r>
                <a:rPr lang="en-US" altLang="zh-CN" sz="21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PART 01   </a:t>
              </a:r>
              <a:r>
                <a:rPr lang="zh-CN" altLang="en-US" sz="21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活动背景</a:t>
              </a:r>
            </a:p>
          </p:txBody>
        </p:sp>
        <p:sp>
          <p:nvSpPr>
            <p:cNvPr id="59" name="矩形 27"/>
            <p:cNvSpPr>
              <a:spLocks noChangeArrowheads="1"/>
            </p:cNvSpPr>
            <p:nvPr/>
          </p:nvSpPr>
          <p:spPr bwMode="auto">
            <a:xfrm>
              <a:off x="1279124" y="515319"/>
              <a:ext cx="4115931" cy="93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nSpc>
                  <a:spcPct val="130000"/>
                </a:lnSpc>
              </a:pPr>
              <a:r>
                <a:rPr lang="zh-CN" altLang="en-US" sz="1500" dirty="0">
                  <a:solidFill>
                    <a:schemeClr val="tx1">
                      <a:lumMod val="75000"/>
                      <a:lumOff val="25000"/>
                    </a:schemeClr>
                  </a:solidFill>
                  <a:latin typeface="+mn-ea"/>
                </a:rPr>
                <a:t>标题数字等都可以通过点击和重新输入进行更改，顶部“开始”面板中可以对字体、字号、颜色、行距等进行修改。</a:t>
              </a:r>
            </a:p>
          </p:txBody>
        </p:sp>
      </p:grpSp>
      <p:grpSp>
        <p:nvGrpSpPr>
          <p:cNvPr id="60" name="组合 37"/>
          <p:cNvGrpSpPr/>
          <p:nvPr/>
        </p:nvGrpSpPr>
        <p:grpSpPr bwMode="auto">
          <a:xfrm>
            <a:off x="7706955" y="3999591"/>
            <a:ext cx="3967726" cy="1543313"/>
            <a:chOff x="237307" y="-3615"/>
            <a:chExt cx="4115931" cy="1454200"/>
          </a:xfrm>
        </p:grpSpPr>
        <p:sp>
          <p:nvSpPr>
            <p:cNvPr id="61" name="矩形 19"/>
            <p:cNvSpPr>
              <a:spLocks noChangeArrowheads="1"/>
            </p:cNvSpPr>
            <p:nvPr/>
          </p:nvSpPr>
          <p:spPr bwMode="auto">
            <a:xfrm>
              <a:off x="357651" y="419934"/>
              <a:ext cx="3421868" cy="57434"/>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1900">
                <a:solidFill>
                  <a:srgbClr val="FFFFFF"/>
                </a:solidFill>
              </a:endParaRPr>
            </a:p>
          </p:txBody>
        </p:sp>
        <p:sp>
          <p:nvSpPr>
            <p:cNvPr id="62" name="文本框 28"/>
            <p:cNvSpPr txBox="1">
              <a:spLocks noChangeArrowheads="1"/>
            </p:cNvSpPr>
            <p:nvPr/>
          </p:nvSpPr>
          <p:spPr bwMode="auto">
            <a:xfrm>
              <a:off x="357651" y="-3615"/>
              <a:ext cx="2670119" cy="39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defTabSz="1624965"/>
              <a:r>
                <a:rPr lang="en-US" altLang="zh-CN" sz="21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PART 03   </a:t>
              </a:r>
              <a:r>
                <a:rPr lang="zh-CN" altLang="en-US" sz="21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活动规划</a:t>
              </a:r>
            </a:p>
          </p:txBody>
        </p:sp>
        <p:sp>
          <p:nvSpPr>
            <p:cNvPr id="63" name="矩形 29"/>
            <p:cNvSpPr>
              <a:spLocks noChangeArrowheads="1"/>
            </p:cNvSpPr>
            <p:nvPr/>
          </p:nvSpPr>
          <p:spPr bwMode="auto">
            <a:xfrm>
              <a:off x="237307" y="515319"/>
              <a:ext cx="4115931" cy="93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nSpc>
                  <a:spcPct val="130000"/>
                </a:lnSpc>
              </a:pPr>
              <a:r>
                <a:rPr lang="zh-CN" altLang="en-US" sz="1500" dirty="0">
                  <a:solidFill>
                    <a:schemeClr val="tx1">
                      <a:lumMod val="75000"/>
                      <a:lumOff val="25000"/>
                    </a:schemeClr>
                  </a:solidFill>
                  <a:latin typeface="+mn-ea"/>
                </a:rPr>
                <a:t>标题数字等都可以通过点击和重新输入进行更改，顶部“开始”面板中可以对字体、字号、颜色、行距等进行修改。</a:t>
              </a:r>
            </a:p>
          </p:txBody>
        </p:sp>
      </p:grpSp>
      <p:grpSp>
        <p:nvGrpSpPr>
          <p:cNvPr id="64" name="组合 36"/>
          <p:cNvGrpSpPr/>
          <p:nvPr/>
        </p:nvGrpSpPr>
        <p:grpSpPr bwMode="auto">
          <a:xfrm>
            <a:off x="380586" y="2449419"/>
            <a:ext cx="4097817" cy="1550172"/>
            <a:chOff x="329294" y="0"/>
            <a:chExt cx="3859481" cy="1460663"/>
          </a:xfrm>
        </p:grpSpPr>
        <p:sp>
          <p:nvSpPr>
            <p:cNvPr id="65" name="矩形 18"/>
            <p:cNvSpPr>
              <a:spLocks noChangeArrowheads="1"/>
            </p:cNvSpPr>
            <p:nvPr/>
          </p:nvSpPr>
          <p:spPr bwMode="auto">
            <a:xfrm>
              <a:off x="329295" y="464153"/>
              <a:ext cx="3779520" cy="45719"/>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1900">
                <a:solidFill>
                  <a:srgbClr val="FFFFFF"/>
                </a:solidFill>
              </a:endParaRPr>
            </a:p>
          </p:txBody>
        </p:sp>
        <p:sp>
          <p:nvSpPr>
            <p:cNvPr id="66" name="文本框 30"/>
            <p:cNvSpPr txBox="1">
              <a:spLocks noChangeArrowheads="1"/>
            </p:cNvSpPr>
            <p:nvPr/>
          </p:nvSpPr>
          <p:spPr bwMode="auto">
            <a:xfrm>
              <a:off x="1510866" y="0"/>
              <a:ext cx="2677909" cy="39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defTabSz="1624965"/>
              <a:r>
                <a:rPr lang="en-US" altLang="zh-CN" sz="21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PART 02   </a:t>
              </a:r>
              <a:r>
                <a:rPr lang="zh-CN" altLang="en-US" sz="21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可行性分析</a:t>
              </a:r>
            </a:p>
          </p:txBody>
        </p:sp>
        <p:sp>
          <p:nvSpPr>
            <p:cNvPr id="67" name="矩形 31"/>
            <p:cNvSpPr>
              <a:spLocks noChangeArrowheads="1"/>
            </p:cNvSpPr>
            <p:nvPr/>
          </p:nvSpPr>
          <p:spPr bwMode="auto">
            <a:xfrm>
              <a:off x="329294" y="515319"/>
              <a:ext cx="3786636" cy="94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nSpc>
                  <a:spcPct val="130000"/>
                </a:lnSpc>
              </a:pPr>
              <a:r>
                <a:rPr lang="zh-CN" altLang="en-US" sz="1500" dirty="0">
                  <a:solidFill>
                    <a:schemeClr val="tx1">
                      <a:lumMod val="75000"/>
                      <a:lumOff val="25000"/>
                    </a:schemeClr>
                  </a:solidFill>
                  <a:latin typeface="+mn-ea"/>
                </a:rPr>
                <a:t>标题数字等都可以通过点击和重新输入进行更改，顶部“开始”面板中可以对字体、字号、颜色、行距等进行修改。</a:t>
              </a:r>
            </a:p>
          </p:txBody>
        </p:sp>
      </p:grpSp>
      <p:grpSp>
        <p:nvGrpSpPr>
          <p:cNvPr id="68" name="组合 38"/>
          <p:cNvGrpSpPr/>
          <p:nvPr/>
        </p:nvGrpSpPr>
        <p:grpSpPr bwMode="auto">
          <a:xfrm>
            <a:off x="508096" y="4693867"/>
            <a:ext cx="4411403" cy="1536295"/>
            <a:chOff x="0" y="2998"/>
            <a:chExt cx="4155304" cy="1447587"/>
          </a:xfrm>
        </p:grpSpPr>
        <p:sp>
          <p:nvSpPr>
            <p:cNvPr id="69" name="矩形 20"/>
            <p:cNvSpPr>
              <a:spLocks noChangeArrowheads="1"/>
            </p:cNvSpPr>
            <p:nvPr/>
          </p:nvSpPr>
          <p:spPr bwMode="auto">
            <a:xfrm>
              <a:off x="0" y="425308"/>
              <a:ext cx="3996806" cy="57434"/>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1900">
                <a:solidFill>
                  <a:srgbClr val="FFFFFF"/>
                </a:solidFill>
              </a:endParaRPr>
            </a:p>
          </p:txBody>
        </p:sp>
        <p:sp>
          <p:nvSpPr>
            <p:cNvPr id="70" name="文本框 32"/>
            <p:cNvSpPr txBox="1">
              <a:spLocks noChangeArrowheads="1"/>
            </p:cNvSpPr>
            <p:nvPr/>
          </p:nvSpPr>
          <p:spPr bwMode="auto">
            <a:xfrm>
              <a:off x="1639083" y="2998"/>
              <a:ext cx="2495512" cy="39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defTabSz="1624965"/>
              <a:r>
                <a:rPr lang="en-US" altLang="zh-CN" sz="21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PART 04    </a:t>
              </a:r>
              <a:r>
                <a:rPr lang="zh-CN" altLang="en-US" sz="21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预期目标</a:t>
              </a:r>
            </a:p>
          </p:txBody>
        </p:sp>
        <p:sp>
          <p:nvSpPr>
            <p:cNvPr id="71" name="矩形 33"/>
            <p:cNvSpPr>
              <a:spLocks noChangeArrowheads="1"/>
            </p:cNvSpPr>
            <p:nvPr/>
          </p:nvSpPr>
          <p:spPr bwMode="auto">
            <a:xfrm>
              <a:off x="39372" y="515319"/>
              <a:ext cx="4115932" cy="93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nSpc>
                  <a:spcPct val="130000"/>
                </a:lnSpc>
              </a:pPr>
              <a:r>
                <a:rPr lang="zh-CN" altLang="en-US" sz="1500" dirty="0">
                  <a:solidFill>
                    <a:schemeClr val="tx1">
                      <a:lumMod val="75000"/>
                      <a:lumOff val="25000"/>
                    </a:schemeClr>
                  </a:solidFill>
                  <a:latin typeface="+mn-ea"/>
                </a:rPr>
                <a:t>标题数字等都可以通过点击和重新输入进行更改，顶部“开始”面板中可以对字体、字号、颜色、行距等进行修改。</a:t>
              </a:r>
            </a:p>
          </p:txBody>
        </p:sp>
      </p:grpSp>
      <p:grpSp>
        <p:nvGrpSpPr>
          <p:cNvPr id="2" name="组合 1"/>
          <p:cNvGrpSpPr/>
          <p:nvPr/>
        </p:nvGrpSpPr>
        <p:grpSpPr>
          <a:xfrm>
            <a:off x="231887" y="73864"/>
            <a:ext cx="1138793" cy="2112407"/>
            <a:chOff x="205660" y="73864"/>
            <a:chExt cx="1991120" cy="3693432"/>
          </a:xfrm>
        </p:grpSpPr>
        <p:sp>
          <p:nvSpPr>
            <p:cNvPr id="72" name="MH_Others_1"/>
            <p:cNvSpPr txBox="1"/>
            <p:nvPr>
              <p:custDataLst>
                <p:tags r:id="rId1"/>
              </p:custDataLst>
            </p:nvPr>
          </p:nvSpPr>
          <p:spPr>
            <a:xfrm>
              <a:off x="761680" y="542628"/>
              <a:ext cx="1435100" cy="2755901"/>
            </a:xfrm>
            <a:prstGeom prst="rect">
              <a:avLst/>
            </a:prstGeom>
            <a:noFill/>
          </p:spPr>
          <p:txBody>
            <a:bodyPr wrap="square" lIns="0" tIns="0" rIns="0" bIns="0" rtlCol="0" anchor="ctr" anchorCtr="0">
              <a:noAutofit/>
            </a:bodyPr>
            <a:lstStyle/>
            <a:p>
              <a:pPr algn="ct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目</a:t>
              </a:r>
            </a:p>
            <a:p>
              <a:pPr algn="ct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录</a:t>
              </a:r>
            </a:p>
          </p:txBody>
        </p:sp>
        <p:sp>
          <p:nvSpPr>
            <p:cNvPr id="73" name="MH_Others_2"/>
            <p:cNvSpPr txBox="1"/>
            <p:nvPr>
              <p:custDataLst>
                <p:tags r:id="rId2"/>
              </p:custDataLst>
            </p:nvPr>
          </p:nvSpPr>
          <p:spPr>
            <a:xfrm rot="5400000">
              <a:off x="-1318177" y="1597701"/>
              <a:ext cx="3693432" cy="645758"/>
            </a:xfrm>
            <a:prstGeom prst="rect">
              <a:avLst/>
            </a:prstGeom>
            <a:noFill/>
          </p:spPr>
          <p:txBody>
            <a:bodyPr wrap="square">
              <a:spAutoFit/>
            </a:bodyPr>
            <a:lstStyle/>
            <a:p>
              <a:pPr algn="ctr">
                <a:defRPr/>
              </a:pPr>
              <a:r>
                <a:rPr lang="en-US" altLang="zh-CN" sz="1800" spc="400" dirty="0">
                  <a:solidFill>
                    <a:schemeClr val="tx1">
                      <a:lumMod val="75000"/>
                      <a:lumOff val="25000"/>
                    </a:schemeClr>
                  </a:solidFill>
                  <a:latin typeface="微软雅黑" panose="020B0503020204020204" pitchFamily="34" charset="-122"/>
                  <a:ea typeface="微软雅黑" panose="020B0503020204020204" pitchFamily="34" charset="-122"/>
                </a:rPr>
                <a:t>CONTENTS</a:t>
              </a: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right)">
                                      <p:cBhvr>
                                        <p:cTn id="19" dur="500"/>
                                        <p:tgtEl>
                                          <p:spTgt spid="6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left)">
                                      <p:cBhvr>
                                        <p:cTn id="23" dur="500"/>
                                        <p:tgtEl>
                                          <p:spTgt spid="6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right)">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2400" b="1" dirty="0">
                <a:solidFill>
                  <a:schemeClr val="tx1">
                    <a:lumMod val="75000"/>
                    <a:lumOff val="25000"/>
                  </a:schemeClr>
                </a:solidFill>
              </a:rPr>
              <a:t>预期目标</a:t>
            </a:r>
            <a:endParaRPr lang="zh-CN" altLang="en-US" sz="2400" b="1" dirty="0"/>
          </a:p>
        </p:txBody>
      </p:sp>
      <p:sp>
        <p:nvSpPr>
          <p:cNvPr id="44" name="TextBox 43"/>
          <p:cNvSpPr txBox="1"/>
          <p:nvPr/>
        </p:nvSpPr>
        <p:spPr>
          <a:xfrm>
            <a:off x="-55931" y="-3388541"/>
            <a:ext cx="1169398" cy="492557"/>
          </a:xfrm>
          <a:prstGeom prst="rect">
            <a:avLst/>
          </a:prstGeom>
          <a:noFill/>
        </p:spPr>
        <p:txBody>
          <a:bodyPr wrap="none" lIns="121899" tIns="60949" rIns="121899" bIns="60949" rtlCol="0">
            <a:spAutoFit/>
          </a:bodyPr>
          <a:lstStyle/>
          <a:p>
            <a:r>
              <a:rPr lang="zh-CN" altLang="en-US" dirty="0"/>
              <a:t>延迟符</a:t>
            </a:r>
          </a:p>
        </p:txBody>
      </p:sp>
      <p:grpSp>
        <p:nvGrpSpPr>
          <p:cNvPr id="74" name="组合 36"/>
          <p:cNvGrpSpPr/>
          <p:nvPr/>
        </p:nvGrpSpPr>
        <p:grpSpPr bwMode="auto">
          <a:xfrm>
            <a:off x="495004" y="2094261"/>
            <a:ext cx="3261009" cy="1592472"/>
            <a:chOff x="0" y="0"/>
            <a:chExt cx="4215759" cy="2057400"/>
          </a:xfrm>
        </p:grpSpPr>
        <p:grpSp>
          <p:nvGrpSpPr>
            <p:cNvPr id="75" name="组合 20"/>
            <p:cNvGrpSpPr/>
            <p:nvPr/>
          </p:nvGrpSpPr>
          <p:grpSpPr bwMode="auto">
            <a:xfrm>
              <a:off x="0" y="0"/>
              <a:ext cx="4215759" cy="2057400"/>
              <a:chOff x="0" y="0"/>
              <a:chExt cx="4215758" cy="2057400"/>
            </a:xfrm>
          </p:grpSpPr>
          <p:sp>
            <p:nvSpPr>
              <p:cNvPr id="79" name="圆角矩形 1"/>
              <p:cNvSpPr>
                <a:spLocks noChangeArrowheads="1"/>
              </p:cNvSpPr>
              <p:nvPr/>
            </p:nvSpPr>
            <p:spPr bwMode="auto">
              <a:xfrm>
                <a:off x="0" y="0"/>
                <a:ext cx="4215758" cy="2057400"/>
              </a:xfrm>
              <a:prstGeom prst="roundRect">
                <a:avLst>
                  <a:gd name="adj" fmla="val 4167"/>
                </a:avLst>
              </a:prstGeom>
              <a:solidFill>
                <a:srgbClr val="F2F2F2"/>
              </a:solidFill>
              <a:ln w="12700">
                <a:solidFill>
                  <a:srgbClr val="D9D9D9">
                    <a:alpha val="52156"/>
                  </a:srgbClr>
                </a:solidFill>
                <a:round/>
              </a:ln>
              <a:effectLst>
                <a:outerShdw dist="12700" dir="5400000" algn="ctr" rotWithShape="0">
                  <a:srgbClr val="000000">
                    <a:alpha val="26999"/>
                  </a:srgbClr>
                </a:outerShdw>
              </a:effectLst>
            </p:spPr>
            <p:txBody>
              <a:bodyPr anchor="ctr"/>
              <a:lstStyle/>
              <a:p>
                <a:pPr algn="ctr" eaLnBrk="1" hangingPunct="1">
                  <a:buFont typeface="Arial" panose="020B0604020202020204" pitchFamily="34" charset="0"/>
                  <a:buNone/>
                  <a:defRPr/>
                </a:pPr>
                <a:endParaRPr lang="zh-CN" altLang="en-US" sz="1400">
                  <a:solidFill>
                    <a:srgbClr val="FFFFFF"/>
                  </a:solidFill>
                  <a:ea typeface="微软雅黑 Light" panose="020B0502040204020203" pitchFamily="34" charset="-122"/>
                </a:endParaRPr>
              </a:p>
            </p:txBody>
          </p:sp>
          <p:sp>
            <p:nvSpPr>
              <p:cNvPr id="80" name="圆角矩形 2"/>
              <p:cNvSpPr>
                <a:spLocks noChangeArrowheads="1"/>
              </p:cNvSpPr>
              <p:nvPr/>
            </p:nvSpPr>
            <p:spPr bwMode="auto">
              <a:xfrm>
                <a:off x="2365526" y="217885"/>
                <a:ext cx="1621631" cy="1621631"/>
              </a:xfrm>
              <a:prstGeom prst="roundRect">
                <a:avLst>
                  <a:gd name="adj" fmla="val 4333"/>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1400">
                  <a:solidFill>
                    <a:srgbClr val="FFFFFF"/>
                  </a:solidFill>
                </a:endParaRPr>
              </a:p>
            </p:txBody>
          </p:sp>
          <p:grpSp>
            <p:nvGrpSpPr>
              <p:cNvPr id="81" name="组合 6"/>
              <p:cNvGrpSpPr/>
              <p:nvPr/>
            </p:nvGrpSpPr>
            <p:grpSpPr bwMode="auto">
              <a:xfrm>
                <a:off x="2726896" y="600076"/>
                <a:ext cx="898890" cy="857248"/>
                <a:chOff x="0" y="0"/>
                <a:chExt cx="520963" cy="496831"/>
              </a:xfrm>
            </p:grpSpPr>
            <p:sp>
              <p:nvSpPr>
                <p:cNvPr id="82" name="Freeform 7"/>
                <p:cNvSpPr>
                  <a:spLocks noEditPoints="1"/>
                </p:cNvSpPr>
                <p:nvPr/>
              </p:nvSpPr>
              <p:spPr bwMode="auto">
                <a:xfrm>
                  <a:off x="0" y="0"/>
                  <a:ext cx="520963" cy="496831"/>
                </a:xfrm>
                <a:custGeom>
                  <a:avLst/>
                  <a:gdLst>
                    <a:gd name="T0" fmla="*/ 1697659913 w 135"/>
                    <a:gd name="T1" fmla="*/ 1913496030 h 129"/>
                    <a:gd name="T2" fmla="*/ 893505408 w 135"/>
                    <a:gd name="T3" fmla="*/ 1913496030 h 129"/>
                    <a:gd name="T4" fmla="*/ 893505408 w 135"/>
                    <a:gd name="T5" fmla="*/ 1231162523 h 129"/>
                    <a:gd name="T6" fmla="*/ 640344517 w 135"/>
                    <a:gd name="T7" fmla="*/ 1231162523 h 129"/>
                    <a:gd name="T8" fmla="*/ 640344517 w 135"/>
                    <a:gd name="T9" fmla="*/ 1913496030 h 129"/>
                    <a:gd name="T10" fmla="*/ 312728280 w 135"/>
                    <a:gd name="T11" fmla="*/ 1913496030 h 129"/>
                    <a:gd name="T12" fmla="*/ 193593683 w 135"/>
                    <a:gd name="T13" fmla="*/ 1794830505 h 129"/>
                    <a:gd name="T14" fmla="*/ 193593683 w 135"/>
                    <a:gd name="T15" fmla="*/ 1112496998 h 129"/>
                    <a:gd name="T16" fmla="*/ 59567283 w 135"/>
                    <a:gd name="T17" fmla="*/ 1112496998 h 129"/>
                    <a:gd name="T18" fmla="*/ 44675466 w 135"/>
                    <a:gd name="T19" fmla="*/ 1097665251 h 129"/>
                    <a:gd name="T20" fmla="*/ 0 w 135"/>
                    <a:gd name="T21" fmla="*/ 1008662979 h 129"/>
                    <a:gd name="T22" fmla="*/ 44675466 w 135"/>
                    <a:gd name="T23" fmla="*/ 919664798 h 129"/>
                    <a:gd name="T24" fmla="*/ 923289042 w 135"/>
                    <a:gd name="T25" fmla="*/ 44499105 h 129"/>
                    <a:gd name="T26" fmla="*/ 1087099271 w 135"/>
                    <a:gd name="T27" fmla="*/ 44499105 h 129"/>
                    <a:gd name="T28" fmla="*/ 1965712621 w 135"/>
                    <a:gd name="T29" fmla="*/ 919664798 h 129"/>
                    <a:gd name="T30" fmla="*/ 2010388072 w 135"/>
                    <a:gd name="T31" fmla="*/ 1008662979 h 129"/>
                    <a:gd name="T32" fmla="*/ 1965712621 w 135"/>
                    <a:gd name="T33" fmla="*/ 1097665251 h 129"/>
                    <a:gd name="T34" fmla="*/ 1950820804 w 135"/>
                    <a:gd name="T35" fmla="*/ 1112496998 h 129"/>
                    <a:gd name="T36" fmla="*/ 1816794450 w 135"/>
                    <a:gd name="T37" fmla="*/ 1112496998 h 129"/>
                    <a:gd name="T38" fmla="*/ 1816794450 w 135"/>
                    <a:gd name="T39" fmla="*/ 1794830505 h 129"/>
                    <a:gd name="T40" fmla="*/ 1697659913 w 135"/>
                    <a:gd name="T41" fmla="*/ 1913496030 h 129"/>
                    <a:gd name="T42" fmla="*/ 148918231 w 135"/>
                    <a:gd name="T43" fmla="*/ 993831232 h 129"/>
                    <a:gd name="T44" fmla="*/ 312728280 w 135"/>
                    <a:gd name="T45" fmla="*/ 993831232 h 129"/>
                    <a:gd name="T46" fmla="*/ 312728280 w 135"/>
                    <a:gd name="T47" fmla="*/ 1794830505 h 129"/>
                    <a:gd name="T48" fmla="*/ 506318163 w 135"/>
                    <a:gd name="T49" fmla="*/ 1779994908 h 129"/>
                    <a:gd name="T50" fmla="*/ 506318163 w 135"/>
                    <a:gd name="T51" fmla="*/ 1216330776 h 129"/>
                    <a:gd name="T52" fmla="*/ 610560883 w 135"/>
                    <a:gd name="T53" fmla="*/ 1112496998 h 129"/>
                    <a:gd name="T54" fmla="*/ 923289042 w 135"/>
                    <a:gd name="T55" fmla="*/ 1112496998 h 129"/>
                    <a:gd name="T56" fmla="*/ 1012640186 w 135"/>
                    <a:gd name="T57" fmla="*/ 1216330776 h 129"/>
                    <a:gd name="T58" fmla="*/ 1012640186 w 135"/>
                    <a:gd name="T59" fmla="*/ 1779994908 h 129"/>
                    <a:gd name="T60" fmla="*/ 1697659913 w 135"/>
                    <a:gd name="T61" fmla="*/ 1779994908 h 129"/>
                    <a:gd name="T62" fmla="*/ 1697659913 w 135"/>
                    <a:gd name="T63" fmla="*/ 993831232 h 129"/>
                    <a:gd name="T64" fmla="*/ 1861469902 w 135"/>
                    <a:gd name="T65" fmla="*/ 993831232 h 129"/>
                    <a:gd name="T66" fmla="*/ 1012640186 w 135"/>
                    <a:gd name="T67" fmla="*/ 133501183 h 129"/>
                    <a:gd name="T68" fmla="*/ 148918231 w 135"/>
                    <a:gd name="T69" fmla="*/ 993831232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
                    <a:gd name="T106" fmla="*/ 0 h 129"/>
                    <a:gd name="T107" fmla="*/ 135 w 135"/>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 h="129">
                      <a:moveTo>
                        <a:pt x="114" y="129"/>
                      </a:moveTo>
                      <a:cubicBezTo>
                        <a:pt x="60" y="129"/>
                        <a:pt x="60" y="129"/>
                        <a:pt x="60" y="129"/>
                      </a:cubicBezTo>
                      <a:cubicBezTo>
                        <a:pt x="60" y="83"/>
                        <a:pt x="60" y="83"/>
                        <a:pt x="60" y="83"/>
                      </a:cubicBezTo>
                      <a:cubicBezTo>
                        <a:pt x="43" y="83"/>
                        <a:pt x="43" y="83"/>
                        <a:pt x="43" y="83"/>
                      </a:cubicBezTo>
                      <a:cubicBezTo>
                        <a:pt x="43" y="129"/>
                        <a:pt x="43" y="129"/>
                        <a:pt x="43" y="129"/>
                      </a:cubicBezTo>
                      <a:cubicBezTo>
                        <a:pt x="21" y="129"/>
                        <a:pt x="21" y="129"/>
                        <a:pt x="21" y="129"/>
                      </a:cubicBezTo>
                      <a:cubicBezTo>
                        <a:pt x="16" y="129"/>
                        <a:pt x="13" y="125"/>
                        <a:pt x="13" y="121"/>
                      </a:cubicBezTo>
                      <a:cubicBezTo>
                        <a:pt x="13" y="75"/>
                        <a:pt x="13" y="75"/>
                        <a:pt x="13" y="75"/>
                      </a:cubicBezTo>
                      <a:cubicBezTo>
                        <a:pt x="4" y="75"/>
                        <a:pt x="4" y="75"/>
                        <a:pt x="4" y="75"/>
                      </a:cubicBezTo>
                      <a:cubicBezTo>
                        <a:pt x="3" y="74"/>
                        <a:pt x="3" y="74"/>
                        <a:pt x="3" y="74"/>
                      </a:cubicBezTo>
                      <a:cubicBezTo>
                        <a:pt x="1" y="72"/>
                        <a:pt x="0" y="70"/>
                        <a:pt x="0" y="68"/>
                      </a:cubicBezTo>
                      <a:cubicBezTo>
                        <a:pt x="0" y="66"/>
                        <a:pt x="1" y="64"/>
                        <a:pt x="3" y="62"/>
                      </a:cubicBezTo>
                      <a:cubicBezTo>
                        <a:pt x="62" y="3"/>
                        <a:pt x="62" y="3"/>
                        <a:pt x="62" y="3"/>
                      </a:cubicBezTo>
                      <a:cubicBezTo>
                        <a:pt x="65" y="0"/>
                        <a:pt x="70" y="0"/>
                        <a:pt x="73" y="3"/>
                      </a:cubicBezTo>
                      <a:cubicBezTo>
                        <a:pt x="132" y="62"/>
                        <a:pt x="132" y="62"/>
                        <a:pt x="132" y="62"/>
                      </a:cubicBezTo>
                      <a:cubicBezTo>
                        <a:pt x="134" y="64"/>
                        <a:pt x="135" y="66"/>
                        <a:pt x="135" y="68"/>
                      </a:cubicBezTo>
                      <a:cubicBezTo>
                        <a:pt x="135" y="70"/>
                        <a:pt x="134" y="72"/>
                        <a:pt x="132" y="74"/>
                      </a:cubicBezTo>
                      <a:cubicBezTo>
                        <a:pt x="131" y="75"/>
                        <a:pt x="131" y="75"/>
                        <a:pt x="131" y="75"/>
                      </a:cubicBezTo>
                      <a:cubicBezTo>
                        <a:pt x="122" y="75"/>
                        <a:pt x="122" y="75"/>
                        <a:pt x="122" y="75"/>
                      </a:cubicBezTo>
                      <a:cubicBezTo>
                        <a:pt x="122" y="121"/>
                        <a:pt x="122" y="121"/>
                        <a:pt x="122" y="121"/>
                      </a:cubicBezTo>
                      <a:cubicBezTo>
                        <a:pt x="122" y="125"/>
                        <a:pt x="119" y="129"/>
                        <a:pt x="114" y="129"/>
                      </a:cubicBezTo>
                      <a:close/>
                      <a:moveTo>
                        <a:pt x="10" y="67"/>
                      </a:moveTo>
                      <a:cubicBezTo>
                        <a:pt x="21" y="67"/>
                        <a:pt x="21" y="67"/>
                        <a:pt x="21" y="67"/>
                      </a:cubicBezTo>
                      <a:cubicBezTo>
                        <a:pt x="21" y="121"/>
                        <a:pt x="21" y="121"/>
                        <a:pt x="21" y="121"/>
                      </a:cubicBezTo>
                      <a:cubicBezTo>
                        <a:pt x="34" y="120"/>
                        <a:pt x="34" y="120"/>
                        <a:pt x="34" y="120"/>
                      </a:cubicBezTo>
                      <a:cubicBezTo>
                        <a:pt x="34" y="82"/>
                        <a:pt x="34" y="82"/>
                        <a:pt x="34" y="82"/>
                      </a:cubicBezTo>
                      <a:cubicBezTo>
                        <a:pt x="34" y="78"/>
                        <a:pt x="37" y="75"/>
                        <a:pt x="41" y="75"/>
                      </a:cubicBezTo>
                      <a:cubicBezTo>
                        <a:pt x="62" y="75"/>
                        <a:pt x="62" y="75"/>
                        <a:pt x="62" y="75"/>
                      </a:cubicBezTo>
                      <a:cubicBezTo>
                        <a:pt x="65" y="75"/>
                        <a:pt x="68" y="78"/>
                        <a:pt x="68" y="82"/>
                      </a:cubicBezTo>
                      <a:cubicBezTo>
                        <a:pt x="68" y="120"/>
                        <a:pt x="68" y="120"/>
                        <a:pt x="68" y="120"/>
                      </a:cubicBezTo>
                      <a:cubicBezTo>
                        <a:pt x="114" y="120"/>
                        <a:pt x="114" y="120"/>
                        <a:pt x="114" y="120"/>
                      </a:cubicBezTo>
                      <a:cubicBezTo>
                        <a:pt x="114" y="67"/>
                        <a:pt x="114" y="67"/>
                        <a:pt x="114" y="67"/>
                      </a:cubicBezTo>
                      <a:cubicBezTo>
                        <a:pt x="125" y="67"/>
                        <a:pt x="125" y="67"/>
                        <a:pt x="125" y="67"/>
                      </a:cubicBezTo>
                      <a:cubicBezTo>
                        <a:pt x="68" y="9"/>
                        <a:pt x="68" y="9"/>
                        <a:pt x="68" y="9"/>
                      </a:cubicBezTo>
                      <a:lnTo>
                        <a:pt x="10"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sz="1400"/>
                </a:p>
              </p:txBody>
            </p:sp>
            <p:sp>
              <p:nvSpPr>
                <p:cNvPr id="83" name="Freeform 8"/>
                <p:cNvSpPr>
                  <a:spLocks noEditPoints="1"/>
                </p:cNvSpPr>
                <p:nvPr/>
              </p:nvSpPr>
              <p:spPr bwMode="auto">
                <a:xfrm>
                  <a:off x="289581" y="296679"/>
                  <a:ext cx="130595" cy="119239"/>
                </a:xfrm>
                <a:custGeom>
                  <a:avLst/>
                  <a:gdLst>
                    <a:gd name="T0" fmla="*/ 398345419 w 34"/>
                    <a:gd name="T1" fmla="*/ 458643205 h 31"/>
                    <a:gd name="T2" fmla="*/ 103273741 w 34"/>
                    <a:gd name="T3" fmla="*/ 458643205 h 31"/>
                    <a:gd name="T4" fmla="*/ 0 w 34"/>
                    <a:gd name="T5" fmla="*/ 355078389 h 31"/>
                    <a:gd name="T6" fmla="*/ 0 w 34"/>
                    <a:gd name="T7" fmla="*/ 88771520 h 31"/>
                    <a:gd name="T8" fmla="*/ 103273741 w 34"/>
                    <a:gd name="T9" fmla="*/ 0 h 31"/>
                    <a:gd name="T10" fmla="*/ 398345419 w 34"/>
                    <a:gd name="T11" fmla="*/ 0 h 31"/>
                    <a:gd name="T12" fmla="*/ 501619131 w 34"/>
                    <a:gd name="T13" fmla="*/ 88771520 h 31"/>
                    <a:gd name="T14" fmla="*/ 501619131 w 34"/>
                    <a:gd name="T15" fmla="*/ 355078389 h 31"/>
                    <a:gd name="T16" fmla="*/ 398345419 w 34"/>
                    <a:gd name="T17" fmla="*/ 458643205 h 31"/>
                    <a:gd name="T18" fmla="*/ 132780546 w 34"/>
                    <a:gd name="T19" fmla="*/ 340285064 h 31"/>
                    <a:gd name="T20" fmla="*/ 383592032 w 34"/>
                    <a:gd name="T21" fmla="*/ 340285064 h 31"/>
                    <a:gd name="T22" fmla="*/ 383592032 w 34"/>
                    <a:gd name="T23" fmla="*/ 118358171 h 31"/>
                    <a:gd name="T24" fmla="*/ 132780546 w 34"/>
                    <a:gd name="T25" fmla="*/ 118358171 h 31"/>
                    <a:gd name="T26" fmla="*/ 132780546 w 34"/>
                    <a:gd name="T27" fmla="*/ 340285064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1"/>
                    <a:gd name="T44" fmla="*/ 34 w 34"/>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1">
                      <a:moveTo>
                        <a:pt x="27" y="31"/>
                      </a:moveTo>
                      <a:cubicBezTo>
                        <a:pt x="7" y="31"/>
                        <a:pt x="7" y="31"/>
                        <a:pt x="7" y="31"/>
                      </a:cubicBezTo>
                      <a:cubicBezTo>
                        <a:pt x="3" y="31"/>
                        <a:pt x="0" y="28"/>
                        <a:pt x="0" y="24"/>
                      </a:cubicBezTo>
                      <a:cubicBezTo>
                        <a:pt x="0" y="6"/>
                        <a:pt x="0" y="6"/>
                        <a:pt x="0" y="6"/>
                      </a:cubicBezTo>
                      <a:cubicBezTo>
                        <a:pt x="0" y="3"/>
                        <a:pt x="3" y="0"/>
                        <a:pt x="7" y="0"/>
                      </a:cubicBezTo>
                      <a:cubicBezTo>
                        <a:pt x="27" y="0"/>
                        <a:pt x="27" y="0"/>
                        <a:pt x="27" y="0"/>
                      </a:cubicBezTo>
                      <a:cubicBezTo>
                        <a:pt x="31" y="0"/>
                        <a:pt x="34" y="3"/>
                        <a:pt x="34" y="6"/>
                      </a:cubicBezTo>
                      <a:cubicBezTo>
                        <a:pt x="34" y="24"/>
                        <a:pt x="34" y="24"/>
                        <a:pt x="34" y="24"/>
                      </a:cubicBezTo>
                      <a:cubicBezTo>
                        <a:pt x="34" y="28"/>
                        <a:pt x="31" y="31"/>
                        <a:pt x="27" y="31"/>
                      </a:cubicBezTo>
                      <a:close/>
                      <a:moveTo>
                        <a:pt x="9" y="23"/>
                      </a:moveTo>
                      <a:cubicBezTo>
                        <a:pt x="26" y="23"/>
                        <a:pt x="26" y="23"/>
                        <a:pt x="26" y="23"/>
                      </a:cubicBezTo>
                      <a:cubicBezTo>
                        <a:pt x="26" y="8"/>
                        <a:pt x="26" y="8"/>
                        <a:pt x="26" y="8"/>
                      </a:cubicBezTo>
                      <a:cubicBezTo>
                        <a:pt x="9" y="8"/>
                        <a:pt x="9" y="8"/>
                        <a:pt x="9" y="8"/>
                      </a:cubicBezTo>
                      <a:lnTo>
                        <a:pt x="9"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sz="1400"/>
                </a:p>
              </p:txBody>
            </p:sp>
            <p:sp>
              <p:nvSpPr>
                <p:cNvPr id="84" name="Freeform 9"/>
                <p:cNvSpPr>
                  <a:spLocks noEditPoints="1"/>
                </p:cNvSpPr>
                <p:nvPr/>
              </p:nvSpPr>
              <p:spPr bwMode="auto">
                <a:xfrm>
                  <a:off x="350620" y="42585"/>
                  <a:ext cx="119239" cy="197313"/>
                </a:xfrm>
                <a:custGeom>
                  <a:avLst/>
                  <a:gdLst>
                    <a:gd name="T0" fmla="*/ 458643205 w 31"/>
                    <a:gd name="T1" fmla="*/ 763380797 h 51"/>
                    <a:gd name="T2" fmla="*/ 0 w 31"/>
                    <a:gd name="T3" fmla="*/ 299366410 h 51"/>
                    <a:gd name="T4" fmla="*/ 0 w 31"/>
                    <a:gd name="T5" fmla="*/ 104777071 h 51"/>
                    <a:gd name="T6" fmla="*/ 88771520 w 31"/>
                    <a:gd name="T7" fmla="*/ 0 h 51"/>
                    <a:gd name="T8" fmla="*/ 369871714 w 31"/>
                    <a:gd name="T9" fmla="*/ 0 h 51"/>
                    <a:gd name="T10" fmla="*/ 458643205 w 31"/>
                    <a:gd name="T11" fmla="*/ 104777071 h 51"/>
                    <a:gd name="T12" fmla="*/ 458643205 w 31"/>
                    <a:gd name="T13" fmla="*/ 763380797 h 51"/>
                    <a:gd name="T14" fmla="*/ 118358171 w 31"/>
                    <a:gd name="T15" fmla="*/ 254460306 h 51"/>
                    <a:gd name="T16" fmla="*/ 340285064 w 31"/>
                    <a:gd name="T17" fmla="*/ 478983088 h 51"/>
                    <a:gd name="T18" fmla="*/ 340285064 w 31"/>
                    <a:gd name="T19" fmla="*/ 119745772 h 51"/>
                    <a:gd name="T20" fmla="*/ 118358171 w 31"/>
                    <a:gd name="T21" fmla="*/ 119745772 h 51"/>
                    <a:gd name="T22" fmla="*/ 118358171 w 31"/>
                    <a:gd name="T23" fmla="*/ 254460306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51"/>
                    <a:gd name="T38" fmla="*/ 31 w 31"/>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51">
                      <a:moveTo>
                        <a:pt x="31" y="51"/>
                      </a:moveTo>
                      <a:cubicBezTo>
                        <a:pt x="0" y="20"/>
                        <a:pt x="0" y="20"/>
                        <a:pt x="0" y="20"/>
                      </a:cubicBezTo>
                      <a:cubicBezTo>
                        <a:pt x="0" y="7"/>
                        <a:pt x="0" y="7"/>
                        <a:pt x="0" y="7"/>
                      </a:cubicBezTo>
                      <a:cubicBezTo>
                        <a:pt x="0" y="3"/>
                        <a:pt x="3" y="0"/>
                        <a:pt x="6" y="0"/>
                      </a:cubicBezTo>
                      <a:cubicBezTo>
                        <a:pt x="25" y="0"/>
                        <a:pt x="25" y="0"/>
                        <a:pt x="25" y="0"/>
                      </a:cubicBezTo>
                      <a:cubicBezTo>
                        <a:pt x="28" y="0"/>
                        <a:pt x="31" y="3"/>
                        <a:pt x="31" y="7"/>
                      </a:cubicBezTo>
                      <a:lnTo>
                        <a:pt x="31" y="51"/>
                      </a:lnTo>
                      <a:close/>
                      <a:moveTo>
                        <a:pt x="8" y="17"/>
                      </a:moveTo>
                      <a:cubicBezTo>
                        <a:pt x="23" y="32"/>
                        <a:pt x="23" y="32"/>
                        <a:pt x="23" y="32"/>
                      </a:cubicBezTo>
                      <a:cubicBezTo>
                        <a:pt x="23" y="8"/>
                        <a:pt x="23" y="8"/>
                        <a:pt x="23" y="8"/>
                      </a:cubicBezTo>
                      <a:cubicBezTo>
                        <a:pt x="8" y="8"/>
                        <a:pt x="8" y="8"/>
                        <a:pt x="8" y="8"/>
                      </a:cubicBez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sz="1400"/>
                </a:p>
              </p:txBody>
            </p:sp>
          </p:grpSp>
        </p:grpSp>
        <p:grpSp>
          <p:nvGrpSpPr>
            <p:cNvPr id="76" name="组合 26"/>
            <p:cNvGrpSpPr/>
            <p:nvPr/>
          </p:nvGrpSpPr>
          <p:grpSpPr bwMode="auto">
            <a:xfrm>
              <a:off x="236543" y="414657"/>
              <a:ext cx="1639629" cy="1162688"/>
              <a:chOff x="-2079" y="0"/>
              <a:chExt cx="1639629" cy="1162688"/>
            </a:xfrm>
          </p:grpSpPr>
          <p:sp>
            <p:nvSpPr>
              <p:cNvPr id="77" name="文本框 24"/>
              <p:cNvSpPr txBox="1">
                <a:spLocks noChangeArrowheads="1"/>
              </p:cNvSpPr>
              <p:nvPr/>
            </p:nvSpPr>
            <p:spPr bwMode="auto">
              <a:xfrm>
                <a:off x="-2079" y="0"/>
                <a:ext cx="1399235" cy="39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defTabSz="1624965"/>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请输入文字</a:t>
                </a:r>
              </a:p>
            </p:txBody>
          </p:sp>
          <p:sp>
            <p:nvSpPr>
              <p:cNvPr id="78" name="文本框 25"/>
              <p:cNvSpPr txBox="1">
                <a:spLocks noChangeArrowheads="1"/>
              </p:cNvSpPr>
              <p:nvPr/>
            </p:nvSpPr>
            <p:spPr bwMode="auto">
              <a:xfrm>
                <a:off x="-2" y="307777"/>
                <a:ext cx="1637552" cy="85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en-US" altLang="zh-CN" sz="3700">
                    <a:solidFill>
                      <a:srgbClr val="7F7F7F"/>
                    </a:solidFill>
                    <a:latin typeface="微软雅黑 Light" panose="020B0502040204020203" pitchFamily="34" charset="-122"/>
                  </a:rPr>
                  <a:t>1,872</a:t>
                </a:r>
                <a:endParaRPr lang="zh-CN" altLang="en-US" sz="3700">
                  <a:solidFill>
                    <a:srgbClr val="7F7F7F"/>
                  </a:solidFill>
                  <a:latin typeface="微软雅黑 Light" panose="020B0502040204020203" pitchFamily="34" charset="-122"/>
                </a:endParaRPr>
              </a:p>
            </p:txBody>
          </p:sp>
        </p:grpSp>
      </p:grpSp>
      <p:grpSp>
        <p:nvGrpSpPr>
          <p:cNvPr id="85" name="组合 37"/>
          <p:cNvGrpSpPr/>
          <p:nvPr/>
        </p:nvGrpSpPr>
        <p:grpSpPr bwMode="auto">
          <a:xfrm>
            <a:off x="4504060" y="2094261"/>
            <a:ext cx="3261009" cy="1592472"/>
            <a:chOff x="0" y="0"/>
            <a:chExt cx="4214912" cy="2057400"/>
          </a:xfrm>
        </p:grpSpPr>
        <p:grpSp>
          <p:nvGrpSpPr>
            <p:cNvPr id="86" name="组合 21"/>
            <p:cNvGrpSpPr/>
            <p:nvPr/>
          </p:nvGrpSpPr>
          <p:grpSpPr bwMode="auto">
            <a:xfrm>
              <a:off x="0" y="0"/>
              <a:ext cx="4214912" cy="2057400"/>
              <a:chOff x="0" y="0"/>
              <a:chExt cx="4214911" cy="2057400"/>
            </a:xfrm>
          </p:grpSpPr>
          <p:sp>
            <p:nvSpPr>
              <p:cNvPr id="90" name="圆角矩形 12"/>
              <p:cNvSpPr>
                <a:spLocks noChangeArrowheads="1"/>
              </p:cNvSpPr>
              <p:nvPr/>
            </p:nvSpPr>
            <p:spPr bwMode="auto">
              <a:xfrm>
                <a:off x="0" y="0"/>
                <a:ext cx="4214911" cy="2057400"/>
              </a:xfrm>
              <a:prstGeom prst="roundRect">
                <a:avLst>
                  <a:gd name="adj" fmla="val 4167"/>
                </a:avLst>
              </a:prstGeom>
              <a:solidFill>
                <a:srgbClr val="F2F2F2"/>
              </a:solidFill>
              <a:ln w="12700">
                <a:solidFill>
                  <a:srgbClr val="D9D9D9">
                    <a:alpha val="52156"/>
                  </a:srgbClr>
                </a:solidFill>
                <a:round/>
              </a:ln>
              <a:effectLst>
                <a:outerShdw dist="12700" dir="5400000" algn="ctr" rotWithShape="0">
                  <a:srgbClr val="000000">
                    <a:alpha val="26999"/>
                  </a:srgbClr>
                </a:outerShdw>
              </a:effectLst>
            </p:spPr>
            <p:txBody>
              <a:bodyPr anchor="ctr"/>
              <a:lstStyle/>
              <a:p>
                <a:pPr algn="ctr" eaLnBrk="1" hangingPunct="1">
                  <a:buFont typeface="Arial" panose="020B0604020202020204" pitchFamily="34" charset="0"/>
                  <a:buNone/>
                  <a:defRPr/>
                </a:pPr>
                <a:endParaRPr lang="zh-CN" altLang="en-US" sz="1400">
                  <a:solidFill>
                    <a:srgbClr val="FFFFFF"/>
                  </a:solidFill>
                  <a:ea typeface="微软雅黑 Light" panose="020B0502040204020203" pitchFamily="34" charset="-122"/>
                </a:endParaRPr>
              </a:p>
            </p:txBody>
          </p:sp>
          <p:sp>
            <p:nvSpPr>
              <p:cNvPr id="91" name="圆角矩形 13"/>
              <p:cNvSpPr>
                <a:spLocks noChangeArrowheads="1"/>
              </p:cNvSpPr>
              <p:nvPr/>
            </p:nvSpPr>
            <p:spPr bwMode="auto">
              <a:xfrm>
                <a:off x="2364678" y="217885"/>
                <a:ext cx="1621631" cy="1621631"/>
              </a:xfrm>
              <a:prstGeom prst="roundRect">
                <a:avLst>
                  <a:gd name="adj" fmla="val 4333"/>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1400">
                  <a:solidFill>
                    <a:srgbClr val="FFFFFF"/>
                  </a:solidFill>
                </a:endParaRPr>
              </a:p>
            </p:txBody>
          </p:sp>
          <p:sp>
            <p:nvSpPr>
              <p:cNvPr id="92" name="Freeform 6"/>
              <p:cNvSpPr>
                <a:spLocks noEditPoints="1"/>
              </p:cNvSpPr>
              <p:nvPr/>
            </p:nvSpPr>
            <p:spPr bwMode="auto">
              <a:xfrm>
                <a:off x="2740744" y="603750"/>
                <a:ext cx="869498" cy="849900"/>
              </a:xfrm>
              <a:custGeom>
                <a:avLst/>
                <a:gdLst>
                  <a:gd name="T0" fmla="*/ 2147483647 w 131"/>
                  <a:gd name="T1" fmla="*/ 264524713 h 128"/>
                  <a:gd name="T2" fmla="*/ 2147483647 w 131"/>
                  <a:gd name="T3" fmla="*/ 2147483647 h 128"/>
                  <a:gd name="T4" fmla="*/ 2147483647 w 131"/>
                  <a:gd name="T5" fmla="*/ 2147483647 h 128"/>
                  <a:gd name="T6" fmla="*/ 2147483647 w 131"/>
                  <a:gd name="T7" fmla="*/ 2147483647 h 128"/>
                  <a:gd name="T8" fmla="*/ 2147483647 w 131"/>
                  <a:gd name="T9" fmla="*/ 2147483647 h 128"/>
                  <a:gd name="T10" fmla="*/ 2147483647 w 131"/>
                  <a:gd name="T11" fmla="*/ 2147483647 h 128"/>
                  <a:gd name="T12" fmla="*/ 2147483647 w 131"/>
                  <a:gd name="T13" fmla="*/ 2147483647 h 128"/>
                  <a:gd name="T14" fmla="*/ 2147483647 w 131"/>
                  <a:gd name="T15" fmla="*/ 2147483647 h 128"/>
                  <a:gd name="T16" fmla="*/ 2147483647 w 131"/>
                  <a:gd name="T17" fmla="*/ 2147483647 h 128"/>
                  <a:gd name="T18" fmla="*/ 2147483647 w 131"/>
                  <a:gd name="T19" fmla="*/ 2147483647 h 128"/>
                  <a:gd name="T20" fmla="*/ 2147483647 w 131"/>
                  <a:gd name="T21" fmla="*/ 2147483647 h 128"/>
                  <a:gd name="T22" fmla="*/ 2147483647 w 131"/>
                  <a:gd name="T23" fmla="*/ 2147483647 h 128"/>
                  <a:gd name="T24" fmla="*/ 1497866001 w 131"/>
                  <a:gd name="T25" fmla="*/ 2147483647 h 128"/>
                  <a:gd name="T26" fmla="*/ 1630029635 w 131"/>
                  <a:gd name="T27" fmla="*/ 2147483647 h 128"/>
                  <a:gd name="T28" fmla="*/ 2026527591 w 131"/>
                  <a:gd name="T29" fmla="*/ 2147483647 h 128"/>
                  <a:gd name="T30" fmla="*/ 1453813668 w 131"/>
                  <a:gd name="T31" fmla="*/ 2147483647 h 128"/>
                  <a:gd name="T32" fmla="*/ 748936319 w 131"/>
                  <a:gd name="T33" fmla="*/ 2147483647 h 128"/>
                  <a:gd name="T34" fmla="*/ 1409754699 w 131"/>
                  <a:gd name="T35" fmla="*/ 2147483647 h 128"/>
                  <a:gd name="T36" fmla="*/ 1233538732 w 131"/>
                  <a:gd name="T37" fmla="*/ 2147483647 h 128"/>
                  <a:gd name="T38" fmla="*/ 2147483647 w 131"/>
                  <a:gd name="T39" fmla="*/ 2147483647 h 128"/>
                  <a:gd name="T40" fmla="*/ 2147483647 w 131"/>
                  <a:gd name="T41" fmla="*/ 2147483647 h 128"/>
                  <a:gd name="T42" fmla="*/ 2147483647 w 131"/>
                  <a:gd name="T43" fmla="*/ 2147483647 h 128"/>
                  <a:gd name="T44" fmla="*/ 2147483647 w 131"/>
                  <a:gd name="T45" fmla="*/ 2147483647 h 128"/>
                  <a:gd name="T46" fmla="*/ 1630029635 w 131"/>
                  <a:gd name="T47" fmla="*/ 2147483647 h 128"/>
                  <a:gd name="T48" fmla="*/ 1497866001 w 131"/>
                  <a:gd name="T49" fmla="*/ 2147483647 h 128"/>
                  <a:gd name="T50" fmla="*/ 1630029635 w 131"/>
                  <a:gd name="T51" fmla="*/ 2147483647 h 128"/>
                  <a:gd name="T52" fmla="*/ 2147483647 w 131"/>
                  <a:gd name="T53" fmla="*/ 2147483647 h 128"/>
                  <a:gd name="T54" fmla="*/ 2147483647 w 131"/>
                  <a:gd name="T55" fmla="*/ 1983938718 h 128"/>
                  <a:gd name="T56" fmla="*/ 2147483647 w 131"/>
                  <a:gd name="T57" fmla="*/ 2072115801 h 128"/>
                  <a:gd name="T58" fmla="*/ 2147483647 w 131"/>
                  <a:gd name="T59" fmla="*/ 2147483647 h 128"/>
                  <a:gd name="T60" fmla="*/ 2147483647 w 131"/>
                  <a:gd name="T61" fmla="*/ 2147483647 h 128"/>
                  <a:gd name="T62" fmla="*/ 528661382 w 131"/>
                  <a:gd name="T63" fmla="*/ 1851673093 h 128"/>
                  <a:gd name="T64" fmla="*/ 837040984 w 131"/>
                  <a:gd name="T65" fmla="*/ 2147483647 h 128"/>
                  <a:gd name="T66" fmla="*/ 1189486399 w 131"/>
                  <a:gd name="T67" fmla="*/ 2147483647 h 128"/>
                  <a:gd name="T68" fmla="*/ 1321650034 w 131"/>
                  <a:gd name="T69" fmla="*/ 2147483647 h 128"/>
                  <a:gd name="T70" fmla="*/ 2147483647 w 131"/>
                  <a:gd name="T71" fmla="*/ 1851673093 h 128"/>
                  <a:gd name="T72" fmla="*/ 2147483647 w 131"/>
                  <a:gd name="T73" fmla="*/ 2147483647 h 128"/>
                  <a:gd name="T74" fmla="*/ 2147483647 w 131"/>
                  <a:gd name="T75" fmla="*/ 2147483647 h 128"/>
                  <a:gd name="T76" fmla="*/ 2147483647 w 131"/>
                  <a:gd name="T77" fmla="*/ 1983938718 h 128"/>
                  <a:gd name="T78" fmla="*/ 2147483647 w 131"/>
                  <a:gd name="T79" fmla="*/ 1851673093 h 128"/>
                  <a:gd name="T80" fmla="*/ 2147483647 w 131"/>
                  <a:gd name="T81" fmla="*/ 1543066167 h 128"/>
                  <a:gd name="T82" fmla="*/ 1894363956 w 131"/>
                  <a:gd name="T83" fmla="*/ 2072115801 h 128"/>
                  <a:gd name="T84" fmla="*/ 2147483647 w 131"/>
                  <a:gd name="T85" fmla="*/ 1587148069 h 128"/>
                  <a:gd name="T86" fmla="*/ 2147483647 w 131"/>
                  <a:gd name="T87" fmla="*/ 1322623460 h 128"/>
                  <a:gd name="T88" fmla="*/ 1585977303 w 131"/>
                  <a:gd name="T89" fmla="*/ 2072115801 h 128"/>
                  <a:gd name="T90" fmla="*/ 1938416288 w 131"/>
                  <a:gd name="T91" fmla="*/ 1543066167 h 128"/>
                  <a:gd name="T92" fmla="*/ 2147483647 w 131"/>
                  <a:gd name="T93" fmla="*/ 1058098851 h 128"/>
                  <a:gd name="T94" fmla="*/ 2070579923 w 131"/>
                  <a:gd name="T95" fmla="*/ 573137967 h 128"/>
                  <a:gd name="T96" fmla="*/ 2147483647 w 131"/>
                  <a:gd name="T97" fmla="*/ 1278534919 h 128"/>
                  <a:gd name="T98" fmla="*/ 2147483647 w 131"/>
                  <a:gd name="T99" fmla="*/ 1763502650 h 128"/>
                  <a:gd name="T100" fmla="*/ 2147483647 w 131"/>
                  <a:gd name="T101" fmla="*/ 1719413694 h 128"/>
                  <a:gd name="T102" fmla="*/ 2147483647 w 131"/>
                  <a:gd name="T103" fmla="*/ 1675325152 h 128"/>
                  <a:gd name="T104" fmla="*/ 2147483647 w 131"/>
                  <a:gd name="T105" fmla="*/ 1763502650 h 128"/>
                  <a:gd name="T106" fmla="*/ 2147483647 w 131"/>
                  <a:gd name="T107" fmla="*/ 1190364476 h 128"/>
                  <a:gd name="T108" fmla="*/ 2147483647 w 131"/>
                  <a:gd name="T109" fmla="*/ 617226508 h 128"/>
                  <a:gd name="T110" fmla="*/ 2147483647 w 131"/>
                  <a:gd name="T111" fmla="*/ 881751325 h 128"/>
                  <a:gd name="T112" fmla="*/ 2147483647 w 131"/>
                  <a:gd name="T113" fmla="*/ 1234453017 h 128"/>
                  <a:gd name="T114" fmla="*/ 2147483647 w 131"/>
                  <a:gd name="T115" fmla="*/ 1454889085 h 128"/>
                  <a:gd name="T116" fmla="*/ 2147483647 w 131"/>
                  <a:gd name="T117" fmla="*/ 484960884 h 128"/>
                  <a:gd name="T118" fmla="*/ 2147483647 w 131"/>
                  <a:gd name="T119" fmla="*/ 837662576 h 128"/>
                  <a:gd name="T120" fmla="*/ 2147483647 w 131"/>
                  <a:gd name="T121" fmla="*/ 484960884 h 128"/>
                  <a:gd name="T122" fmla="*/ 2147483647 w 131"/>
                  <a:gd name="T123" fmla="*/ 264524713 h 1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1"/>
                  <a:gd name="T187" fmla="*/ 0 h 128"/>
                  <a:gd name="T188" fmla="*/ 131 w 131"/>
                  <a:gd name="T189" fmla="*/ 128 h 1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1" h="128">
                    <a:moveTo>
                      <a:pt x="65" y="128"/>
                    </a:moveTo>
                    <a:cubicBezTo>
                      <a:pt x="56" y="128"/>
                      <a:pt x="47" y="126"/>
                      <a:pt x="39" y="122"/>
                    </a:cubicBezTo>
                    <a:cubicBezTo>
                      <a:pt x="24" y="115"/>
                      <a:pt x="13" y="103"/>
                      <a:pt x="7" y="88"/>
                    </a:cubicBezTo>
                    <a:cubicBezTo>
                      <a:pt x="0" y="71"/>
                      <a:pt x="0" y="53"/>
                      <a:pt x="8" y="37"/>
                    </a:cubicBezTo>
                    <a:cubicBezTo>
                      <a:pt x="15" y="21"/>
                      <a:pt x="29" y="8"/>
                      <a:pt x="46" y="3"/>
                    </a:cubicBezTo>
                    <a:cubicBezTo>
                      <a:pt x="52" y="1"/>
                      <a:pt x="59" y="0"/>
                      <a:pt x="66" y="0"/>
                    </a:cubicBezTo>
                    <a:cubicBezTo>
                      <a:pt x="75" y="0"/>
                      <a:pt x="84" y="2"/>
                      <a:pt x="93" y="6"/>
                    </a:cubicBezTo>
                    <a:cubicBezTo>
                      <a:pt x="107" y="13"/>
                      <a:pt x="118" y="25"/>
                      <a:pt x="125" y="40"/>
                    </a:cubicBezTo>
                    <a:cubicBezTo>
                      <a:pt x="131" y="56"/>
                      <a:pt x="131" y="75"/>
                      <a:pt x="123" y="91"/>
                    </a:cubicBezTo>
                    <a:cubicBezTo>
                      <a:pt x="116" y="107"/>
                      <a:pt x="102" y="119"/>
                      <a:pt x="85" y="124"/>
                    </a:cubicBezTo>
                    <a:cubicBezTo>
                      <a:pt x="79" y="127"/>
                      <a:pt x="72" y="128"/>
                      <a:pt x="65" y="128"/>
                    </a:cubicBezTo>
                    <a:close/>
                    <a:moveTo>
                      <a:pt x="70" y="110"/>
                    </a:moveTo>
                    <a:cubicBezTo>
                      <a:pt x="69" y="110"/>
                      <a:pt x="69" y="110"/>
                      <a:pt x="69" y="110"/>
                    </a:cubicBezTo>
                    <a:cubicBezTo>
                      <a:pt x="69" y="111"/>
                      <a:pt x="67" y="112"/>
                      <a:pt x="67" y="112"/>
                    </a:cubicBezTo>
                    <a:cubicBezTo>
                      <a:pt x="67" y="112"/>
                      <a:pt x="65" y="113"/>
                      <a:pt x="65" y="113"/>
                    </a:cubicBezTo>
                    <a:cubicBezTo>
                      <a:pt x="64" y="114"/>
                      <a:pt x="63" y="114"/>
                      <a:pt x="62" y="115"/>
                    </a:cubicBezTo>
                    <a:cubicBezTo>
                      <a:pt x="62" y="115"/>
                      <a:pt x="62" y="115"/>
                      <a:pt x="62" y="115"/>
                    </a:cubicBezTo>
                    <a:cubicBezTo>
                      <a:pt x="61" y="115"/>
                      <a:pt x="61" y="115"/>
                      <a:pt x="60" y="116"/>
                    </a:cubicBezTo>
                    <a:cubicBezTo>
                      <a:pt x="60" y="116"/>
                      <a:pt x="58" y="117"/>
                      <a:pt x="58" y="117"/>
                    </a:cubicBezTo>
                    <a:cubicBezTo>
                      <a:pt x="57" y="117"/>
                      <a:pt x="57" y="117"/>
                      <a:pt x="57" y="117"/>
                    </a:cubicBezTo>
                    <a:cubicBezTo>
                      <a:pt x="56" y="117"/>
                      <a:pt x="54" y="118"/>
                      <a:pt x="54" y="118"/>
                    </a:cubicBezTo>
                    <a:cubicBezTo>
                      <a:pt x="54" y="119"/>
                      <a:pt x="53" y="119"/>
                      <a:pt x="52" y="119"/>
                    </a:cubicBezTo>
                    <a:cubicBezTo>
                      <a:pt x="51" y="119"/>
                      <a:pt x="51" y="119"/>
                      <a:pt x="51" y="119"/>
                    </a:cubicBezTo>
                    <a:cubicBezTo>
                      <a:pt x="52" y="120"/>
                      <a:pt x="52" y="120"/>
                      <a:pt x="52" y="120"/>
                    </a:cubicBezTo>
                    <a:cubicBezTo>
                      <a:pt x="56" y="121"/>
                      <a:pt x="61" y="121"/>
                      <a:pt x="65" y="121"/>
                    </a:cubicBezTo>
                    <a:cubicBezTo>
                      <a:pt x="70" y="121"/>
                      <a:pt x="75" y="121"/>
                      <a:pt x="79" y="120"/>
                    </a:cubicBezTo>
                    <a:cubicBezTo>
                      <a:pt x="80" y="120"/>
                      <a:pt x="80" y="120"/>
                      <a:pt x="80" y="120"/>
                    </a:cubicBezTo>
                    <a:cubicBezTo>
                      <a:pt x="79" y="119"/>
                      <a:pt x="79" y="119"/>
                      <a:pt x="79" y="119"/>
                    </a:cubicBezTo>
                    <a:cubicBezTo>
                      <a:pt x="79" y="118"/>
                      <a:pt x="79" y="118"/>
                      <a:pt x="78" y="117"/>
                    </a:cubicBezTo>
                    <a:cubicBezTo>
                      <a:pt x="78" y="116"/>
                      <a:pt x="78" y="116"/>
                      <a:pt x="78" y="116"/>
                    </a:cubicBezTo>
                    <a:cubicBezTo>
                      <a:pt x="78" y="115"/>
                      <a:pt x="77" y="115"/>
                      <a:pt x="77" y="114"/>
                    </a:cubicBezTo>
                    <a:cubicBezTo>
                      <a:pt x="76" y="113"/>
                      <a:pt x="76" y="113"/>
                      <a:pt x="76" y="113"/>
                    </a:cubicBezTo>
                    <a:cubicBezTo>
                      <a:pt x="76" y="113"/>
                      <a:pt x="75" y="112"/>
                      <a:pt x="75" y="111"/>
                    </a:cubicBezTo>
                    <a:cubicBezTo>
                      <a:pt x="74" y="111"/>
                      <a:pt x="74" y="111"/>
                      <a:pt x="74" y="111"/>
                    </a:cubicBezTo>
                    <a:cubicBezTo>
                      <a:pt x="74" y="110"/>
                      <a:pt x="74" y="109"/>
                      <a:pt x="73" y="109"/>
                    </a:cubicBezTo>
                    <a:cubicBezTo>
                      <a:pt x="73" y="108"/>
                      <a:pt x="73" y="108"/>
                      <a:pt x="73" y="108"/>
                    </a:cubicBezTo>
                    <a:cubicBezTo>
                      <a:pt x="73" y="108"/>
                      <a:pt x="71" y="109"/>
                      <a:pt x="70" y="110"/>
                    </a:cubicBezTo>
                    <a:close/>
                    <a:moveTo>
                      <a:pt x="94" y="82"/>
                    </a:moveTo>
                    <a:cubicBezTo>
                      <a:pt x="94" y="83"/>
                      <a:pt x="94" y="83"/>
                      <a:pt x="94" y="83"/>
                    </a:cubicBezTo>
                    <a:cubicBezTo>
                      <a:pt x="93" y="84"/>
                      <a:pt x="93" y="85"/>
                      <a:pt x="92" y="86"/>
                    </a:cubicBezTo>
                    <a:cubicBezTo>
                      <a:pt x="91" y="87"/>
                      <a:pt x="91" y="87"/>
                      <a:pt x="91" y="87"/>
                    </a:cubicBezTo>
                    <a:cubicBezTo>
                      <a:pt x="91" y="88"/>
                      <a:pt x="91" y="89"/>
                      <a:pt x="90" y="89"/>
                    </a:cubicBezTo>
                    <a:cubicBezTo>
                      <a:pt x="90" y="90"/>
                      <a:pt x="89" y="90"/>
                      <a:pt x="89" y="91"/>
                    </a:cubicBezTo>
                    <a:cubicBezTo>
                      <a:pt x="89" y="91"/>
                      <a:pt x="88" y="92"/>
                      <a:pt x="88" y="93"/>
                    </a:cubicBezTo>
                    <a:cubicBezTo>
                      <a:pt x="87" y="93"/>
                      <a:pt x="87" y="94"/>
                      <a:pt x="86" y="94"/>
                    </a:cubicBezTo>
                    <a:cubicBezTo>
                      <a:pt x="86" y="95"/>
                      <a:pt x="85" y="96"/>
                      <a:pt x="85" y="96"/>
                    </a:cubicBezTo>
                    <a:cubicBezTo>
                      <a:pt x="85" y="97"/>
                      <a:pt x="84" y="97"/>
                      <a:pt x="84" y="98"/>
                    </a:cubicBezTo>
                    <a:cubicBezTo>
                      <a:pt x="83" y="98"/>
                      <a:pt x="83" y="99"/>
                      <a:pt x="82" y="99"/>
                    </a:cubicBezTo>
                    <a:cubicBezTo>
                      <a:pt x="81" y="100"/>
                      <a:pt x="81" y="100"/>
                      <a:pt x="81" y="101"/>
                    </a:cubicBezTo>
                    <a:cubicBezTo>
                      <a:pt x="80" y="101"/>
                      <a:pt x="80" y="102"/>
                      <a:pt x="79" y="102"/>
                    </a:cubicBezTo>
                    <a:cubicBezTo>
                      <a:pt x="78" y="104"/>
                      <a:pt x="78" y="104"/>
                      <a:pt x="78" y="104"/>
                    </a:cubicBezTo>
                    <a:cubicBezTo>
                      <a:pt x="77" y="104"/>
                      <a:pt x="77" y="104"/>
                      <a:pt x="77" y="104"/>
                    </a:cubicBezTo>
                    <a:cubicBezTo>
                      <a:pt x="78" y="105"/>
                      <a:pt x="78" y="105"/>
                      <a:pt x="78" y="105"/>
                    </a:cubicBezTo>
                    <a:cubicBezTo>
                      <a:pt x="78" y="106"/>
                      <a:pt x="79" y="106"/>
                      <a:pt x="79" y="107"/>
                    </a:cubicBezTo>
                    <a:cubicBezTo>
                      <a:pt x="80" y="108"/>
                      <a:pt x="80" y="108"/>
                      <a:pt x="80" y="108"/>
                    </a:cubicBezTo>
                    <a:cubicBezTo>
                      <a:pt x="81" y="109"/>
                      <a:pt x="81" y="110"/>
                      <a:pt x="82" y="111"/>
                    </a:cubicBezTo>
                    <a:cubicBezTo>
                      <a:pt x="83" y="112"/>
                      <a:pt x="83" y="113"/>
                      <a:pt x="84" y="114"/>
                    </a:cubicBezTo>
                    <a:cubicBezTo>
                      <a:pt x="84" y="114"/>
                      <a:pt x="84" y="114"/>
                      <a:pt x="84" y="114"/>
                    </a:cubicBezTo>
                    <a:cubicBezTo>
                      <a:pt x="85" y="115"/>
                      <a:pt x="85" y="116"/>
                      <a:pt x="85" y="117"/>
                    </a:cubicBezTo>
                    <a:cubicBezTo>
                      <a:pt x="85" y="117"/>
                      <a:pt x="85" y="117"/>
                      <a:pt x="85" y="117"/>
                    </a:cubicBezTo>
                    <a:cubicBezTo>
                      <a:pt x="86" y="118"/>
                      <a:pt x="86" y="118"/>
                      <a:pt x="86" y="118"/>
                    </a:cubicBezTo>
                    <a:cubicBezTo>
                      <a:pt x="99" y="113"/>
                      <a:pt x="110" y="103"/>
                      <a:pt x="116" y="91"/>
                    </a:cubicBezTo>
                    <a:cubicBezTo>
                      <a:pt x="117" y="91"/>
                      <a:pt x="117" y="91"/>
                      <a:pt x="117" y="91"/>
                    </a:cubicBezTo>
                    <a:cubicBezTo>
                      <a:pt x="95" y="81"/>
                      <a:pt x="95" y="81"/>
                      <a:pt x="95" y="81"/>
                    </a:cubicBezTo>
                    <a:lnTo>
                      <a:pt x="94" y="82"/>
                    </a:lnTo>
                    <a:close/>
                    <a:moveTo>
                      <a:pt x="55" y="94"/>
                    </a:moveTo>
                    <a:cubicBezTo>
                      <a:pt x="45" y="115"/>
                      <a:pt x="45" y="115"/>
                      <a:pt x="45" y="115"/>
                    </a:cubicBezTo>
                    <a:cubicBezTo>
                      <a:pt x="47" y="114"/>
                      <a:pt x="47" y="114"/>
                      <a:pt x="47" y="114"/>
                    </a:cubicBezTo>
                    <a:cubicBezTo>
                      <a:pt x="48" y="114"/>
                      <a:pt x="48" y="114"/>
                      <a:pt x="48" y="114"/>
                    </a:cubicBezTo>
                    <a:cubicBezTo>
                      <a:pt x="49" y="114"/>
                      <a:pt x="50" y="113"/>
                      <a:pt x="52" y="113"/>
                    </a:cubicBezTo>
                    <a:cubicBezTo>
                      <a:pt x="53" y="112"/>
                      <a:pt x="54" y="112"/>
                      <a:pt x="56" y="111"/>
                    </a:cubicBezTo>
                    <a:cubicBezTo>
                      <a:pt x="57" y="111"/>
                      <a:pt x="57" y="111"/>
                      <a:pt x="57" y="111"/>
                    </a:cubicBezTo>
                    <a:cubicBezTo>
                      <a:pt x="58" y="110"/>
                      <a:pt x="58" y="110"/>
                      <a:pt x="59" y="109"/>
                    </a:cubicBezTo>
                    <a:cubicBezTo>
                      <a:pt x="60" y="109"/>
                      <a:pt x="60" y="109"/>
                      <a:pt x="61" y="109"/>
                    </a:cubicBezTo>
                    <a:cubicBezTo>
                      <a:pt x="61" y="108"/>
                      <a:pt x="62" y="108"/>
                      <a:pt x="63" y="107"/>
                    </a:cubicBezTo>
                    <a:cubicBezTo>
                      <a:pt x="63" y="107"/>
                      <a:pt x="64" y="107"/>
                      <a:pt x="64" y="106"/>
                    </a:cubicBezTo>
                    <a:cubicBezTo>
                      <a:pt x="65" y="106"/>
                      <a:pt x="66" y="105"/>
                      <a:pt x="67" y="105"/>
                    </a:cubicBezTo>
                    <a:cubicBezTo>
                      <a:pt x="68" y="104"/>
                      <a:pt x="68" y="104"/>
                      <a:pt x="68" y="104"/>
                    </a:cubicBezTo>
                    <a:cubicBezTo>
                      <a:pt x="68" y="103"/>
                      <a:pt x="68" y="103"/>
                      <a:pt x="68" y="103"/>
                    </a:cubicBezTo>
                    <a:cubicBezTo>
                      <a:pt x="68" y="103"/>
                      <a:pt x="66" y="102"/>
                      <a:pt x="66" y="102"/>
                    </a:cubicBezTo>
                    <a:cubicBezTo>
                      <a:pt x="66" y="101"/>
                      <a:pt x="65" y="101"/>
                      <a:pt x="64" y="100"/>
                    </a:cubicBezTo>
                    <a:cubicBezTo>
                      <a:pt x="64" y="100"/>
                      <a:pt x="64" y="100"/>
                      <a:pt x="64" y="100"/>
                    </a:cubicBezTo>
                    <a:cubicBezTo>
                      <a:pt x="64" y="99"/>
                      <a:pt x="63" y="99"/>
                      <a:pt x="62" y="98"/>
                    </a:cubicBezTo>
                    <a:cubicBezTo>
                      <a:pt x="62" y="98"/>
                      <a:pt x="61" y="97"/>
                      <a:pt x="60" y="97"/>
                    </a:cubicBezTo>
                    <a:cubicBezTo>
                      <a:pt x="60" y="97"/>
                      <a:pt x="58" y="96"/>
                      <a:pt x="58" y="95"/>
                    </a:cubicBezTo>
                    <a:cubicBezTo>
                      <a:pt x="57" y="95"/>
                      <a:pt x="57" y="95"/>
                      <a:pt x="57" y="95"/>
                    </a:cubicBezTo>
                    <a:cubicBezTo>
                      <a:pt x="56" y="94"/>
                      <a:pt x="56" y="94"/>
                      <a:pt x="55" y="94"/>
                    </a:cubicBezTo>
                    <a:cubicBezTo>
                      <a:pt x="55" y="94"/>
                      <a:pt x="55" y="94"/>
                      <a:pt x="55" y="94"/>
                    </a:cubicBezTo>
                    <a:close/>
                    <a:moveTo>
                      <a:pt x="33" y="88"/>
                    </a:moveTo>
                    <a:cubicBezTo>
                      <a:pt x="33" y="89"/>
                      <a:pt x="33" y="89"/>
                      <a:pt x="33" y="89"/>
                    </a:cubicBezTo>
                    <a:cubicBezTo>
                      <a:pt x="33" y="90"/>
                      <a:pt x="34" y="91"/>
                      <a:pt x="34" y="92"/>
                    </a:cubicBezTo>
                    <a:cubicBezTo>
                      <a:pt x="34" y="93"/>
                      <a:pt x="34" y="93"/>
                      <a:pt x="34" y="94"/>
                    </a:cubicBezTo>
                    <a:cubicBezTo>
                      <a:pt x="34" y="95"/>
                      <a:pt x="34" y="95"/>
                      <a:pt x="34" y="96"/>
                    </a:cubicBezTo>
                    <a:cubicBezTo>
                      <a:pt x="35" y="98"/>
                      <a:pt x="35" y="98"/>
                      <a:pt x="35" y="98"/>
                    </a:cubicBezTo>
                    <a:cubicBezTo>
                      <a:pt x="35" y="99"/>
                      <a:pt x="35" y="100"/>
                      <a:pt x="35" y="101"/>
                    </a:cubicBezTo>
                    <a:cubicBezTo>
                      <a:pt x="36" y="102"/>
                      <a:pt x="36" y="102"/>
                      <a:pt x="36" y="102"/>
                    </a:cubicBezTo>
                    <a:cubicBezTo>
                      <a:pt x="36" y="103"/>
                      <a:pt x="36" y="104"/>
                      <a:pt x="37" y="106"/>
                    </a:cubicBezTo>
                    <a:cubicBezTo>
                      <a:pt x="37" y="106"/>
                      <a:pt x="37" y="106"/>
                      <a:pt x="37" y="106"/>
                    </a:cubicBezTo>
                    <a:cubicBezTo>
                      <a:pt x="37" y="107"/>
                      <a:pt x="38" y="108"/>
                      <a:pt x="38" y="109"/>
                    </a:cubicBezTo>
                    <a:cubicBezTo>
                      <a:pt x="39" y="112"/>
                      <a:pt x="39" y="112"/>
                      <a:pt x="39" y="112"/>
                    </a:cubicBezTo>
                    <a:cubicBezTo>
                      <a:pt x="40" y="111"/>
                      <a:pt x="40" y="111"/>
                      <a:pt x="40" y="111"/>
                    </a:cubicBezTo>
                    <a:cubicBezTo>
                      <a:pt x="49" y="91"/>
                      <a:pt x="49" y="91"/>
                      <a:pt x="49" y="91"/>
                    </a:cubicBezTo>
                    <a:cubicBezTo>
                      <a:pt x="49" y="91"/>
                      <a:pt x="49" y="91"/>
                      <a:pt x="49" y="91"/>
                    </a:cubicBezTo>
                    <a:cubicBezTo>
                      <a:pt x="48" y="91"/>
                      <a:pt x="48" y="90"/>
                      <a:pt x="47" y="90"/>
                    </a:cubicBezTo>
                    <a:cubicBezTo>
                      <a:pt x="46" y="90"/>
                      <a:pt x="46" y="90"/>
                      <a:pt x="46" y="90"/>
                    </a:cubicBezTo>
                    <a:cubicBezTo>
                      <a:pt x="46" y="90"/>
                      <a:pt x="45" y="90"/>
                      <a:pt x="45" y="89"/>
                    </a:cubicBezTo>
                    <a:cubicBezTo>
                      <a:pt x="44" y="89"/>
                      <a:pt x="44" y="89"/>
                      <a:pt x="44" y="89"/>
                    </a:cubicBezTo>
                    <a:cubicBezTo>
                      <a:pt x="43" y="89"/>
                      <a:pt x="41" y="88"/>
                      <a:pt x="41" y="88"/>
                    </a:cubicBezTo>
                    <a:cubicBezTo>
                      <a:pt x="40" y="88"/>
                      <a:pt x="40" y="88"/>
                      <a:pt x="39" y="88"/>
                    </a:cubicBezTo>
                    <a:cubicBezTo>
                      <a:pt x="38" y="88"/>
                      <a:pt x="38" y="88"/>
                      <a:pt x="38" y="88"/>
                    </a:cubicBezTo>
                    <a:cubicBezTo>
                      <a:pt x="38" y="88"/>
                      <a:pt x="37" y="88"/>
                      <a:pt x="36" y="87"/>
                    </a:cubicBezTo>
                    <a:cubicBezTo>
                      <a:pt x="33" y="87"/>
                      <a:pt x="33" y="87"/>
                      <a:pt x="33" y="87"/>
                    </a:cubicBezTo>
                    <a:lnTo>
                      <a:pt x="33" y="88"/>
                    </a:lnTo>
                    <a:close/>
                    <a:moveTo>
                      <a:pt x="26" y="87"/>
                    </a:moveTo>
                    <a:cubicBezTo>
                      <a:pt x="25" y="87"/>
                      <a:pt x="25" y="87"/>
                      <a:pt x="24" y="87"/>
                    </a:cubicBezTo>
                    <a:cubicBezTo>
                      <a:pt x="23" y="87"/>
                      <a:pt x="23" y="87"/>
                      <a:pt x="23" y="87"/>
                    </a:cubicBezTo>
                    <a:cubicBezTo>
                      <a:pt x="22" y="87"/>
                      <a:pt x="21" y="87"/>
                      <a:pt x="21" y="87"/>
                    </a:cubicBezTo>
                    <a:cubicBezTo>
                      <a:pt x="20" y="87"/>
                      <a:pt x="20" y="87"/>
                      <a:pt x="20" y="87"/>
                    </a:cubicBezTo>
                    <a:cubicBezTo>
                      <a:pt x="19" y="88"/>
                      <a:pt x="18" y="88"/>
                      <a:pt x="17" y="88"/>
                    </a:cubicBezTo>
                    <a:cubicBezTo>
                      <a:pt x="17" y="88"/>
                      <a:pt x="17" y="88"/>
                      <a:pt x="17" y="88"/>
                    </a:cubicBezTo>
                    <a:cubicBezTo>
                      <a:pt x="16" y="88"/>
                      <a:pt x="15" y="88"/>
                      <a:pt x="14" y="88"/>
                    </a:cubicBezTo>
                    <a:cubicBezTo>
                      <a:pt x="13" y="89"/>
                      <a:pt x="13" y="89"/>
                      <a:pt x="13" y="89"/>
                    </a:cubicBezTo>
                    <a:cubicBezTo>
                      <a:pt x="14" y="89"/>
                      <a:pt x="14" y="89"/>
                      <a:pt x="14" y="89"/>
                    </a:cubicBezTo>
                    <a:cubicBezTo>
                      <a:pt x="18" y="97"/>
                      <a:pt x="24" y="105"/>
                      <a:pt x="31" y="110"/>
                    </a:cubicBezTo>
                    <a:cubicBezTo>
                      <a:pt x="32" y="111"/>
                      <a:pt x="32" y="111"/>
                      <a:pt x="32" y="111"/>
                    </a:cubicBezTo>
                    <a:cubicBezTo>
                      <a:pt x="32" y="110"/>
                      <a:pt x="32" y="110"/>
                      <a:pt x="32" y="110"/>
                    </a:cubicBezTo>
                    <a:cubicBezTo>
                      <a:pt x="31" y="108"/>
                      <a:pt x="31" y="108"/>
                      <a:pt x="31" y="108"/>
                    </a:cubicBezTo>
                    <a:cubicBezTo>
                      <a:pt x="31" y="106"/>
                      <a:pt x="30" y="105"/>
                      <a:pt x="30" y="104"/>
                    </a:cubicBezTo>
                    <a:cubicBezTo>
                      <a:pt x="30" y="103"/>
                      <a:pt x="30" y="103"/>
                      <a:pt x="30" y="103"/>
                    </a:cubicBezTo>
                    <a:cubicBezTo>
                      <a:pt x="29" y="101"/>
                      <a:pt x="29" y="100"/>
                      <a:pt x="29" y="99"/>
                    </a:cubicBezTo>
                    <a:cubicBezTo>
                      <a:pt x="29" y="98"/>
                      <a:pt x="29" y="98"/>
                      <a:pt x="29" y="98"/>
                    </a:cubicBezTo>
                    <a:cubicBezTo>
                      <a:pt x="28" y="97"/>
                      <a:pt x="28" y="96"/>
                      <a:pt x="28" y="94"/>
                    </a:cubicBezTo>
                    <a:cubicBezTo>
                      <a:pt x="28" y="94"/>
                      <a:pt x="28" y="94"/>
                      <a:pt x="28" y="94"/>
                    </a:cubicBezTo>
                    <a:cubicBezTo>
                      <a:pt x="28" y="92"/>
                      <a:pt x="27" y="91"/>
                      <a:pt x="27" y="89"/>
                    </a:cubicBezTo>
                    <a:cubicBezTo>
                      <a:pt x="27" y="87"/>
                      <a:pt x="27" y="87"/>
                      <a:pt x="27" y="87"/>
                    </a:cubicBezTo>
                    <a:lnTo>
                      <a:pt x="26" y="87"/>
                    </a:lnTo>
                    <a:close/>
                    <a:moveTo>
                      <a:pt x="58" y="88"/>
                    </a:moveTo>
                    <a:cubicBezTo>
                      <a:pt x="58" y="89"/>
                      <a:pt x="58" y="89"/>
                      <a:pt x="58" y="89"/>
                    </a:cubicBezTo>
                    <a:cubicBezTo>
                      <a:pt x="59" y="89"/>
                      <a:pt x="60" y="89"/>
                      <a:pt x="60" y="90"/>
                    </a:cubicBezTo>
                    <a:cubicBezTo>
                      <a:pt x="60" y="90"/>
                      <a:pt x="62" y="91"/>
                      <a:pt x="63" y="91"/>
                    </a:cubicBezTo>
                    <a:cubicBezTo>
                      <a:pt x="64" y="92"/>
                      <a:pt x="64" y="92"/>
                      <a:pt x="64" y="92"/>
                    </a:cubicBezTo>
                    <a:cubicBezTo>
                      <a:pt x="64" y="92"/>
                      <a:pt x="65" y="93"/>
                      <a:pt x="65" y="93"/>
                    </a:cubicBezTo>
                    <a:cubicBezTo>
                      <a:pt x="66" y="94"/>
                      <a:pt x="66" y="94"/>
                      <a:pt x="66" y="94"/>
                    </a:cubicBezTo>
                    <a:cubicBezTo>
                      <a:pt x="67" y="94"/>
                      <a:pt x="67" y="94"/>
                      <a:pt x="68" y="95"/>
                    </a:cubicBezTo>
                    <a:cubicBezTo>
                      <a:pt x="68" y="95"/>
                      <a:pt x="68" y="95"/>
                      <a:pt x="68" y="95"/>
                    </a:cubicBezTo>
                    <a:cubicBezTo>
                      <a:pt x="69" y="96"/>
                      <a:pt x="70" y="96"/>
                      <a:pt x="70" y="97"/>
                    </a:cubicBezTo>
                    <a:cubicBezTo>
                      <a:pt x="71" y="97"/>
                      <a:pt x="71" y="97"/>
                      <a:pt x="71" y="97"/>
                    </a:cubicBezTo>
                    <a:cubicBezTo>
                      <a:pt x="71" y="98"/>
                      <a:pt x="72" y="99"/>
                      <a:pt x="73" y="99"/>
                    </a:cubicBezTo>
                    <a:cubicBezTo>
                      <a:pt x="73" y="100"/>
                      <a:pt x="73" y="100"/>
                      <a:pt x="73" y="100"/>
                    </a:cubicBezTo>
                    <a:cubicBezTo>
                      <a:pt x="74" y="99"/>
                      <a:pt x="74" y="99"/>
                      <a:pt x="74" y="99"/>
                    </a:cubicBezTo>
                    <a:cubicBezTo>
                      <a:pt x="75" y="98"/>
                      <a:pt x="75" y="98"/>
                      <a:pt x="75" y="98"/>
                    </a:cubicBezTo>
                    <a:cubicBezTo>
                      <a:pt x="76" y="97"/>
                      <a:pt x="76" y="97"/>
                      <a:pt x="77" y="96"/>
                    </a:cubicBezTo>
                    <a:cubicBezTo>
                      <a:pt x="78" y="95"/>
                      <a:pt x="78" y="95"/>
                      <a:pt x="78" y="95"/>
                    </a:cubicBezTo>
                    <a:cubicBezTo>
                      <a:pt x="78" y="95"/>
                      <a:pt x="79" y="94"/>
                      <a:pt x="79" y="94"/>
                    </a:cubicBezTo>
                    <a:cubicBezTo>
                      <a:pt x="80" y="93"/>
                      <a:pt x="80" y="93"/>
                      <a:pt x="80" y="92"/>
                    </a:cubicBezTo>
                    <a:cubicBezTo>
                      <a:pt x="81" y="92"/>
                      <a:pt x="81" y="91"/>
                      <a:pt x="82" y="91"/>
                    </a:cubicBezTo>
                    <a:cubicBezTo>
                      <a:pt x="83" y="89"/>
                      <a:pt x="83" y="89"/>
                      <a:pt x="83" y="89"/>
                    </a:cubicBezTo>
                    <a:cubicBezTo>
                      <a:pt x="83" y="89"/>
                      <a:pt x="84" y="87"/>
                      <a:pt x="84" y="87"/>
                    </a:cubicBezTo>
                    <a:cubicBezTo>
                      <a:pt x="85" y="86"/>
                      <a:pt x="85" y="86"/>
                      <a:pt x="85" y="86"/>
                    </a:cubicBezTo>
                    <a:cubicBezTo>
                      <a:pt x="85" y="85"/>
                      <a:pt x="86" y="85"/>
                      <a:pt x="86" y="84"/>
                    </a:cubicBezTo>
                    <a:cubicBezTo>
                      <a:pt x="87" y="83"/>
                      <a:pt x="87" y="83"/>
                      <a:pt x="87" y="83"/>
                    </a:cubicBezTo>
                    <a:cubicBezTo>
                      <a:pt x="88" y="82"/>
                      <a:pt x="88" y="81"/>
                      <a:pt x="88" y="80"/>
                    </a:cubicBezTo>
                    <a:cubicBezTo>
                      <a:pt x="89" y="79"/>
                      <a:pt x="89" y="79"/>
                      <a:pt x="89" y="79"/>
                    </a:cubicBezTo>
                    <a:cubicBezTo>
                      <a:pt x="89" y="78"/>
                      <a:pt x="89" y="78"/>
                      <a:pt x="89" y="78"/>
                    </a:cubicBezTo>
                    <a:cubicBezTo>
                      <a:pt x="67" y="68"/>
                      <a:pt x="67" y="68"/>
                      <a:pt x="67" y="68"/>
                    </a:cubicBezTo>
                    <a:lnTo>
                      <a:pt x="58" y="88"/>
                    </a:lnTo>
                    <a:close/>
                    <a:moveTo>
                      <a:pt x="38" y="57"/>
                    </a:moveTo>
                    <a:cubicBezTo>
                      <a:pt x="38" y="58"/>
                      <a:pt x="37" y="58"/>
                      <a:pt x="37" y="59"/>
                    </a:cubicBezTo>
                    <a:cubicBezTo>
                      <a:pt x="37" y="60"/>
                      <a:pt x="37" y="60"/>
                      <a:pt x="37" y="61"/>
                    </a:cubicBezTo>
                    <a:cubicBezTo>
                      <a:pt x="36" y="62"/>
                      <a:pt x="36" y="62"/>
                      <a:pt x="36" y="63"/>
                    </a:cubicBezTo>
                    <a:cubicBezTo>
                      <a:pt x="36" y="64"/>
                      <a:pt x="36" y="64"/>
                      <a:pt x="36" y="65"/>
                    </a:cubicBezTo>
                    <a:cubicBezTo>
                      <a:pt x="35" y="65"/>
                      <a:pt x="35" y="66"/>
                      <a:pt x="35" y="67"/>
                    </a:cubicBezTo>
                    <a:cubicBezTo>
                      <a:pt x="35" y="67"/>
                      <a:pt x="35" y="68"/>
                      <a:pt x="35" y="69"/>
                    </a:cubicBezTo>
                    <a:cubicBezTo>
                      <a:pt x="34" y="69"/>
                      <a:pt x="34" y="70"/>
                      <a:pt x="34" y="71"/>
                    </a:cubicBezTo>
                    <a:cubicBezTo>
                      <a:pt x="34" y="71"/>
                      <a:pt x="34" y="72"/>
                      <a:pt x="34" y="72"/>
                    </a:cubicBezTo>
                    <a:cubicBezTo>
                      <a:pt x="34" y="73"/>
                      <a:pt x="34" y="74"/>
                      <a:pt x="34" y="75"/>
                    </a:cubicBezTo>
                    <a:cubicBezTo>
                      <a:pt x="33" y="76"/>
                      <a:pt x="33" y="76"/>
                      <a:pt x="33" y="76"/>
                    </a:cubicBezTo>
                    <a:cubicBezTo>
                      <a:pt x="33" y="77"/>
                      <a:pt x="33" y="78"/>
                      <a:pt x="33" y="79"/>
                    </a:cubicBezTo>
                    <a:cubicBezTo>
                      <a:pt x="33" y="81"/>
                      <a:pt x="33" y="81"/>
                      <a:pt x="33" y="81"/>
                    </a:cubicBezTo>
                    <a:cubicBezTo>
                      <a:pt x="33" y="81"/>
                      <a:pt x="33" y="81"/>
                      <a:pt x="33" y="81"/>
                    </a:cubicBezTo>
                    <a:cubicBezTo>
                      <a:pt x="34" y="81"/>
                      <a:pt x="35" y="81"/>
                      <a:pt x="36" y="81"/>
                    </a:cubicBezTo>
                    <a:cubicBezTo>
                      <a:pt x="37" y="81"/>
                      <a:pt x="37" y="81"/>
                      <a:pt x="37" y="81"/>
                    </a:cubicBezTo>
                    <a:cubicBezTo>
                      <a:pt x="38" y="82"/>
                      <a:pt x="39" y="82"/>
                      <a:pt x="39" y="82"/>
                    </a:cubicBezTo>
                    <a:cubicBezTo>
                      <a:pt x="39" y="82"/>
                      <a:pt x="42" y="82"/>
                      <a:pt x="42" y="82"/>
                    </a:cubicBezTo>
                    <a:cubicBezTo>
                      <a:pt x="43" y="83"/>
                      <a:pt x="43" y="83"/>
                      <a:pt x="43" y="83"/>
                    </a:cubicBezTo>
                    <a:cubicBezTo>
                      <a:pt x="44" y="83"/>
                      <a:pt x="45" y="83"/>
                      <a:pt x="45" y="83"/>
                    </a:cubicBezTo>
                    <a:cubicBezTo>
                      <a:pt x="46" y="84"/>
                      <a:pt x="46" y="84"/>
                      <a:pt x="46" y="84"/>
                    </a:cubicBezTo>
                    <a:cubicBezTo>
                      <a:pt x="47" y="84"/>
                      <a:pt x="49" y="84"/>
                      <a:pt x="49" y="84"/>
                    </a:cubicBezTo>
                    <a:cubicBezTo>
                      <a:pt x="49" y="85"/>
                      <a:pt x="49" y="85"/>
                      <a:pt x="49" y="85"/>
                    </a:cubicBezTo>
                    <a:cubicBezTo>
                      <a:pt x="50" y="85"/>
                      <a:pt x="50" y="85"/>
                      <a:pt x="51" y="85"/>
                    </a:cubicBezTo>
                    <a:cubicBezTo>
                      <a:pt x="51" y="85"/>
                      <a:pt x="51" y="85"/>
                      <a:pt x="51" y="85"/>
                    </a:cubicBezTo>
                    <a:cubicBezTo>
                      <a:pt x="52" y="85"/>
                      <a:pt x="52" y="85"/>
                      <a:pt x="52" y="85"/>
                    </a:cubicBezTo>
                    <a:cubicBezTo>
                      <a:pt x="62" y="65"/>
                      <a:pt x="62" y="65"/>
                      <a:pt x="62" y="65"/>
                    </a:cubicBezTo>
                    <a:cubicBezTo>
                      <a:pt x="39" y="55"/>
                      <a:pt x="39" y="55"/>
                      <a:pt x="39" y="55"/>
                    </a:cubicBezTo>
                    <a:lnTo>
                      <a:pt x="38" y="57"/>
                    </a:lnTo>
                    <a:close/>
                    <a:moveTo>
                      <a:pt x="119" y="45"/>
                    </a:moveTo>
                    <a:cubicBezTo>
                      <a:pt x="118" y="45"/>
                      <a:pt x="117" y="45"/>
                      <a:pt x="116" y="45"/>
                    </a:cubicBezTo>
                    <a:cubicBezTo>
                      <a:pt x="116" y="45"/>
                      <a:pt x="116" y="45"/>
                      <a:pt x="116" y="45"/>
                    </a:cubicBezTo>
                    <a:cubicBezTo>
                      <a:pt x="115" y="46"/>
                      <a:pt x="114" y="46"/>
                      <a:pt x="112" y="46"/>
                    </a:cubicBezTo>
                    <a:cubicBezTo>
                      <a:pt x="112" y="46"/>
                      <a:pt x="112" y="46"/>
                      <a:pt x="112" y="46"/>
                    </a:cubicBezTo>
                    <a:cubicBezTo>
                      <a:pt x="111" y="46"/>
                      <a:pt x="109" y="46"/>
                      <a:pt x="108" y="46"/>
                    </a:cubicBezTo>
                    <a:cubicBezTo>
                      <a:pt x="107" y="47"/>
                      <a:pt x="106" y="47"/>
                      <a:pt x="105" y="47"/>
                    </a:cubicBezTo>
                    <a:cubicBezTo>
                      <a:pt x="104" y="47"/>
                      <a:pt x="104" y="47"/>
                      <a:pt x="104" y="47"/>
                    </a:cubicBezTo>
                    <a:cubicBezTo>
                      <a:pt x="104" y="47"/>
                      <a:pt x="104" y="47"/>
                      <a:pt x="104" y="47"/>
                    </a:cubicBezTo>
                    <a:cubicBezTo>
                      <a:pt x="104" y="49"/>
                      <a:pt x="104" y="49"/>
                      <a:pt x="104" y="49"/>
                    </a:cubicBezTo>
                    <a:cubicBezTo>
                      <a:pt x="104" y="50"/>
                      <a:pt x="104" y="51"/>
                      <a:pt x="104" y="52"/>
                    </a:cubicBezTo>
                    <a:cubicBezTo>
                      <a:pt x="103" y="53"/>
                      <a:pt x="103" y="53"/>
                      <a:pt x="103" y="53"/>
                    </a:cubicBezTo>
                    <a:cubicBezTo>
                      <a:pt x="103" y="54"/>
                      <a:pt x="103" y="55"/>
                      <a:pt x="103" y="56"/>
                    </a:cubicBezTo>
                    <a:cubicBezTo>
                      <a:pt x="103" y="57"/>
                      <a:pt x="103" y="57"/>
                      <a:pt x="103" y="58"/>
                    </a:cubicBezTo>
                    <a:cubicBezTo>
                      <a:pt x="103" y="59"/>
                      <a:pt x="103" y="59"/>
                      <a:pt x="102" y="60"/>
                    </a:cubicBezTo>
                    <a:cubicBezTo>
                      <a:pt x="102" y="61"/>
                      <a:pt x="102" y="61"/>
                      <a:pt x="102" y="62"/>
                    </a:cubicBezTo>
                    <a:cubicBezTo>
                      <a:pt x="102" y="63"/>
                      <a:pt x="102" y="64"/>
                      <a:pt x="101" y="64"/>
                    </a:cubicBezTo>
                    <a:cubicBezTo>
                      <a:pt x="101" y="66"/>
                      <a:pt x="101" y="66"/>
                      <a:pt x="101" y="66"/>
                    </a:cubicBezTo>
                    <a:cubicBezTo>
                      <a:pt x="101" y="67"/>
                      <a:pt x="100" y="68"/>
                      <a:pt x="100" y="69"/>
                    </a:cubicBezTo>
                    <a:cubicBezTo>
                      <a:pt x="100" y="69"/>
                      <a:pt x="100" y="70"/>
                      <a:pt x="100" y="70"/>
                    </a:cubicBezTo>
                    <a:cubicBezTo>
                      <a:pt x="99" y="71"/>
                      <a:pt x="99" y="72"/>
                      <a:pt x="99" y="73"/>
                    </a:cubicBezTo>
                    <a:cubicBezTo>
                      <a:pt x="98" y="74"/>
                      <a:pt x="98" y="74"/>
                      <a:pt x="98" y="74"/>
                    </a:cubicBezTo>
                    <a:cubicBezTo>
                      <a:pt x="98" y="75"/>
                      <a:pt x="98" y="75"/>
                      <a:pt x="98" y="75"/>
                    </a:cubicBezTo>
                    <a:cubicBezTo>
                      <a:pt x="119" y="85"/>
                      <a:pt x="119" y="85"/>
                      <a:pt x="119" y="85"/>
                    </a:cubicBezTo>
                    <a:cubicBezTo>
                      <a:pt x="119" y="85"/>
                      <a:pt x="119" y="85"/>
                      <a:pt x="119" y="85"/>
                    </a:cubicBezTo>
                    <a:cubicBezTo>
                      <a:pt x="124" y="72"/>
                      <a:pt x="125" y="58"/>
                      <a:pt x="120" y="45"/>
                    </a:cubicBezTo>
                    <a:cubicBezTo>
                      <a:pt x="120" y="44"/>
                      <a:pt x="120" y="44"/>
                      <a:pt x="120" y="44"/>
                    </a:cubicBezTo>
                    <a:lnTo>
                      <a:pt x="119" y="45"/>
                    </a:lnTo>
                    <a:close/>
                    <a:moveTo>
                      <a:pt x="12" y="42"/>
                    </a:moveTo>
                    <a:cubicBezTo>
                      <a:pt x="7" y="55"/>
                      <a:pt x="6" y="70"/>
                      <a:pt x="11" y="83"/>
                    </a:cubicBezTo>
                    <a:cubicBezTo>
                      <a:pt x="11" y="83"/>
                      <a:pt x="11" y="83"/>
                      <a:pt x="11" y="83"/>
                    </a:cubicBezTo>
                    <a:cubicBezTo>
                      <a:pt x="12" y="83"/>
                      <a:pt x="12" y="83"/>
                      <a:pt x="12" y="83"/>
                    </a:cubicBezTo>
                    <a:cubicBezTo>
                      <a:pt x="13" y="83"/>
                      <a:pt x="14" y="82"/>
                      <a:pt x="15" y="82"/>
                    </a:cubicBezTo>
                    <a:cubicBezTo>
                      <a:pt x="16" y="82"/>
                      <a:pt x="16" y="82"/>
                      <a:pt x="16" y="82"/>
                    </a:cubicBezTo>
                    <a:cubicBezTo>
                      <a:pt x="17" y="82"/>
                      <a:pt x="18" y="82"/>
                      <a:pt x="19" y="82"/>
                    </a:cubicBezTo>
                    <a:cubicBezTo>
                      <a:pt x="19" y="81"/>
                      <a:pt x="19" y="81"/>
                      <a:pt x="19" y="81"/>
                    </a:cubicBezTo>
                    <a:cubicBezTo>
                      <a:pt x="20" y="81"/>
                      <a:pt x="21" y="81"/>
                      <a:pt x="22" y="81"/>
                    </a:cubicBezTo>
                    <a:cubicBezTo>
                      <a:pt x="23" y="81"/>
                      <a:pt x="23" y="81"/>
                      <a:pt x="23" y="81"/>
                    </a:cubicBezTo>
                    <a:cubicBezTo>
                      <a:pt x="24" y="81"/>
                      <a:pt x="25" y="81"/>
                      <a:pt x="26" y="81"/>
                    </a:cubicBezTo>
                    <a:cubicBezTo>
                      <a:pt x="26" y="81"/>
                      <a:pt x="26" y="81"/>
                      <a:pt x="26" y="81"/>
                    </a:cubicBezTo>
                    <a:cubicBezTo>
                      <a:pt x="27" y="80"/>
                      <a:pt x="27" y="80"/>
                      <a:pt x="27" y="80"/>
                    </a:cubicBezTo>
                    <a:cubicBezTo>
                      <a:pt x="27" y="78"/>
                      <a:pt x="27" y="78"/>
                      <a:pt x="27" y="78"/>
                    </a:cubicBezTo>
                    <a:cubicBezTo>
                      <a:pt x="27" y="77"/>
                      <a:pt x="27" y="77"/>
                      <a:pt x="27" y="76"/>
                    </a:cubicBezTo>
                    <a:cubicBezTo>
                      <a:pt x="28" y="74"/>
                      <a:pt x="28" y="74"/>
                      <a:pt x="28" y="74"/>
                    </a:cubicBezTo>
                    <a:cubicBezTo>
                      <a:pt x="28" y="73"/>
                      <a:pt x="28" y="72"/>
                      <a:pt x="28" y="72"/>
                    </a:cubicBezTo>
                    <a:cubicBezTo>
                      <a:pt x="28" y="71"/>
                      <a:pt x="28" y="70"/>
                      <a:pt x="28" y="70"/>
                    </a:cubicBezTo>
                    <a:cubicBezTo>
                      <a:pt x="28" y="69"/>
                      <a:pt x="29" y="68"/>
                      <a:pt x="29" y="67"/>
                    </a:cubicBezTo>
                    <a:cubicBezTo>
                      <a:pt x="29" y="66"/>
                      <a:pt x="29" y="66"/>
                      <a:pt x="29" y="66"/>
                    </a:cubicBezTo>
                    <a:cubicBezTo>
                      <a:pt x="29" y="65"/>
                      <a:pt x="30" y="64"/>
                      <a:pt x="30" y="63"/>
                    </a:cubicBezTo>
                    <a:cubicBezTo>
                      <a:pt x="30" y="61"/>
                      <a:pt x="30" y="61"/>
                      <a:pt x="30" y="61"/>
                    </a:cubicBezTo>
                    <a:cubicBezTo>
                      <a:pt x="30" y="61"/>
                      <a:pt x="31" y="60"/>
                      <a:pt x="31" y="59"/>
                    </a:cubicBezTo>
                    <a:cubicBezTo>
                      <a:pt x="31" y="57"/>
                      <a:pt x="31" y="57"/>
                      <a:pt x="31" y="57"/>
                    </a:cubicBezTo>
                    <a:cubicBezTo>
                      <a:pt x="32" y="57"/>
                      <a:pt x="32" y="56"/>
                      <a:pt x="32" y="55"/>
                    </a:cubicBezTo>
                    <a:cubicBezTo>
                      <a:pt x="33" y="53"/>
                      <a:pt x="33" y="53"/>
                      <a:pt x="33" y="53"/>
                    </a:cubicBezTo>
                    <a:cubicBezTo>
                      <a:pt x="33" y="52"/>
                      <a:pt x="33" y="52"/>
                      <a:pt x="33" y="52"/>
                    </a:cubicBezTo>
                    <a:cubicBezTo>
                      <a:pt x="12" y="42"/>
                      <a:pt x="12" y="42"/>
                      <a:pt x="12" y="42"/>
                    </a:cubicBezTo>
                    <a:close/>
                    <a:moveTo>
                      <a:pt x="79" y="42"/>
                    </a:moveTo>
                    <a:cubicBezTo>
                      <a:pt x="70" y="62"/>
                      <a:pt x="70" y="62"/>
                      <a:pt x="70" y="62"/>
                    </a:cubicBezTo>
                    <a:cubicBezTo>
                      <a:pt x="92" y="73"/>
                      <a:pt x="92" y="73"/>
                      <a:pt x="92" y="73"/>
                    </a:cubicBezTo>
                    <a:cubicBezTo>
                      <a:pt x="93" y="72"/>
                      <a:pt x="93" y="72"/>
                      <a:pt x="93" y="72"/>
                    </a:cubicBezTo>
                    <a:cubicBezTo>
                      <a:pt x="93" y="71"/>
                      <a:pt x="93" y="71"/>
                      <a:pt x="93" y="71"/>
                    </a:cubicBezTo>
                    <a:cubicBezTo>
                      <a:pt x="93" y="70"/>
                      <a:pt x="94" y="69"/>
                      <a:pt x="94" y="68"/>
                    </a:cubicBezTo>
                    <a:cubicBezTo>
                      <a:pt x="94" y="67"/>
                      <a:pt x="94" y="67"/>
                      <a:pt x="94" y="67"/>
                    </a:cubicBezTo>
                    <a:cubicBezTo>
                      <a:pt x="95" y="66"/>
                      <a:pt x="95" y="65"/>
                      <a:pt x="95" y="64"/>
                    </a:cubicBezTo>
                    <a:cubicBezTo>
                      <a:pt x="95" y="63"/>
                      <a:pt x="95" y="63"/>
                      <a:pt x="95" y="63"/>
                    </a:cubicBezTo>
                    <a:cubicBezTo>
                      <a:pt x="96" y="62"/>
                      <a:pt x="96" y="61"/>
                      <a:pt x="96" y="61"/>
                    </a:cubicBezTo>
                    <a:cubicBezTo>
                      <a:pt x="96" y="59"/>
                      <a:pt x="96" y="59"/>
                      <a:pt x="96" y="59"/>
                    </a:cubicBezTo>
                    <a:cubicBezTo>
                      <a:pt x="97" y="58"/>
                      <a:pt x="97" y="57"/>
                      <a:pt x="97" y="57"/>
                    </a:cubicBezTo>
                    <a:cubicBezTo>
                      <a:pt x="97" y="56"/>
                      <a:pt x="97" y="56"/>
                      <a:pt x="97" y="55"/>
                    </a:cubicBezTo>
                    <a:cubicBezTo>
                      <a:pt x="97" y="54"/>
                      <a:pt x="97" y="54"/>
                      <a:pt x="97" y="53"/>
                    </a:cubicBezTo>
                    <a:cubicBezTo>
                      <a:pt x="98" y="52"/>
                      <a:pt x="98" y="52"/>
                      <a:pt x="98" y="51"/>
                    </a:cubicBezTo>
                    <a:cubicBezTo>
                      <a:pt x="98" y="50"/>
                      <a:pt x="98" y="50"/>
                      <a:pt x="98" y="49"/>
                    </a:cubicBezTo>
                    <a:cubicBezTo>
                      <a:pt x="98" y="47"/>
                      <a:pt x="98" y="47"/>
                      <a:pt x="98" y="47"/>
                    </a:cubicBezTo>
                    <a:cubicBezTo>
                      <a:pt x="98" y="46"/>
                      <a:pt x="98" y="46"/>
                      <a:pt x="98" y="46"/>
                    </a:cubicBezTo>
                    <a:cubicBezTo>
                      <a:pt x="97" y="46"/>
                      <a:pt x="96" y="46"/>
                      <a:pt x="95" y="46"/>
                    </a:cubicBezTo>
                    <a:cubicBezTo>
                      <a:pt x="94" y="46"/>
                      <a:pt x="94" y="46"/>
                      <a:pt x="94" y="46"/>
                    </a:cubicBezTo>
                    <a:cubicBezTo>
                      <a:pt x="93" y="46"/>
                      <a:pt x="92" y="46"/>
                      <a:pt x="92" y="46"/>
                    </a:cubicBezTo>
                    <a:cubicBezTo>
                      <a:pt x="91" y="45"/>
                      <a:pt x="91" y="45"/>
                      <a:pt x="91" y="45"/>
                    </a:cubicBezTo>
                    <a:cubicBezTo>
                      <a:pt x="90" y="45"/>
                      <a:pt x="89" y="45"/>
                      <a:pt x="89" y="45"/>
                    </a:cubicBezTo>
                    <a:cubicBezTo>
                      <a:pt x="88" y="45"/>
                      <a:pt x="88" y="45"/>
                      <a:pt x="88" y="45"/>
                    </a:cubicBezTo>
                    <a:cubicBezTo>
                      <a:pt x="87" y="45"/>
                      <a:pt x="86" y="44"/>
                      <a:pt x="86" y="44"/>
                    </a:cubicBezTo>
                    <a:cubicBezTo>
                      <a:pt x="85" y="44"/>
                      <a:pt x="85" y="44"/>
                      <a:pt x="85" y="44"/>
                    </a:cubicBezTo>
                    <a:cubicBezTo>
                      <a:pt x="84" y="44"/>
                      <a:pt x="84" y="44"/>
                      <a:pt x="83" y="43"/>
                    </a:cubicBezTo>
                    <a:cubicBezTo>
                      <a:pt x="82" y="43"/>
                      <a:pt x="82" y="43"/>
                      <a:pt x="82" y="43"/>
                    </a:cubicBezTo>
                    <a:cubicBezTo>
                      <a:pt x="81" y="43"/>
                      <a:pt x="81" y="42"/>
                      <a:pt x="80" y="42"/>
                    </a:cubicBezTo>
                    <a:cubicBezTo>
                      <a:pt x="80" y="42"/>
                      <a:pt x="80" y="42"/>
                      <a:pt x="80" y="42"/>
                    </a:cubicBezTo>
                    <a:lnTo>
                      <a:pt x="79" y="42"/>
                    </a:lnTo>
                    <a:close/>
                    <a:moveTo>
                      <a:pt x="56" y="29"/>
                    </a:moveTo>
                    <a:cubicBezTo>
                      <a:pt x="56" y="30"/>
                      <a:pt x="55" y="30"/>
                      <a:pt x="55" y="31"/>
                    </a:cubicBezTo>
                    <a:cubicBezTo>
                      <a:pt x="53" y="32"/>
                      <a:pt x="53" y="32"/>
                      <a:pt x="53" y="32"/>
                    </a:cubicBezTo>
                    <a:cubicBezTo>
                      <a:pt x="53" y="33"/>
                      <a:pt x="52" y="33"/>
                      <a:pt x="52" y="34"/>
                    </a:cubicBezTo>
                    <a:cubicBezTo>
                      <a:pt x="51" y="35"/>
                      <a:pt x="51" y="35"/>
                      <a:pt x="51" y="35"/>
                    </a:cubicBezTo>
                    <a:cubicBezTo>
                      <a:pt x="50" y="36"/>
                      <a:pt x="50" y="36"/>
                      <a:pt x="49" y="37"/>
                    </a:cubicBezTo>
                    <a:cubicBezTo>
                      <a:pt x="48" y="38"/>
                      <a:pt x="48" y="38"/>
                      <a:pt x="48" y="38"/>
                    </a:cubicBezTo>
                    <a:cubicBezTo>
                      <a:pt x="48" y="39"/>
                      <a:pt x="47" y="40"/>
                      <a:pt x="47" y="40"/>
                    </a:cubicBezTo>
                    <a:cubicBezTo>
                      <a:pt x="46" y="42"/>
                      <a:pt x="46" y="42"/>
                      <a:pt x="46" y="42"/>
                    </a:cubicBezTo>
                    <a:cubicBezTo>
                      <a:pt x="46" y="42"/>
                      <a:pt x="45" y="43"/>
                      <a:pt x="45" y="43"/>
                    </a:cubicBezTo>
                    <a:cubicBezTo>
                      <a:pt x="44" y="45"/>
                      <a:pt x="44" y="45"/>
                      <a:pt x="44" y="45"/>
                    </a:cubicBezTo>
                    <a:cubicBezTo>
                      <a:pt x="43" y="46"/>
                      <a:pt x="43" y="46"/>
                      <a:pt x="43" y="47"/>
                    </a:cubicBezTo>
                    <a:cubicBezTo>
                      <a:pt x="42" y="49"/>
                      <a:pt x="42" y="49"/>
                      <a:pt x="42" y="49"/>
                    </a:cubicBezTo>
                    <a:cubicBezTo>
                      <a:pt x="42" y="49"/>
                      <a:pt x="42" y="49"/>
                      <a:pt x="42" y="49"/>
                    </a:cubicBezTo>
                    <a:cubicBezTo>
                      <a:pt x="64" y="60"/>
                      <a:pt x="64" y="60"/>
                      <a:pt x="64" y="60"/>
                    </a:cubicBezTo>
                    <a:cubicBezTo>
                      <a:pt x="74" y="39"/>
                      <a:pt x="74" y="39"/>
                      <a:pt x="74" y="39"/>
                    </a:cubicBezTo>
                    <a:cubicBezTo>
                      <a:pt x="73" y="39"/>
                      <a:pt x="73" y="39"/>
                      <a:pt x="73" y="39"/>
                    </a:cubicBezTo>
                    <a:cubicBezTo>
                      <a:pt x="72" y="39"/>
                      <a:pt x="72" y="38"/>
                      <a:pt x="71" y="38"/>
                    </a:cubicBezTo>
                    <a:cubicBezTo>
                      <a:pt x="71" y="38"/>
                      <a:pt x="69" y="37"/>
                      <a:pt x="68" y="36"/>
                    </a:cubicBezTo>
                    <a:cubicBezTo>
                      <a:pt x="68" y="36"/>
                      <a:pt x="68" y="36"/>
                      <a:pt x="67" y="36"/>
                    </a:cubicBezTo>
                    <a:cubicBezTo>
                      <a:pt x="67" y="35"/>
                      <a:pt x="66" y="35"/>
                      <a:pt x="66" y="35"/>
                    </a:cubicBezTo>
                    <a:cubicBezTo>
                      <a:pt x="65" y="34"/>
                      <a:pt x="65" y="34"/>
                      <a:pt x="65" y="34"/>
                    </a:cubicBezTo>
                    <a:cubicBezTo>
                      <a:pt x="64" y="33"/>
                      <a:pt x="64" y="33"/>
                      <a:pt x="63" y="33"/>
                    </a:cubicBezTo>
                    <a:cubicBezTo>
                      <a:pt x="63" y="32"/>
                      <a:pt x="63" y="32"/>
                      <a:pt x="63" y="32"/>
                    </a:cubicBezTo>
                    <a:cubicBezTo>
                      <a:pt x="62" y="32"/>
                      <a:pt x="62" y="31"/>
                      <a:pt x="61" y="31"/>
                    </a:cubicBezTo>
                    <a:cubicBezTo>
                      <a:pt x="60" y="30"/>
                      <a:pt x="60" y="30"/>
                      <a:pt x="60" y="30"/>
                    </a:cubicBezTo>
                    <a:cubicBezTo>
                      <a:pt x="60" y="29"/>
                      <a:pt x="59" y="29"/>
                      <a:pt x="58" y="28"/>
                    </a:cubicBezTo>
                    <a:cubicBezTo>
                      <a:pt x="58" y="28"/>
                      <a:pt x="58" y="28"/>
                      <a:pt x="58" y="28"/>
                    </a:cubicBezTo>
                    <a:lnTo>
                      <a:pt x="56" y="29"/>
                    </a:lnTo>
                    <a:close/>
                    <a:moveTo>
                      <a:pt x="45" y="10"/>
                    </a:moveTo>
                    <a:cubicBezTo>
                      <a:pt x="32" y="15"/>
                      <a:pt x="21" y="24"/>
                      <a:pt x="15" y="36"/>
                    </a:cubicBezTo>
                    <a:cubicBezTo>
                      <a:pt x="15" y="37"/>
                      <a:pt x="15" y="37"/>
                      <a:pt x="15" y="37"/>
                    </a:cubicBezTo>
                    <a:cubicBezTo>
                      <a:pt x="36" y="47"/>
                      <a:pt x="36" y="47"/>
                      <a:pt x="36" y="47"/>
                    </a:cubicBezTo>
                    <a:cubicBezTo>
                      <a:pt x="37" y="46"/>
                      <a:pt x="37" y="46"/>
                      <a:pt x="37" y="46"/>
                    </a:cubicBezTo>
                    <a:cubicBezTo>
                      <a:pt x="37" y="44"/>
                      <a:pt x="37" y="44"/>
                      <a:pt x="37" y="44"/>
                    </a:cubicBezTo>
                    <a:cubicBezTo>
                      <a:pt x="38" y="43"/>
                      <a:pt x="38" y="43"/>
                      <a:pt x="39" y="42"/>
                    </a:cubicBezTo>
                    <a:cubicBezTo>
                      <a:pt x="39" y="41"/>
                      <a:pt x="39" y="41"/>
                      <a:pt x="40" y="41"/>
                    </a:cubicBezTo>
                    <a:cubicBezTo>
                      <a:pt x="40" y="40"/>
                      <a:pt x="41" y="39"/>
                      <a:pt x="41" y="38"/>
                    </a:cubicBezTo>
                    <a:cubicBezTo>
                      <a:pt x="42" y="37"/>
                      <a:pt x="42" y="37"/>
                      <a:pt x="42" y="37"/>
                    </a:cubicBezTo>
                    <a:cubicBezTo>
                      <a:pt x="43" y="36"/>
                      <a:pt x="43" y="35"/>
                      <a:pt x="44" y="35"/>
                    </a:cubicBezTo>
                    <a:cubicBezTo>
                      <a:pt x="44" y="34"/>
                      <a:pt x="44" y="34"/>
                      <a:pt x="45" y="33"/>
                    </a:cubicBezTo>
                    <a:cubicBezTo>
                      <a:pt x="45" y="33"/>
                      <a:pt x="46" y="32"/>
                      <a:pt x="46" y="31"/>
                    </a:cubicBezTo>
                    <a:cubicBezTo>
                      <a:pt x="47" y="31"/>
                      <a:pt x="47" y="30"/>
                      <a:pt x="47" y="30"/>
                    </a:cubicBezTo>
                    <a:cubicBezTo>
                      <a:pt x="48" y="29"/>
                      <a:pt x="48" y="29"/>
                      <a:pt x="49" y="28"/>
                    </a:cubicBezTo>
                    <a:cubicBezTo>
                      <a:pt x="50" y="27"/>
                      <a:pt x="50" y="27"/>
                      <a:pt x="50" y="27"/>
                    </a:cubicBezTo>
                    <a:cubicBezTo>
                      <a:pt x="51" y="26"/>
                      <a:pt x="51" y="26"/>
                      <a:pt x="52" y="25"/>
                    </a:cubicBezTo>
                    <a:cubicBezTo>
                      <a:pt x="54" y="24"/>
                      <a:pt x="54" y="24"/>
                      <a:pt x="54" y="24"/>
                    </a:cubicBezTo>
                    <a:cubicBezTo>
                      <a:pt x="54" y="23"/>
                      <a:pt x="54" y="23"/>
                      <a:pt x="54" y="23"/>
                    </a:cubicBezTo>
                    <a:cubicBezTo>
                      <a:pt x="53" y="23"/>
                      <a:pt x="53" y="23"/>
                      <a:pt x="53" y="23"/>
                    </a:cubicBezTo>
                    <a:cubicBezTo>
                      <a:pt x="53" y="22"/>
                      <a:pt x="52" y="21"/>
                      <a:pt x="52" y="20"/>
                    </a:cubicBezTo>
                    <a:cubicBezTo>
                      <a:pt x="51" y="20"/>
                      <a:pt x="51" y="20"/>
                      <a:pt x="51" y="20"/>
                    </a:cubicBezTo>
                    <a:cubicBezTo>
                      <a:pt x="50" y="19"/>
                      <a:pt x="50" y="18"/>
                      <a:pt x="49" y="17"/>
                    </a:cubicBezTo>
                    <a:cubicBezTo>
                      <a:pt x="49" y="16"/>
                      <a:pt x="48" y="15"/>
                      <a:pt x="47" y="14"/>
                    </a:cubicBezTo>
                    <a:cubicBezTo>
                      <a:pt x="47" y="13"/>
                      <a:pt x="47" y="13"/>
                      <a:pt x="47" y="13"/>
                    </a:cubicBezTo>
                    <a:cubicBezTo>
                      <a:pt x="47" y="12"/>
                      <a:pt x="46" y="11"/>
                      <a:pt x="46" y="10"/>
                    </a:cubicBezTo>
                    <a:cubicBezTo>
                      <a:pt x="46" y="10"/>
                      <a:pt x="46" y="10"/>
                      <a:pt x="46" y="10"/>
                    </a:cubicBezTo>
                    <a:lnTo>
                      <a:pt x="45" y="10"/>
                    </a:lnTo>
                    <a:close/>
                    <a:moveTo>
                      <a:pt x="100" y="20"/>
                    </a:moveTo>
                    <a:cubicBezTo>
                      <a:pt x="100" y="21"/>
                      <a:pt x="101" y="23"/>
                      <a:pt x="101" y="24"/>
                    </a:cubicBezTo>
                    <a:cubicBezTo>
                      <a:pt x="101" y="25"/>
                      <a:pt x="101" y="25"/>
                      <a:pt x="101" y="25"/>
                    </a:cubicBezTo>
                    <a:cubicBezTo>
                      <a:pt x="102" y="26"/>
                      <a:pt x="102" y="27"/>
                      <a:pt x="103" y="29"/>
                    </a:cubicBezTo>
                    <a:cubicBezTo>
                      <a:pt x="103" y="29"/>
                      <a:pt x="103" y="29"/>
                      <a:pt x="103" y="29"/>
                    </a:cubicBezTo>
                    <a:cubicBezTo>
                      <a:pt x="103" y="31"/>
                      <a:pt x="103" y="32"/>
                      <a:pt x="103" y="33"/>
                    </a:cubicBezTo>
                    <a:cubicBezTo>
                      <a:pt x="103" y="34"/>
                      <a:pt x="103" y="34"/>
                      <a:pt x="103" y="34"/>
                    </a:cubicBezTo>
                    <a:cubicBezTo>
                      <a:pt x="104" y="35"/>
                      <a:pt x="104" y="37"/>
                      <a:pt x="104" y="38"/>
                    </a:cubicBezTo>
                    <a:cubicBezTo>
                      <a:pt x="104" y="41"/>
                      <a:pt x="104" y="41"/>
                      <a:pt x="104" y="41"/>
                    </a:cubicBezTo>
                    <a:cubicBezTo>
                      <a:pt x="105" y="41"/>
                      <a:pt x="105" y="41"/>
                      <a:pt x="105" y="41"/>
                    </a:cubicBezTo>
                    <a:cubicBezTo>
                      <a:pt x="106" y="41"/>
                      <a:pt x="106" y="41"/>
                      <a:pt x="107" y="40"/>
                    </a:cubicBezTo>
                    <a:cubicBezTo>
                      <a:pt x="108" y="40"/>
                      <a:pt x="108" y="40"/>
                      <a:pt x="108" y="40"/>
                    </a:cubicBezTo>
                    <a:cubicBezTo>
                      <a:pt x="109" y="40"/>
                      <a:pt x="110" y="40"/>
                      <a:pt x="110" y="40"/>
                    </a:cubicBezTo>
                    <a:cubicBezTo>
                      <a:pt x="111" y="40"/>
                      <a:pt x="111" y="40"/>
                      <a:pt x="111" y="40"/>
                    </a:cubicBezTo>
                    <a:cubicBezTo>
                      <a:pt x="112" y="40"/>
                      <a:pt x="113" y="40"/>
                      <a:pt x="114" y="40"/>
                    </a:cubicBezTo>
                    <a:cubicBezTo>
                      <a:pt x="114" y="39"/>
                      <a:pt x="114" y="39"/>
                      <a:pt x="114" y="39"/>
                    </a:cubicBezTo>
                    <a:cubicBezTo>
                      <a:pt x="115" y="39"/>
                      <a:pt x="116" y="39"/>
                      <a:pt x="117" y="39"/>
                    </a:cubicBezTo>
                    <a:cubicBezTo>
                      <a:pt x="118" y="39"/>
                      <a:pt x="118" y="39"/>
                      <a:pt x="118" y="39"/>
                    </a:cubicBezTo>
                    <a:cubicBezTo>
                      <a:pt x="117" y="38"/>
                      <a:pt x="117" y="38"/>
                      <a:pt x="117" y="38"/>
                    </a:cubicBezTo>
                    <a:cubicBezTo>
                      <a:pt x="113" y="30"/>
                      <a:pt x="107" y="23"/>
                      <a:pt x="100" y="17"/>
                    </a:cubicBezTo>
                    <a:cubicBezTo>
                      <a:pt x="99" y="16"/>
                      <a:pt x="99" y="16"/>
                      <a:pt x="99" y="16"/>
                    </a:cubicBezTo>
                    <a:lnTo>
                      <a:pt x="100" y="20"/>
                    </a:lnTo>
                    <a:close/>
                    <a:moveTo>
                      <a:pt x="82" y="36"/>
                    </a:moveTo>
                    <a:cubicBezTo>
                      <a:pt x="82" y="36"/>
                      <a:pt x="83" y="37"/>
                      <a:pt x="84" y="37"/>
                    </a:cubicBezTo>
                    <a:cubicBezTo>
                      <a:pt x="85" y="38"/>
                      <a:pt x="85" y="38"/>
                      <a:pt x="85" y="38"/>
                    </a:cubicBezTo>
                    <a:cubicBezTo>
                      <a:pt x="85" y="38"/>
                      <a:pt x="86" y="38"/>
                      <a:pt x="86" y="38"/>
                    </a:cubicBezTo>
                    <a:cubicBezTo>
                      <a:pt x="87" y="38"/>
                      <a:pt x="87" y="38"/>
                      <a:pt x="87" y="38"/>
                    </a:cubicBezTo>
                    <a:cubicBezTo>
                      <a:pt x="88" y="39"/>
                      <a:pt x="90" y="39"/>
                      <a:pt x="90" y="39"/>
                    </a:cubicBezTo>
                    <a:cubicBezTo>
                      <a:pt x="91" y="39"/>
                      <a:pt x="91" y="39"/>
                      <a:pt x="92" y="40"/>
                    </a:cubicBezTo>
                    <a:cubicBezTo>
                      <a:pt x="93" y="40"/>
                      <a:pt x="93" y="40"/>
                      <a:pt x="93" y="40"/>
                    </a:cubicBezTo>
                    <a:cubicBezTo>
                      <a:pt x="93" y="40"/>
                      <a:pt x="94" y="40"/>
                      <a:pt x="95" y="40"/>
                    </a:cubicBezTo>
                    <a:cubicBezTo>
                      <a:pt x="98" y="40"/>
                      <a:pt x="98" y="40"/>
                      <a:pt x="98" y="40"/>
                    </a:cubicBezTo>
                    <a:cubicBezTo>
                      <a:pt x="98" y="39"/>
                      <a:pt x="98" y="39"/>
                      <a:pt x="98" y="39"/>
                    </a:cubicBezTo>
                    <a:cubicBezTo>
                      <a:pt x="98" y="38"/>
                      <a:pt x="98" y="38"/>
                      <a:pt x="98" y="38"/>
                    </a:cubicBezTo>
                    <a:cubicBezTo>
                      <a:pt x="98" y="37"/>
                      <a:pt x="98" y="36"/>
                      <a:pt x="97" y="35"/>
                    </a:cubicBezTo>
                    <a:cubicBezTo>
                      <a:pt x="97" y="34"/>
                      <a:pt x="97" y="34"/>
                      <a:pt x="97" y="34"/>
                    </a:cubicBezTo>
                    <a:cubicBezTo>
                      <a:pt x="97" y="33"/>
                      <a:pt x="97" y="32"/>
                      <a:pt x="97" y="31"/>
                    </a:cubicBezTo>
                    <a:cubicBezTo>
                      <a:pt x="96" y="30"/>
                      <a:pt x="96" y="30"/>
                      <a:pt x="96" y="30"/>
                    </a:cubicBezTo>
                    <a:cubicBezTo>
                      <a:pt x="96" y="29"/>
                      <a:pt x="96" y="28"/>
                      <a:pt x="96" y="27"/>
                    </a:cubicBezTo>
                    <a:cubicBezTo>
                      <a:pt x="96" y="26"/>
                      <a:pt x="96" y="26"/>
                      <a:pt x="96" y="26"/>
                    </a:cubicBezTo>
                    <a:cubicBezTo>
                      <a:pt x="95" y="24"/>
                      <a:pt x="95" y="23"/>
                      <a:pt x="94" y="22"/>
                    </a:cubicBezTo>
                    <a:cubicBezTo>
                      <a:pt x="94" y="21"/>
                      <a:pt x="94" y="21"/>
                      <a:pt x="94" y="21"/>
                    </a:cubicBezTo>
                    <a:cubicBezTo>
                      <a:pt x="94" y="20"/>
                      <a:pt x="93" y="19"/>
                      <a:pt x="93" y="18"/>
                    </a:cubicBezTo>
                    <a:cubicBezTo>
                      <a:pt x="91" y="15"/>
                      <a:pt x="91" y="15"/>
                      <a:pt x="91" y="15"/>
                    </a:cubicBezTo>
                    <a:lnTo>
                      <a:pt x="82" y="36"/>
                    </a:lnTo>
                    <a:close/>
                    <a:moveTo>
                      <a:pt x="83" y="14"/>
                    </a:moveTo>
                    <a:cubicBezTo>
                      <a:pt x="82" y="14"/>
                      <a:pt x="81" y="14"/>
                      <a:pt x="80" y="15"/>
                    </a:cubicBezTo>
                    <a:cubicBezTo>
                      <a:pt x="79" y="15"/>
                      <a:pt x="79" y="15"/>
                      <a:pt x="79" y="15"/>
                    </a:cubicBezTo>
                    <a:cubicBezTo>
                      <a:pt x="78" y="15"/>
                      <a:pt x="77" y="16"/>
                      <a:pt x="75" y="16"/>
                    </a:cubicBezTo>
                    <a:cubicBezTo>
                      <a:pt x="74" y="17"/>
                      <a:pt x="74" y="17"/>
                      <a:pt x="74" y="17"/>
                    </a:cubicBezTo>
                    <a:cubicBezTo>
                      <a:pt x="73" y="17"/>
                      <a:pt x="73" y="18"/>
                      <a:pt x="72" y="18"/>
                    </a:cubicBezTo>
                    <a:cubicBezTo>
                      <a:pt x="70" y="19"/>
                      <a:pt x="70" y="19"/>
                      <a:pt x="70" y="19"/>
                    </a:cubicBezTo>
                    <a:cubicBezTo>
                      <a:pt x="70" y="19"/>
                      <a:pt x="69" y="20"/>
                      <a:pt x="68" y="20"/>
                    </a:cubicBezTo>
                    <a:cubicBezTo>
                      <a:pt x="68" y="20"/>
                      <a:pt x="67" y="21"/>
                      <a:pt x="67" y="21"/>
                    </a:cubicBezTo>
                    <a:cubicBezTo>
                      <a:pt x="66" y="22"/>
                      <a:pt x="65" y="22"/>
                      <a:pt x="65" y="23"/>
                    </a:cubicBezTo>
                    <a:cubicBezTo>
                      <a:pt x="63" y="24"/>
                      <a:pt x="63" y="24"/>
                      <a:pt x="63" y="24"/>
                    </a:cubicBezTo>
                    <a:cubicBezTo>
                      <a:pt x="63" y="24"/>
                      <a:pt x="63" y="24"/>
                      <a:pt x="63" y="24"/>
                    </a:cubicBezTo>
                    <a:cubicBezTo>
                      <a:pt x="64" y="26"/>
                      <a:pt x="64" y="26"/>
                      <a:pt x="64" y="26"/>
                    </a:cubicBezTo>
                    <a:cubicBezTo>
                      <a:pt x="65" y="26"/>
                      <a:pt x="66" y="27"/>
                      <a:pt x="67" y="28"/>
                    </a:cubicBezTo>
                    <a:cubicBezTo>
                      <a:pt x="67" y="28"/>
                      <a:pt x="67" y="28"/>
                      <a:pt x="67" y="28"/>
                    </a:cubicBezTo>
                    <a:cubicBezTo>
                      <a:pt x="68" y="28"/>
                      <a:pt x="68" y="29"/>
                      <a:pt x="69" y="29"/>
                    </a:cubicBezTo>
                    <a:cubicBezTo>
                      <a:pt x="69" y="29"/>
                      <a:pt x="70" y="30"/>
                      <a:pt x="71" y="31"/>
                    </a:cubicBezTo>
                    <a:cubicBezTo>
                      <a:pt x="72" y="31"/>
                      <a:pt x="72" y="31"/>
                      <a:pt x="72" y="31"/>
                    </a:cubicBezTo>
                    <a:cubicBezTo>
                      <a:pt x="73" y="32"/>
                      <a:pt x="73" y="32"/>
                      <a:pt x="73" y="32"/>
                    </a:cubicBezTo>
                    <a:cubicBezTo>
                      <a:pt x="74" y="33"/>
                      <a:pt x="74" y="33"/>
                      <a:pt x="74" y="33"/>
                    </a:cubicBezTo>
                    <a:cubicBezTo>
                      <a:pt x="75" y="33"/>
                      <a:pt x="76" y="34"/>
                      <a:pt x="76" y="34"/>
                    </a:cubicBezTo>
                    <a:cubicBezTo>
                      <a:pt x="76" y="33"/>
                      <a:pt x="76" y="33"/>
                      <a:pt x="76" y="33"/>
                    </a:cubicBezTo>
                    <a:cubicBezTo>
                      <a:pt x="86" y="13"/>
                      <a:pt x="86" y="13"/>
                      <a:pt x="86" y="13"/>
                    </a:cubicBezTo>
                    <a:lnTo>
                      <a:pt x="83" y="14"/>
                    </a:lnTo>
                    <a:close/>
                    <a:moveTo>
                      <a:pt x="66" y="6"/>
                    </a:moveTo>
                    <a:cubicBezTo>
                      <a:pt x="61" y="6"/>
                      <a:pt x="56" y="7"/>
                      <a:pt x="52" y="8"/>
                    </a:cubicBezTo>
                    <a:cubicBezTo>
                      <a:pt x="51" y="8"/>
                      <a:pt x="51" y="8"/>
                      <a:pt x="51" y="8"/>
                    </a:cubicBezTo>
                    <a:cubicBezTo>
                      <a:pt x="52" y="9"/>
                      <a:pt x="52" y="9"/>
                      <a:pt x="52" y="9"/>
                    </a:cubicBezTo>
                    <a:cubicBezTo>
                      <a:pt x="52" y="9"/>
                      <a:pt x="52" y="10"/>
                      <a:pt x="53" y="11"/>
                    </a:cubicBezTo>
                    <a:cubicBezTo>
                      <a:pt x="53" y="11"/>
                      <a:pt x="53" y="11"/>
                      <a:pt x="53" y="11"/>
                    </a:cubicBezTo>
                    <a:cubicBezTo>
                      <a:pt x="53" y="12"/>
                      <a:pt x="54" y="13"/>
                      <a:pt x="54" y="14"/>
                    </a:cubicBezTo>
                    <a:cubicBezTo>
                      <a:pt x="55" y="14"/>
                      <a:pt x="55" y="14"/>
                      <a:pt x="55" y="14"/>
                    </a:cubicBezTo>
                    <a:cubicBezTo>
                      <a:pt x="55" y="15"/>
                      <a:pt x="56" y="16"/>
                      <a:pt x="56" y="16"/>
                    </a:cubicBezTo>
                    <a:cubicBezTo>
                      <a:pt x="57" y="17"/>
                      <a:pt x="57" y="17"/>
                      <a:pt x="57" y="17"/>
                    </a:cubicBezTo>
                    <a:cubicBezTo>
                      <a:pt x="57" y="18"/>
                      <a:pt x="58" y="18"/>
                      <a:pt x="58" y="19"/>
                    </a:cubicBezTo>
                    <a:cubicBezTo>
                      <a:pt x="59" y="19"/>
                      <a:pt x="59" y="19"/>
                      <a:pt x="59" y="19"/>
                    </a:cubicBezTo>
                    <a:cubicBezTo>
                      <a:pt x="61" y="18"/>
                      <a:pt x="61" y="18"/>
                      <a:pt x="61" y="18"/>
                    </a:cubicBezTo>
                    <a:cubicBezTo>
                      <a:pt x="62" y="17"/>
                      <a:pt x="62" y="17"/>
                      <a:pt x="62" y="17"/>
                    </a:cubicBezTo>
                    <a:cubicBezTo>
                      <a:pt x="62" y="17"/>
                      <a:pt x="64" y="16"/>
                      <a:pt x="64" y="16"/>
                    </a:cubicBezTo>
                    <a:cubicBezTo>
                      <a:pt x="65" y="15"/>
                      <a:pt x="66" y="14"/>
                      <a:pt x="66" y="14"/>
                    </a:cubicBezTo>
                    <a:cubicBezTo>
                      <a:pt x="67" y="14"/>
                      <a:pt x="68" y="13"/>
                      <a:pt x="69" y="13"/>
                    </a:cubicBezTo>
                    <a:cubicBezTo>
                      <a:pt x="69" y="13"/>
                      <a:pt x="70" y="12"/>
                      <a:pt x="71" y="12"/>
                    </a:cubicBezTo>
                    <a:cubicBezTo>
                      <a:pt x="71" y="12"/>
                      <a:pt x="73" y="11"/>
                      <a:pt x="73" y="11"/>
                    </a:cubicBezTo>
                    <a:cubicBezTo>
                      <a:pt x="74" y="10"/>
                      <a:pt x="74" y="10"/>
                      <a:pt x="74" y="10"/>
                    </a:cubicBezTo>
                    <a:cubicBezTo>
                      <a:pt x="75" y="10"/>
                      <a:pt x="75" y="10"/>
                      <a:pt x="76" y="10"/>
                    </a:cubicBezTo>
                    <a:cubicBezTo>
                      <a:pt x="77" y="9"/>
                      <a:pt x="77" y="9"/>
                      <a:pt x="77" y="9"/>
                    </a:cubicBezTo>
                    <a:cubicBezTo>
                      <a:pt x="78" y="9"/>
                      <a:pt x="78" y="9"/>
                      <a:pt x="79" y="8"/>
                    </a:cubicBezTo>
                    <a:cubicBezTo>
                      <a:pt x="80" y="8"/>
                      <a:pt x="80" y="8"/>
                      <a:pt x="80" y="8"/>
                    </a:cubicBezTo>
                    <a:cubicBezTo>
                      <a:pt x="79" y="8"/>
                      <a:pt x="79" y="8"/>
                      <a:pt x="79" y="8"/>
                    </a:cubicBezTo>
                    <a:cubicBezTo>
                      <a:pt x="75" y="7"/>
                      <a:pt x="70" y="6"/>
                      <a:pt x="66"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sz="1400"/>
              </a:p>
            </p:txBody>
          </p:sp>
        </p:grpSp>
        <p:grpSp>
          <p:nvGrpSpPr>
            <p:cNvPr id="87" name="组合 27"/>
            <p:cNvGrpSpPr/>
            <p:nvPr/>
          </p:nvGrpSpPr>
          <p:grpSpPr bwMode="auto">
            <a:xfrm>
              <a:off x="236178" y="430800"/>
              <a:ext cx="1765546" cy="1162688"/>
              <a:chOff x="-1938" y="0"/>
              <a:chExt cx="1765545" cy="1162688"/>
            </a:xfrm>
          </p:grpSpPr>
          <p:sp>
            <p:nvSpPr>
              <p:cNvPr id="88" name="文本框 28"/>
              <p:cNvSpPr txBox="1">
                <a:spLocks noChangeArrowheads="1"/>
              </p:cNvSpPr>
              <p:nvPr/>
            </p:nvSpPr>
            <p:spPr bwMode="auto">
              <a:xfrm>
                <a:off x="-1938" y="0"/>
                <a:ext cx="1398954" cy="39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defTabSz="1624965"/>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请输入文字</a:t>
                </a:r>
              </a:p>
            </p:txBody>
          </p:sp>
          <p:sp>
            <p:nvSpPr>
              <p:cNvPr id="89" name="文本框 29"/>
              <p:cNvSpPr txBox="1">
                <a:spLocks noChangeArrowheads="1"/>
              </p:cNvSpPr>
              <p:nvPr/>
            </p:nvSpPr>
            <p:spPr bwMode="auto">
              <a:xfrm>
                <a:off x="-1" y="307777"/>
                <a:ext cx="1763608" cy="85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en-US" altLang="zh-CN" sz="3700">
                    <a:solidFill>
                      <a:srgbClr val="7F7F7F"/>
                    </a:solidFill>
                    <a:latin typeface="微软雅黑 Light" panose="020B0502040204020203" pitchFamily="34" charset="-122"/>
                  </a:rPr>
                  <a:t>9,234</a:t>
                </a:r>
                <a:endParaRPr lang="zh-CN" altLang="en-US" sz="3700">
                  <a:solidFill>
                    <a:srgbClr val="7F7F7F"/>
                  </a:solidFill>
                  <a:latin typeface="微软雅黑 Light" panose="020B0502040204020203" pitchFamily="34" charset="-122"/>
                </a:endParaRPr>
              </a:p>
            </p:txBody>
          </p:sp>
        </p:grpSp>
      </p:grpSp>
      <p:grpSp>
        <p:nvGrpSpPr>
          <p:cNvPr id="93" name="组合 39"/>
          <p:cNvGrpSpPr/>
          <p:nvPr/>
        </p:nvGrpSpPr>
        <p:grpSpPr bwMode="auto">
          <a:xfrm>
            <a:off x="8428551" y="2115386"/>
            <a:ext cx="3261009" cy="1592472"/>
            <a:chOff x="0" y="0"/>
            <a:chExt cx="4215758" cy="2057400"/>
          </a:xfrm>
        </p:grpSpPr>
        <p:grpSp>
          <p:nvGrpSpPr>
            <p:cNvPr id="94" name="组合 23"/>
            <p:cNvGrpSpPr/>
            <p:nvPr/>
          </p:nvGrpSpPr>
          <p:grpSpPr bwMode="auto">
            <a:xfrm>
              <a:off x="0" y="0"/>
              <a:ext cx="4215758" cy="2057400"/>
              <a:chOff x="0" y="0"/>
              <a:chExt cx="4215757" cy="2057400"/>
            </a:xfrm>
          </p:grpSpPr>
          <p:sp>
            <p:nvSpPr>
              <p:cNvPr id="98" name="圆角矩形 15"/>
              <p:cNvSpPr>
                <a:spLocks noChangeArrowheads="1"/>
              </p:cNvSpPr>
              <p:nvPr/>
            </p:nvSpPr>
            <p:spPr bwMode="auto">
              <a:xfrm>
                <a:off x="0" y="0"/>
                <a:ext cx="4215757" cy="2057400"/>
              </a:xfrm>
              <a:prstGeom prst="roundRect">
                <a:avLst>
                  <a:gd name="adj" fmla="val 4167"/>
                </a:avLst>
              </a:prstGeom>
              <a:solidFill>
                <a:srgbClr val="F2F2F2"/>
              </a:solidFill>
              <a:ln w="12700">
                <a:solidFill>
                  <a:srgbClr val="D9D9D9">
                    <a:alpha val="52156"/>
                  </a:srgbClr>
                </a:solidFill>
                <a:round/>
              </a:ln>
              <a:effectLst>
                <a:outerShdw dist="12700" dir="5400000" algn="ctr" rotWithShape="0">
                  <a:srgbClr val="000000">
                    <a:alpha val="26999"/>
                  </a:srgbClr>
                </a:outerShdw>
              </a:effectLst>
            </p:spPr>
            <p:txBody>
              <a:bodyPr anchor="ctr"/>
              <a:lstStyle/>
              <a:p>
                <a:pPr algn="ctr" eaLnBrk="1" hangingPunct="1">
                  <a:buFont typeface="Arial" panose="020B0604020202020204" pitchFamily="34" charset="0"/>
                  <a:buNone/>
                  <a:defRPr/>
                </a:pPr>
                <a:endParaRPr lang="zh-CN" altLang="en-US" sz="1400">
                  <a:solidFill>
                    <a:srgbClr val="FFFFFF"/>
                  </a:solidFill>
                  <a:ea typeface="微软雅黑 Light" panose="020B0502040204020203" pitchFamily="34" charset="-122"/>
                </a:endParaRPr>
              </a:p>
            </p:txBody>
          </p:sp>
          <p:sp>
            <p:nvSpPr>
              <p:cNvPr id="99" name="圆角矩形 16"/>
              <p:cNvSpPr>
                <a:spLocks noChangeArrowheads="1"/>
              </p:cNvSpPr>
              <p:nvPr/>
            </p:nvSpPr>
            <p:spPr bwMode="auto">
              <a:xfrm>
                <a:off x="2365526" y="217885"/>
                <a:ext cx="1621631" cy="1621631"/>
              </a:xfrm>
              <a:prstGeom prst="roundRect">
                <a:avLst>
                  <a:gd name="adj" fmla="val 4333"/>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1400">
                  <a:solidFill>
                    <a:srgbClr val="FFFFFF"/>
                  </a:solidFill>
                </a:endParaRPr>
              </a:p>
            </p:txBody>
          </p:sp>
          <p:sp>
            <p:nvSpPr>
              <p:cNvPr id="100" name="Freeform 5"/>
              <p:cNvSpPr>
                <a:spLocks noEditPoints="1"/>
              </p:cNvSpPr>
              <p:nvPr/>
            </p:nvSpPr>
            <p:spPr bwMode="auto">
              <a:xfrm>
                <a:off x="2734245" y="603750"/>
                <a:ext cx="884192" cy="849900"/>
              </a:xfrm>
              <a:custGeom>
                <a:avLst/>
                <a:gdLst>
                  <a:gd name="T0" fmla="*/ 1739710241 w 361"/>
                  <a:gd name="T1" fmla="*/ 2081642560 h 347"/>
                  <a:gd name="T2" fmla="*/ 1073820511 w 361"/>
                  <a:gd name="T3" fmla="*/ 1709707347 h 347"/>
                  <a:gd name="T4" fmla="*/ 389936041 w 361"/>
                  <a:gd name="T5" fmla="*/ 2069643544 h 347"/>
                  <a:gd name="T6" fmla="*/ 533909882 w 361"/>
                  <a:gd name="T7" fmla="*/ 1319772384 h 347"/>
                  <a:gd name="T8" fmla="*/ 0 w 361"/>
                  <a:gd name="T9" fmla="*/ 779865333 h 347"/>
                  <a:gd name="T10" fmla="*/ 749875695 w 361"/>
                  <a:gd name="T11" fmla="*/ 683883000 h 347"/>
                  <a:gd name="T12" fmla="*/ 1091817853 w 361"/>
                  <a:gd name="T13" fmla="*/ 0 h 347"/>
                  <a:gd name="T14" fmla="*/ 1415762976 w 361"/>
                  <a:gd name="T15" fmla="*/ 683883000 h 347"/>
                  <a:gd name="T16" fmla="*/ 2147483647 w 361"/>
                  <a:gd name="T17" fmla="*/ 797862632 h 347"/>
                  <a:gd name="T18" fmla="*/ 1625727888 w 361"/>
                  <a:gd name="T19" fmla="*/ 1319772384 h 347"/>
                  <a:gd name="T20" fmla="*/ 1739710241 w 361"/>
                  <a:gd name="T21" fmla="*/ 2081642560 h 347"/>
                  <a:gd name="T22" fmla="*/ 1073820511 w 361"/>
                  <a:gd name="T23" fmla="*/ 1577730414 h 347"/>
                  <a:gd name="T24" fmla="*/ 1577736608 w 361"/>
                  <a:gd name="T25" fmla="*/ 1841684279 h 347"/>
                  <a:gd name="T26" fmla="*/ 1481751598 w 361"/>
                  <a:gd name="T27" fmla="*/ 1289778517 h 347"/>
                  <a:gd name="T28" fmla="*/ 1901681424 w 361"/>
                  <a:gd name="T29" fmla="*/ 881848398 h 347"/>
                  <a:gd name="T30" fmla="*/ 1331777010 w 361"/>
                  <a:gd name="T31" fmla="*/ 797862632 h 347"/>
                  <a:gd name="T32" fmla="*/ 1091817853 w 361"/>
                  <a:gd name="T33" fmla="*/ 275952957 h 347"/>
                  <a:gd name="T34" fmla="*/ 827860913 w 361"/>
                  <a:gd name="T35" fmla="*/ 797862632 h 347"/>
                  <a:gd name="T36" fmla="*/ 257956270 w 361"/>
                  <a:gd name="T37" fmla="*/ 863851099 h 347"/>
                  <a:gd name="T38" fmla="*/ 665889730 w 361"/>
                  <a:gd name="T39" fmla="*/ 1271780912 h 347"/>
                  <a:gd name="T40" fmla="*/ 569904567 w 361"/>
                  <a:gd name="T41" fmla="*/ 1841684279 h 347"/>
                  <a:gd name="T42" fmla="*/ 1073820511 w 361"/>
                  <a:gd name="T43" fmla="*/ 1577730414 h 3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1"/>
                  <a:gd name="T67" fmla="*/ 0 h 347"/>
                  <a:gd name="T68" fmla="*/ 361 w 361"/>
                  <a:gd name="T69" fmla="*/ 347 h 3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1" h="347">
                    <a:moveTo>
                      <a:pt x="290" y="347"/>
                    </a:moveTo>
                    <a:lnTo>
                      <a:pt x="179" y="285"/>
                    </a:lnTo>
                    <a:lnTo>
                      <a:pt x="65" y="345"/>
                    </a:lnTo>
                    <a:lnTo>
                      <a:pt x="89" y="220"/>
                    </a:lnTo>
                    <a:lnTo>
                      <a:pt x="0" y="130"/>
                    </a:lnTo>
                    <a:lnTo>
                      <a:pt x="125" y="114"/>
                    </a:lnTo>
                    <a:lnTo>
                      <a:pt x="182" y="0"/>
                    </a:lnTo>
                    <a:lnTo>
                      <a:pt x="236" y="114"/>
                    </a:lnTo>
                    <a:lnTo>
                      <a:pt x="361" y="133"/>
                    </a:lnTo>
                    <a:lnTo>
                      <a:pt x="271" y="220"/>
                    </a:lnTo>
                    <a:lnTo>
                      <a:pt x="290" y="347"/>
                    </a:lnTo>
                    <a:close/>
                    <a:moveTo>
                      <a:pt x="179" y="263"/>
                    </a:moveTo>
                    <a:lnTo>
                      <a:pt x="263" y="307"/>
                    </a:lnTo>
                    <a:lnTo>
                      <a:pt x="247" y="215"/>
                    </a:lnTo>
                    <a:lnTo>
                      <a:pt x="317" y="147"/>
                    </a:lnTo>
                    <a:lnTo>
                      <a:pt x="222" y="133"/>
                    </a:lnTo>
                    <a:lnTo>
                      <a:pt x="182" y="46"/>
                    </a:lnTo>
                    <a:lnTo>
                      <a:pt x="138" y="133"/>
                    </a:lnTo>
                    <a:lnTo>
                      <a:pt x="43" y="144"/>
                    </a:lnTo>
                    <a:lnTo>
                      <a:pt x="111" y="212"/>
                    </a:lnTo>
                    <a:lnTo>
                      <a:pt x="95" y="307"/>
                    </a:lnTo>
                    <a:lnTo>
                      <a:pt x="179" y="2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sz="1400"/>
              </a:p>
            </p:txBody>
          </p:sp>
        </p:grpSp>
        <p:grpSp>
          <p:nvGrpSpPr>
            <p:cNvPr id="95" name="组合 30"/>
            <p:cNvGrpSpPr/>
            <p:nvPr/>
          </p:nvGrpSpPr>
          <p:grpSpPr bwMode="auto">
            <a:xfrm>
              <a:off x="232241" y="458181"/>
              <a:ext cx="1399234" cy="1162688"/>
              <a:chOff x="-2079" y="0"/>
              <a:chExt cx="1399234" cy="1162688"/>
            </a:xfrm>
          </p:grpSpPr>
          <p:sp>
            <p:nvSpPr>
              <p:cNvPr id="96" name="文本框 31"/>
              <p:cNvSpPr txBox="1">
                <a:spLocks noChangeArrowheads="1"/>
              </p:cNvSpPr>
              <p:nvPr/>
            </p:nvSpPr>
            <p:spPr bwMode="auto">
              <a:xfrm>
                <a:off x="-2079" y="0"/>
                <a:ext cx="1399234" cy="39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defTabSz="1624965"/>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请输入文字</a:t>
                </a:r>
              </a:p>
            </p:txBody>
          </p:sp>
          <p:sp>
            <p:nvSpPr>
              <p:cNvPr id="97" name="文本框 32"/>
              <p:cNvSpPr txBox="1">
                <a:spLocks noChangeArrowheads="1"/>
              </p:cNvSpPr>
              <p:nvPr/>
            </p:nvSpPr>
            <p:spPr bwMode="auto">
              <a:xfrm>
                <a:off x="1" y="307777"/>
                <a:ext cx="1264534" cy="85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eaLnBrk="1" hangingPunct="1">
                  <a:buFont typeface="Arial" panose="020B0604020202020204" pitchFamily="34" charset="0"/>
                  <a:buNone/>
                </a:pPr>
                <a:r>
                  <a:rPr lang="en-US" altLang="zh-CN" sz="3700">
                    <a:solidFill>
                      <a:srgbClr val="7F7F7F"/>
                    </a:solidFill>
                    <a:latin typeface="微软雅黑 Light" panose="020B0502040204020203" pitchFamily="34" charset="-122"/>
                  </a:rPr>
                  <a:t>293</a:t>
                </a:r>
                <a:endParaRPr lang="zh-CN" altLang="en-US" sz="3700">
                  <a:solidFill>
                    <a:srgbClr val="7F7F7F"/>
                  </a:solidFill>
                  <a:latin typeface="微软雅黑 Light" panose="020B0502040204020203" pitchFamily="34" charset="-122"/>
                </a:endParaRPr>
              </a:p>
            </p:txBody>
          </p:sp>
        </p:grpSp>
      </p:grpSp>
      <p:sp>
        <p:nvSpPr>
          <p:cNvPr id="101" name="矩形 40"/>
          <p:cNvSpPr>
            <a:spLocks noChangeArrowheads="1"/>
          </p:cNvSpPr>
          <p:nvPr/>
        </p:nvSpPr>
        <p:spPr bwMode="auto">
          <a:xfrm>
            <a:off x="505697" y="4198057"/>
            <a:ext cx="3250317" cy="9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9" tIns="60949" rIns="121899" bIns="60949">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nSpc>
                <a:spcPct val="130000"/>
              </a:lnSpc>
            </a:pPr>
            <a:r>
              <a:rPr lang="zh-CN" altLang="en-US" sz="1400" dirty="0">
                <a:solidFill>
                  <a:schemeClr val="tx1">
                    <a:lumMod val="75000"/>
                    <a:lumOff val="25000"/>
                  </a:schemeClr>
                </a:solidFill>
                <a:latin typeface="+mn-ea"/>
              </a:rPr>
              <a:t>标题数字等都可以通过点击和重新输入进行更改，顶部“开始”面板中可以对字体、字号、颜色、行距等进行修改。</a:t>
            </a:r>
          </a:p>
        </p:txBody>
      </p:sp>
      <p:sp>
        <p:nvSpPr>
          <p:cNvPr id="102" name="矩形 41"/>
          <p:cNvSpPr>
            <a:spLocks noChangeArrowheads="1"/>
          </p:cNvSpPr>
          <p:nvPr/>
        </p:nvSpPr>
        <p:spPr bwMode="auto">
          <a:xfrm>
            <a:off x="4504058" y="4198057"/>
            <a:ext cx="3251979" cy="9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9" tIns="60949" rIns="121899" bIns="60949">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nSpc>
                <a:spcPct val="130000"/>
              </a:lnSpc>
            </a:pPr>
            <a:r>
              <a:rPr lang="zh-CN" altLang="en-US" sz="1400" dirty="0">
                <a:solidFill>
                  <a:schemeClr val="tx1">
                    <a:lumMod val="75000"/>
                    <a:lumOff val="25000"/>
                  </a:schemeClr>
                </a:solidFill>
                <a:latin typeface="+mn-ea"/>
              </a:rPr>
              <a:t>标题数字等都可以通过点击和重新输入进行更改，顶部“开始”面板中可以对字体、字号、颜色、行距等进行修改。</a:t>
            </a:r>
          </a:p>
        </p:txBody>
      </p:sp>
      <p:sp>
        <p:nvSpPr>
          <p:cNvPr id="103" name="矩形 42"/>
          <p:cNvSpPr>
            <a:spLocks noChangeArrowheads="1"/>
          </p:cNvSpPr>
          <p:nvPr/>
        </p:nvSpPr>
        <p:spPr bwMode="auto">
          <a:xfrm>
            <a:off x="8428550" y="4198056"/>
            <a:ext cx="3251979" cy="9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9" tIns="60949" rIns="121899" bIns="60949">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nSpc>
                <a:spcPct val="130000"/>
              </a:lnSpc>
            </a:pPr>
            <a:r>
              <a:rPr lang="zh-CN" altLang="en-US" sz="1400" dirty="0">
                <a:solidFill>
                  <a:schemeClr val="tx1">
                    <a:lumMod val="75000"/>
                    <a:lumOff val="25000"/>
                  </a:schemeClr>
                </a:solidFill>
                <a:latin typeface="+mn-ea"/>
              </a:rPr>
              <a:t>标题数字等都可以通过点击和重新输入进行更改，顶部“开始”面板中可以对字体、字号、颜色、行距等进行修改。</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7" presetClass="entr" presetSubtype="1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250" fill="hold"/>
                                        <p:tgtEl>
                                          <p:spTgt spid="74"/>
                                        </p:tgtEl>
                                        <p:attrNameLst>
                                          <p:attrName>ppt_w</p:attrName>
                                        </p:attrNameLst>
                                      </p:cBhvr>
                                      <p:tavLst>
                                        <p:tav tm="0">
                                          <p:val>
                                            <p:fltVal val="0"/>
                                          </p:val>
                                        </p:tav>
                                        <p:tav tm="100000">
                                          <p:val>
                                            <p:strVal val="#ppt_w"/>
                                          </p:val>
                                        </p:tav>
                                      </p:tavLst>
                                    </p:anim>
                                    <p:anim calcmode="lin" valueType="num">
                                      <p:cBhvr>
                                        <p:cTn id="16" dur="250" fill="hold"/>
                                        <p:tgtEl>
                                          <p:spTgt spid="7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100"/>
                                  </p:stCondLst>
                                  <p:childTnLst>
                                    <p:set>
                                      <p:cBhvr>
                                        <p:cTn id="18" dur="1" fill="hold">
                                          <p:stCondLst>
                                            <p:cond delay="0"/>
                                          </p:stCondLst>
                                        </p:cTn>
                                        <p:tgtEl>
                                          <p:spTgt spid="85"/>
                                        </p:tgtEl>
                                        <p:attrNameLst>
                                          <p:attrName>style.visibility</p:attrName>
                                        </p:attrNameLst>
                                      </p:cBhvr>
                                      <p:to>
                                        <p:strVal val="visible"/>
                                      </p:to>
                                    </p:set>
                                    <p:anim calcmode="lin" valueType="num">
                                      <p:cBhvr>
                                        <p:cTn id="19" dur="250" fill="hold"/>
                                        <p:tgtEl>
                                          <p:spTgt spid="85"/>
                                        </p:tgtEl>
                                        <p:attrNameLst>
                                          <p:attrName>ppt_w</p:attrName>
                                        </p:attrNameLst>
                                      </p:cBhvr>
                                      <p:tavLst>
                                        <p:tav tm="0">
                                          <p:val>
                                            <p:fltVal val="0"/>
                                          </p:val>
                                        </p:tav>
                                        <p:tav tm="100000">
                                          <p:val>
                                            <p:strVal val="#ppt_w"/>
                                          </p:val>
                                        </p:tav>
                                      </p:tavLst>
                                    </p:anim>
                                    <p:anim calcmode="lin" valueType="num">
                                      <p:cBhvr>
                                        <p:cTn id="20" dur="250" fill="hold"/>
                                        <p:tgtEl>
                                          <p:spTgt spid="85"/>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200"/>
                                  </p:stCondLst>
                                  <p:childTnLst>
                                    <p:set>
                                      <p:cBhvr>
                                        <p:cTn id="22" dur="1" fill="hold">
                                          <p:stCondLst>
                                            <p:cond delay="0"/>
                                          </p:stCondLst>
                                        </p:cTn>
                                        <p:tgtEl>
                                          <p:spTgt spid="93"/>
                                        </p:tgtEl>
                                        <p:attrNameLst>
                                          <p:attrName>style.visibility</p:attrName>
                                        </p:attrNameLst>
                                      </p:cBhvr>
                                      <p:to>
                                        <p:strVal val="visible"/>
                                      </p:to>
                                    </p:set>
                                    <p:anim calcmode="lin" valueType="num">
                                      <p:cBhvr>
                                        <p:cTn id="23" dur="250" fill="hold"/>
                                        <p:tgtEl>
                                          <p:spTgt spid="93"/>
                                        </p:tgtEl>
                                        <p:attrNameLst>
                                          <p:attrName>ppt_w</p:attrName>
                                        </p:attrNameLst>
                                      </p:cBhvr>
                                      <p:tavLst>
                                        <p:tav tm="0">
                                          <p:val>
                                            <p:fltVal val="0"/>
                                          </p:val>
                                        </p:tav>
                                        <p:tav tm="100000">
                                          <p:val>
                                            <p:strVal val="#ppt_w"/>
                                          </p:val>
                                        </p:tav>
                                      </p:tavLst>
                                    </p:anim>
                                    <p:anim calcmode="lin" valueType="num">
                                      <p:cBhvr>
                                        <p:cTn id="24" dur="250" fill="hold"/>
                                        <p:tgtEl>
                                          <p:spTgt spid="93"/>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2" presetClass="entr" presetSubtype="1" fill="hold" grpId="0" nodeType="afterEffect">
                                  <p:stCondLst>
                                    <p:cond delay="0"/>
                                  </p:stCondLst>
                                  <p:childTnLst>
                                    <p:set>
                                      <p:cBhvr>
                                        <p:cTn id="27" dur="1" fill="hold">
                                          <p:stCondLst>
                                            <p:cond delay="0"/>
                                          </p:stCondLst>
                                        </p:cTn>
                                        <p:tgtEl>
                                          <p:spTgt spid="101"/>
                                        </p:tgtEl>
                                        <p:attrNameLst>
                                          <p:attrName>style.visibility</p:attrName>
                                        </p:attrNameLst>
                                      </p:cBhvr>
                                      <p:to>
                                        <p:strVal val="visible"/>
                                      </p:to>
                                    </p:set>
                                    <p:anim calcmode="lin" valueType="num">
                                      <p:cBhvr additive="base">
                                        <p:cTn id="28" dur="500"/>
                                        <p:tgtEl>
                                          <p:spTgt spid="101"/>
                                        </p:tgtEl>
                                        <p:attrNameLst>
                                          <p:attrName>ppt_y</p:attrName>
                                        </p:attrNameLst>
                                      </p:cBhvr>
                                      <p:tavLst>
                                        <p:tav tm="0">
                                          <p:val>
                                            <p:strVal val="#ppt_y-#ppt_h*1.125000"/>
                                          </p:val>
                                        </p:tav>
                                        <p:tav tm="100000">
                                          <p:val>
                                            <p:strVal val="#ppt_y"/>
                                          </p:val>
                                        </p:tav>
                                      </p:tavLst>
                                    </p:anim>
                                    <p:animEffect transition="in" filter="wipe(down)">
                                      <p:cBhvr>
                                        <p:cTn id="29" dur="500"/>
                                        <p:tgtEl>
                                          <p:spTgt spid="101"/>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102"/>
                                        </p:tgtEl>
                                        <p:attrNameLst>
                                          <p:attrName>style.visibility</p:attrName>
                                        </p:attrNameLst>
                                      </p:cBhvr>
                                      <p:to>
                                        <p:strVal val="visible"/>
                                      </p:to>
                                    </p:set>
                                    <p:anim calcmode="lin" valueType="num">
                                      <p:cBhvr additive="base">
                                        <p:cTn id="32" dur="500"/>
                                        <p:tgtEl>
                                          <p:spTgt spid="102"/>
                                        </p:tgtEl>
                                        <p:attrNameLst>
                                          <p:attrName>ppt_y</p:attrName>
                                        </p:attrNameLst>
                                      </p:cBhvr>
                                      <p:tavLst>
                                        <p:tav tm="0">
                                          <p:val>
                                            <p:strVal val="#ppt_y-#ppt_h*1.125000"/>
                                          </p:val>
                                        </p:tav>
                                        <p:tav tm="100000">
                                          <p:val>
                                            <p:strVal val="#ppt_y"/>
                                          </p:val>
                                        </p:tav>
                                      </p:tavLst>
                                    </p:anim>
                                    <p:animEffect transition="in" filter="wipe(down)">
                                      <p:cBhvr>
                                        <p:cTn id="33" dur="500"/>
                                        <p:tgtEl>
                                          <p:spTgt spid="102"/>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103"/>
                                        </p:tgtEl>
                                        <p:attrNameLst>
                                          <p:attrName>style.visibility</p:attrName>
                                        </p:attrNameLst>
                                      </p:cBhvr>
                                      <p:to>
                                        <p:strVal val="visible"/>
                                      </p:to>
                                    </p:set>
                                    <p:anim calcmode="lin" valueType="num">
                                      <p:cBhvr additive="base">
                                        <p:cTn id="36" dur="500"/>
                                        <p:tgtEl>
                                          <p:spTgt spid="103"/>
                                        </p:tgtEl>
                                        <p:attrNameLst>
                                          <p:attrName>ppt_y</p:attrName>
                                        </p:attrNameLst>
                                      </p:cBhvr>
                                      <p:tavLst>
                                        <p:tav tm="0">
                                          <p:val>
                                            <p:strVal val="#ppt_y-#ppt_h*1.125000"/>
                                          </p:val>
                                        </p:tav>
                                        <p:tav tm="100000">
                                          <p:val>
                                            <p:strVal val="#ppt_y"/>
                                          </p:val>
                                        </p:tav>
                                      </p:tavLst>
                                    </p:anim>
                                    <p:animEffect transition="in" filter="wipe(down)">
                                      <p:cBhvr>
                                        <p:cTn id="3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4" grpId="0"/>
      <p:bldP spid="101" grpId="0" autoUpdateAnimBg="0"/>
      <p:bldP spid="102" grpId="0" autoUpdateAnimBg="0"/>
      <p:bldP spid="10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2400" b="1" dirty="0">
                <a:solidFill>
                  <a:schemeClr val="tx1">
                    <a:lumMod val="75000"/>
                    <a:lumOff val="25000"/>
                  </a:schemeClr>
                </a:solidFill>
              </a:rPr>
              <a:t>预期目标</a:t>
            </a:r>
          </a:p>
        </p:txBody>
      </p:sp>
      <p:grpSp>
        <p:nvGrpSpPr>
          <p:cNvPr id="67" name="组合 66"/>
          <p:cNvGrpSpPr/>
          <p:nvPr/>
        </p:nvGrpSpPr>
        <p:grpSpPr>
          <a:xfrm>
            <a:off x="840952" y="1701203"/>
            <a:ext cx="3370392" cy="2108516"/>
            <a:chOff x="721699" y="1673023"/>
            <a:chExt cx="3113700" cy="1947225"/>
          </a:xfrm>
        </p:grpSpPr>
        <p:sp>
          <p:nvSpPr>
            <p:cNvPr id="68" name="圆角矩形 67"/>
            <p:cNvSpPr/>
            <p:nvPr/>
          </p:nvSpPr>
          <p:spPr>
            <a:xfrm>
              <a:off x="1007532" y="2286001"/>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69" name="圆角矩形 68"/>
            <p:cNvSpPr/>
            <p:nvPr/>
          </p:nvSpPr>
          <p:spPr>
            <a:xfrm>
              <a:off x="1007532" y="2286001"/>
              <a:ext cx="2573868" cy="406400"/>
            </a:xfrm>
            <a:prstGeom prst="roundRect">
              <a:avLst>
                <a:gd name="adj" fmla="val 50000"/>
              </a:avLst>
            </a:pr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70" name="文本框 3"/>
            <p:cNvSpPr txBox="1"/>
            <p:nvPr/>
          </p:nvSpPr>
          <p:spPr>
            <a:xfrm>
              <a:off x="721699" y="1673023"/>
              <a:ext cx="1530083" cy="426350"/>
            </a:xfrm>
            <a:prstGeom prst="rect">
              <a:avLst/>
            </a:prstGeom>
            <a:noFill/>
          </p:spPr>
          <p:txBody>
            <a:bodyPr wrap="none" rtlCol="0">
              <a:spAutoFit/>
            </a:bodyPr>
            <a:lstStyle/>
            <a:p>
              <a:pPr algn="r"/>
              <a:r>
                <a:rPr lang="en-US" altLang="zh-CN" b="1" dirty="0">
                  <a:solidFill>
                    <a:schemeClr val="tx1">
                      <a:lumMod val="75000"/>
                      <a:lumOff val="25000"/>
                    </a:schemeClr>
                  </a:solidFill>
                  <a:cs typeface="+mn-ea"/>
                  <a:sym typeface="+mn-lt"/>
                </a:rPr>
                <a:t>Keywords</a:t>
              </a:r>
              <a:endParaRPr lang="zh-CN" altLang="en-US" b="1" dirty="0">
                <a:solidFill>
                  <a:schemeClr val="tx1">
                    <a:lumMod val="75000"/>
                    <a:lumOff val="25000"/>
                  </a:schemeClr>
                </a:solidFill>
                <a:cs typeface="+mn-ea"/>
                <a:sym typeface="+mn-lt"/>
              </a:endParaRPr>
            </a:p>
          </p:txBody>
        </p:sp>
        <p:sp>
          <p:nvSpPr>
            <p:cNvPr id="71" name="文本框 4"/>
            <p:cNvSpPr txBox="1"/>
            <p:nvPr/>
          </p:nvSpPr>
          <p:spPr>
            <a:xfrm>
              <a:off x="929080" y="2881071"/>
              <a:ext cx="2730770" cy="739177"/>
            </a:xfrm>
            <a:prstGeom prst="rect">
              <a:avLst/>
            </a:prstGeom>
            <a:noFill/>
          </p:spPr>
          <p:txBody>
            <a:bodyPr wrap="square" rtlCol="0">
              <a:spAutoFit/>
            </a:bodyPr>
            <a:lstStyle/>
            <a:p>
              <a:pPr algn="ctr"/>
              <a:r>
                <a:rPr lang="zh-CN" altLang="en-US" sz="1500" dirty="0">
                  <a:solidFill>
                    <a:srgbClr val="696969"/>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72" name="文本框 25"/>
            <p:cNvSpPr txBox="1"/>
            <p:nvPr/>
          </p:nvSpPr>
          <p:spPr>
            <a:xfrm>
              <a:off x="2894666" y="2309225"/>
              <a:ext cx="622281" cy="355292"/>
            </a:xfrm>
            <a:prstGeom prst="rect">
              <a:avLst/>
            </a:prstGeom>
            <a:noFill/>
          </p:spPr>
          <p:txBody>
            <a:bodyPr wrap="none" rtlCol="0">
              <a:spAutoFit/>
            </a:bodyPr>
            <a:lstStyle/>
            <a:p>
              <a:pPr algn="r"/>
              <a:r>
                <a:rPr lang="en-US" altLang="zh-CN" sz="1900" dirty="0">
                  <a:solidFill>
                    <a:schemeClr val="bg1"/>
                  </a:solidFill>
                  <a:cs typeface="+mn-ea"/>
                  <a:sym typeface="+mn-lt"/>
                </a:rPr>
                <a:t>96%</a:t>
              </a:r>
              <a:endParaRPr lang="zh-CN" altLang="en-US" sz="1900" dirty="0">
                <a:solidFill>
                  <a:schemeClr val="bg1"/>
                </a:solidFill>
                <a:cs typeface="+mn-ea"/>
                <a:sym typeface="+mn-lt"/>
              </a:endParaRPr>
            </a:p>
          </p:txBody>
        </p:sp>
      </p:grpSp>
      <p:grpSp>
        <p:nvGrpSpPr>
          <p:cNvPr id="73" name="组合 72"/>
          <p:cNvGrpSpPr/>
          <p:nvPr/>
        </p:nvGrpSpPr>
        <p:grpSpPr>
          <a:xfrm>
            <a:off x="4425071" y="1650276"/>
            <a:ext cx="3370392" cy="2108516"/>
            <a:chOff x="4317099" y="1673023"/>
            <a:chExt cx="3113700" cy="1947225"/>
          </a:xfrm>
        </p:grpSpPr>
        <p:sp>
          <p:nvSpPr>
            <p:cNvPr id="74" name="圆角矩形 73"/>
            <p:cNvSpPr/>
            <p:nvPr/>
          </p:nvSpPr>
          <p:spPr>
            <a:xfrm>
              <a:off x="4602932" y="2286001"/>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75" name="圆角矩形 74"/>
            <p:cNvSpPr/>
            <p:nvPr/>
          </p:nvSpPr>
          <p:spPr>
            <a:xfrm>
              <a:off x="4602932" y="2286001"/>
              <a:ext cx="2017324" cy="406400"/>
            </a:xfrm>
            <a:prstGeom prst="roundRect">
              <a:avLst>
                <a:gd name="adj" fmla="val 50000"/>
              </a:avLst>
            </a:pr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76" name="文本框 7"/>
            <p:cNvSpPr txBox="1"/>
            <p:nvPr/>
          </p:nvSpPr>
          <p:spPr>
            <a:xfrm>
              <a:off x="4317099" y="1673023"/>
              <a:ext cx="1530083" cy="426350"/>
            </a:xfrm>
            <a:prstGeom prst="rect">
              <a:avLst/>
            </a:prstGeom>
            <a:noFill/>
          </p:spPr>
          <p:txBody>
            <a:bodyPr wrap="none" rtlCol="0">
              <a:spAutoFit/>
            </a:bodyPr>
            <a:lstStyle/>
            <a:p>
              <a:pPr algn="r"/>
              <a:r>
                <a:rPr lang="en-US" altLang="zh-CN" b="1" dirty="0">
                  <a:solidFill>
                    <a:schemeClr val="tx1">
                      <a:lumMod val="75000"/>
                      <a:lumOff val="25000"/>
                    </a:schemeClr>
                  </a:solidFill>
                  <a:cs typeface="+mn-ea"/>
                  <a:sym typeface="+mn-lt"/>
                </a:rPr>
                <a:t>Keywords</a:t>
              </a:r>
              <a:endParaRPr lang="zh-CN" altLang="en-US" b="1" dirty="0">
                <a:solidFill>
                  <a:schemeClr val="tx1">
                    <a:lumMod val="75000"/>
                    <a:lumOff val="25000"/>
                  </a:schemeClr>
                </a:solidFill>
                <a:cs typeface="+mn-ea"/>
                <a:sym typeface="+mn-lt"/>
              </a:endParaRPr>
            </a:p>
          </p:txBody>
        </p:sp>
        <p:sp>
          <p:nvSpPr>
            <p:cNvPr id="77" name="文本框 8"/>
            <p:cNvSpPr txBox="1"/>
            <p:nvPr/>
          </p:nvSpPr>
          <p:spPr>
            <a:xfrm>
              <a:off x="4524480" y="2881071"/>
              <a:ext cx="2730770" cy="739177"/>
            </a:xfrm>
            <a:prstGeom prst="rect">
              <a:avLst/>
            </a:prstGeom>
            <a:noFill/>
          </p:spPr>
          <p:txBody>
            <a:bodyPr wrap="square" rtlCol="0">
              <a:spAutoFit/>
            </a:bodyPr>
            <a:lstStyle/>
            <a:p>
              <a:pPr algn="ctr"/>
              <a:r>
                <a:rPr lang="zh-CN" altLang="en-US" sz="1500" dirty="0">
                  <a:solidFill>
                    <a:srgbClr val="696969"/>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78" name="文本框 26"/>
            <p:cNvSpPr txBox="1"/>
            <p:nvPr/>
          </p:nvSpPr>
          <p:spPr>
            <a:xfrm>
              <a:off x="5960765" y="2309225"/>
              <a:ext cx="622281" cy="355292"/>
            </a:xfrm>
            <a:prstGeom prst="rect">
              <a:avLst/>
            </a:prstGeom>
            <a:noFill/>
          </p:spPr>
          <p:txBody>
            <a:bodyPr wrap="none" rtlCol="0">
              <a:spAutoFit/>
            </a:bodyPr>
            <a:lstStyle/>
            <a:p>
              <a:pPr algn="r"/>
              <a:r>
                <a:rPr lang="en-US" altLang="zh-CN" sz="1900" dirty="0">
                  <a:solidFill>
                    <a:schemeClr val="bg1"/>
                  </a:solidFill>
                  <a:cs typeface="+mn-ea"/>
                  <a:sym typeface="+mn-lt"/>
                </a:rPr>
                <a:t>76%</a:t>
              </a:r>
              <a:endParaRPr lang="zh-CN" altLang="en-US" sz="1900" dirty="0">
                <a:solidFill>
                  <a:schemeClr val="bg1"/>
                </a:solidFill>
                <a:cs typeface="+mn-ea"/>
                <a:sym typeface="+mn-lt"/>
              </a:endParaRPr>
            </a:p>
          </p:txBody>
        </p:sp>
      </p:grpSp>
      <p:grpSp>
        <p:nvGrpSpPr>
          <p:cNvPr id="79" name="组合 78"/>
          <p:cNvGrpSpPr/>
          <p:nvPr/>
        </p:nvGrpSpPr>
        <p:grpSpPr>
          <a:xfrm>
            <a:off x="8322656" y="1650276"/>
            <a:ext cx="3370392" cy="2108516"/>
            <a:chOff x="7912499" y="1673023"/>
            <a:chExt cx="3113700" cy="1947225"/>
          </a:xfrm>
        </p:grpSpPr>
        <p:sp>
          <p:nvSpPr>
            <p:cNvPr id="80" name="圆角矩形 79"/>
            <p:cNvSpPr/>
            <p:nvPr/>
          </p:nvSpPr>
          <p:spPr>
            <a:xfrm>
              <a:off x="8198332" y="2286001"/>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81" name="圆角矩形 80"/>
            <p:cNvSpPr/>
            <p:nvPr/>
          </p:nvSpPr>
          <p:spPr>
            <a:xfrm>
              <a:off x="8198332" y="2286001"/>
              <a:ext cx="1244251" cy="406400"/>
            </a:xfrm>
            <a:prstGeom prst="roundRect">
              <a:avLst>
                <a:gd name="adj" fmla="val 50000"/>
              </a:avLst>
            </a:pr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82" name="文本框 11"/>
            <p:cNvSpPr txBox="1"/>
            <p:nvPr/>
          </p:nvSpPr>
          <p:spPr>
            <a:xfrm>
              <a:off x="7912499" y="1673023"/>
              <a:ext cx="1530083" cy="426350"/>
            </a:xfrm>
            <a:prstGeom prst="rect">
              <a:avLst/>
            </a:prstGeom>
            <a:noFill/>
          </p:spPr>
          <p:txBody>
            <a:bodyPr wrap="none" rtlCol="0">
              <a:spAutoFit/>
            </a:bodyPr>
            <a:lstStyle/>
            <a:p>
              <a:pPr algn="r"/>
              <a:r>
                <a:rPr lang="en-US" altLang="zh-CN" b="1" dirty="0">
                  <a:solidFill>
                    <a:schemeClr val="tx1">
                      <a:lumMod val="75000"/>
                      <a:lumOff val="25000"/>
                    </a:schemeClr>
                  </a:solidFill>
                  <a:cs typeface="+mn-ea"/>
                  <a:sym typeface="+mn-lt"/>
                </a:rPr>
                <a:t>Keywords</a:t>
              </a:r>
              <a:endParaRPr lang="zh-CN" altLang="en-US" b="1" dirty="0">
                <a:solidFill>
                  <a:schemeClr val="tx1">
                    <a:lumMod val="75000"/>
                    <a:lumOff val="25000"/>
                  </a:schemeClr>
                </a:solidFill>
                <a:cs typeface="+mn-ea"/>
                <a:sym typeface="+mn-lt"/>
              </a:endParaRPr>
            </a:p>
          </p:txBody>
        </p:sp>
        <p:sp>
          <p:nvSpPr>
            <p:cNvPr id="83" name="文本框 12"/>
            <p:cNvSpPr txBox="1"/>
            <p:nvPr/>
          </p:nvSpPr>
          <p:spPr>
            <a:xfrm>
              <a:off x="8119880" y="2881071"/>
              <a:ext cx="2730770" cy="739177"/>
            </a:xfrm>
            <a:prstGeom prst="rect">
              <a:avLst/>
            </a:prstGeom>
            <a:noFill/>
          </p:spPr>
          <p:txBody>
            <a:bodyPr wrap="square" rtlCol="0">
              <a:spAutoFit/>
            </a:bodyPr>
            <a:lstStyle/>
            <a:p>
              <a:pPr algn="ctr"/>
              <a:r>
                <a:rPr lang="zh-CN" altLang="en-US" sz="1500" dirty="0">
                  <a:solidFill>
                    <a:srgbClr val="696969"/>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84" name="文本框 27"/>
            <p:cNvSpPr txBox="1"/>
            <p:nvPr/>
          </p:nvSpPr>
          <p:spPr>
            <a:xfrm>
              <a:off x="8788633" y="2309225"/>
              <a:ext cx="622281" cy="355292"/>
            </a:xfrm>
            <a:prstGeom prst="rect">
              <a:avLst/>
            </a:prstGeom>
            <a:noFill/>
          </p:spPr>
          <p:txBody>
            <a:bodyPr wrap="none" rtlCol="0">
              <a:spAutoFit/>
            </a:bodyPr>
            <a:lstStyle/>
            <a:p>
              <a:pPr algn="r"/>
              <a:r>
                <a:rPr lang="en-US" altLang="zh-CN" sz="1900" dirty="0">
                  <a:solidFill>
                    <a:schemeClr val="bg1"/>
                  </a:solidFill>
                  <a:cs typeface="+mn-ea"/>
                  <a:sym typeface="+mn-lt"/>
                </a:rPr>
                <a:t>48%</a:t>
              </a:r>
              <a:endParaRPr lang="zh-CN" altLang="en-US" sz="1900" dirty="0">
                <a:solidFill>
                  <a:schemeClr val="bg1"/>
                </a:solidFill>
                <a:cs typeface="+mn-ea"/>
                <a:sym typeface="+mn-lt"/>
              </a:endParaRPr>
            </a:p>
          </p:txBody>
        </p:sp>
      </p:grpSp>
      <p:grpSp>
        <p:nvGrpSpPr>
          <p:cNvPr id="85" name="组合 84"/>
          <p:cNvGrpSpPr/>
          <p:nvPr/>
        </p:nvGrpSpPr>
        <p:grpSpPr>
          <a:xfrm>
            <a:off x="871851" y="4055930"/>
            <a:ext cx="3370392" cy="2108516"/>
            <a:chOff x="721699" y="3865401"/>
            <a:chExt cx="3113700" cy="1947225"/>
          </a:xfrm>
        </p:grpSpPr>
        <p:sp>
          <p:nvSpPr>
            <p:cNvPr id="86" name="圆角矩形 85"/>
            <p:cNvSpPr/>
            <p:nvPr/>
          </p:nvSpPr>
          <p:spPr>
            <a:xfrm>
              <a:off x="1007532" y="4478379"/>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87" name="圆角矩形 86"/>
            <p:cNvSpPr/>
            <p:nvPr/>
          </p:nvSpPr>
          <p:spPr>
            <a:xfrm>
              <a:off x="1007532" y="4478379"/>
              <a:ext cx="1940494" cy="406400"/>
            </a:xfrm>
            <a:prstGeom prst="roundRect">
              <a:avLst>
                <a:gd name="adj" fmla="val 50000"/>
              </a:avLst>
            </a:pr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88" name="文本框 15"/>
            <p:cNvSpPr txBox="1"/>
            <p:nvPr/>
          </p:nvSpPr>
          <p:spPr>
            <a:xfrm>
              <a:off x="721699" y="3865401"/>
              <a:ext cx="1530083" cy="426350"/>
            </a:xfrm>
            <a:prstGeom prst="rect">
              <a:avLst/>
            </a:prstGeom>
            <a:noFill/>
          </p:spPr>
          <p:txBody>
            <a:bodyPr wrap="none" rtlCol="0">
              <a:spAutoFit/>
            </a:bodyPr>
            <a:lstStyle/>
            <a:p>
              <a:pPr algn="r"/>
              <a:r>
                <a:rPr lang="en-US" altLang="zh-CN" b="1" dirty="0">
                  <a:solidFill>
                    <a:schemeClr val="tx1">
                      <a:lumMod val="75000"/>
                      <a:lumOff val="25000"/>
                    </a:schemeClr>
                  </a:solidFill>
                  <a:cs typeface="+mn-ea"/>
                  <a:sym typeface="+mn-lt"/>
                </a:rPr>
                <a:t>Keywords</a:t>
              </a:r>
              <a:endParaRPr lang="zh-CN" altLang="en-US" b="1" dirty="0">
                <a:solidFill>
                  <a:schemeClr val="tx1">
                    <a:lumMod val="75000"/>
                    <a:lumOff val="25000"/>
                  </a:schemeClr>
                </a:solidFill>
                <a:cs typeface="+mn-ea"/>
                <a:sym typeface="+mn-lt"/>
              </a:endParaRPr>
            </a:p>
          </p:txBody>
        </p:sp>
        <p:sp>
          <p:nvSpPr>
            <p:cNvPr id="89" name="文本框 16"/>
            <p:cNvSpPr txBox="1"/>
            <p:nvPr/>
          </p:nvSpPr>
          <p:spPr>
            <a:xfrm>
              <a:off x="929080" y="5073449"/>
              <a:ext cx="2730770" cy="739177"/>
            </a:xfrm>
            <a:prstGeom prst="rect">
              <a:avLst/>
            </a:prstGeom>
            <a:noFill/>
          </p:spPr>
          <p:txBody>
            <a:bodyPr wrap="square" rtlCol="0">
              <a:spAutoFit/>
            </a:bodyPr>
            <a:lstStyle/>
            <a:p>
              <a:pPr algn="ctr"/>
              <a:r>
                <a:rPr lang="zh-CN" altLang="en-US" sz="1500" dirty="0">
                  <a:solidFill>
                    <a:srgbClr val="696969"/>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90" name="文本框 28"/>
            <p:cNvSpPr txBox="1"/>
            <p:nvPr/>
          </p:nvSpPr>
          <p:spPr>
            <a:xfrm>
              <a:off x="2328485" y="4500203"/>
              <a:ext cx="622281" cy="355292"/>
            </a:xfrm>
            <a:prstGeom prst="rect">
              <a:avLst/>
            </a:prstGeom>
            <a:noFill/>
          </p:spPr>
          <p:txBody>
            <a:bodyPr wrap="none" rtlCol="0">
              <a:spAutoFit/>
            </a:bodyPr>
            <a:lstStyle/>
            <a:p>
              <a:pPr algn="r"/>
              <a:r>
                <a:rPr lang="en-US" altLang="zh-CN" sz="1900" dirty="0">
                  <a:solidFill>
                    <a:schemeClr val="bg1"/>
                  </a:solidFill>
                  <a:cs typeface="+mn-ea"/>
                  <a:sym typeface="+mn-lt"/>
                </a:rPr>
                <a:t>80%</a:t>
              </a:r>
              <a:endParaRPr lang="zh-CN" altLang="en-US" sz="1900" dirty="0">
                <a:solidFill>
                  <a:schemeClr val="bg1"/>
                </a:solidFill>
                <a:cs typeface="+mn-ea"/>
                <a:sym typeface="+mn-lt"/>
              </a:endParaRPr>
            </a:p>
          </p:txBody>
        </p:sp>
      </p:grpSp>
      <p:grpSp>
        <p:nvGrpSpPr>
          <p:cNvPr id="91" name="组合 90"/>
          <p:cNvGrpSpPr/>
          <p:nvPr/>
        </p:nvGrpSpPr>
        <p:grpSpPr>
          <a:xfrm>
            <a:off x="4621196" y="4105487"/>
            <a:ext cx="3370392" cy="2108516"/>
            <a:chOff x="4317099" y="3865401"/>
            <a:chExt cx="3113700" cy="1947225"/>
          </a:xfrm>
        </p:grpSpPr>
        <p:sp>
          <p:nvSpPr>
            <p:cNvPr id="92" name="圆角矩形 91"/>
            <p:cNvSpPr/>
            <p:nvPr/>
          </p:nvSpPr>
          <p:spPr>
            <a:xfrm>
              <a:off x="4602932" y="4478379"/>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93" name="圆角矩形 92"/>
            <p:cNvSpPr/>
            <p:nvPr/>
          </p:nvSpPr>
          <p:spPr>
            <a:xfrm>
              <a:off x="4602932" y="4478379"/>
              <a:ext cx="1493068" cy="406400"/>
            </a:xfrm>
            <a:prstGeom prst="roundRect">
              <a:avLst>
                <a:gd name="adj" fmla="val 50000"/>
              </a:avLst>
            </a:pr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94" name="文本框 19"/>
            <p:cNvSpPr txBox="1"/>
            <p:nvPr/>
          </p:nvSpPr>
          <p:spPr>
            <a:xfrm>
              <a:off x="4317099" y="3865401"/>
              <a:ext cx="1530083" cy="426350"/>
            </a:xfrm>
            <a:prstGeom prst="rect">
              <a:avLst/>
            </a:prstGeom>
            <a:noFill/>
          </p:spPr>
          <p:txBody>
            <a:bodyPr wrap="none" rtlCol="0">
              <a:spAutoFit/>
            </a:bodyPr>
            <a:lstStyle/>
            <a:p>
              <a:pPr algn="r"/>
              <a:r>
                <a:rPr lang="en-US" altLang="zh-CN" b="1" dirty="0">
                  <a:solidFill>
                    <a:schemeClr val="tx1">
                      <a:lumMod val="75000"/>
                      <a:lumOff val="25000"/>
                    </a:schemeClr>
                  </a:solidFill>
                  <a:cs typeface="+mn-ea"/>
                  <a:sym typeface="+mn-lt"/>
                </a:rPr>
                <a:t>Keywords</a:t>
              </a:r>
              <a:endParaRPr lang="zh-CN" altLang="en-US" b="1" dirty="0">
                <a:solidFill>
                  <a:schemeClr val="tx1">
                    <a:lumMod val="75000"/>
                    <a:lumOff val="25000"/>
                  </a:schemeClr>
                </a:solidFill>
                <a:cs typeface="+mn-ea"/>
                <a:sym typeface="+mn-lt"/>
              </a:endParaRPr>
            </a:p>
          </p:txBody>
        </p:sp>
        <p:sp>
          <p:nvSpPr>
            <p:cNvPr id="95" name="文本框 20"/>
            <p:cNvSpPr txBox="1"/>
            <p:nvPr/>
          </p:nvSpPr>
          <p:spPr>
            <a:xfrm>
              <a:off x="4524480" y="5073449"/>
              <a:ext cx="2730770" cy="739177"/>
            </a:xfrm>
            <a:prstGeom prst="rect">
              <a:avLst/>
            </a:prstGeom>
            <a:noFill/>
          </p:spPr>
          <p:txBody>
            <a:bodyPr wrap="square" rtlCol="0">
              <a:spAutoFit/>
            </a:bodyPr>
            <a:lstStyle/>
            <a:p>
              <a:pPr algn="ctr"/>
              <a:r>
                <a:rPr lang="zh-CN" altLang="en-US" sz="1500" dirty="0">
                  <a:solidFill>
                    <a:srgbClr val="696969"/>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96" name="文本框 29"/>
            <p:cNvSpPr txBox="1"/>
            <p:nvPr/>
          </p:nvSpPr>
          <p:spPr>
            <a:xfrm>
              <a:off x="5394584" y="4500203"/>
              <a:ext cx="622281" cy="355292"/>
            </a:xfrm>
            <a:prstGeom prst="rect">
              <a:avLst/>
            </a:prstGeom>
            <a:noFill/>
          </p:spPr>
          <p:txBody>
            <a:bodyPr wrap="none" rtlCol="0">
              <a:spAutoFit/>
            </a:bodyPr>
            <a:lstStyle/>
            <a:p>
              <a:pPr algn="r"/>
              <a:r>
                <a:rPr lang="en-US" altLang="zh-CN" sz="1900" dirty="0">
                  <a:solidFill>
                    <a:schemeClr val="bg1"/>
                  </a:solidFill>
                  <a:cs typeface="+mn-ea"/>
                  <a:sym typeface="+mn-lt"/>
                </a:rPr>
                <a:t>56%</a:t>
              </a:r>
              <a:endParaRPr lang="zh-CN" altLang="en-US" sz="1900" dirty="0">
                <a:solidFill>
                  <a:schemeClr val="bg1"/>
                </a:solidFill>
                <a:cs typeface="+mn-ea"/>
                <a:sym typeface="+mn-lt"/>
              </a:endParaRPr>
            </a:p>
          </p:txBody>
        </p:sp>
      </p:grpSp>
      <p:grpSp>
        <p:nvGrpSpPr>
          <p:cNvPr id="97" name="组合 96"/>
          <p:cNvGrpSpPr/>
          <p:nvPr/>
        </p:nvGrpSpPr>
        <p:grpSpPr>
          <a:xfrm>
            <a:off x="8322656" y="4149075"/>
            <a:ext cx="3370392" cy="2108516"/>
            <a:chOff x="7912499" y="3865401"/>
            <a:chExt cx="3113700" cy="1947225"/>
          </a:xfrm>
        </p:grpSpPr>
        <p:sp>
          <p:nvSpPr>
            <p:cNvPr id="98" name="圆角矩形 97"/>
            <p:cNvSpPr/>
            <p:nvPr/>
          </p:nvSpPr>
          <p:spPr>
            <a:xfrm>
              <a:off x="8198332" y="4478379"/>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99" name="圆角矩形 98"/>
            <p:cNvSpPr/>
            <p:nvPr/>
          </p:nvSpPr>
          <p:spPr>
            <a:xfrm>
              <a:off x="8198332" y="4478379"/>
              <a:ext cx="1977111" cy="406400"/>
            </a:xfrm>
            <a:prstGeom prst="roundRect">
              <a:avLst>
                <a:gd name="adj" fmla="val 50000"/>
              </a:avLst>
            </a:pr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100" name="文本框 23"/>
            <p:cNvSpPr txBox="1"/>
            <p:nvPr/>
          </p:nvSpPr>
          <p:spPr>
            <a:xfrm>
              <a:off x="7912499" y="3865401"/>
              <a:ext cx="1530083" cy="426350"/>
            </a:xfrm>
            <a:prstGeom prst="rect">
              <a:avLst/>
            </a:prstGeom>
            <a:noFill/>
          </p:spPr>
          <p:txBody>
            <a:bodyPr wrap="none" rtlCol="0">
              <a:spAutoFit/>
            </a:bodyPr>
            <a:lstStyle/>
            <a:p>
              <a:pPr algn="r"/>
              <a:r>
                <a:rPr lang="en-US" altLang="zh-CN" b="1" dirty="0">
                  <a:solidFill>
                    <a:schemeClr val="tx1">
                      <a:lumMod val="75000"/>
                      <a:lumOff val="25000"/>
                    </a:schemeClr>
                  </a:solidFill>
                  <a:cs typeface="+mn-ea"/>
                  <a:sym typeface="+mn-lt"/>
                </a:rPr>
                <a:t>Keywords</a:t>
              </a:r>
              <a:endParaRPr lang="zh-CN" altLang="en-US" b="1" dirty="0">
                <a:solidFill>
                  <a:schemeClr val="tx1">
                    <a:lumMod val="75000"/>
                    <a:lumOff val="25000"/>
                  </a:schemeClr>
                </a:solidFill>
                <a:cs typeface="+mn-ea"/>
                <a:sym typeface="+mn-lt"/>
              </a:endParaRPr>
            </a:p>
          </p:txBody>
        </p:sp>
        <p:sp>
          <p:nvSpPr>
            <p:cNvPr id="101" name="文本框 24"/>
            <p:cNvSpPr txBox="1"/>
            <p:nvPr/>
          </p:nvSpPr>
          <p:spPr>
            <a:xfrm>
              <a:off x="8119880" y="5073449"/>
              <a:ext cx="2730770" cy="739177"/>
            </a:xfrm>
            <a:prstGeom prst="rect">
              <a:avLst/>
            </a:prstGeom>
            <a:noFill/>
          </p:spPr>
          <p:txBody>
            <a:bodyPr wrap="square" rtlCol="0">
              <a:spAutoFit/>
            </a:bodyPr>
            <a:lstStyle/>
            <a:p>
              <a:pPr algn="ctr"/>
              <a:r>
                <a:rPr lang="zh-CN" altLang="en-US" sz="1500" dirty="0">
                  <a:solidFill>
                    <a:srgbClr val="696969"/>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102" name="文本框 30"/>
            <p:cNvSpPr txBox="1"/>
            <p:nvPr/>
          </p:nvSpPr>
          <p:spPr>
            <a:xfrm>
              <a:off x="9553163" y="4500203"/>
              <a:ext cx="622281" cy="355292"/>
            </a:xfrm>
            <a:prstGeom prst="rect">
              <a:avLst/>
            </a:prstGeom>
            <a:noFill/>
          </p:spPr>
          <p:txBody>
            <a:bodyPr wrap="none" rtlCol="0">
              <a:spAutoFit/>
            </a:bodyPr>
            <a:lstStyle/>
            <a:p>
              <a:pPr algn="r"/>
              <a:r>
                <a:rPr lang="en-US" altLang="zh-CN" sz="1900" dirty="0">
                  <a:solidFill>
                    <a:schemeClr val="bg1"/>
                  </a:solidFill>
                  <a:cs typeface="+mn-ea"/>
                  <a:sym typeface="+mn-lt"/>
                </a:rPr>
                <a:t>86%</a:t>
              </a:r>
              <a:endParaRPr lang="zh-CN" altLang="en-US" sz="1900" dirty="0">
                <a:solidFill>
                  <a:schemeClr val="bg1"/>
                </a:solidFill>
                <a:cs typeface="+mn-ea"/>
                <a:sym typeface="+mn-lt"/>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additive="base">
                                        <p:cTn id="16" dur="500" fill="hold"/>
                                        <p:tgtEl>
                                          <p:spTgt spid="85"/>
                                        </p:tgtEl>
                                        <p:attrNameLst>
                                          <p:attrName>ppt_x</p:attrName>
                                        </p:attrNameLst>
                                      </p:cBhvr>
                                      <p:tavLst>
                                        <p:tav tm="0">
                                          <p:val>
                                            <p:strVal val="#ppt_x"/>
                                          </p:val>
                                        </p:tav>
                                        <p:tav tm="100000">
                                          <p:val>
                                            <p:strVal val="#ppt_x"/>
                                          </p:val>
                                        </p:tav>
                                      </p:tavLst>
                                    </p:anim>
                                    <p:anim calcmode="lin" valueType="num">
                                      <p:cBhvr additive="base">
                                        <p:cTn id="17" dur="500" fill="hold"/>
                                        <p:tgtEl>
                                          <p:spTgt spid="8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additive="base">
                                        <p:cTn id="21" dur="500" fill="hold"/>
                                        <p:tgtEl>
                                          <p:spTgt spid="73"/>
                                        </p:tgtEl>
                                        <p:attrNameLst>
                                          <p:attrName>ppt_x</p:attrName>
                                        </p:attrNameLst>
                                      </p:cBhvr>
                                      <p:tavLst>
                                        <p:tav tm="0">
                                          <p:val>
                                            <p:strVal val="#ppt_x"/>
                                          </p:val>
                                        </p:tav>
                                        <p:tav tm="100000">
                                          <p:val>
                                            <p:strVal val="#ppt_x"/>
                                          </p:val>
                                        </p:tav>
                                      </p:tavLst>
                                    </p:anim>
                                    <p:anim calcmode="lin" valueType="num">
                                      <p:cBhvr additive="base">
                                        <p:cTn id="22" dur="500" fill="hold"/>
                                        <p:tgtEl>
                                          <p:spTgt spid="7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additive="base">
                                        <p:cTn id="26" dur="500" fill="hold"/>
                                        <p:tgtEl>
                                          <p:spTgt spid="91"/>
                                        </p:tgtEl>
                                        <p:attrNameLst>
                                          <p:attrName>ppt_x</p:attrName>
                                        </p:attrNameLst>
                                      </p:cBhvr>
                                      <p:tavLst>
                                        <p:tav tm="0">
                                          <p:val>
                                            <p:strVal val="#ppt_x"/>
                                          </p:val>
                                        </p:tav>
                                        <p:tav tm="100000">
                                          <p:val>
                                            <p:strVal val="#ppt_x"/>
                                          </p:val>
                                        </p:tav>
                                      </p:tavLst>
                                    </p:anim>
                                    <p:anim calcmode="lin" valueType="num">
                                      <p:cBhvr additive="base">
                                        <p:cTn id="27" dur="500" fill="hold"/>
                                        <p:tgtEl>
                                          <p:spTgt spid="9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500" fill="hold"/>
                                        <p:tgtEl>
                                          <p:spTgt spid="79"/>
                                        </p:tgtEl>
                                        <p:attrNameLst>
                                          <p:attrName>ppt_x</p:attrName>
                                        </p:attrNameLst>
                                      </p:cBhvr>
                                      <p:tavLst>
                                        <p:tav tm="0">
                                          <p:val>
                                            <p:strVal val="#ppt_x"/>
                                          </p:val>
                                        </p:tav>
                                        <p:tav tm="100000">
                                          <p:val>
                                            <p:strVal val="#ppt_x"/>
                                          </p:val>
                                        </p:tav>
                                      </p:tavLst>
                                    </p:anim>
                                    <p:anim calcmode="lin" valueType="num">
                                      <p:cBhvr additive="base">
                                        <p:cTn id="32" dur="50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500" fill="hold"/>
                                        <p:tgtEl>
                                          <p:spTgt spid="97"/>
                                        </p:tgtEl>
                                        <p:attrNameLst>
                                          <p:attrName>ppt_x</p:attrName>
                                        </p:attrNameLst>
                                      </p:cBhvr>
                                      <p:tavLst>
                                        <p:tav tm="0">
                                          <p:val>
                                            <p:strVal val="#ppt_x"/>
                                          </p:val>
                                        </p:tav>
                                        <p:tav tm="100000">
                                          <p:val>
                                            <p:strVal val="#ppt_x"/>
                                          </p:val>
                                        </p:tav>
                                      </p:tavLst>
                                    </p:anim>
                                    <p:anim calcmode="lin" valueType="num">
                                      <p:cBhvr additive="base">
                                        <p:cTn id="3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2400" b="1" dirty="0">
                <a:solidFill>
                  <a:schemeClr val="tx1">
                    <a:lumMod val="75000"/>
                    <a:lumOff val="25000"/>
                  </a:schemeClr>
                </a:solidFill>
              </a:rPr>
              <a:t>预期目标</a:t>
            </a:r>
            <a:endParaRPr lang="zh-CN" altLang="en-US" sz="2400" b="1" dirty="0">
              <a:latin typeface="+mj-ea"/>
            </a:endParaRPr>
          </a:p>
        </p:txBody>
      </p:sp>
      <p:sp>
        <p:nvSpPr>
          <p:cNvPr id="3" name="等腰三角形 21"/>
          <p:cNvSpPr/>
          <p:nvPr/>
        </p:nvSpPr>
        <p:spPr bwMode="auto">
          <a:xfrm rot="16200000" flipH="1">
            <a:off x="6003550" y="2173737"/>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1">
              <a:alpha val="24000"/>
            </a:schemeClr>
          </a:solidFill>
          <a:ln w="12700" cmpd="sng">
            <a:solidFill>
              <a:schemeClr val="accent1"/>
            </a:solidFill>
            <a:miter lim="800000"/>
          </a:ln>
        </p:spPr>
        <p:txBody>
          <a:bodyPr lIns="121899" tIns="60949" rIns="121899" bIns="60949" anchor="ctr"/>
          <a:lstStyle/>
          <a:p>
            <a:endParaRPr lang="zh-CN" altLang="en-US"/>
          </a:p>
        </p:txBody>
      </p:sp>
      <p:sp>
        <p:nvSpPr>
          <p:cNvPr id="4" name="等腰三角形 21"/>
          <p:cNvSpPr/>
          <p:nvPr/>
        </p:nvSpPr>
        <p:spPr bwMode="auto">
          <a:xfrm rot="5400000">
            <a:off x="3204802" y="2173737"/>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1">
              <a:alpha val="24000"/>
            </a:schemeClr>
          </a:solidFill>
          <a:ln w="12700" cmpd="sng">
            <a:solidFill>
              <a:schemeClr val="accent1"/>
            </a:solidFill>
            <a:miter lim="800000"/>
          </a:ln>
        </p:spPr>
        <p:txBody>
          <a:bodyPr lIns="121899" tIns="60949" rIns="121899" bIns="60949" anchor="ctr"/>
          <a:lstStyle/>
          <a:p>
            <a:endParaRPr lang="zh-CN" altLang="en-US"/>
          </a:p>
        </p:txBody>
      </p:sp>
      <p:sp>
        <p:nvSpPr>
          <p:cNvPr id="5" name="椭圆 4"/>
          <p:cNvSpPr/>
          <p:nvPr/>
        </p:nvSpPr>
        <p:spPr bwMode="auto">
          <a:xfrm>
            <a:off x="3180714" y="1962835"/>
            <a:ext cx="3563019" cy="3579684"/>
          </a:xfrm>
          <a:prstGeom prst="ellipse">
            <a:avLst/>
          </a:prstGeom>
          <a:noFill/>
          <a:ln w="25400" cap="flat" cmpd="sng" algn="ctr">
            <a:solidFill>
              <a:schemeClr val="accent1"/>
            </a:solidFill>
            <a:prstDash val="solid"/>
          </a:ln>
          <a:effectLst/>
        </p:spPr>
        <p:txBody>
          <a:bodyPr lIns="89414" tIns="44707" rIns="89414" bIns="44707"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7" name="椭圆 6"/>
          <p:cNvSpPr/>
          <p:nvPr/>
        </p:nvSpPr>
        <p:spPr bwMode="auto">
          <a:xfrm>
            <a:off x="5312636" y="1962835"/>
            <a:ext cx="3564569" cy="3579684"/>
          </a:xfrm>
          <a:prstGeom prst="ellipse">
            <a:avLst/>
          </a:prstGeom>
          <a:noFill/>
          <a:ln w="25400" cap="flat" cmpd="sng" algn="ctr">
            <a:solidFill>
              <a:schemeClr val="accent1"/>
            </a:solidFill>
            <a:prstDash val="solid"/>
          </a:ln>
          <a:effectLst/>
        </p:spPr>
        <p:txBody>
          <a:bodyPr lIns="89414" tIns="44707" rIns="89414" bIns="44707"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8" name="直接连接符 7"/>
          <p:cNvCxnSpPr>
            <a:cxnSpLocks noChangeShapeType="1"/>
          </p:cNvCxnSpPr>
          <p:nvPr/>
        </p:nvCxnSpPr>
        <p:spPr bwMode="auto">
          <a:xfrm>
            <a:off x="4159071" y="2836726"/>
            <a:ext cx="558175" cy="263257"/>
          </a:xfrm>
          <a:prstGeom prst="line">
            <a:avLst/>
          </a:prstGeom>
          <a:noFill/>
          <a:ln w="28575" algn="ctr">
            <a:solidFill>
              <a:schemeClr val="accent1"/>
            </a:solidFill>
            <a:round/>
            <a:headEnd type="none" w="med" len="med"/>
            <a:tailEnd type="arrow" w="med" len="med"/>
          </a:ln>
        </p:spPr>
      </p:cxnSp>
      <p:cxnSp>
        <p:nvCxnSpPr>
          <p:cNvPr id="9" name="直接连接符 8"/>
          <p:cNvCxnSpPr>
            <a:cxnSpLocks noChangeShapeType="1"/>
          </p:cNvCxnSpPr>
          <p:nvPr/>
        </p:nvCxnSpPr>
        <p:spPr bwMode="auto">
          <a:xfrm>
            <a:off x="3861376" y="3645191"/>
            <a:ext cx="576781" cy="0"/>
          </a:xfrm>
          <a:prstGeom prst="line">
            <a:avLst/>
          </a:prstGeom>
          <a:noFill/>
          <a:ln w="28575" algn="ctr">
            <a:solidFill>
              <a:schemeClr val="accent1"/>
            </a:solidFill>
            <a:round/>
            <a:headEnd type="none" w="med" len="med"/>
            <a:tailEnd type="arrow" w="med" len="med"/>
          </a:ln>
        </p:spPr>
      </p:cxnSp>
      <p:cxnSp>
        <p:nvCxnSpPr>
          <p:cNvPr id="10" name="直接连接符 9"/>
          <p:cNvCxnSpPr>
            <a:cxnSpLocks noChangeShapeType="1"/>
          </p:cNvCxnSpPr>
          <p:nvPr/>
        </p:nvCxnSpPr>
        <p:spPr bwMode="auto">
          <a:xfrm flipV="1">
            <a:off x="4159069" y="4168593"/>
            <a:ext cx="576781" cy="306875"/>
          </a:xfrm>
          <a:prstGeom prst="line">
            <a:avLst/>
          </a:prstGeom>
          <a:noFill/>
          <a:ln w="28575" algn="ctr">
            <a:solidFill>
              <a:schemeClr val="accent1"/>
            </a:solidFill>
            <a:round/>
            <a:headEnd type="none" w="med" len="med"/>
            <a:tailEnd type="arrow" w="med" len="med"/>
          </a:ln>
        </p:spPr>
      </p:cxnSp>
      <p:cxnSp>
        <p:nvCxnSpPr>
          <p:cNvPr id="11" name="直接连接符 10"/>
          <p:cNvCxnSpPr>
            <a:cxnSpLocks noChangeShapeType="1"/>
          </p:cNvCxnSpPr>
          <p:nvPr/>
        </p:nvCxnSpPr>
        <p:spPr bwMode="auto">
          <a:xfrm flipH="1" flipV="1">
            <a:off x="7413541" y="4156131"/>
            <a:ext cx="576781" cy="306875"/>
          </a:xfrm>
          <a:prstGeom prst="line">
            <a:avLst/>
          </a:prstGeom>
          <a:noFill/>
          <a:ln w="28575" algn="ctr">
            <a:solidFill>
              <a:schemeClr val="accent1"/>
            </a:solidFill>
            <a:round/>
            <a:headEnd type="none" w="med" len="med"/>
            <a:tailEnd type="arrow" w="med" len="med"/>
          </a:ln>
        </p:spPr>
      </p:cxnSp>
      <p:cxnSp>
        <p:nvCxnSpPr>
          <p:cNvPr id="12" name="直接连接符 11"/>
          <p:cNvCxnSpPr>
            <a:cxnSpLocks noChangeShapeType="1"/>
          </p:cNvCxnSpPr>
          <p:nvPr/>
        </p:nvCxnSpPr>
        <p:spPr bwMode="auto">
          <a:xfrm flipH="1">
            <a:off x="7701932" y="3642075"/>
            <a:ext cx="576781" cy="0"/>
          </a:xfrm>
          <a:prstGeom prst="line">
            <a:avLst/>
          </a:prstGeom>
          <a:noFill/>
          <a:ln w="28575" algn="ctr">
            <a:solidFill>
              <a:schemeClr val="accent1"/>
            </a:solidFill>
            <a:round/>
            <a:headEnd type="none" w="med" len="med"/>
            <a:tailEnd type="arrow" w="med" len="med"/>
          </a:ln>
        </p:spPr>
      </p:cxnSp>
      <p:cxnSp>
        <p:nvCxnSpPr>
          <p:cNvPr id="13" name="直接连接符 12"/>
          <p:cNvCxnSpPr>
            <a:cxnSpLocks noChangeShapeType="1"/>
          </p:cNvCxnSpPr>
          <p:nvPr/>
        </p:nvCxnSpPr>
        <p:spPr bwMode="auto">
          <a:xfrm flipH="1">
            <a:off x="7432149" y="2836726"/>
            <a:ext cx="558175" cy="263257"/>
          </a:xfrm>
          <a:prstGeom prst="line">
            <a:avLst/>
          </a:prstGeom>
          <a:noFill/>
          <a:ln w="28575" algn="ctr">
            <a:solidFill>
              <a:schemeClr val="accent1"/>
            </a:solidFill>
            <a:round/>
            <a:headEnd type="none" w="med" len="med"/>
            <a:tailEnd type="arrow" w="med" len="med"/>
          </a:ln>
        </p:spPr>
      </p:cxnSp>
      <p:grpSp>
        <p:nvGrpSpPr>
          <p:cNvPr id="14" name="组合 13"/>
          <p:cNvGrpSpPr/>
          <p:nvPr/>
        </p:nvGrpSpPr>
        <p:grpSpPr>
          <a:xfrm>
            <a:off x="5002539" y="2618642"/>
            <a:ext cx="2055944" cy="2065561"/>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100" kern="0" dirty="0">
                  <a:solidFill>
                    <a:schemeClr val="tx1">
                      <a:lumMod val="85000"/>
                      <a:lumOff val="15000"/>
                    </a:schemeClr>
                  </a:solidFill>
                  <a:latin typeface="Impact" panose="020B0806030902050204" pitchFamily="34" charset="0"/>
                  <a:ea typeface="微软雅黑" panose="020B0503020204020204" pitchFamily="34" charset="-122"/>
                </a:rPr>
                <a:t>工作计划</a:t>
              </a:r>
            </a:p>
          </p:txBody>
        </p:sp>
      </p:grpSp>
      <p:sp>
        <p:nvSpPr>
          <p:cNvPr id="17" name="Oval 19"/>
          <p:cNvSpPr>
            <a:spLocks noChangeArrowheads="1"/>
          </p:cNvSpPr>
          <p:nvPr/>
        </p:nvSpPr>
        <p:spPr bwMode="auto">
          <a:xfrm>
            <a:off x="3197768" y="2046953"/>
            <a:ext cx="969055" cy="973585"/>
          </a:xfrm>
          <a:prstGeom prst="ellipse">
            <a:avLst/>
          </a:prstGeom>
          <a:solidFill>
            <a:schemeClr val="accent1"/>
          </a:solidFill>
          <a:ln w="9525">
            <a:noFill/>
            <a:round/>
          </a:ln>
          <a:effectLst/>
        </p:spPr>
        <p:txBody>
          <a:bodyPr lIns="89414" tIns="44707" rIns="89414" bIns="44707"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18" name="Oval 19"/>
          <p:cNvSpPr>
            <a:spLocks noChangeArrowheads="1"/>
          </p:cNvSpPr>
          <p:nvPr/>
        </p:nvSpPr>
        <p:spPr bwMode="auto">
          <a:xfrm>
            <a:off x="7940711" y="2062531"/>
            <a:ext cx="969054" cy="975145"/>
          </a:xfrm>
          <a:prstGeom prst="ellipse">
            <a:avLst/>
          </a:prstGeom>
          <a:solidFill>
            <a:schemeClr val="accent1"/>
          </a:solidFill>
          <a:ln w="9525">
            <a:noFill/>
            <a:round/>
          </a:ln>
          <a:effectLst/>
        </p:spPr>
        <p:txBody>
          <a:bodyPr lIns="89414" tIns="44707" rIns="89414" bIns="44707"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19" name="Oval 19"/>
          <p:cNvSpPr>
            <a:spLocks noChangeArrowheads="1"/>
          </p:cNvSpPr>
          <p:nvPr/>
        </p:nvSpPr>
        <p:spPr bwMode="auto">
          <a:xfrm>
            <a:off x="8381046" y="3193450"/>
            <a:ext cx="970604" cy="975145"/>
          </a:xfrm>
          <a:prstGeom prst="ellipse">
            <a:avLst/>
          </a:prstGeom>
          <a:solidFill>
            <a:schemeClr val="accent1"/>
          </a:solidFill>
          <a:ln w="9525">
            <a:noFill/>
            <a:round/>
          </a:ln>
          <a:effectLst/>
        </p:spPr>
        <p:txBody>
          <a:bodyPr lIns="89414" tIns="44707" rIns="89414" bIns="44707"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20" name="Oval 19"/>
          <p:cNvSpPr>
            <a:spLocks noChangeArrowheads="1"/>
          </p:cNvSpPr>
          <p:nvPr/>
        </p:nvSpPr>
        <p:spPr bwMode="auto">
          <a:xfrm>
            <a:off x="7988772" y="4311905"/>
            <a:ext cx="970604" cy="975145"/>
          </a:xfrm>
          <a:prstGeom prst="ellipse">
            <a:avLst/>
          </a:prstGeom>
          <a:solidFill>
            <a:schemeClr val="accent1"/>
          </a:solidFill>
          <a:ln w="9525">
            <a:noFill/>
            <a:round/>
          </a:ln>
          <a:effectLst/>
        </p:spPr>
        <p:txBody>
          <a:bodyPr lIns="89414" tIns="44707" rIns="89414" bIns="44707"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21" name="Oval 19"/>
          <p:cNvSpPr>
            <a:spLocks noChangeArrowheads="1"/>
          </p:cNvSpPr>
          <p:nvPr/>
        </p:nvSpPr>
        <p:spPr bwMode="auto">
          <a:xfrm>
            <a:off x="2763632" y="3156064"/>
            <a:ext cx="970604" cy="975145"/>
          </a:xfrm>
          <a:prstGeom prst="ellipse">
            <a:avLst/>
          </a:prstGeom>
          <a:solidFill>
            <a:schemeClr val="accent1"/>
          </a:solidFill>
          <a:ln w="9525">
            <a:noFill/>
            <a:round/>
          </a:ln>
          <a:effectLst/>
        </p:spPr>
        <p:txBody>
          <a:bodyPr lIns="89414" tIns="44707" rIns="89414" bIns="44707"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2" name="Oval 19"/>
          <p:cNvSpPr>
            <a:spLocks noChangeArrowheads="1"/>
          </p:cNvSpPr>
          <p:nvPr/>
        </p:nvSpPr>
        <p:spPr bwMode="auto">
          <a:xfrm>
            <a:off x="3160558" y="4305672"/>
            <a:ext cx="970604" cy="975145"/>
          </a:xfrm>
          <a:prstGeom prst="ellipse">
            <a:avLst/>
          </a:prstGeom>
          <a:solidFill>
            <a:schemeClr val="accent1"/>
          </a:solidFill>
          <a:ln w="9525">
            <a:noFill/>
            <a:round/>
          </a:ln>
          <a:effectLst/>
        </p:spPr>
        <p:txBody>
          <a:bodyPr lIns="89414" tIns="44707" rIns="89414" bIns="44707"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3" name="TextBox 22"/>
          <p:cNvSpPr txBox="1"/>
          <p:nvPr/>
        </p:nvSpPr>
        <p:spPr>
          <a:xfrm>
            <a:off x="824541" y="2076488"/>
            <a:ext cx="2124133" cy="690451"/>
          </a:xfrm>
          <a:prstGeom prst="rect">
            <a:avLst/>
          </a:prstGeom>
          <a:noFill/>
        </p:spPr>
        <p:txBody>
          <a:bodyPr wrap="square" lIns="89414" tIns="44707" rIns="89414" bIns="44707"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24" name="TextBox 23"/>
          <p:cNvSpPr txBox="1"/>
          <p:nvPr/>
        </p:nvSpPr>
        <p:spPr>
          <a:xfrm>
            <a:off x="9124834" y="2076488"/>
            <a:ext cx="2095385" cy="690451"/>
          </a:xfrm>
          <a:prstGeom prst="rect">
            <a:avLst/>
          </a:prstGeom>
          <a:noFill/>
        </p:spPr>
        <p:txBody>
          <a:bodyPr wrap="square" lIns="89414" tIns="44707" rIns="89414" bIns="44707"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5" name="TextBox 24"/>
          <p:cNvSpPr txBox="1"/>
          <p:nvPr/>
        </p:nvSpPr>
        <p:spPr>
          <a:xfrm>
            <a:off x="431316" y="3360891"/>
            <a:ext cx="2095385" cy="690515"/>
          </a:xfrm>
          <a:prstGeom prst="rect">
            <a:avLst/>
          </a:prstGeom>
          <a:noFill/>
        </p:spPr>
        <p:txBody>
          <a:bodyPr wrap="square" lIns="89414" tIns="44707" rIns="89414" bIns="44707"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26" name="TextBox 25"/>
          <p:cNvSpPr txBox="1"/>
          <p:nvPr/>
        </p:nvSpPr>
        <p:spPr>
          <a:xfrm>
            <a:off x="9581344" y="3360892"/>
            <a:ext cx="2095385" cy="690451"/>
          </a:xfrm>
          <a:prstGeom prst="rect">
            <a:avLst/>
          </a:prstGeom>
          <a:noFill/>
        </p:spPr>
        <p:txBody>
          <a:bodyPr wrap="square" lIns="89414" tIns="44707" rIns="89414" bIns="44707"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7" name="TextBox 26"/>
          <p:cNvSpPr txBox="1"/>
          <p:nvPr/>
        </p:nvSpPr>
        <p:spPr>
          <a:xfrm>
            <a:off x="9150037" y="4479348"/>
            <a:ext cx="2095385" cy="690451"/>
          </a:xfrm>
          <a:prstGeom prst="rect">
            <a:avLst/>
          </a:prstGeom>
          <a:noFill/>
        </p:spPr>
        <p:txBody>
          <a:bodyPr wrap="square" lIns="89414" tIns="44707" rIns="89414" bIns="44707"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8" name="TextBox 27"/>
          <p:cNvSpPr txBox="1"/>
          <p:nvPr/>
        </p:nvSpPr>
        <p:spPr>
          <a:xfrm>
            <a:off x="824542" y="4479348"/>
            <a:ext cx="2095385" cy="690451"/>
          </a:xfrm>
          <a:prstGeom prst="rect">
            <a:avLst/>
          </a:prstGeom>
          <a:noFill/>
        </p:spPr>
        <p:txBody>
          <a:bodyPr wrap="square" lIns="89414" tIns="44707" rIns="89414" bIns="44707"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36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par>
                          <p:cTn id="28" fill="hold">
                            <p:stCondLst>
                              <p:cond delay="1500"/>
                            </p:stCondLst>
                            <p:childTnLst>
                              <p:par>
                                <p:cTn id="29" presetID="5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Scale>
                                      <p:cBhvr>
                                        <p:cTn id="3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7"/>
                                        </p:tgtEl>
                                        <p:attrNameLst>
                                          <p:attrName>ppt_x</p:attrName>
                                          <p:attrName>ppt_y</p:attrName>
                                        </p:attrNameLst>
                                      </p:cBhvr>
                                    </p:animMotion>
                                    <p:animEffect transition="in" filter="fade">
                                      <p:cBhvr>
                                        <p:cTn id="33" dur="1000"/>
                                        <p:tgtEl>
                                          <p:spTgt spid="17"/>
                                        </p:tgtEl>
                                      </p:cBhvr>
                                    </p:animEffect>
                                  </p:childTnLst>
                                </p:cTn>
                              </p:par>
                              <p:par>
                                <p:cTn id="34" presetID="52" presetClass="entr" presetSubtype="0" fill="hold" grpId="0" nodeType="withEffect">
                                  <p:stCondLst>
                                    <p:cond delay="200"/>
                                  </p:stCondLst>
                                  <p:childTnLst>
                                    <p:set>
                                      <p:cBhvr>
                                        <p:cTn id="35" dur="1" fill="hold">
                                          <p:stCondLst>
                                            <p:cond delay="0"/>
                                          </p:stCondLst>
                                        </p:cTn>
                                        <p:tgtEl>
                                          <p:spTgt spid="18"/>
                                        </p:tgtEl>
                                        <p:attrNameLst>
                                          <p:attrName>style.visibility</p:attrName>
                                        </p:attrNameLst>
                                      </p:cBhvr>
                                      <p:to>
                                        <p:strVal val="visible"/>
                                      </p:to>
                                    </p:set>
                                    <p:animScale>
                                      <p:cBhvr>
                                        <p:cTn id="36"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8"/>
                                        </p:tgtEl>
                                        <p:attrNameLst>
                                          <p:attrName>ppt_x</p:attrName>
                                          <p:attrName>ppt_y</p:attrName>
                                        </p:attrNameLst>
                                      </p:cBhvr>
                                    </p:animMotion>
                                    <p:animEffect transition="in" filter="fade">
                                      <p:cBhvr>
                                        <p:cTn id="38" dur="1000"/>
                                        <p:tgtEl>
                                          <p:spTgt spid="18"/>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21"/>
                                        </p:tgtEl>
                                        <p:attrNameLst>
                                          <p:attrName>style.visibility</p:attrName>
                                        </p:attrNameLst>
                                      </p:cBhvr>
                                      <p:to>
                                        <p:strVal val="visible"/>
                                      </p:to>
                                    </p:set>
                                    <p:animScale>
                                      <p:cBhvr>
                                        <p:cTn id="4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1"/>
                                        </p:tgtEl>
                                        <p:attrNameLst>
                                          <p:attrName>ppt_x</p:attrName>
                                          <p:attrName>ppt_y</p:attrName>
                                        </p:attrNameLst>
                                      </p:cBhvr>
                                    </p:animMotion>
                                    <p:animEffect transition="in" filter="fade">
                                      <p:cBhvr>
                                        <p:cTn id="43" dur="1000"/>
                                        <p:tgtEl>
                                          <p:spTgt spid="21"/>
                                        </p:tgtEl>
                                      </p:cBhvr>
                                    </p:animEffect>
                                  </p:childTnLst>
                                </p:cTn>
                              </p:par>
                              <p:par>
                                <p:cTn id="44" presetID="52" presetClass="entr" presetSubtype="0" fill="hold" grpId="0" nodeType="withEffect">
                                  <p:stCondLst>
                                    <p:cond delay="600"/>
                                  </p:stCondLst>
                                  <p:childTnLst>
                                    <p:set>
                                      <p:cBhvr>
                                        <p:cTn id="45" dur="1" fill="hold">
                                          <p:stCondLst>
                                            <p:cond delay="0"/>
                                          </p:stCondLst>
                                        </p:cTn>
                                        <p:tgtEl>
                                          <p:spTgt spid="19"/>
                                        </p:tgtEl>
                                        <p:attrNameLst>
                                          <p:attrName>style.visibility</p:attrName>
                                        </p:attrNameLst>
                                      </p:cBhvr>
                                      <p:to>
                                        <p:strVal val="visible"/>
                                      </p:to>
                                    </p:set>
                                    <p:animScale>
                                      <p:cBhvr>
                                        <p:cTn id="4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9"/>
                                        </p:tgtEl>
                                        <p:attrNameLst>
                                          <p:attrName>ppt_x</p:attrName>
                                          <p:attrName>ppt_y</p:attrName>
                                        </p:attrNameLst>
                                      </p:cBhvr>
                                    </p:animMotion>
                                    <p:animEffect transition="in" filter="fade">
                                      <p:cBhvr>
                                        <p:cTn id="48" dur="1000"/>
                                        <p:tgtEl>
                                          <p:spTgt spid="19"/>
                                        </p:tgtEl>
                                      </p:cBhvr>
                                    </p:animEffect>
                                  </p:childTnLst>
                                </p:cTn>
                              </p:par>
                              <p:par>
                                <p:cTn id="49" presetID="52" presetClass="entr" presetSubtype="0" fill="hold" grpId="0" nodeType="withEffect">
                                  <p:stCondLst>
                                    <p:cond delay="800"/>
                                  </p:stCondLst>
                                  <p:childTnLst>
                                    <p:set>
                                      <p:cBhvr>
                                        <p:cTn id="50" dur="1" fill="hold">
                                          <p:stCondLst>
                                            <p:cond delay="0"/>
                                          </p:stCondLst>
                                        </p:cTn>
                                        <p:tgtEl>
                                          <p:spTgt spid="22"/>
                                        </p:tgtEl>
                                        <p:attrNameLst>
                                          <p:attrName>style.visibility</p:attrName>
                                        </p:attrNameLst>
                                      </p:cBhvr>
                                      <p:to>
                                        <p:strVal val="visible"/>
                                      </p:to>
                                    </p:set>
                                    <p:animScale>
                                      <p:cBhvr>
                                        <p:cTn id="5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2"/>
                                        </p:tgtEl>
                                        <p:attrNameLst>
                                          <p:attrName>ppt_x</p:attrName>
                                          <p:attrName>ppt_y</p:attrName>
                                        </p:attrNameLst>
                                      </p:cBhvr>
                                    </p:animMotion>
                                    <p:animEffect transition="in" filter="fade">
                                      <p:cBhvr>
                                        <p:cTn id="53" dur="1000"/>
                                        <p:tgtEl>
                                          <p:spTgt spid="22"/>
                                        </p:tgtEl>
                                      </p:cBhvr>
                                    </p:animEffect>
                                  </p:childTnLst>
                                </p:cTn>
                              </p:par>
                              <p:par>
                                <p:cTn id="54" presetID="52" presetClass="entr" presetSubtype="0" fill="hold" grpId="0" nodeType="withEffect">
                                  <p:stCondLst>
                                    <p:cond delay="1000"/>
                                  </p:stCondLst>
                                  <p:childTnLst>
                                    <p:set>
                                      <p:cBhvr>
                                        <p:cTn id="55" dur="1" fill="hold">
                                          <p:stCondLst>
                                            <p:cond delay="0"/>
                                          </p:stCondLst>
                                        </p:cTn>
                                        <p:tgtEl>
                                          <p:spTgt spid="20"/>
                                        </p:tgtEl>
                                        <p:attrNameLst>
                                          <p:attrName>style.visibility</p:attrName>
                                        </p:attrNameLst>
                                      </p:cBhvr>
                                      <p:to>
                                        <p:strVal val="visible"/>
                                      </p:to>
                                    </p:set>
                                    <p:animScale>
                                      <p:cBhvr>
                                        <p:cTn id="56"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20"/>
                                        </p:tgtEl>
                                        <p:attrNameLst>
                                          <p:attrName>ppt_x</p:attrName>
                                          <p:attrName>ppt_y</p:attrName>
                                        </p:attrNameLst>
                                      </p:cBhvr>
                                    </p:animMotion>
                                    <p:animEffect transition="in" filter="fade">
                                      <p:cBhvr>
                                        <p:cTn id="58" dur="1000"/>
                                        <p:tgtEl>
                                          <p:spTgt spid="20"/>
                                        </p:tgtEl>
                                      </p:cBhvr>
                                    </p:animEffect>
                                  </p:childTnLst>
                                </p:cTn>
                              </p:par>
                            </p:childTnLst>
                          </p:cTn>
                        </p:par>
                        <p:par>
                          <p:cTn id="59" fill="hold">
                            <p:stCondLst>
                              <p:cond delay="2500"/>
                            </p:stCondLst>
                            <p:childTnLst>
                              <p:par>
                                <p:cTn id="60" presetID="12" presetClass="entr" presetSubtype="8"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p:tgtEl>
                                          <p:spTgt spid="8"/>
                                        </p:tgtEl>
                                        <p:attrNameLst>
                                          <p:attrName>ppt_x</p:attrName>
                                        </p:attrNameLst>
                                      </p:cBhvr>
                                      <p:tavLst>
                                        <p:tav tm="0">
                                          <p:val>
                                            <p:strVal val="#ppt_x-#ppt_w*1.125000"/>
                                          </p:val>
                                        </p:tav>
                                        <p:tav tm="100000">
                                          <p:val>
                                            <p:strVal val="#ppt_x"/>
                                          </p:val>
                                        </p:tav>
                                      </p:tavLst>
                                    </p:anim>
                                    <p:animEffect transition="in" filter="wipe(right)">
                                      <p:cBhvr>
                                        <p:cTn id="63" dur="500"/>
                                        <p:tgtEl>
                                          <p:spTgt spid="8"/>
                                        </p:tgtEl>
                                      </p:cBhvr>
                                    </p:animEffect>
                                  </p:childTnLst>
                                </p:cTn>
                              </p:par>
                              <p:par>
                                <p:cTn id="64" presetID="12" presetClass="entr" presetSubtype="8"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p:tgtEl>
                                          <p:spTgt spid="9"/>
                                        </p:tgtEl>
                                        <p:attrNameLst>
                                          <p:attrName>ppt_x</p:attrName>
                                        </p:attrNameLst>
                                      </p:cBhvr>
                                      <p:tavLst>
                                        <p:tav tm="0">
                                          <p:val>
                                            <p:strVal val="#ppt_x-#ppt_w*1.125000"/>
                                          </p:val>
                                        </p:tav>
                                        <p:tav tm="100000">
                                          <p:val>
                                            <p:strVal val="#ppt_x"/>
                                          </p:val>
                                        </p:tav>
                                      </p:tavLst>
                                    </p:anim>
                                    <p:animEffect transition="in" filter="wipe(right)">
                                      <p:cBhvr>
                                        <p:cTn id="67" dur="500"/>
                                        <p:tgtEl>
                                          <p:spTgt spid="9"/>
                                        </p:tgtEl>
                                      </p:cBhvr>
                                    </p:animEffect>
                                  </p:childTnLst>
                                </p:cTn>
                              </p:par>
                              <p:par>
                                <p:cTn id="68" presetID="12" presetClass="entr" presetSubtype="8"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p:tgtEl>
                                          <p:spTgt spid="10"/>
                                        </p:tgtEl>
                                        <p:attrNameLst>
                                          <p:attrName>ppt_x</p:attrName>
                                        </p:attrNameLst>
                                      </p:cBhvr>
                                      <p:tavLst>
                                        <p:tav tm="0">
                                          <p:val>
                                            <p:strVal val="#ppt_x-#ppt_w*1.125000"/>
                                          </p:val>
                                        </p:tav>
                                        <p:tav tm="100000">
                                          <p:val>
                                            <p:strVal val="#ppt_x"/>
                                          </p:val>
                                        </p:tav>
                                      </p:tavLst>
                                    </p:anim>
                                    <p:animEffect transition="in" filter="wipe(right)">
                                      <p:cBhvr>
                                        <p:cTn id="71" dur="500"/>
                                        <p:tgtEl>
                                          <p:spTgt spid="10"/>
                                        </p:tgtEl>
                                      </p:cBhvr>
                                    </p:animEffect>
                                  </p:childTnLst>
                                </p:cTn>
                              </p:par>
                              <p:par>
                                <p:cTn id="72" presetID="12" presetClass="entr" presetSubtype="2"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p:tgtEl>
                                          <p:spTgt spid="13"/>
                                        </p:tgtEl>
                                        <p:attrNameLst>
                                          <p:attrName>ppt_x</p:attrName>
                                        </p:attrNameLst>
                                      </p:cBhvr>
                                      <p:tavLst>
                                        <p:tav tm="0">
                                          <p:val>
                                            <p:strVal val="#ppt_x+#ppt_w*1.125000"/>
                                          </p:val>
                                        </p:tav>
                                        <p:tav tm="100000">
                                          <p:val>
                                            <p:strVal val="#ppt_x"/>
                                          </p:val>
                                        </p:tav>
                                      </p:tavLst>
                                    </p:anim>
                                    <p:animEffect transition="in" filter="wipe(left)">
                                      <p:cBhvr>
                                        <p:cTn id="75" dur="500"/>
                                        <p:tgtEl>
                                          <p:spTgt spid="13"/>
                                        </p:tgtEl>
                                      </p:cBhvr>
                                    </p:animEffect>
                                  </p:childTnLst>
                                </p:cTn>
                              </p:par>
                              <p:par>
                                <p:cTn id="76" presetID="12" presetClass="entr" presetSubtype="2"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p:tgtEl>
                                          <p:spTgt spid="12"/>
                                        </p:tgtEl>
                                        <p:attrNameLst>
                                          <p:attrName>ppt_x</p:attrName>
                                        </p:attrNameLst>
                                      </p:cBhvr>
                                      <p:tavLst>
                                        <p:tav tm="0">
                                          <p:val>
                                            <p:strVal val="#ppt_x+#ppt_w*1.125000"/>
                                          </p:val>
                                        </p:tav>
                                        <p:tav tm="100000">
                                          <p:val>
                                            <p:strVal val="#ppt_x"/>
                                          </p:val>
                                        </p:tav>
                                      </p:tavLst>
                                    </p:anim>
                                    <p:animEffect transition="in" filter="wipe(left)">
                                      <p:cBhvr>
                                        <p:cTn id="79" dur="500"/>
                                        <p:tgtEl>
                                          <p:spTgt spid="12"/>
                                        </p:tgtEl>
                                      </p:cBhvr>
                                    </p:animEffect>
                                  </p:childTnLst>
                                </p:cTn>
                              </p:par>
                              <p:par>
                                <p:cTn id="80" presetID="12" presetClass="entr" presetSubtype="2"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p:tgtEl>
                                          <p:spTgt spid="11"/>
                                        </p:tgtEl>
                                        <p:attrNameLst>
                                          <p:attrName>ppt_x</p:attrName>
                                        </p:attrNameLst>
                                      </p:cBhvr>
                                      <p:tavLst>
                                        <p:tav tm="0">
                                          <p:val>
                                            <p:strVal val="#ppt_x+#ppt_w*1.125000"/>
                                          </p:val>
                                        </p:tav>
                                        <p:tav tm="100000">
                                          <p:val>
                                            <p:strVal val="#ppt_x"/>
                                          </p:val>
                                        </p:tav>
                                      </p:tavLst>
                                    </p:anim>
                                    <p:animEffect transition="in" filter="wipe(left)">
                                      <p:cBhvr>
                                        <p:cTn id="83" dur="500"/>
                                        <p:tgtEl>
                                          <p:spTgt spid="11"/>
                                        </p:tgtEl>
                                      </p:cBhvr>
                                    </p:animEffect>
                                  </p:childTnLst>
                                </p:cTn>
                              </p:par>
                            </p:childTnLst>
                          </p:cTn>
                        </p:par>
                        <p:par>
                          <p:cTn id="84" fill="hold">
                            <p:stCondLst>
                              <p:cond delay="3000"/>
                            </p:stCondLst>
                            <p:childTnLst>
                              <p:par>
                                <p:cTn id="85" presetID="22" presetClass="entr" presetSubtype="8"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left)">
                                      <p:cBhvr>
                                        <p:cTn id="90" dur="500"/>
                                        <p:tgtEl>
                                          <p:spTgt spid="24"/>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wipe(left)">
                                      <p:cBhvr>
                                        <p:cTn id="93" dur="500"/>
                                        <p:tgtEl>
                                          <p:spTgt spid="25"/>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left)">
                                      <p:cBhvr>
                                        <p:cTn id="96" dur="500"/>
                                        <p:tgtEl>
                                          <p:spTgt spid="26"/>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wipe(left)">
                                      <p:cBhvr>
                                        <p:cTn id="99" dur="500"/>
                                        <p:tgtEl>
                                          <p:spTgt spid="27"/>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wipe(left)">
                                      <p:cBhvr>
                                        <p:cTn id="10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8"/>
          <p:cNvSpPr>
            <a:spLocks noChangeArrowheads="1"/>
          </p:cNvSpPr>
          <p:nvPr/>
        </p:nvSpPr>
        <p:spPr bwMode="auto">
          <a:xfrm>
            <a:off x="2592941" y="3714005"/>
            <a:ext cx="794641" cy="798852"/>
          </a:xfrm>
          <a:prstGeom prst="ellipse">
            <a:avLst/>
          </a:prstGeom>
          <a:solidFill>
            <a:schemeClr val="accent1">
              <a:alpha val="24000"/>
            </a:schemeClr>
          </a:solidFill>
          <a:ln w="12700" cmpd="sng">
            <a:solidFill>
              <a:schemeClr val="accent1"/>
            </a:solidFill>
            <a:miter lim="800000"/>
          </a:ln>
        </p:spPr>
        <p:txBody>
          <a:bodyPr lIns="121899" tIns="60949" rIns="121899" bIns="60949" anchor="ctr"/>
          <a:lstStyle/>
          <a:p>
            <a:endParaRPr lang="zh-CN" altLang="en-US"/>
          </a:p>
        </p:txBody>
      </p:sp>
      <p:sp>
        <p:nvSpPr>
          <p:cNvPr id="6" name="标题 5"/>
          <p:cNvSpPr>
            <a:spLocks noGrp="1"/>
          </p:cNvSpPr>
          <p:nvPr>
            <p:ph type="title"/>
          </p:nvPr>
        </p:nvSpPr>
        <p:spPr/>
        <p:txBody>
          <a:bodyPr>
            <a:noAutofit/>
          </a:bodyPr>
          <a:lstStyle/>
          <a:p>
            <a:r>
              <a:rPr lang="zh-CN" altLang="en-US" sz="2400" b="1" dirty="0">
                <a:solidFill>
                  <a:schemeClr val="tx1">
                    <a:lumMod val="75000"/>
                    <a:lumOff val="25000"/>
                  </a:schemeClr>
                </a:solidFill>
              </a:rPr>
              <a:t>预期目标</a:t>
            </a:r>
            <a:endParaRPr lang="zh-CN" altLang="en-US" sz="2400" b="1" dirty="0">
              <a:latin typeface="+mj-ea"/>
            </a:endParaRPr>
          </a:p>
        </p:txBody>
      </p:sp>
      <p:sp>
        <p:nvSpPr>
          <p:cNvPr id="3" name="Freeform 6"/>
          <p:cNvSpPr/>
          <p:nvPr/>
        </p:nvSpPr>
        <p:spPr bwMode="auto">
          <a:xfrm>
            <a:off x="2242761" y="1462649"/>
            <a:ext cx="313143" cy="192968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52" tIns="48476" rIns="96952" bIns="48476" numCol="1" anchor="t" anchorCtr="0" compatLnSpc="1"/>
          <a:lstStyle/>
          <a:p>
            <a:endParaRPr lang="zh-CN" altLang="en-US"/>
          </a:p>
        </p:txBody>
      </p:sp>
      <p:sp>
        <p:nvSpPr>
          <p:cNvPr id="4" name="Freeform 7"/>
          <p:cNvSpPr/>
          <p:nvPr/>
        </p:nvSpPr>
        <p:spPr bwMode="auto">
          <a:xfrm>
            <a:off x="2242761" y="2800271"/>
            <a:ext cx="313143" cy="592061"/>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96952" tIns="48476" rIns="96952" bIns="48476" numCol="1" anchor="t" anchorCtr="0" compatLnSpc="1"/>
          <a:lstStyle/>
          <a:p>
            <a:endParaRPr lang="zh-CN" altLang="en-US"/>
          </a:p>
        </p:txBody>
      </p:sp>
      <p:sp>
        <p:nvSpPr>
          <p:cNvPr id="5" name="Freeform 8"/>
          <p:cNvSpPr/>
          <p:nvPr/>
        </p:nvSpPr>
        <p:spPr bwMode="auto">
          <a:xfrm>
            <a:off x="2645132" y="1462649"/>
            <a:ext cx="313143" cy="192968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52" tIns="48476" rIns="96952" bIns="48476" numCol="1" anchor="t" anchorCtr="0" compatLnSpc="1"/>
          <a:lstStyle/>
          <a:p>
            <a:endParaRPr lang="zh-CN" altLang="en-US"/>
          </a:p>
        </p:txBody>
      </p:sp>
      <p:sp>
        <p:nvSpPr>
          <p:cNvPr id="7" name="Freeform 9"/>
          <p:cNvSpPr/>
          <p:nvPr/>
        </p:nvSpPr>
        <p:spPr bwMode="auto">
          <a:xfrm>
            <a:off x="3045822" y="1462649"/>
            <a:ext cx="314824" cy="192968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52" tIns="48476" rIns="96952" bIns="48476" numCol="1" anchor="t" anchorCtr="0" compatLnSpc="1"/>
          <a:lstStyle/>
          <a:p>
            <a:endParaRPr lang="zh-CN" altLang="en-US"/>
          </a:p>
        </p:txBody>
      </p:sp>
      <p:sp>
        <p:nvSpPr>
          <p:cNvPr id="8" name="Freeform 10"/>
          <p:cNvSpPr/>
          <p:nvPr/>
        </p:nvSpPr>
        <p:spPr bwMode="auto">
          <a:xfrm>
            <a:off x="3443143" y="1462649"/>
            <a:ext cx="314824" cy="1929682"/>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52" tIns="48476" rIns="96952" bIns="48476" numCol="1" anchor="t" anchorCtr="0" compatLnSpc="1"/>
          <a:lstStyle/>
          <a:p>
            <a:endParaRPr lang="zh-CN" altLang="en-US"/>
          </a:p>
        </p:txBody>
      </p:sp>
      <p:sp>
        <p:nvSpPr>
          <p:cNvPr id="9" name="Freeform 11"/>
          <p:cNvSpPr/>
          <p:nvPr/>
        </p:nvSpPr>
        <p:spPr bwMode="auto">
          <a:xfrm>
            <a:off x="2645132" y="2397132"/>
            <a:ext cx="313143" cy="99520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52" tIns="48476" rIns="96952" bIns="48476" numCol="1" anchor="t" anchorCtr="0" compatLnSpc="1"/>
          <a:lstStyle/>
          <a:p>
            <a:endParaRPr lang="zh-CN" altLang="en-US"/>
          </a:p>
        </p:txBody>
      </p:sp>
      <p:sp>
        <p:nvSpPr>
          <p:cNvPr id="10" name="Freeform 12"/>
          <p:cNvSpPr/>
          <p:nvPr/>
        </p:nvSpPr>
        <p:spPr bwMode="auto">
          <a:xfrm>
            <a:off x="3045822" y="1980491"/>
            <a:ext cx="314824" cy="141183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52" tIns="48476" rIns="96952" bIns="48476" numCol="1" anchor="t" anchorCtr="0" compatLnSpc="1"/>
          <a:lstStyle/>
          <a:p>
            <a:endParaRPr lang="zh-CN" altLang="en-US"/>
          </a:p>
        </p:txBody>
      </p:sp>
      <p:sp>
        <p:nvSpPr>
          <p:cNvPr id="11" name="Freeform 13"/>
          <p:cNvSpPr/>
          <p:nvPr/>
        </p:nvSpPr>
        <p:spPr bwMode="auto">
          <a:xfrm>
            <a:off x="3443143" y="1707236"/>
            <a:ext cx="314824" cy="168509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96952" tIns="48476" rIns="96952" bIns="48476" numCol="1" anchor="t" anchorCtr="0" compatLnSpc="1"/>
          <a:lstStyle/>
          <a:p>
            <a:endParaRPr lang="zh-CN" altLang="en-US"/>
          </a:p>
        </p:txBody>
      </p:sp>
      <p:sp>
        <p:nvSpPr>
          <p:cNvPr id="12" name="Freeform 14"/>
          <p:cNvSpPr/>
          <p:nvPr/>
        </p:nvSpPr>
        <p:spPr bwMode="auto">
          <a:xfrm>
            <a:off x="4401084" y="1462649"/>
            <a:ext cx="313143" cy="192968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52" tIns="48476" rIns="96952" bIns="48476" numCol="1" anchor="t" anchorCtr="0" compatLnSpc="1"/>
          <a:lstStyle/>
          <a:p>
            <a:endParaRPr lang="zh-CN" altLang="en-US"/>
          </a:p>
        </p:txBody>
      </p:sp>
      <p:sp>
        <p:nvSpPr>
          <p:cNvPr id="13" name="Freeform 15"/>
          <p:cNvSpPr/>
          <p:nvPr/>
        </p:nvSpPr>
        <p:spPr bwMode="auto">
          <a:xfrm>
            <a:off x="4801776" y="1462649"/>
            <a:ext cx="314824" cy="192968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52" tIns="48476" rIns="96952" bIns="48476" numCol="1" anchor="t" anchorCtr="0" compatLnSpc="1"/>
          <a:lstStyle/>
          <a:p>
            <a:endParaRPr lang="zh-CN" altLang="en-US"/>
          </a:p>
        </p:txBody>
      </p:sp>
      <p:sp>
        <p:nvSpPr>
          <p:cNvPr id="14" name="Freeform 16"/>
          <p:cNvSpPr/>
          <p:nvPr/>
        </p:nvSpPr>
        <p:spPr bwMode="auto">
          <a:xfrm>
            <a:off x="5204147" y="1462649"/>
            <a:ext cx="314824" cy="192968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52" tIns="48476" rIns="96952" bIns="48476" numCol="1" anchor="t" anchorCtr="0" compatLnSpc="1"/>
          <a:lstStyle/>
          <a:p>
            <a:endParaRPr lang="zh-CN" altLang="en-US"/>
          </a:p>
        </p:txBody>
      </p:sp>
      <p:sp>
        <p:nvSpPr>
          <p:cNvPr id="15" name="Freeform 17"/>
          <p:cNvSpPr/>
          <p:nvPr/>
        </p:nvSpPr>
        <p:spPr bwMode="auto">
          <a:xfrm>
            <a:off x="5606519" y="1462649"/>
            <a:ext cx="314824" cy="192968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52" tIns="48476" rIns="96952" bIns="48476" numCol="1" anchor="t" anchorCtr="0" compatLnSpc="1"/>
          <a:lstStyle/>
          <a:p>
            <a:endParaRPr lang="zh-CN" altLang="en-US"/>
          </a:p>
        </p:txBody>
      </p:sp>
      <p:sp>
        <p:nvSpPr>
          <p:cNvPr id="16" name="Freeform 18"/>
          <p:cNvSpPr/>
          <p:nvPr/>
        </p:nvSpPr>
        <p:spPr bwMode="auto">
          <a:xfrm>
            <a:off x="4401084" y="3105579"/>
            <a:ext cx="313143" cy="286753"/>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1"/>
          </a:solidFill>
          <a:ln>
            <a:noFill/>
          </a:ln>
        </p:spPr>
        <p:txBody>
          <a:bodyPr vert="horz" wrap="square" lIns="96952" tIns="48476" rIns="96952" bIns="48476" numCol="1" anchor="t" anchorCtr="0" compatLnSpc="1"/>
          <a:lstStyle/>
          <a:p>
            <a:endParaRPr lang="zh-CN" altLang="en-US"/>
          </a:p>
        </p:txBody>
      </p:sp>
      <p:sp>
        <p:nvSpPr>
          <p:cNvPr id="17" name="Freeform 19"/>
          <p:cNvSpPr/>
          <p:nvPr/>
        </p:nvSpPr>
        <p:spPr bwMode="auto">
          <a:xfrm>
            <a:off x="4801776" y="2405560"/>
            <a:ext cx="314824" cy="986769"/>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52" tIns="48476" rIns="96952" bIns="48476" numCol="1" anchor="t" anchorCtr="0" compatLnSpc="1"/>
          <a:lstStyle/>
          <a:p>
            <a:endParaRPr lang="zh-CN" altLang="en-US"/>
          </a:p>
        </p:txBody>
      </p:sp>
      <p:sp>
        <p:nvSpPr>
          <p:cNvPr id="18" name="Freeform 20"/>
          <p:cNvSpPr/>
          <p:nvPr/>
        </p:nvSpPr>
        <p:spPr bwMode="auto">
          <a:xfrm>
            <a:off x="5204147" y="1707236"/>
            <a:ext cx="314824" cy="168509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52" tIns="48476" rIns="96952" bIns="48476" numCol="1" anchor="t" anchorCtr="0" compatLnSpc="1"/>
          <a:lstStyle/>
          <a:p>
            <a:endParaRPr lang="zh-CN" altLang="en-US"/>
          </a:p>
        </p:txBody>
      </p:sp>
      <p:sp>
        <p:nvSpPr>
          <p:cNvPr id="19" name="Freeform 21"/>
          <p:cNvSpPr/>
          <p:nvPr/>
        </p:nvSpPr>
        <p:spPr bwMode="auto">
          <a:xfrm>
            <a:off x="5606519" y="2651835"/>
            <a:ext cx="314824" cy="740498"/>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1"/>
          </a:solidFill>
          <a:ln>
            <a:noFill/>
          </a:ln>
        </p:spPr>
        <p:txBody>
          <a:bodyPr vert="horz" wrap="square" lIns="96952" tIns="48476" rIns="96952" bIns="48476" numCol="1" anchor="t" anchorCtr="0" compatLnSpc="1"/>
          <a:lstStyle/>
          <a:p>
            <a:endParaRPr lang="zh-CN" altLang="en-US"/>
          </a:p>
        </p:txBody>
      </p:sp>
      <p:sp>
        <p:nvSpPr>
          <p:cNvPr id="20" name="Freeform 22"/>
          <p:cNvSpPr/>
          <p:nvPr/>
        </p:nvSpPr>
        <p:spPr bwMode="auto">
          <a:xfrm>
            <a:off x="6549311" y="1462649"/>
            <a:ext cx="314824" cy="192968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52" tIns="48476" rIns="96952" bIns="48476" numCol="1" anchor="t" anchorCtr="0" compatLnSpc="1"/>
          <a:lstStyle/>
          <a:p>
            <a:endParaRPr lang="zh-CN" altLang="en-US"/>
          </a:p>
        </p:txBody>
      </p:sp>
      <p:sp>
        <p:nvSpPr>
          <p:cNvPr id="21" name="Freeform 23"/>
          <p:cNvSpPr/>
          <p:nvPr/>
        </p:nvSpPr>
        <p:spPr bwMode="auto">
          <a:xfrm>
            <a:off x="6951680" y="1462649"/>
            <a:ext cx="313143" cy="192968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52" tIns="48476" rIns="96952" bIns="48476" numCol="1" anchor="t" anchorCtr="0" compatLnSpc="1"/>
          <a:lstStyle/>
          <a:p>
            <a:endParaRPr lang="zh-CN" altLang="en-US"/>
          </a:p>
        </p:txBody>
      </p:sp>
      <p:sp>
        <p:nvSpPr>
          <p:cNvPr id="22" name="Freeform 24"/>
          <p:cNvSpPr/>
          <p:nvPr/>
        </p:nvSpPr>
        <p:spPr bwMode="auto">
          <a:xfrm>
            <a:off x="7354048" y="1462649"/>
            <a:ext cx="313143" cy="192968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52" tIns="48476" rIns="96952" bIns="48476" numCol="1" anchor="t" anchorCtr="0" compatLnSpc="1"/>
          <a:lstStyle/>
          <a:p>
            <a:endParaRPr lang="zh-CN" altLang="en-US"/>
          </a:p>
        </p:txBody>
      </p:sp>
      <p:sp>
        <p:nvSpPr>
          <p:cNvPr id="23" name="Freeform 25"/>
          <p:cNvSpPr/>
          <p:nvPr/>
        </p:nvSpPr>
        <p:spPr bwMode="auto">
          <a:xfrm>
            <a:off x="7754741" y="1462649"/>
            <a:ext cx="314824" cy="192968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52" tIns="48476" rIns="96952" bIns="48476" numCol="1" anchor="t" anchorCtr="0" compatLnSpc="1"/>
          <a:lstStyle/>
          <a:p>
            <a:endParaRPr lang="zh-CN" altLang="en-US"/>
          </a:p>
        </p:txBody>
      </p:sp>
      <p:sp>
        <p:nvSpPr>
          <p:cNvPr id="24" name="Freeform 26"/>
          <p:cNvSpPr/>
          <p:nvPr/>
        </p:nvSpPr>
        <p:spPr bwMode="auto">
          <a:xfrm>
            <a:off x="7754741" y="1698798"/>
            <a:ext cx="314824" cy="1693532"/>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52" tIns="48476" rIns="96952" bIns="48476" numCol="1" anchor="t" anchorCtr="0" compatLnSpc="1"/>
          <a:lstStyle/>
          <a:p>
            <a:endParaRPr lang="zh-CN" altLang="en-US"/>
          </a:p>
        </p:txBody>
      </p:sp>
      <p:sp>
        <p:nvSpPr>
          <p:cNvPr id="25" name="Freeform 27"/>
          <p:cNvSpPr/>
          <p:nvPr/>
        </p:nvSpPr>
        <p:spPr bwMode="auto">
          <a:xfrm>
            <a:off x="7354048" y="2012543"/>
            <a:ext cx="313143" cy="1379790"/>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52" tIns="48476" rIns="96952" bIns="48476" numCol="1" anchor="t" anchorCtr="0" compatLnSpc="1"/>
          <a:lstStyle/>
          <a:p>
            <a:endParaRPr lang="zh-CN" altLang="en-US"/>
          </a:p>
        </p:txBody>
      </p:sp>
      <p:sp>
        <p:nvSpPr>
          <p:cNvPr id="26" name="Freeform 28"/>
          <p:cNvSpPr/>
          <p:nvPr/>
        </p:nvSpPr>
        <p:spPr bwMode="auto">
          <a:xfrm>
            <a:off x="6951680" y="2405560"/>
            <a:ext cx="313143" cy="986769"/>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52" tIns="48476" rIns="96952" bIns="48476" numCol="1" anchor="t" anchorCtr="0" compatLnSpc="1"/>
          <a:lstStyle/>
          <a:p>
            <a:endParaRPr lang="zh-CN" altLang="en-US"/>
          </a:p>
        </p:txBody>
      </p:sp>
      <p:sp>
        <p:nvSpPr>
          <p:cNvPr id="27" name="Freeform 29"/>
          <p:cNvSpPr/>
          <p:nvPr/>
        </p:nvSpPr>
        <p:spPr bwMode="auto">
          <a:xfrm>
            <a:off x="6549311" y="2813766"/>
            <a:ext cx="314824" cy="578567"/>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1"/>
          </a:solidFill>
          <a:ln>
            <a:noFill/>
          </a:ln>
        </p:spPr>
        <p:txBody>
          <a:bodyPr vert="horz" wrap="square" lIns="96952" tIns="48476" rIns="96952" bIns="48476" numCol="1" anchor="t" anchorCtr="0" compatLnSpc="1"/>
          <a:lstStyle/>
          <a:p>
            <a:endParaRPr lang="zh-CN" altLang="en-US"/>
          </a:p>
        </p:txBody>
      </p:sp>
      <p:sp>
        <p:nvSpPr>
          <p:cNvPr id="28" name="Freeform 30"/>
          <p:cNvSpPr/>
          <p:nvPr/>
        </p:nvSpPr>
        <p:spPr bwMode="auto">
          <a:xfrm>
            <a:off x="8813700" y="1462649"/>
            <a:ext cx="314824" cy="1929682"/>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52" tIns="48476" rIns="96952" bIns="48476" numCol="1" anchor="t" anchorCtr="0" compatLnSpc="1"/>
          <a:lstStyle/>
          <a:p>
            <a:endParaRPr lang="zh-CN" altLang="en-US"/>
          </a:p>
        </p:txBody>
      </p:sp>
      <p:sp>
        <p:nvSpPr>
          <p:cNvPr id="29" name="Freeform 31"/>
          <p:cNvSpPr/>
          <p:nvPr/>
        </p:nvSpPr>
        <p:spPr bwMode="auto">
          <a:xfrm>
            <a:off x="9211022" y="1462649"/>
            <a:ext cx="314824" cy="192968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52" tIns="48476" rIns="96952" bIns="48476" numCol="1" anchor="t" anchorCtr="0" compatLnSpc="1"/>
          <a:lstStyle/>
          <a:p>
            <a:endParaRPr lang="zh-CN" altLang="en-US"/>
          </a:p>
        </p:txBody>
      </p:sp>
      <p:sp>
        <p:nvSpPr>
          <p:cNvPr id="30" name="Freeform 32"/>
          <p:cNvSpPr/>
          <p:nvPr/>
        </p:nvSpPr>
        <p:spPr bwMode="auto">
          <a:xfrm>
            <a:off x="9613389" y="1462649"/>
            <a:ext cx="313143" cy="192968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52" tIns="48476" rIns="96952" bIns="48476" numCol="1" anchor="t" anchorCtr="0" compatLnSpc="1"/>
          <a:lstStyle/>
          <a:p>
            <a:endParaRPr lang="zh-CN" altLang="en-US"/>
          </a:p>
        </p:txBody>
      </p:sp>
      <p:sp>
        <p:nvSpPr>
          <p:cNvPr id="31" name="Freeform 33"/>
          <p:cNvSpPr/>
          <p:nvPr/>
        </p:nvSpPr>
        <p:spPr bwMode="auto">
          <a:xfrm>
            <a:off x="10015759" y="1462649"/>
            <a:ext cx="313143" cy="192968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52" tIns="48476" rIns="96952" bIns="48476" numCol="1" anchor="t" anchorCtr="0" compatLnSpc="1"/>
          <a:lstStyle/>
          <a:p>
            <a:endParaRPr lang="zh-CN" altLang="en-US"/>
          </a:p>
        </p:txBody>
      </p:sp>
      <p:sp>
        <p:nvSpPr>
          <p:cNvPr id="32" name="Freeform 34"/>
          <p:cNvSpPr/>
          <p:nvPr/>
        </p:nvSpPr>
        <p:spPr bwMode="auto">
          <a:xfrm>
            <a:off x="10015759" y="1717355"/>
            <a:ext cx="313143" cy="1674979"/>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52" tIns="48476" rIns="96952" bIns="48476" numCol="1" anchor="t" anchorCtr="0" compatLnSpc="1"/>
          <a:lstStyle/>
          <a:p>
            <a:endParaRPr lang="zh-CN" altLang="en-US"/>
          </a:p>
        </p:txBody>
      </p:sp>
      <p:sp>
        <p:nvSpPr>
          <p:cNvPr id="33" name="Freeform 35"/>
          <p:cNvSpPr/>
          <p:nvPr/>
        </p:nvSpPr>
        <p:spPr bwMode="auto">
          <a:xfrm>
            <a:off x="9613389" y="1864103"/>
            <a:ext cx="313143" cy="1528226"/>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52" tIns="48476" rIns="96952" bIns="48476" numCol="1" anchor="t" anchorCtr="0" compatLnSpc="1"/>
          <a:lstStyle/>
          <a:p>
            <a:endParaRPr lang="zh-CN" altLang="en-US"/>
          </a:p>
        </p:txBody>
      </p:sp>
      <p:sp>
        <p:nvSpPr>
          <p:cNvPr id="34" name="Freeform 36"/>
          <p:cNvSpPr/>
          <p:nvPr/>
        </p:nvSpPr>
        <p:spPr bwMode="auto">
          <a:xfrm>
            <a:off x="9211022" y="2980755"/>
            <a:ext cx="314824" cy="41157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p:spPr>
        <p:txBody>
          <a:bodyPr vert="horz" wrap="square" lIns="96952" tIns="48476" rIns="96952" bIns="48476" numCol="1" anchor="t" anchorCtr="0" compatLnSpc="1"/>
          <a:lstStyle/>
          <a:p>
            <a:endParaRPr lang="zh-CN" altLang="en-US"/>
          </a:p>
        </p:txBody>
      </p:sp>
      <p:sp>
        <p:nvSpPr>
          <p:cNvPr id="35" name="Freeform 37"/>
          <p:cNvSpPr/>
          <p:nvPr/>
        </p:nvSpPr>
        <p:spPr bwMode="auto">
          <a:xfrm>
            <a:off x="8813700" y="2216642"/>
            <a:ext cx="314824" cy="1175689"/>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52" tIns="48476" rIns="96952" bIns="48476" numCol="1" anchor="t" anchorCtr="0" compatLnSpc="1"/>
          <a:lstStyle/>
          <a:p>
            <a:endParaRPr lang="zh-CN" altLang="en-US"/>
          </a:p>
        </p:txBody>
      </p:sp>
      <p:sp>
        <p:nvSpPr>
          <p:cNvPr id="37" name="Freeform 39"/>
          <p:cNvSpPr>
            <a:spLocks noEditPoints="1"/>
          </p:cNvSpPr>
          <p:nvPr/>
        </p:nvSpPr>
        <p:spPr bwMode="auto">
          <a:xfrm>
            <a:off x="2782047" y="3899598"/>
            <a:ext cx="421481" cy="42766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lumMod val="75000"/>
            </a:schemeClr>
          </a:solidFill>
          <a:ln>
            <a:noFill/>
          </a:ln>
        </p:spPr>
        <p:txBody>
          <a:bodyPr vert="horz" wrap="square" lIns="96952" tIns="48476" rIns="96952" bIns="48476" numCol="1" anchor="t" anchorCtr="0" compatLnSpc="1"/>
          <a:lstStyle/>
          <a:p>
            <a:endParaRPr lang="zh-CN" altLang="en-US"/>
          </a:p>
        </p:txBody>
      </p:sp>
      <p:sp>
        <p:nvSpPr>
          <p:cNvPr id="38" name="Oval 40"/>
          <p:cNvSpPr>
            <a:spLocks noChangeArrowheads="1"/>
          </p:cNvSpPr>
          <p:nvPr/>
        </p:nvSpPr>
        <p:spPr bwMode="auto">
          <a:xfrm>
            <a:off x="4760812" y="3714005"/>
            <a:ext cx="797326" cy="798852"/>
          </a:xfrm>
          <a:prstGeom prst="ellipse">
            <a:avLst/>
          </a:prstGeom>
          <a:solidFill>
            <a:schemeClr val="accent1">
              <a:alpha val="24000"/>
            </a:schemeClr>
          </a:solidFill>
          <a:ln w="12700" cmpd="sng">
            <a:solidFill>
              <a:schemeClr val="accent1"/>
            </a:solidFill>
            <a:miter lim="800000"/>
          </a:ln>
        </p:spPr>
        <p:txBody>
          <a:bodyPr lIns="121899" tIns="60949" rIns="121899" bIns="60949" anchor="ctr"/>
          <a:lstStyle/>
          <a:p>
            <a:endParaRPr lang="zh-CN" altLang="en-US"/>
          </a:p>
        </p:txBody>
      </p:sp>
      <p:sp>
        <p:nvSpPr>
          <p:cNvPr id="39" name="Oval 41"/>
          <p:cNvSpPr>
            <a:spLocks noChangeArrowheads="1"/>
          </p:cNvSpPr>
          <p:nvPr/>
        </p:nvSpPr>
        <p:spPr bwMode="auto">
          <a:xfrm>
            <a:off x="6918008" y="3714005"/>
            <a:ext cx="794641" cy="798852"/>
          </a:xfrm>
          <a:prstGeom prst="ellipse">
            <a:avLst/>
          </a:prstGeom>
          <a:solidFill>
            <a:schemeClr val="accent1">
              <a:alpha val="24000"/>
            </a:schemeClr>
          </a:solidFill>
          <a:ln w="12700" cmpd="sng">
            <a:solidFill>
              <a:schemeClr val="accent1"/>
            </a:solidFill>
            <a:miter lim="800000"/>
          </a:ln>
        </p:spPr>
        <p:txBody>
          <a:bodyPr lIns="121899" tIns="60949" rIns="121899" bIns="60949" anchor="ctr"/>
          <a:lstStyle/>
          <a:p>
            <a:endParaRPr lang="zh-CN" altLang="en-US"/>
          </a:p>
        </p:txBody>
      </p:sp>
      <p:sp>
        <p:nvSpPr>
          <p:cNvPr id="40" name="Oval 42"/>
          <p:cNvSpPr>
            <a:spLocks noChangeArrowheads="1"/>
          </p:cNvSpPr>
          <p:nvPr/>
        </p:nvSpPr>
        <p:spPr bwMode="auto">
          <a:xfrm>
            <a:off x="9156721" y="3714005"/>
            <a:ext cx="794641" cy="798852"/>
          </a:xfrm>
          <a:prstGeom prst="ellipse">
            <a:avLst/>
          </a:prstGeom>
          <a:solidFill>
            <a:schemeClr val="accent1">
              <a:alpha val="24000"/>
            </a:schemeClr>
          </a:solidFill>
          <a:ln w="12700" cmpd="sng">
            <a:solidFill>
              <a:schemeClr val="accent1"/>
            </a:solidFill>
            <a:miter lim="800000"/>
          </a:ln>
        </p:spPr>
        <p:txBody>
          <a:bodyPr lIns="121899" tIns="60949" rIns="121899" bIns="60949" anchor="ctr"/>
          <a:lstStyle/>
          <a:p>
            <a:endParaRPr lang="zh-CN" altLang="en-US"/>
          </a:p>
        </p:txBody>
      </p:sp>
      <p:sp>
        <p:nvSpPr>
          <p:cNvPr id="41" name="Freeform 43"/>
          <p:cNvSpPr>
            <a:spLocks noEditPoints="1"/>
          </p:cNvSpPr>
          <p:nvPr/>
        </p:nvSpPr>
        <p:spPr bwMode="auto">
          <a:xfrm>
            <a:off x="7147699" y="3980286"/>
            <a:ext cx="330205" cy="266289"/>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lumMod val="75000"/>
            </a:schemeClr>
          </a:solidFill>
          <a:ln>
            <a:noFill/>
          </a:ln>
        </p:spPr>
        <p:txBody>
          <a:bodyPr vert="horz" wrap="square" lIns="96952" tIns="48476" rIns="96952" bIns="48476" numCol="1" anchor="t" anchorCtr="0" compatLnSpc="1"/>
          <a:lstStyle/>
          <a:p>
            <a:endParaRPr lang="zh-CN" altLang="en-US"/>
          </a:p>
        </p:txBody>
      </p:sp>
      <p:sp>
        <p:nvSpPr>
          <p:cNvPr id="42" name="Freeform 44"/>
          <p:cNvSpPr>
            <a:spLocks noEditPoints="1"/>
          </p:cNvSpPr>
          <p:nvPr/>
        </p:nvSpPr>
        <p:spPr bwMode="auto">
          <a:xfrm>
            <a:off x="4930441" y="3915233"/>
            <a:ext cx="456383" cy="3980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1">
              <a:lumMod val="75000"/>
            </a:schemeClr>
          </a:solidFill>
          <a:ln>
            <a:noFill/>
          </a:ln>
        </p:spPr>
        <p:txBody>
          <a:bodyPr vert="horz" wrap="square" lIns="96952" tIns="48476" rIns="96952" bIns="48476" numCol="1" anchor="t" anchorCtr="0" compatLnSpc="1"/>
          <a:lstStyle/>
          <a:p>
            <a:endParaRPr lang="zh-CN" altLang="en-US"/>
          </a:p>
        </p:txBody>
      </p:sp>
      <p:sp>
        <p:nvSpPr>
          <p:cNvPr id="43" name="Freeform 45"/>
          <p:cNvSpPr>
            <a:spLocks noEditPoints="1"/>
          </p:cNvSpPr>
          <p:nvPr/>
        </p:nvSpPr>
        <p:spPr bwMode="auto">
          <a:xfrm>
            <a:off x="9384911" y="3922619"/>
            <a:ext cx="338261" cy="376562"/>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1">
              <a:lumMod val="75000"/>
            </a:schemeClr>
          </a:solidFill>
          <a:ln>
            <a:noFill/>
          </a:ln>
        </p:spPr>
        <p:txBody>
          <a:bodyPr vert="horz" wrap="square" lIns="96952" tIns="48476" rIns="96952" bIns="48476" numCol="1" anchor="t" anchorCtr="0" compatLnSpc="1"/>
          <a:lstStyle/>
          <a:p>
            <a:endParaRPr lang="zh-CN" altLang="en-US"/>
          </a:p>
        </p:txBody>
      </p:sp>
      <p:sp>
        <p:nvSpPr>
          <p:cNvPr id="44" name="TextBox 43"/>
          <p:cNvSpPr txBox="1"/>
          <p:nvPr/>
        </p:nvSpPr>
        <p:spPr>
          <a:xfrm>
            <a:off x="1877790" y="5033536"/>
            <a:ext cx="2224942" cy="1298227"/>
          </a:xfrm>
          <a:prstGeom prst="rect">
            <a:avLst/>
          </a:prstGeom>
          <a:noFill/>
        </p:spPr>
        <p:txBody>
          <a:bodyPr wrap="square" lIns="96952" tIns="48476" rIns="96952" bIns="48476"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5" name="TextBox 44"/>
          <p:cNvSpPr txBox="1"/>
          <p:nvPr/>
        </p:nvSpPr>
        <p:spPr>
          <a:xfrm>
            <a:off x="2439176" y="4626491"/>
            <a:ext cx="1881638" cy="293101"/>
          </a:xfrm>
          <a:prstGeom prst="rect">
            <a:avLst/>
          </a:prstGeom>
          <a:noFill/>
        </p:spPr>
        <p:txBody>
          <a:bodyPr wrap="square" lIns="96952" tIns="0" rIns="96952" bIns="0" rtlCol="0" anchor="t">
            <a:spAutoFit/>
          </a:bodyPr>
          <a:lstStyle/>
          <a:p>
            <a:r>
              <a:rPr lang="zh-CN" altLang="en-US" sz="2800" baseline="-3000" dirty="0">
                <a:latin typeface="微软雅黑" panose="020B0503020204020204" pitchFamily="34" charset="-122"/>
                <a:ea typeface="微软雅黑" panose="020B0503020204020204" pitchFamily="34" charset="-122"/>
              </a:rPr>
              <a:t>添加标题</a:t>
            </a:r>
          </a:p>
        </p:txBody>
      </p:sp>
      <p:sp>
        <p:nvSpPr>
          <p:cNvPr id="46" name="TextBox 45"/>
          <p:cNvSpPr txBox="1"/>
          <p:nvPr/>
        </p:nvSpPr>
        <p:spPr>
          <a:xfrm>
            <a:off x="4060889" y="5033536"/>
            <a:ext cx="2224942" cy="1298227"/>
          </a:xfrm>
          <a:prstGeom prst="rect">
            <a:avLst/>
          </a:prstGeom>
          <a:noFill/>
        </p:spPr>
        <p:txBody>
          <a:bodyPr wrap="square" lIns="96952" tIns="48476" rIns="96952" bIns="48476"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7" name="TextBox 46"/>
          <p:cNvSpPr txBox="1"/>
          <p:nvPr/>
        </p:nvSpPr>
        <p:spPr>
          <a:xfrm>
            <a:off x="4622271" y="4666807"/>
            <a:ext cx="1881638" cy="293101"/>
          </a:xfrm>
          <a:prstGeom prst="rect">
            <a:avLst/>
          </a:prstGeom>
          <a:noFill/>
        </p:spPr>
        <p:txBody>
          <a:bodyPr wrap="square" lIns="96952" tIns="0" rIns="96952" bIns="0" rtlCol="0" anchor="t">
            <a:spAutoFit/>
          </a:bodyPr>
          <a:lstStyle/>
          <a:p>
            <a:r>
              <a:rPr lang="zh-CN" altLang="en-US" sz="2800" baseline="-3000" dirty="0">
                <a:latin typeface="微软雅黑" panose="020B0503020204020204" pitchFamily="34" charset="-122"/>
                <a:ea typeface="微软雅黑" panose="020B0503020204020204" pitchFamily="34" charset="-122"/>
              </a:rPr>
              <a:t>添加标题</a:t>
            </a:r>
          </a:p>
        </p:txBody>
      </p:sp>
      <p:sp>
        <p:nvSpPr>
          <p:cNvPr id="48" name="TextBox 47"/>
          <p:cNvSpPr txBox="1"/>
          <p:nvPr/>
        </p:nvSpPr>
        <p:spPr>
          <a:xfrm>
            <a:off x="6214640" y="5033536"/>
            <a:ext cx="2224942" cy="1298227"/>
          </a:xfrm>
          <a:prstGeom prst="rect">
            <a:avLst/>
          </a:prstGeom>
          <a:noFill/>
        </p:spPr>
        <p:txBody>
          <a:bodyPr wrap="square" lIns="96952" tIns="48476" rIns="96952" bIns="48476"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9" name="TextBox 48"/>
          <p:cNvSpPr txBox="1"/>
          <p:nvPr/>
        </p:nvSpPr>
        <p:spPr>
          <a:xfrm>
            <a:off x="6776026" y="4666807"/>
            <a:ext cx="1881638" cy="293101"/>
          </a:xfrm>
          <a:prstGeom prst="rect">
            <a:avLst/>
          </a:prstGeom>
          <a:noFill/>
        </p:spPr>
        <p:txBody>
          <a:bodyPr wrap="square" lIns="96952" tIns="0" rIns="96952" bIns="0" rtlCol="0" anchor="t">
            <a:spAutoFit/>
          </a:bodyPr>
          <a:lstStyle/>
          <a:p>
            <a:r>
              <a:rPr lang="zh-CN" altLang="en-US" sz="2800" baseline="-3000" dirty="0">
                <a:latin typeface="微软雅黑" panose="020B0503020204020204" pitchFamily="34" charset="-122"/>
                <a:ea typeface="微软雅黑" panose="020B0503020204020204" pitchFamily="34" charset="-122"/>
              </a:rPr>
              <a:t>添加标题</a:t>
            </a:r>
          </a:p>
        </p:txBody>
      </p:sp>
      <p:sp>
        <p:nvSpPr>
          <p:cNvPr id="50" name="TextBox 49"/>
          <p:cNvSpPr txBox="1"/>
          <p:nvPr/>
        </p:nvSpPr>
        <p:spPr>
          <a:xfrm>
            <a:off x="8452092" y="5033536"/>
            <a:ext cx="2224942" cy="1298227"/>
          </a:xfrm>
          <a:prstGeom prst="rect">
            <a:avLst/>
          </a:prstGeom>
          <a:noFill/>
        </p:spPr>
        <p:txBody>
          <a:bodyPr wrap="square" lIns="96952" tIns="48476" rIns="96952" bIns="48476"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51" name="TextBox 50"/>
          <p:cNvSpPr txBox="1"/>
          <p:nvPr/>
        </p:nvSpPr>
        <p:spPr>
          <a:xfrm>
            <a:off x="9013477" y="4666807"/>
            <a:ext cx="1881638" cy="293101"/>
          </a:xfrm>
          <a:prstGeom prst="rect">
            <a:avLst/>
          </a:prstGeom>
          <a:noFill/>
        </p:spPr>
        <p:txBody>
          <a:bodyPr wrap="square" lIns="96952" tIns="0" rIns="96952" bIns="0" rtlCol="0" anchor="t">
            <a:spAutoFit/>
          </a:bodyPr>
          <a:lstStyle/>
          <a:p>
            <a:r>
              <a:rPr lang="zh-CN" altLang="en-US" sz="2800" baseline="-3000" dirty="0">
                <a:latin typeface="微软雅黑" panose="020B0503020204020204" pitchFamily="34" charset="-122"/>
                <a:ea typeface="微软雅黑" panose="020B0503020204020204" pitchFamily="34" charset="-122"/>
              </a:rPr>
              <a:t>添加标题</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anim calcmode="lin" valueType="num">
                                      <p:cBhvr>
                                        <p:cTn id="12" dur="500" fill="hold"/>
                                        <p:tgtEl>
                                          <p:spTgt spid="36"/>
                                        </p:tgtEl>
                                        <p:attrNameLst>
                                          <p:attrName>ppt_w</p:attrName>
                                        </p:attrNameLst>
                                      </p:cBhvr>
                                      <p:tavLst>
                                        <p:tav tm="0" fmla="#ppt_w*sin(2.5*pi*$)">
                                          <p:val>
                                            <p:fltVal val="0"/>
                                          </p:val>
                                        </p:tav>
                                        <p:tav tm="100000">
                                          <p:val>
                                            <p:fltVal val="1"/>
                                          </p:val>
                                        </p:tav>
                                      </p:tavLst>
                                    </p:anim>
                                    <p:anim calcmode="lin" valueType="num">
                                      <p:cBhvr>
                                        <p:cTn id="13" dur="500" fill="hold"/>
                                        <p:tgtEl>
                                          <p:spTgt spid="36"/>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anim calcmode="lin" valueType="num">
                                      <p:cBhvr>
                                        <p:cTn id="17" dur="500" fill="hold"/>
                                        <p:tgtEl>
                                          <p:spTgt spid="37"/>
                                        </p:tgtEl>
                                        <p:attrNameLst>
                                          <p:attrName>ppt_w</p:attrName>
                                        </p:attrNameLst>
                                      </p:cBhvr>
                                      <p:tavLst>
                                        <p:tav tm="0" fmla="#ppt_w*sin(2.5*pi*$)">
                                          <p:val>
                                            <p:fltVal val="0"/>
                                          </p:val>
                                        </p:tav>
                                        <p:tav tm="100000">
                                          <p:val>
                                            <p:fltVal val="1"/>
                                          </p:val>
                                        </p:tav>
                                      </p:tavLst>
                                    </p:anim>
                                    <p:anim calcmode="lin" valueType="num">
                                      <p:cBhvr>
                                        <p:cTn id="18" dur="500" fill="hold"/>
                                        <p:tgtEl>
                                          <p:spTgt spid="37"/>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par>
                                <p:cTn id="33" presetID="22" presetClass="entr" presetSubtype="4" fill="hold" grpId="0" nodeType="withEffect">
                                  <p:stCondLst>
                                    <p:cond delay="20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par>
                                <p:cTn id="36" presetID="22" presetClass="entr" presetSubtype="4" fill="hold" grpId="0" nodeType="withEffect">
                                  <p:stCondLst>
                                    <p:cond delay="40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22" presetClass="entr" presetSubtype="4" fill="hold" grpId="0" nodeType="withEffect">
                                  <p:stCondLst>
                                    <p:cond delay="60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par>
                          <p:cTn id="42" fill="hold">
                            <p:stCondLst>
                              <p:cond delay="2000"/>
                            </p:stCondLst>
                            <p:childTnLst>
                              <p:par>
                                <p:cTn id="43" presetID="22" presetClass="entr" presetSubtype="4"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00"/>
                                        <p:tgtEl>
                                          <p:spTgt spid="11"/>
                                        </p:tgtEl>
                                      </p:cBhvr>
                                    </p:animEffect>
                                  </p:childTnLst>
                                </p:cTn>
                              </p:par>
                            </p:childTnLst>
                          </p:cTn>
                        </p:par>
                        <p:par>
                          <p:cTn id="55" fill="hold">
                            <p:stCondLst>
                              <p:cond delay="2500"/>
                            </p:stCondLst>
                            <p:childTnLst>
                              <p:par>
                                <p:cTn id="56" presetID="45" presetClass="entr" presetSubtype="0"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anim calcmode="lin" valueType="num">
                                      <p:cBhvr>
                                        <p:cTn id="59" dur="500" fill="hold"/>
                                        <p:tgtEl>
                                          <p:spTgt spid="38"/>
                                        </p:tgtEl>
                                        <p:attrNameLst>
                                          <p:attrName>ppt_w</p:attrName>
                                        </p:attrNameLst>
                                      </p:cBhvr>
                                      <p:tavLst>
                                        <p:tav tm="0" fmla="#ppt_w*sin(2.5*pi*$)">
                                          <p:val>
                                            <p:fltVal val="0"/>
                                          </p:val>
                                        </p:tav>
                                        <p:tav tm="100000">
                                          <p:val>
                                            <p:fltVal val="1"/>
                                          </p:val>
                                        </p:tav>
                                      </p:tavLst>
                                    </p:anim>
                                    <p:anim calcmode="lin" valueType="num">
                                      <p:cBhvr>
                                        <p:cTn id="60" dur="500" fill="hold"/>
                                        <p:tgtEl>
                                          <p:spTgt spid="38"/>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anim calcmode="lin" valueType="num">
                                      <p:cBhvr>
                                        <p:cTn id="64" dur="500" fill="hold"/>
                                        <p:tgtEl>
                                          <p:spTgt spid="42"/>
                                        </p:tgtEl>
                                        <p:attrNameLst>
                                          <p:attrName>ppt_w</p:attrName>
                                        </p:attrNameLst>
                                      </p:cBhvr>
                                      <p:tavLst>
                                        <p:tav tm="0" fmla="#ppt_w*sin(2.5*pi*$)">
                                          <p:val>
                                            <p:fltVal val="0"/>
                                          </p:val>
                                        </p:tav>
                                        <p:tav tm="100000">
                                          <p:val>
                                            <p:fltVal val="1"/>
                                          </p:val>
                                        </p:tav>
                                      </p:tavLst>
                                    </p:anim>
                                    <p:anim calcmode="lin" valueType="num">
                                      <p:cBhvr>
                                        <p:cTn id="65" dur="500" fill="hold"/>
                                        <p:tgtEl>
                                          <p:spTgt spid="42"/>
                                        </p:tgtEl>
                                        <p:attrNameLst>
                                          <p:attrName>ppt_h</p:attrName>
                                        </p:attrNameLst>
                                      </p:cBhvr>
                                      <p:tavLst>
                                        <p:tav tm="0">
                                          <p:val>
                                            <p:strVal val="#ppt_h"/>
                                          </p:val>
                                        </p:tav>
                                        <p:tav tm="100000">
                                          <p:val>
                                            <p:strVal val="#ppt_h"/>
                                          </p:val>
                                        </p:tav>
                                      </p:tavLst>
                                    </p:anim>
                                  </p:childTnLst>
                                </p:cTn>
                              </p:par>
                            </p:childTnLst>
                          </p:cTn>
                        </p:par>
                        <p:par>
                          <p:cTn id="66" fill="hold">
                            <p:stCondLst>
                              <p:cond delay="3000"/>
                            </p:stCondLst>
                            <p:childTnLst>
                              <p:par>
                                <p:cTn id="67" presetID="47" presetClass="entr" presetSubtype="0"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anim calcmode="lin" valueType="num">
                                      <p:cBhvr>
                                        <p:cTn id="70" dur="1000" fill="hold"/>
                                        <p:tgtEl>
                                          <p:spTgt spid="47"/>
                                        </p:tgtEl>
                                        <p:attrNameLst>
                                          <p:attrName>ppt_x</p:attrName>
                                        </p:attrNameLst>
                                      </p:cBhvr>
                                      <p:tavLst>
                                        <p:tav tm="0">
                                          <p:val>
                                            <p:strVal val="#ppt_x"/>
                                          </p:val>
                                        </p:tav>
                                        <p:tav tm="100000">
                                          <p:val>
                                            <p:strVal val="#ppt_x"/>
                                          </p:val>
                                        </p:tav>
                                      </p:tavLst>
                                    </p:anim>
                                    <p:anim calcmode="lin" valueType="num">
                                      <p:cBhvr>
                                        <p:cTn id="71" dur="1000" fill="hold"/>
                                        <p:tgtEl>
                                          <p:spTgt spid="47"/>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1000"/>
                                        <p:tgtEl>
                                          <p:spTgt spid="46"/>
                                        </p:tgtEl>
                                      </p:cBhvr>
                                    </p:animEffect>
                                    <p:anim calcmode="lin" valueType="num">
                                      <p:cBhvr>
                                        <p:cTn id="75" dur="1000" fill="hold"/>
                                        <p:tgtEl>
                                          <p:spTgt spid="46"/>
                                        </p:tgtEl>
                                        <p:attrNameLst>
                                          <p:attrName>ppt_x</p:attrName>
                                        </p:attrNameLst>
                                      </p:cBhvr>
                                      <p:tavLst>
                                        <p:tav tm="0">
                                          <p:val>
                                            <p:strVal val="#ppt_x"/>
                                          </p:val>
                                        </p:tav>
                                        <p:tav tm="100000">
                                          <p:val>
                                            <p:strVal val="#ppt_x"/>
                                          </p:val>
                                        </p:tav>
                                      </p:tavLst>
                                    </p:anim>
                                    <p:anim calcmode="lin" valueType="num">
                                      <p:cBhvr>
                                        <p:cTn id="76" dur="1000" fill="hold"/>
                                        <p:tgtEl>
                                          <p:spTgt spid="46"/>
                                        </p:tgtEl>
                                        <p:attrNameLst>
                                          <p:attrName>ppt_y</p:attrName>
                                        </p:attrNameLst>
                                      </p:cBhvr>
                                      <p:tavLst>
                                        <p:tav tm="0">
                                          <p:val>
                                            <p:strVal val="#ppt_y-.1"/>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par>
                                <p:cTn id="80" presetID="22" presetClass="entr" presetSubtype="4" fill="hold" grpId="0" nodeType="withEffect">
                                  <p:stCondLst>
                                    <p:cond delay="200"/>
                                  </p:stCondLst>
                                  <p:childTnLst>
                                    <p:set>
                                      <p:cBhvr>
                                        <p:cTn id="81" dur="1" fill="hold">
                                          <p:stCondLst>
                                            <p:cond delay="0"/>
                                          </p:stCondLst>
                                        </p:cTn>
                                        <p:tgtEl>
                                          <p:spTgt spid="13"/>
                                        </p:tgtEl>
                                        <p:attrNameLst>
                                          <p:attrName>style.visibility</p:attrName>
                                        </p:attrNameLst>
                                      </p:cBhvr>
                                      <p:to>
                                        <p:strVal val="visible"/>
                                      </p:to>
                                    </p:set>
                                    <p:animEffect transition="in" filter="wipe(down)">
                                      <p:cBhvr>
                                        <p:cTn id="82" dur="500"/>
                                        <p:tgtEl>
                                          <p:spTgt spid="13"/>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4"/>
                                        </p:tgtEl>
                                        <p:attrNameLst>
                                          <p:attrName>style.visibility</p:attrName>
                                        </p:attrNameLst>
                                      </p:cBhvr>
                                      <p:to>
                                        <p:strVal val="visible"/>
                                      </p:to>
                                    </p:set>
                                    <p:animEffect transition="in" filter="wipe(down)">
                                      <p:cBhvr>
                                        <p:cTn id="85" dur="500"/>
                                        <p:tgtEl>
                                          <p:spTgt spid="14"/>
                                        </p:tgtEl>
                                      </p:cBhvr>
                                    </p:animEffect>
                                  </p:childTnLst>
                                </p:cTn>
                              </p:par>
                              <p:par>
                                <p:cTn id="86" presetID="22" presetClass="entr" presetSubtype="4" fill="hold" grpId="0" nodeType="withEffect">
                                  <p:stCondLst>
                                    <p:cond delay="600"/>
                                  </p:stCondLst>
                                  <p:childTnLst>
                                    <p:set>
                                      <p:cBhvr>
                                        <p:cTn id="87" dur="1" fill="hold">
                                          <p:stCondLst>
                                            <p:cond delay="0"/>
                                          </p:stCondLst>
                                        </p:cTn>
                                        <p:tgtEl>
                                          <p:spTgt spid="15"/>
                                        </p:tgtEl>
                                        <p:attrNameLst>
                                          <p:attrName>style.visibility</p:attrName>
                                        </p:attrNameLst>
                                      </p:cBhvr>
                                      <p:to>
                                        <p:strVal val="visible"/>
                                      </p:to>
                                    </p:set>
                                    <p:animEffect transition="in" filter="wipe(down)">
                                      <p:cBhvr>
                                        <p:cTn id="88" dur="500"/>
                                        <p:tgtEl>
                                          <p:spTgt spid="15"/>
                                        </p:tgtEl>
                                      </p:cBhvr>
                                    </p:animEffect>
                                  </p:childTnLst>
                                </p:cTn>
                              </p:par>
                            </p:childTnLst>
                          </p:cTn>
                        </p:par>
                        <p:par>
                          <p:cTn id="89" fill="hold">
                            <p:stCondLst>
                              <p:cond delay="4000"/>
                            </p:stCondLst>
                            <p:childTnLst>
                              <p:par>
                                <p:cTn id="90" presetID="22" presetClass="entr" presetSubtype="4"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down)">
                                      <p:cBhvr>
                                        <p:cTn id="92" dur="500"/>
                                        <p:tgtEl>
                                          <p:spTgt spid="1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down)">
                                      <p:cBhvr>
                                        <p:cTn id="95" dur="500"/>
                                        <p:tgtEl>
                                          <p:spTgt spid="17"/>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wipe(down)">
                                      <p:cBhvr>
                                        <p:cTn id="98" dur="500"/>
                                        <p:tgtEl>
                                          <p:spTgt spid="1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wipe(down)">
                                      <p:cBhvr>
                                        <p:cTn id="101" dur="500"/>
                                        <p:tgtEl>
                                          <p:spTgt spid="19"/>
                                        </p:tgtEl>
                                      </p:cBhvr>
                                    </p:animEffect>
                                  </p:childTnLst>
                                </p:cTn>
                              </p:par>
                            </p:childTnLst>
                          </p:cTn>
                        </p:par>
                        <p:par>
                          <p:cTn id="102" fill="hold">
                            <p:stCondLst>
                              <p:cond delay="4500"/>
                            </p:stCondLst>
                            <p:childTnLst>
                              <p:par>
                                <p:cTn id="103" presetID="45"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anim calcmode="lin" valueType="num">
                                      <p:cBhvr>
                                        <p:cTn id="106" dur="500" fill="hold"/>
                                        <p:tgtEl>
                                          <p:spTgt spid="39"/>
                                        </p:tgtEl>
                                        <p:attrNameLst>
                                          <p:attrName>ppt_w</p:attrName>
                                        </p:attrNameLst>
                                      </p:cBhvr>
                                      <p:tavLst>
                                        <p:tav tm="0" fmla="#ppt_w*sin(2.5*pi*$)">
                                          <p:val>
                                            <p:fltVal val="0"/>
                                          </p:val>
                                        </p:tav>
                                        <p:tav tm="100000">
                                          <p:val>
                                            <p:fltVal val="1"/>
                                          </p:val>
                                        </p:tav>
                                      </p:tavLst>
                                    </p:anim>
                                    <p:anim calcmode="lin" valueType="num">
                                      <p:cBhvr>
                                        <p:cTn id="107" dur="500" fill="hold"/>
                                        <p:tgtEl>
                                          <p:spTgt spid="39"/>
                                        </p:tgtEl>
                                        <p:attrNameLst>
                                          <p:attrName>ppt_h</p:attrName>
                                        </p:attrNameLst>
                                      </p:cBhvr>
                                      <p:tavLst>
                                        <p:tav tm="0">
                                          <p:val>
                                            <p:strVal val="#ppt_h"/>
                                          </p:val>
                                        </p:tav>
                                        <p:tav tm="100000">
                                          <p:val>
                                            <p:strVal val="#ppt_h"/>
                                          </p:val>
                                        </p:tav>
                                      </p:tavLst>
                                    </p:anim>
                                  </p:childTnLst>
                                </p:cTn>
                              </p:par>
                              <p:par>
                                <p:cTn id="108" presetID="45" presetClass="entr" presetSubtype="0" fill="hold" grpId="0" nodeType="with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500"/>
                                        <p:tgtEl>
                                          <p:spTgt spid="41"/>
                                        </p:tgtEl>
                                      </p:cBhvr>
                                    </p:animEffect>
                                    <p:anim calcmode="lin" valueType="num">
                                      <p:cBhvr>
                                        <p:cTn id="111" dur="500" fill="hold"/>
                                        <p:tgtEl>
                                          <p:spTgt spid="41"/>
                                        </p:tgtEl>
                                        <p:attrNameLst>
                                          <p:attrName>ppt_w</p:attrName>
                                        </p:attrNameLst>
                                      </p:cBhvr>
                                      <p:tavLst>
                                        <p:tav tm="0" fmla="#ppt_w*sin(2.5*pi*$)">
                                          <p:val>
                                            <p:fltVal val="0"/>
                                          </p:val>
                                        </p:tav>
                                        <p:tav tm="100000">
                                          <p:val>
                                            <p:fltVal val="1"/>
                                          </p:val>
                                        </p:tav>
                                      </p:tavLst>
                                    </p:anim>
                                    <p:anim calcmode="lin" valueType="num">
                                      <p:cBhvr>
                                        <p:cTn id="112" dur="500" fill="hold"/>
                                        <p:tgtEl>
                                          <p:spTgt spid="41"/>
                                        </p:tgtEl>
                                        <p:attrNameLst>
                                          <p:attrName>ppt_h</p:attrName>
                                        </p:attrNameLst>
                                      </p:cBhvr>
                                      <p:tavLst>
                                        <p:tav tm="0">
                                          <p:val>
                                            <p:strVal val="#ppt_h"/>
                                          </p:val>
                                        </p:tav>
                                        <p:tav tm="100000">
                                          <p:val>
                                            <p:strVal val="#ppt_h"/>
                                          </p:val>
                                        </p:tav>
                                      </p:tavLst>
                                    </p:anim>
                                  </p:childTnLst>
                                </p:cTn>
                              </p:par>
                            </p:childTnLst>
                          </p:cTn>
                        </p:par>
                        <p:par>
                          <p:cTn id="113" fill="hold">
                            <p:stCondLst>
                              <p:cond delay="5000"/>
                            </p:stCondLst>
                            <p:childTnLst>
                              <p:par>
                                <p:cTn id="114" presetID="47"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1000"/>
                                        <p:tgtEl>
                                          <p:spTgt spid="48"/>
                                        </p:tgtEl>
                                      </p:cBhvr>
                                    </p:animEffect>
                                    <p:anim calcmode="lin" valueType="num">
                                      <p:cBhvr>
                                        <p:cTn id="122" dur="1000" fill="hold"/>
                                        <p:tgtEl>
                                          <p:spTgt spid="48"/>
                                        </p:tgtEl>
                                        <p:attrNameLst>
                                          <p:attrName>ppt_x</p:attrName>
                                        </p:attrNameLst>
                                      </p:cBhvr>
                                      <p:tavLst>
                                        <p:tav tm="0">
                                          <p:val>
                                            <p:strVal val="#ppt_x"/>
                                          </p:val>
                                        </p:tav>
                                        <p:tav tm="100000">
                                          <p:val>
                                            <p:strVal val="#ppt_x"/>
                                          </p:val>
                                        </p:tav>
                                      </p:tavLst>
                                    </p:anim>
                                    <p:anim calcmode="lin" valueType="num">
                                      <p:cBhvr>
                                        <p:cTn id="123" dur="1000" fill="hold"/>
                                        <p:tgtEl>
                                          <p:spTgt spid="48"/>
                                        </p:tgtEl>
                                        <p:attrNameLst>
                                          <p:attrName>ppt_y</p:attrName>
                                        </p:attrNameLst>
                                      </p:cBhvr>
                                      <p:tavLst>
                                        <p:tav tm="0">
                                          <p:val>
                                            <p:strVal val="#ppt_y-.1"/>
                                          </p:val>
                                        </p:tav>
                                        <p:tav tm="100000">
                                          <p:val>
                                            <p:strVal val="#ppt_y"/>
                                          </p:val>
                                        </p:tav>
                                      </p:tavLst>
                                    </p:anim>
                                  </p:childTnLst>
                                </p:cTn>
                              </p:par>
                              <p:par>
                                <p:cTn id="124" presetID="22" presetClass="entr" presetSubtype="4"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wipe(down)">
                                      <p:cBhvr>
                                        <p:cTn id="126" dur="500"/>
                                        <p:tgtEl>
                                          <p:spTgt spid="20"/>
                                        </p:tgtEl>
                                      </p:cBhvr>
                                    </p:animEffect>
                                  </p:childTnLst>
                                </p:cTn>
                              </p:par>
                              <p:par>
                                <p:cTn id="127" presetID="22" presetClass="entr" presetSubtype="4" fill="hold" grpId="0" nodeType="withEffect">
                                  <p:stCondLst>
                                    <p:cond delay="200"/>
                                  </p:stCondLst>
                                  <p:childTnLst>
                                    <p:set>
                                      <p:cBhvr>
                                        <p:cTn id="128" dur="1" fill="hold">
                                          <p:stCondLst>
                                            <p:cond delay="0"/>
                                          </p:stCondLst>
                                        </p:cTn>
                                        <p:tgtEl>
                                          <p:spTgt spid="21"/>
                                        </p:tgtEl>
                                        <p:attrNameLst>
                                          <p:attrName>style.visibility</p:attrName>
                                        </p:attrNameLst>
                                      </p:cBhvr>
                                      <p:to>
                                        <p:strVal val="visible"/>
                                      </p:to>
                                    </p:set>
                                    <p:animEffect transition="in" filter="wipe(down)">
                                      <p:cBhvr>
                                        <p:cTn id="129" dur="500"/>
                                        <p:tgtEl>
                                          <p:spTgt spid="21"/>
                                        </p:tgtEl>
                                      </p:cBhvr>
                                    </p:animEffect>
                                  </p:childTnLst>
                                </p:cTn>
                              </p:par>
                              <p:par>
                                <p:cTn id="130" presetID="22" presetClass="entr" presetSubtype="4" fill="hold" grpId="0" nodeType="withEffect">
                                  <p:stCondLst>
                                    <p:cond delay="400"/>
                                  </p:stCondLst>
                                  <p:childTnLst>
                                    <p:set>
                                      <p:cBhvr>
                                        <p:cTn id="131" dur="1" fill="hold">
                                          <p:stCondLst>
                                            <p:cond delay="0"/>
                                          </p:stCondLst>
                                        </p:cTn>
                                        <p:tgtEl>
                                          <p:spTgt spid="22"/>
                                        </p:tgtEl>
                                        <p:attrNameLst>
                                          <p:attrName>style.visibility</p:attrName>
                                        </p:attrNameLst>
                                      </p:cBhvr>
                                      <p:to>
                                        <p:strVal val="visible"/>
                                      </p:to>
                                    </p:set>
                                    <p:animEffect transition="in" filter="wipe(down)">
                                      <p:cBhvr>
                                        <p:cTn id="132" dur="500"/>
                                        <p:tgtEl>
                                          <p:spTgt spid="22"/>
                                        </p:tgtEl>
                                      </p:cBhvr>
                                    </p:animEffect>
                                  </p:childTnLst>
                                </p:cTn>
                              </p:par>
                              <p:par>
                                <p:cTn id="133" presetID="22" presetClass="entr" presetSubtype="4" fill="hold" grpId="0" nodeType="withEffect">
                                  <p:stCondLst>
                                    <p:cond delay="600"/>
                                  </p:stCondLst>
                                  <p:childTnLst>
                                    <p:set>
                                      <p:cBhvr>
                                        <p:cTn id="134" dur="1" fill="hold">
                                          <p:stCondLst>
                                            <p:cond delay="0"/>
                                          </p:stCondLst>
                                        </p:cTn>
                                        <p:tgtEl>
                                          <p:spTgt spid="23"/>
                                        </p:tgtEl>
                                        <p:attrNameLst>
                                          <p:attrName>style.visibility</p:attrName>
                                        </p:attrNameLst>
                                      </p:cBhvr>
                                      <p:to>
                                        <p:strVal val="visible"/>
                                      </p:to>
                                    </p:set>
                                    <p:animEffect transition="in" filter="wipe(down)">
                                      <p:cBhvr>
                                        <p:cTn id="135" dur="500"/>
                                        <p:tgtEl>
                                          <p:spTgt spid="23"/>
                                        </p:tgtEl>
                                      </p:cBhvr>
                                    </p:animEffect>
                                  </p:childTnLst>
                                </p:cTn>
                              </p:par>
                            </p:childTnLst>
                          </p:cTn>
                        </p:par>
                        <p:par>
                          <p:cTn id="136" fill="hold">
                            <p:stCondLst>
                              <p:cond delay="6000"/>
                            </p:stCondLst>
                            <p:childTnLst>
                              <p:par>
                                <p:cTn id="137" presetID="22" presetClass="entr" presetSubtype="4"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wipe(down)">
                                      <p:cBhvr>
                                        <p:cTn id="139" dur="500"/>
                                        <p:tgtEl>
                                          <p:spTgt spid="27"/>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wipe(down)">
                                      <p:cBhvr>
                                        <p:cTn id="142" dur="500"/>
                                        <p:tgtEl>
                                          <p:spTgt spid="26"/>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25"/>
                                        </p:tgtEl>
                                        <p:attrNameLst>
                                          <p:attrName>style.visibility</p:attrName>
                                        </p:attrNameLst>
                                      </p:cBhvr>
                                      <p:to>
                                        <p:strVal val="visible"/>
                                      </p:to>
                                    </p:set>
                                    <p:animEffect transition="in" filter="wipe(down)">
                                      <p:cBhvr>
                                        <p:cTn id="145" dur="500"/>
                                        <p:tgtEl>
                                          <p:spTgt spid="25"/>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24"/>
                                        </p:tgtEl>
                                        <p:attrNameLst>
                                          <p:attrName>style.visibility</p:attrName>
                                        </p:attrNameLst>
                                      </p:cBhvr>
                                      <p:to>
                                        <p:strVal val="visible"/>
                                      </p:to>
                                    </p:set>
                                    <p:animEffect transition="in" filter="wipe(down)">
                                      <p:cBhvr>
                                        <p:cTn id="148" dur="500"/>
                                        <p:tgtEl>
                                          <p:spTgt spid="24"/>
                                        </p:tgtEl>
                                      </p:cBhvr>
                                    </p:animEffect>
                                  </p:childTnLst>
                                </p:cTn>
                              </p:par>
                            </p:childTnLst>
                          </p:cTn>
                        </p:par>
                        <p:par>
                          <p:cTn id="149" fill="hold">
                            <p:stCondLst>
                              <p:cond delay="6500"/>
                            </p:stCondLst>
                            <p:childTnLst>
                              <p:par>
                                <p:cTn id="150" presetID="45"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anim calcmode="lin" valueType="num">
                                      <p:cBhvr>
                                        <p:cTn id="153" dur="500" fill="hold"/>
                                        <p:tgtEl>
                                          <p:spTgt spid="40"/>
                                        </p:tgtEl>
                                        <p:attrNameLst>
                                          <p:attrName>ppt_w</p:attrName>
                                        </p:attrNameLst>
                                      </p:cBhvr>
                                      <p:tavLst>
                                        <p:tav tm="0" fmla="#ppt_w*sin(2.5*pi*$)">
                                          <p:val>
                                            <p:fltVal val="0"/>
                                          </p:val>
                                        </p:tav>
                                        <p:tav tm="100000">
                                          <p:val>
                                            <p:fltVal val="1"/>
                                          </p:val>
                                        </p:tav>
                                      </p:tavLst>
                                    </p:anim>
                                    <p:anim calcmode="lin" valueType="num">
                                      <p:cBhvr>
                                        <p:cTn id="154" dur="500" fill="hold"/>
                                        <p:tgtEl>
                                          <p:spTgt spid="40"/>
                                        </p:tgtEl>
                                        <p:attrNameLst>
                                          <p:attrName>ppt_h</p:attrName>
                                        </p:attrNameLst>
                                      </p:cBhvr>
                                      <p:tavLst>
                                        <p:tav tm="0">
                                          <p:val>
                                            <p:strVal val="#ppt_h"/>
                                          </p:val>
                                        </p:tav>
                                        <p:tav tm="100000">
                                          <p:val>
                                            <p:strVal val="#ppt_h"/>
                                          </p:val>
                                        </p:tav>
                                      </p:tavLst>
                                    </p:anim>
                                  </p:childTnLst>
                                </p:cTn>
                              </p:par>
                              <p:par>
                                <p:cTn id="155" presetID="45" presetClass="entr" presetSubtype="0" fill="hold" grpId="0" nodeType="with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fade">
                                      <p:cBhvr>
                                        <p:cTn id="157" dur="500"/>
                                        <p:tgtEl>
                                          <p:spTgt spid="43"/>
                                        </p:tgtEl>
                                      </p:cBhvr>
                                    </p:animEffect>
                                    <p:anim calcmode="lin" valueType="num">
                                      <p:cBhvr>
                                        <p:cTn id="158" dur="500" fill="hold"/>
                                        <p:tgtEl>
                                          <p:spTgt spid="43"/>
                                        </p:tgtEl>
                                        <p:attrNameLst>
                                          <p:attrName>ppt_w</p:attrName>
                                        </p:attrNameLst>
                                      </p:cBhvr>
                                      <p:tavLst>
                                        <p:tav tm="0" fmla="#ppt_w*sin(2.5*pi*$)">
                                          <p:val>
                                            <p:fltVal val="0"/>
                                          </p:val>
                                        </p:tav>
                                        <p:tav tm="100000">
                                          <p:val>
                                            <p:fltVal val="1"/>
                                          </p:val>
                                        </p:tav>
                                      </p:tavLst>
                                    </p:anim>
                                    <p:anim calcmode="lin" valueType="num">
                                      <p:cBhvr>
                                        <p:cTn id="159" dur="500" fill="hold"/>
                                        <p:tgtEl>
                                          <p:spTgt spid="43"/>
                                        </p:tgtEl>
                                        <p:attrNameLst>
                                          <p:attrName>ppt_h</p:attrName>
                                        </p:attrNameLst>
                                      </p:cBhvr>
                                      <p:tavLst>
                                        <p:tav tm="0">
                                          <p:val>
                                            <p:strVal val="#ppt_h"/>
                                          </p:val>
                                        </p:tav>
                                        <p:tav tm="100000">
                                          <p:val>
                                            <p:strVal val="#ppt_h"/>
                                          </p:val>
                                        </p:tav>
                                      </p:tavLst>
                                    </p:anim>
                                  </p:childTnLst>
                                </p:cTn>
                              </p:par>
                            </p:childTnLst>
                          </p:cTn>
                        </p:par>
                        <p:par>
                          <p:cTn id="160" fill="hold">
                            <p:stCondLst>
                              <p:cond delay="7000"/>
                            </p:stCondLst>
                            <p:childTnLst>
                              <p:par>
                                <p:cTn id="161" presetID="47" presetClass="entr" presetSubtype="0" fill="hold" grpId="0" nodeType="afterEffect">
                                  <p:stCondLst>
                                    <p:cond delay="0"/>
                                  </p:stCondLst>
                                  <p:childTnLst>
                                    <p:set>
                                      <p:cBhvr>
                                        <p:cTn id="162" dur="1" fill="hold">
                                          <p:stCondLst>
                                            <p:cond delay="0"/>
                                          </p:stCondLst>
                                        </p:cTn>
                                        <p:tgtEl>
                                          <p:spTgt spid="51"/>
                                        </p:tgtEl>
                                        <p:attrNameLst>
                                          <p:attrName>style.visibility</p:attrName>
                                        </p:attrNameLst>
                                      </p:cBhvr>
                                      <p:to>
                                        <p:strVal val="visible"/>
                                      </p:to>
                                    </p:set>
                                    <p:animEffect transition="in" filter="fade">
                                      <p:cBhvr>
                                        <p:cTn id="163" dur="1000"/>
                                        <p:tgtEl>
                                          <p:spTgt spid="51"/>
                                        </p:tgtEl>
                                      </p:cBhvr>
                                    </p:animEffect>
                                    <p:anim calcmode="lin" valueType="num">
                                      <p:cBhvr>
                                        <p:cTn id="164" dur="1000" fill="hold"/>
                                        <p:tgtEl>
                                          <p:spTgt spid="51"/>
                                        </p:tgtEl>
                                        <p:attrNameLst>
                                          <p:attrName>ppt_x</p:attrName>
                                        </p:attrNameLst>
                                      </p:cBhvr>
                                      <p:tavLst>
                                        <p:tav tm="0">
                                          <p:val>
                                            <p:strVal val="#ppt_x"/>
                                          </p:val>
                                        </p:tav>
                                        <p:tav tm="100000">
                                          <p:val>
                                            <p:strVal val="#ppt_x"/>
                                          </p:val>
                                        </p:tav>
                                      </p:tavLst>
                                    </p:anim>
                                    <p:anim calcmode="lin" valueType="num">
                                      <p:cBhvr>
                                        <p:cTn id="165" dur="1000" fill="hold"/>
                                        <p:tgtEl>
                                          <p:spTgt spid="51"/>
                                        </p:tgtEl>
                                        <p:attrNameLst>
                                          <p:attrName>ppt_y</p:attrName>
                                        </p:attrNameLst>
                                      </p:cBhvr>
                                      <p:tavLst>
                                        <p:tav tm="0">
                                          <p:val>
                                            <p:strVal val="#ppt_y-.1"/>
                                          </p:val>
                                        </p:tav>
                                        <p:tav tm="100000">
                                          <p:val>
                                            <p:strVal val="#ppt_y"/>
                                          </p:val>
                                        </p:tav>
                                      </p:tavLst>
                                    </p:anim>
                                  </p:childTnLst>
                                </p:cTn>
                              </p:par>
                              <p:par>
                                <p:cTn id="166" presetID="47" presetClass="entr" presetSubtype="0" fill="hold" grpId="0" nodeType="withEffect">
                                  <p:stCondLst>
                                    <p:cond delay="0"/>
                                  </p:stCondLst>
                                  <p:childTnLst>
                                    <p:set>
                                      <p:cBhvr>
                                        <p:cTn id="167" dur="1" fill="hold">
                                          <p:stCondLst>
                                            <p:cond delay="0"/>
                                          </p:stCondLst>
                                        </p:cTn>
                                        <p:tgtEl>
                                          <p:spTgt spid="50"/>
                                        </p:tgtEl>
                                        <p:attrNameLst>
                                          <p:attrName>style.visibility</p:attrName>
                                        </p:attrNameLst>
                                      </p:cBhvr>
                                      <p:to>
                                        <p:strVal val="visible"/>
                                      </p:to>
                                    </p:set>
                                    <p:animEffect transition="in" filter="fade">
                                      <p:cBhvr>
                                        <p:cTn id="168" dur="1000"/>
                                        <p:tgtEl>
                                          <p:spTgt spid="50"/>
                                        </p:tgtEl>
                                      </p:cBhvr>
                                    </p:animEffect>
                                    <p:anim calcmode="lin" valueType="num">
                                      <p:cBhvr>
                                        <p:cTn id="169" dur="1000" fill="hold"/>
                                        <p:tgtEl>
                                          <p:spTgt spid="50"/>
                                        </p:tgtEl>
                                        <p:attrNameLst>
                                          <p:attrName>ppt_x</p:attrName>
                                        </p:attrNameLst>
                                      </p:cBhvr>
                                      <p:tavLst>
                                        <p:tav tm="0">
                                          <p:val>
                                            <p:strVal val="#ppt_x"/>
                                          </p:val>
                                        </p:tav>
                                        <p:tav tm="100000">
                                          <p:val>
                                            <p:strVal val="#ppt_x"/>
                                          </p:val>
                                        </p:tav>
                                      </p:tavLst>
                                    </p:anim>
                                    <p:anim calcmode="lin" valueType="num">
                                      <p:cBhvr>
                                        <p:cTn id="170" dur="1000" fill="hold"/>
                                        <p:tgtEl>
                                          <p:spTgt spid="50"/>
                                        </p:tgtEl>
                                        <p:attrNameLst>
                                          <p:attrName>ppt_y</p:attrName>
                                        </p:attrNameLst>
                                      </p:cBhvr>
                                      <p:tavLst>
                                        <p:tav tm="0">
                                          <p:val>
                                            <p:strVal val="#ppt_y-.1"/>
                                          </p:val>
                                        </p:tav>
                                        <p:tav tm="100000">
                                          <p:val>
                                            <p:strVal val="#ppt_y"/>
                                          </p:val>
                                        </p:tav>
                                      </p:tavLst>
                                    </p:anim>
                                  </p:childTnLst>
                                </p:cTn>
                              </p:par>
                              <p:par>
                                <p:cTn id="171" presetID="22" presetClass="entr" presetSubtype="4" fill="hold" grpId="0" nodeType="withEffect">
                                  <p:stCondLst>
                                    <p:cond delay="0"/>
                                  </p:stCondLst>
                                  <p:childTnLst>
                                    <p:set>
                                      <p:cBhvr>
                                        <p:cTn id="172" dur="1" fill="hold">
                                          <p:stCondLst>
                                            <p:cond delay="0"/>
                                          </p:stCondLst>
                                        </p:cTn>
                                        <p:tgtEl>
                                          <p:spTgt spid="28"/>
                                        </p:tgtEl>
                                        <p:attrNameLst>
                                          <p:attrName>style.visibility</p:attrName>
                                        </p:attrNameLst>
                                      </p:cBhvr>
                                      <p:to>
                                        <p:strVal val="visible"/>
                                      </p:to>
                                    </p:set>
                                    <p:animEffect transition="in" filter="wipe(down)">
                                      <p:cBhvr>
                                        <p:cTn id="173" dur="500"/>
                                        <p:tgtEl>
                                          <p:spTgt spid="28"/>
                                        </p:tgtEl>
                                      </p:cBhvr>
                                    </p:animEffect>
                                  </p:childTnLst>
                                </p:cTn>
                              </p:par>
                              <p:par>
                                <p:cTn id="174" presetID="22" presetClass="entr" presetSubtype="4" fill="hold" grpId="0" nodeType="withEffect">
                                  <p:stCondLst>
                                    <p:cond delay="200"/>
                                  </p:stCondLst>
                                  <p:childTnLst>
                                    <p:set>
                                      <p:cBhvr>
                                        <p:cTn id="175" dur="1" fill="hold">
                                          <p:stCondLst>
                                            <p:cond delay="0"/>
                                          </p:stCondLst>
                                        </p:cTn>
                                        <p:tgtEl>
                                          <p:spTgt spid="29"/>
                                        </p:tgtEl>
                                        <p:attrNameLst>
                                          <p:attrName>style.visibility</p:attrName>
                                        </p:attrNameLst>
                                      </p:cBhvr>
                                      <p:to>
                                        <p:strVal val="visible"/>
                                      </p:to>
                                    </p:set>
                                    <p:animEffect transition="in" filter="wipe(down)">
                                      <p:cBhvr>
                                        <p:cTn id="176" dur="500"/>
                                        <p:tgtEl>
                                          <p:spTgt spid="29"/>
                                        </p:tgtEl>
                                      </p:cBhvr>
                                    </p:animEffect>
                                  </p:childTnLst>
                                </p:cTn>
                              </p:par>
                              <p:par>
                                <p:cTn id="177" presetID="22" presetClass="entr" presetSubtype="4" fill="hold" grpId="0" nodeType="withEffect">
                                  <p:stCondLst>
                                    <p:cond delay="400"/>
                                  </p:stCondLst>
                                  <p:childTnLst>
                                    <p:set>
                                      <p:cBhvr>
                                        <p:cTn id="178" dur="1" fill="hold">
                                          <p:stCondLst>
                                            <p:cond delay="0"/>
                                          </p:stCondLst>
                                        </p:cTn>
                                        <p:tgtEl>
                                          <p:spTgt spid="30"/>
                                        </p:tgtEl>
                                        <p:attrNameLst>
                                          <p:attrName>style.visibility</p:attrName>
                                        </p:attrNameLst>
                                      </p:cBhvr>
                                      <p:to>
                                        <p:strVal val="visible"/>
                                      </p:to>
                                    </p:set>
                                    <p:animEffect transition="in" filter="wipe(down)">
                                      <p:cBhvr>
                                        <p:cTn id="179" dur="500"/>
                                        <p:tgtEl>
                                          <p:spTgt spid="30"/>
                                        </p:tgtEl>
                                      </p:cBhvr>
                                    </p:animEffect>
                                  </p:childTnLst>
                                </p:cTn>
                              </p:par>
                              <p:par>
                                <p:cTn id="180" presetID="22" presetClass="entr" presetSubtype="4" fill="hold" grpId="0" nodeType="withEffect">
                                  <p:stCondLst>
                                    <p:cond delay="600"/>
                                  </p:stCondLst>
                                  <p:childTnLst>
                                    <p:set>
                                      <p:cBhvr>
                                        <p:cTn id="181" dur="1" fill="hold">
                                          <p:stCondLst>
                                            <p:cond delay="0"/>
                                          </p:stCondLst>
                                        </p:cTn>
                                        <p:tgtEl>
                                          <p:spTgt spid="31"/>
                                        </p:tgtEl>
                                        <p:attrNameLst>
                                          <p:attrName>style.visibility</p:attrName>
                                        </p:attrNameLst>
                                      </p:cBhvr>
                                      <p:to>
                                        <p:strVal val="visible"/>
                                      </p:to>
                                    </p:set>
                                    <p:animEffect transition="in" filter="wipe(down)">
                                      <p:cBhvr>
                                        <p:cTn id="182" dur="500"/>
                                        <p:tgtEl>
                                          <p:spTgt spid="31"/>
                                        </p:tgtEl>
                                      </p:cBhvr>
                                    </p:animEffect>
                                  </p:childTnLst>
                                </p:cTn>
                              </p:par>
                            </p:childTnLst>
                          </p:cTn>
                        </p:par>
                        <p:par>
                          <p:cTn id="183" fill="hold">
                            <p:stCondLst>
                              <p:cond delay="8000"/>
                            </p:stCondLst>
                            <p:childTnLst>
                              <p:par>
                                <p:cTn id="184" presetID="22" presetClass="entr" presetSubtype="4" fill="hold" grpId="0" nodeType="afterEffect">
                                  <p:stCondLst>
                                    <p:cond delay="0"/>
                                  </p:stCondLst>
                                  <p:childTnLst>
                                    <p:set>
                                      <p:cBhvr>
                                        <p:cTn id="185" dur="1" fill="hold">
                                          <p:stCondLst>
                                            <p:cond delay="0"/>
                                          </p:stCondLst>
                                        </p:cTn>
                                        <p:tgtEl>
                                          <p:spTgt spid="35"/>
                                        </p:tgtEl>
                                        <p:attrNameLst>
                                          <p:attrName>style.visibility</p:attrName>
                                        </p:attrNameLst>
                                      </p:cBhvr>
                                      <p:to>
                                        <p:strVal val="visible"/>
                                      </p:to>
                                    </p:set>
                                    <p:animEffect transition="in" filter="wipe(down)">
                                      <p:cBhvr>
                                        <p:cTn id="186" dur="500"/>
                                        <p:tgtEl>
                                          <p:spTgt spid="35"/>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34"/>
                                        </p:tgtEl>
                                        <p:attrNameLst>
                                          <p:attrName>style.visibility</p:attrName>
                                        </p:attrNameLst>
                                      </p:cBhvr>
                                      <p:to>
                                        <p:strVal val="visible"/>
                                      </p:to>
                                    </p:set>
                                    <p:animEffect transition="in" filter="wipe(down)">
                                      <p:cBhvr>
                                        <p:cTn id="189" dur="500"/>
                                        <p:tgtEl>
                                          <p:spTgt spid="34"/>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33"/>
                                        </p:tgtEl>
                                        <p:attrNameLst>
                                          <p:attrName>style.visibility</p:attrName>
                                        </p:attrNameLst>
                                      </p:cBhvr>
                                      <p:to>
                                        <p:strVal val="visible"/>
                                      </p:to>
                                    </p:set>
                                    <p:animEffect transition="in" filter="wipe(down)">
                                      <p:cBhvr>
                                        <p:cTn id="192" dur="500"/>
                                        <p:tgtEl>
                                          <p:spTgt spid="33"/>
                                        </p:tgtEl>
                                      </p:cBhvr>
                                    </p:animEffect>
                                  </p:childTnLst>
                                </p:cTn>
                              </p:par>
                              <p:par>
                                <p:cTn id="193" presetID="22" presetClass="entr" presetSubtype="4" fill="hold" grpId="0" nodeType="withEffect">
                                  <p:stCondLst>
                                    <p:cond delay="0"/>
                                  </p:stCondLst>
                                  <p:childTnLst>
                                    <p:set>
                                      <p:cBhvr>
                                        <p:cTn id="194" dur="1" fill="hold">
                                          <p:stCondLst>
                                            <p:cond delay="0"/>
                                          </p:stCondLst>
                                        </p:cTn>
                                        <p:tgtEl>
                                          <p:spTgt spid="32"/>
                                        </p:tgtEl>
                                        <p:attrNameLst>
                                          <p:attrName>style.visibility</p:attrName>
                                        </p:attrNameLst>
                                      </p:cBhvr>
                                      <p:to>
                                        <p:strVal val="visible"/>
                                      </p:to>
                                    </p:set>
                                    <p:animEffect transition="in" filter="wipe(down)">
                                      <p:cBhvr>
                                        <p:cTn id="19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6" grpId="0"/>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2400" b="1" dirty="0">
                <a:solidFill>
                  <a:schemeClr val="tx1">
                    <a:lumMod val="75000"/>
                    <a:lumOff val="25000"/>
                  </a:schemeClr>
                </a:solidFill>
              </a:rPr>
              <a:t>预期目标</a:t>
            </a:r>
            <a:endParaRPr lang="zh-CN" altLang="en-US" sz="2400" b="1" dirty="0">
              <a:latin typeface="+mj-ea"/>
            </a:endParaRPr>
          </a:p>
        </p:txBody>
      </p:sp>
      <p:sp>
        <p:nvSpPr>
          <p:cNvPr id="81" name="矩形 80"/>
          <p:cNvSpPr/>
          <p:nvPr/>
        </p:nvSpPr>
        <p:spPr>
          <a:xfrm rot="2679308">
            <a:off x="8269933" y="2256983"/>
            <a:ext cx="2057400" cy="2057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rot="2679308">
            <a:off x="6074629" y="2256983"/>
            <a:ext cx="2057400" cy="2057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rot="2679308">
            <a:off x="3919523" y="2256983"/>
            <a:ext cx="2057400" cy="2057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rot="2679308">
            <a:off x="1852184" y="2256983"/>
            <a:ext cx="2057400" cy="2057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2501190" y="2768413"/>
            <a:ext cx="601557" cy="955491"/>
            <a:chOff x="2793098" y="2817307"/>
            <a:chExt cx="601557" cy="955491"/>
          </a:xfrm>
          <a:solidFill>
            <a:schemeClr val="bg1">
              <a:lumMod val="95000"/>
            </a:schemeClr>
          </a:solidFill>
        </p:grpSpPr>
        <p:sp>
          <p:nvSpPr>
            <p:cNvPr id="86" name="Freeform 10"/>
            <p:cNvSpPr>
              <a:spLocks noEditPoints="1"/>
            </p:cNvSpPr>
            <p:nvPr/>
          </p:nvSpPr>
          <p:spPr bwMode="auto">
            <a:xfrm>
              <a:off x="2793098" y="2817307"/>
              <a:ext cx="601557" cy="955491"/>
            </a:xfrm>
            <a:custGeom>
              <a:avLst/>
              <a:gdLst>
                <a:gd name="T0" fmla="*/ 294 w 413"/>
                <a:gd name="T1" fmla="*/ 535 h 657"/>
                <a:gd name="T2" fmla="*/ 305 w 413"/>
                <a:gd name="T3" fmla="*/ 561 h 657"/>
                <a:gd name="T4" fmla="*/ 119 w 413"/>
                <a:gd name="T5" fmla="*/ 569 h 657"/>
                <a:gd name="T6" fmla="*/ 108 w 413"/>
                <a:gd name="T7" fmla="*/ 543 h 657"/>
                <a:gd name="T8" fmla="*/ 237 w 413"/>
                <a:gd name="T9" fmla="*/ 171 h 657"/>
                <a:gd name="T10" fmla="*/ 268 w 413"/>
                <a:gd name="T11" fmla="*/ 182 h 657"/>
                <a:gd name="T12" fmla="*/ 299 w 413"/>
                <a:gd name="T13" fmla="*/ 167 h 657"/>
                <a:gd name="T14" fmla="*/ 323 w 413"/>
                <a:gd name="T15" fmla="*/ 204 h 657"/>
                <a:gd name="T16" fmla="*/ 308 w 413"/>
                <a:gd name="T17" fmla="*/ 226 h 657"/>
                <a:gd name="T18" fmla="*/ 322 w 413"/>
                <a:gd name="T19" fmla="*/ 255 h 657"/>
                <a:gd name="T20" fmla="*/ 355 w 413"/>
                <a:gd name="T21" fmla="*/ 266 h 657"/>
                <a:gd name="T22" fmla="*/ 345 w 413"/>
                <a:gd name="T23" fmla="*/ 309 h 657"/>
                <a:gd name="T24" fmla="*/ 319 w 413"/>
                <a:gd name="T25" fmla="*/ 314 h 657"/>
                <a:gd name="T26" fmla="*/ 308 w 413"/>
                <a:gd name="T27" fmla="*/ 344 h 657"/>
                <a:gd name="T28" fmla="*/ 323 w 413"/>
                <a:gd name="T29" fmla="*/ 376 h 657"/>
                <a:gd name="T30" fmla="*/ 286 w 413"/>
                <a:gd name="T31" fmla="*/ 399 h 657"/>
                <a:gd name="T32" fmla="*/ 264 w 413"/>
                <a:gd name="T33" fmla="*/ 384 h 657"/>
                <a:gd name="T34" fmla="*/ 235 w 413"/>
                <a:gd name="T35" fmla="*/ 398 h 657"/>
                <a:gd name="T36" fmla="*/ 224 w 413"/>
                <a:gd name="T37" fmla="*/ 431 h 657"/>
                <a:gd name="T38" fmla="*/ 181 w 413"/>
                <a:gd name="T39" fmla="*/ 421 h 657"/>
                <a:gd name="T40" fmla="*/ 176 w 413"/>
                <a:gd name="T41" fmla="*/ 395 h 657"/>
                <a:gd name="T42" fmla="*/ 146 w 413"/>
                <a:gd name="T43" fmla="*/ 385 h 657"/>
                <a:gd name="T44" fmla="*/ 114 w 413"/>
                <a:gd name="T45" fmla="*/ 400 h 657"/>
                <a:gd name="T46" fmla="*/ 90 w 413"/>
                <a:gd name="T47" fmla="*/ 363 h 657"/>
                <a:gd name="T48" fmla="*/ 106 w 413"/>
                <a:gd name="T49" fmla="*/ 341 h 657"/>
                <a:gd name="T50" fmla="*/ 92 w 413"/>
                <a:gd name="T51" fmla="*/ 312 h 657"/>
                <a:gd name="T52" fmla="*/ 59 w 413"/>
                <a:gd name="T53" fmla="*/ 300 h 657"/>
                <a:gd name="T54" fmla="*/ 69 w 413"/>
                <a:gd name="T55" fmla="*/ 257 h 657"/>
                <a:gd name="T56" fmla="*/ 94 w 413"/>
                <a:gd name="T57" fmla="*/ 253 h 657"/>
                <a:gd name="T58" fmla="*/ 105 w 413"/>
                <a:gd name="T59" fmla="*/ 222 h 657"/>
                <a:gd name="T60" fmla="*/ 90 w 413"/>
                <a:gd name="T61" fmla="*/ 191 h 657"/>
                <a:gd name="T62" fmla="*/ 127 w 413"/>
                <a:gd name="T63" fmla="*/ 167 h 657"/>
                <a:gd name="T64" fmla="*/ 149 w 413"/>
                <a:gd name="T65" fmla="*/ 182 h 657"/>
                <a:gd name="T66" fmla="*/ 178 w 413"/>
                <a:gd name="T67" fmla="*/ 168 h 657"/>
                <a:gd name="T68" fmla="*/ 190 w 413"/>
                <a:gd name="T69" fmla="*/ 135 h 657"/>
                <a:gd name="T70" fmla="*/ 233 w 413"/>
                <a:gd name="T71" fmla="*/ 145 h 657"/>
                <a:gd name="T72" fmla="*/ 237 w 413"/>
                <a:gd name="T73" fmla="*/ 171 h 657"/>
                <a:gd name="T74" fmla="*/ 278 w 413"/>
                <a:gd name="T75" fmla="*/ 283 h 657"/>
                <a:gd name="T76" fmla="*/ 135 w 413"/>
                <a:gd name="T77" fmla="*/ 283 h 657"/>
                <a:gd name="T78" fmla="*/ 299 w 413"/>
                <a:gd name="T79" fmla="*/ 511 h 657"/>
                <a:gd name="T80" fmla="*/ 127 w 413"/>
                <a:gd name="T81" fmla="*/ 524 h 657"/>
                <a:gd name="T82" fmla="*/ 0 w 413"/>
                <a:gd name="T83" fmla="*/ 255 h 657"/>
                <a:gd name="T84" fmla="*/ 299 w 413"/>
                <a:gd name="T85" fmla="*/ 511 h 657"/>
                <a:gd name="T86" fmla="*/ 277 w 413"/>
                <a:gd name="T87" fmla="*/ 622 h 657"/>
                <a:gd name="T88" fmla="*/ 288 w 413"/>
                <a:gd name="T89" fmla="*/ 648 h 657"/>
                <a:gd name="T90" fmla="*/ 136 w 413"/>
                <a:gd name="T91" fmla="*/ 657 h 657"/>
                <a:gd name="T92" fmla="*/ 125 w 413"/>
                <a:gd name="T93" fmla="*/ 631 h 657"/>
                <a:gd name="T94" fmla="*/ 125 w 413"/>
                <a:gd name="T95" fmla="*/ 578 h 657"/>
                <a:gd name="T96" fmla="*/ 299 w 413"/>
                <a:gd name="T97" fmla="*/ 586 h 657"/>
                <a:gd name="T98" fmla="*/ 288 w 413"/>
                <a:gd name="T99" fmla="*/ 613 h 657"/>
                <a:gd name="T100" fmla="*/ 115 w 413"/>
                <a:gd name="T101" fmla="*/ 604 h 657"/>
                <a:gd name="T102" fmla="*/ 125 w 413"/>
                <a:gd name="T103" fmla="*/ 57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3" h="657">
                  <a:moveTo>
                    <a:pt x="119" y="535"/>
                  </a:moveTo>
                  <a:cubicBezTo>
                    <a:pt x="178" y="535"/>
                    <a:pt x="236" y="535"/>
                    <a:pt x="294" y="535"/>
                  </a:cubicBezTo>
                  <a:cubicBezTo>
                    <a:pt x="300" y="535"/>
                    <a:pt x="305" y="539"/>
                    <a:pt x="305" y="543"/>
                  </a:cubicBezTo>
                  <a:cubicBezTo>
                    <a:pt x="305" y="561"/>
                    <a:pt x="305" y="561"/>
                    <a:pt x="305" y="561"/>
                  </a:cubicBezTo>
                  <a:cubicBezTo>
                    <a:pt x="305" y="565"/>
                    <a:pt x="300" y="569"/>
                    <a:pt x="294" y="569"/>
                  </a:cubicBezTo>
                  <a:cubicBezTo>
                    <a:pt x="236" y="569"/>
                    <a:pt x="178" y="569"/>
                    <a:pt x="119" y="569"/>
                  </a:cubicBezTo>
                  <a:cubicBezTo>
                    <a:pt x="113" y="569"/>
                    <a:pt x="108" y="565"/>
                    <a:pt x="108" y="561"/>
                  </a:cubicBezTo>
                  <a:cubicBezTo>
                    <a:pt x="108" y="555"/>
                    <a:pt x="108" y="549"/>
                    <a:pt x="108" y="543"/>
                  </a:cubicBezTo>
                  <a:cubicBezTo>
                    <a:pt x="108" y="539"/>
                    <a:pt x="113" y="535"/>
                    <a:pt x="119" y="535"/>
                  </a:cubicBezTo>
                  <a:close/>
                  <a:moveTo>
                    <a:pt x="237" y="171"/>
                  </a:moveTo>
                  <a:cubicBezTo>
                    <a:pt x="247" y="174"/>
                    <a:pt x="256" y="178"/>
                    <a:pt x="264" y="182"/>
                  </a:cubicBezTo>
                  <a:cubicBezTo>
                    <a:pt x="265" y="183"/>
                    <a:pt x="267" y="182"/>
                    <a:pt x="268" y="182"/>
                  </a:cubicBezTo>
                  <a:cubicBezTo>
                    <a:pt x="274" y="177"/>
                    <a:pt x="280" y="172"/>
                    <a:pt x="286" y="167"/>
                  </a:cubicBezTo>
                  <a:cubicBezTo>
                    <a:pt x="290" y="164"/>
                    <a:pt x="296" y="163"/>
                    <a:pt x="299" y="167"/>
                  </a:cubicBezTo>
                  <a:cubicBezTo>
                    <a:pt x="307" y="175"/>
                    <a:pt x="315" y="182"/>
                    <a:pt x="323" y="191"/>
                  </a:cubicBezTo>
                  <a:cubicBezTo>
                    <a:pt x="327" y="194"/>
                    <a:pt x="326" y="200"/>
                    <a:pt x="323" y="204"/>
                  </a:cubicBezTo>
                  <a:cubicBezTo>
                    <a:pt x="318" y="210"/>
                    <a:pt x="313" y="216"/>
                    <a:pt x="308" y="222"/>
                  </a:cubicBezTo>
                  <a:cubicBezTo>
                    <a:pt x="307" y="223"/>
                    <a:pt x="307" y="225"/>
                    <a:pt x="308" y="226"/>
                  </a:cubicBezTo>
                  <a:cubicBezTo>
                    <a:pt x="312" y="234"/>
                    <a:pt x="316" y="243"/>
                    <a:pt x="319" y="253"/>
                  </a:cubicBezTo>
                  <a:cubicBezTo>
                    <a:pt x="319" y="254"/>
                    <a:pt x="320" y="254"/>
                    <a:pt x="322" y="255"/>
                  </a:cubicBezTo>
                  <a:cubicBezTo>
                    <a:pt x="329" y="255"/>
                    <a:pt x="337" y="256"/>
                    <a:pt x="345" y="257"/>
                  </a:cubicBezTo>
                  <a:cubicBezTo>
                    <a:pt x="350" y="258"/>
                    <a:pt x="355" y="261"/>
                    <a:pt x="355" y="266"/>
                  </a:cubicBezTo>
                  <a:cubicBezTo>
                    <a:pt x="355" y="278"/>
                    <a:pt x="355" y="289"/>
                    <a:pt x="355" y="300"/>
                  </a:cubicBezTo>
                  <a:cubicBezTo>
                    <a:pt x="355" y="305"/>
                    <a:pt x="350" y="308"/>
                    <a:pt x="345" y="309"/>
                  </a:cubicBezTo>
                  <a:cubicBezTo>
                    <a:pt x="337" y="310"/>
                    <a:pt x="329" y="311"/>
                    <a:pt x="322" y="312"/>
                  </a:cubicBezTo>
                  <a:cubicBezTo>
                    <a:pt x="320" y="312"/>
                    <a:pt x="319" y="313"/>
                    <a:pt x="319" y="314"/>
                  </a:cubicBezTo>
                  <a:cubicBezTo>
                    <a:pt x="316" y="323"/>
                    <a:pt x="312" y="333"/>
                    <a:pt x="308" y="341"/>
                  </a:cubicBezTo>
                  <a:cubicBezTo>
                    <a:pt x="307" y="342"/>
                    <a:pt x="307" y="343"/>
                    <a:pt x="308" y="344"/>
                  </a:cubicBezTo>
                  <a:cubicBezTo>
                    <a:pt x="313" y="350"/>
                    <a:pt x="318" y="356"/>
                    <a:pt x="323" y="363"/>
                  </a:cubicBezTo>
                  <a:cubicBezTo>
                    <a:pt x="326" y="367"/>
                    <a:pt x="327" y="372"/>
                    <a:pt x="323" y="376"/>
                  </a:cubicBezTo>
                  <a:cubicBezTo>
                    <a:pt x="315" y="384"/>
                    <a:pt x="307" y="392"/>
                    <a:pt x="299" y="400"/>
                  </a:cubicBezTo>
                  <a:cubicBezTo>
                    <a:pt x="296" y="403"/>
                    <a:pt x="290" y="403"/>
                    <a:pt x="286" y="399"/>
                  </a:cubicBezTo>
                  <a:cubicBezTo>
                    <a:pt x="280" y="395"/>
                    <a:pt x="274" y="390"/>
                    <a:pt x="268" y="385"/>
                  </a:cubicBezTo>
                  <a:cubicBezTo>
                    <a:pt x="267" y="384"/>
                    <a:pt x="265" y="384"/>
                    <a:pt x="264" y="384"/>
                  </a:cubicBezTo>
                  <a:cubicBezTo>
                    <a:pt x="256" y="389"/>
                    <a:pt x="247" y="393"/>
                    <a:pt x="237" y="395"/>
                  </a:cubicBezTo>
                  <a:cubicBezTo>
                    <a:pt x="236" y="396"/>
                    <a:pt x="236" y="397"/>
                    <a:pt x="235" y="398"/>
                  </a:cubicBezTo>
                  <a:cubicBezTo>
                    <a:pt x="235" y="406"/>
                    <a:pt x="233" y="414"/>
                    <a:pt x="233" y="421"/>
                  </a:cubicBezTo>
                  <a:cubicBezTo>
                    <a:pt x="232" y="427"/>
                    <a:pt x="228" y="431"/>
                    <a:pt x="224" y="431"/>
                  </a:cubicBezTo>
                  <a:cubicBezTo>
                    <a:pt x="212" y="431"/>
                    <a:pt x="201" y="431"/>
                    <a:pt x="190" y="431"/>
                  </a:cubicBezTo>
                  <a:cubicBezTo>
                    <a:pt x="185" y="431"/>
                    <a:pt x="181" y="427"/>
                    <a:pt x="181" y="421"/>
                  </a:cubicBezTo>
                  <a:cubicBezTo>
                    <a:pt x="180" y="414"/>
                    <a:pt x="179" y="406"/>
                    <a:pt x="178" y="398"/>
                  </a:cubicBezTo>
                  <a:cubicBezTo>
                    <a:pt x="178" y="397"/>
                    <a:pt x="177" y="396"/>
                    <a:pt x="176" y="395"/>
                  </a:cubicBezTo>
                  <a:cubicBezTo>
                    <a:pt x="167" y="393"/>
                    <a:pt x="157" y="389"/>
                    <a:pt x="149" y="384"/>
                  </a:cubicBezTo>
                  <a:cubicBezTo>
                    <a:pt x="148" y="384"/>
                    <a:pt x="147" y="384"/>
                    <a:pt x="146" y="385"/>
                  </a:cubicBezTo>
                  <a:cubicBezTo>
                    <a:pt x="140" y="390"/>
                    <a:pt x="134" y="395"/>
                    <a:pt x="127" y="399"/>
                  </a:cubicBezTo>
                  <a:cubicBezTo>
                    <a:pt x="123" y="403"/>
                    <a:pt x="118" y="403"/>
                    <a:pt x="114" y="400"/>
                  </a:cubicBezTo>
                  <a:cubicBezTo>
                    <a:pt x="106" y="392"/>
                    <a:pt x="98" y="384"/>
                    <a:pt x="90" y="376"/>
                  </a:cubicBezTo>
                  <a:cubicBezTo>
                    <a:pt x="87" y="372"/>
                    <a:pt x="87" y="367"/>
                    <a:pt x="90" y="363"/>
                  </a:cubicBezTo>
                  <a:cubicBezTo>
                    <a:pt x="95" y="356"/>
                    <a:pt x="100" y="350"/>
                    <a:pt x="105" y="344"/>
                  </a:cubicBezTo>
                  <a:cubicBezTo>
                    <a:pt x="106" y="343"/>
                    <a:pt x="106" y="342"/>
                    <a:pt x="106" y="341"/>
                  </a:cubicBezTo>
                  <a:cubicBezTo>
                    <a:pt x="101" y="333"/>
                    <a:pt x="97" y="323"/>
                    <a:pt x="94" y="314"/>
                  </a:cubicBezTo>
                  <a:cubicBezTo>
                    <a:pt x="94" y="313"/>
                    <a:pt x="93" y="312"/>
                    <a:pt x="92" y="312"/>
                  </a:cubicBezTo>
                  <a:cubicBezTo>
                    <a:pt x="84" y="311"/>
                    <a:pt x="76" y="310"/>
                    <a:pt x="69" y="309"/>
                  </a:cubicBezTo>
                  <a:cubicBezTo>
                    <a:pt x="63" y="308"/>
                    <a:pt x="59" y="305"/>
                    <a:pt x="59" y="300"/>
                  </a:cubicBezTo>
                  <a:cubicBezTo>
                    <a:pt x="59" y="289"/>
                    <a:pt x="59" y="278"/>
                    <a:pt x="59" y="266"/>
                  </a:cubicBezTo>
                  <a:cubicBezTo>
                    <a:pt x="59" y="261"/>
                    <a:pt x="63" y="258"/>
                    <a:pt x="69" y="257"/>
                  </a:cubicBezTo>
                  <a:cubicBezTo>
                    <a:pt x="76" y="256"/>
                    <a:pt x="84" y="255"/>
                    <a:pt x="92" y="255"/>
                  </a:cubicBezTo>
                  <a:cubicBezTo>
                    <a:pt x="93" y="254"/>
                    <a:pt x="94" y="254"/>
                    <a:pt x="94" y="253"/>
                  </a:cubicBezTo>
                  <a:cubicBezTo>
                    <a:pt x="97" y="243"/>
                    <a:pt x="101" y="234"/>
                    <a:pt x="106" y="226"/>
                  </a:cubicBezTo>
                  <a:cubicBezTo>
                    <a:pt x="106" y="225"/>
                    <a:pt x="106" y="223"/>
                    <a:pt x="105" y="222"/>
                  </a:cubicBezTo>
                  <a:cubicBezTo>
                    <a:pt x="100" y="216"/>
                    <a:pt x="95" y="210"/>
                    <a:pt x="90" y="204"/>
                  </a:cubicBezTo>
                  <a:cubicBezTo>
                    <a:pt x="87" y="200"/>
                    <a:pt x="87" y="194"/>
                    <a:pt x="90" y="191"/>
                  </a:cubicBezTo>
                  <a:cubicBezTo>
                    <a:pt x="98" y="182"/>
                    <a:pt x="106" y="175"/>
                    <a:pt x="114" y="167"/>
                  </a:cubicBezTo>
                  <a:cubicBezTo>
                    <a:pt x="118" y="163"/>
                    <a:pt x="123" y="164"/>
                    <a:pt x="127" y="167"/>
                  </a:cubicBezTo>
                  <a:cubicBezTo>
                    <a:pt x="134" y="172"/>
                    <a:pt x="140" y="177"/>
                    <a:pt x="146" y="182"/>
                  </a:cubicBezTo>
                  <a:cubicBezTo>
                    <a:pt x="147" y="182"/>
                    <a:pt x="148" y="183"/>
                    <a:pt x="149" y="182"/>
                  </a:cubicBezTo>
                  <a:cubicBezTo>
                    <a:pt x="157" y="178"/>
                    <a:pt x="167" y="174"/>
                    <a:pt x="176" y="171"/>
                  </a:cubicBezTo>
                  <a:cubicBezTo>
                    <a:pt x="177" y="171"/>
                    <a:pt x="178" y="170"/>
                    <a:pt x="178" y="168"/>
                  </a:cubicBezTo>
                  <a:cubicBezTo>
                    <a:pt x="179" y="161"/>
                    <a:pt x="180" y="153"/>
                    <a:pt x="181" y="145"/>
                  </a:cubicBezTo>
                  <a:cubicBezTo>
                    <a:pt x="181" y="140"/>
                    <a:pt x="185" y="135"/>
                    <a:pt x="190" y="135"/>
                  </a:cubicBezTo>
                  <a:cubicBezTo>
                    <a:pt x="201" y="135"/>
                    <a:pt x="212" y="135"/>
                    <a:pt x="224" y="135"/>
                  </a:cubicBezTo>
                  <a:cubicBezTo>
                    <a:pt x="228" y="135"/>
                    <a:pt x="232" y="140"/>
                    <a:pt x="233" y="145"/>
                  </a:cubicBezTo>
                  <a:cubicBezTo>
                    <a:pt x="233" y="153"/>
                    <a:pt x="235" y="161"/>
                    <a:pt x="235" y="168"/>
                  </a:cubicBezTo>
                  <a:cubicBezTo>
                    <a:pt x="236" y="170"/>
                    <a:pt x="236" y="171"/>
                    <a:pt x="237" y="171"/>
                  </a:cubicBezTo>
                  <a:close/>
                  <a:moveTo>
                    <a:pt x="207" y="212"/>
                  </a:moveTo>
                  <a:cubicBezTo>
                    <a:pt x="246" y="212"/>
                    <a:pt x="278" y="244"/>
                    <a:pt x="278" y="283"/>
                  </a:cubicBezTo>
                  <a:cubicBezTo>
                    <a:pt x="278" y="323"/>
                    <a:pt x="246" y="355"/>
                    <a:pt x="207" y="355"/>
                  </a:cubicBezTo>
                  <a:cubicBezTo>
                    <a:pt x="167" y="355"/>
                    <a:pt x="135" y="323"/>
                    <a:pt x="135" y="283"/>
                  </a:cubicBezTo>
                  <a:cubicBezTo>
                    <a:pt x="135" y="244"/>
                    <a:pt x="167" y="212"/>
                    <a:pt x="207" y="212"/>
                  </a:cubicBezTo>
                  <a:close/>
                  <a:moveTo>
                    <a:pt x="299" y="511"/>
                  </a:moveTo>
                  <a:cubicBezTo>
                    <a:pt x="299" y="518"/>
                    <a:pt x="294" y="524"/>
                    <a:pt x="287" y="524"/>
                  </a:cubicBezTo>
                  <a:cubicBezTo>
                    <a:pt x="233" y="524"/>
                    <a:pt x="180" y="524"/>
                    <a:pt x="127" y="524"/>
                  </a:cubicBezTo>
                  <a:cubicBezTo>
                    <a:pt x="120" y="524"/>
                    <a:pt x="114" y="518"/>
                    <a:pt x="114" y="511"/>
                  </a:cubicBezTo>
                  <a:cubicBezTo>
                    <a:pt x="114" y="429"/>
                    <a:pt x="0" y="365"/>
                    <a:pt x="0" y="255"/>
                  </a:cubicBezTo>
                  <a:cubicBezTo>
                    <a:pt x="0" y="0"/>
                    <a:pt x="413" y="0"/>
                    <a:pt x="413" y="255"/>
                  </a:cubicBezTo>
                  <a:cubicBezTo>
                    <a:pt x="413" y="366"/>
                    <a:pt x="299" y="419"/>
                    <a:pt x="299" y="511"/>
                  </a:cubicBezTo>
                  <a:close/>
                  <a:moveTo>
                    <a:pt x="136" y="622"/>
                  </a:moveTo>
                  <a:cubicBezTo>
                    <a:pt x="183" y="622"/>
                    <a:pt x="230" y="622"/>
                    <a:pt x="277" y="622"/>
                  </a:cubicBezTo>
                  <a:cubicBezTo>
                    <a:pt x="283" y="622"/>
                    <a:pt x="288" y="626"/>
                    <a:pt x="288" y="631"/>
                  </a:cubicBezTo>
                  <a:cubicBezTo>
                    <a:pt x="288" y="637"/>
                    <a:pt x="288" y="643"/>
                    <a:pt x="288" y="648"/>
                  </a:cubicBezTo>
                  <a:cubicBezTo>
                    <a:pt x="288" y="653"/>
                    <a:pt x="283" y="657"/>
                    <a:pt x="277" y="657"/>
                  </a:cubicBezTo>
                  <a:cubicBezTo>
                    <a:pt x="230" y="657"/>
                    <a:pt x="183" y="657"/>
                    <a:pt x="136" y="657"/>
                  </a:cubicBezTo>
                  <a:cubicBezTo>
                    <a:pt x="130" y="657"/>
                    <a:pt x="125" y="653"/>
                    <a:pt x="125" y="648"/>
                  </a:cubicBezTo>
                  <a:cubicBezTo>
                    <a:pt x="125" y="643"/>
                    <a:pt x="125" y="637"/>
                    <a:pt x="125" y="631"/>
                  </a:cubicBezTo>
                  <a:cubicBezTo>
                    <a:pt x="125" y="626"/>
                    <a:pt x="130" y="622"/>
                    <a:pt x="136" y="622"/>
                  </a:cubicBezTo>
                  <a:close/>
                  <a:moveTo>
                    <a:pt x="125" y="578"/>
                  </a:moveTo>
                  <a:cubicBezTo>
                    <a:pt x="180" y="578"/>
                    <a:pt x="234" y="578"/>
                    <a:pt x="288" y="578"/>
                  </a:cubicBezTo>
                  <a:cubicBezTo>
                    <a:pt x="294" y="578"/>
                    <a:pt x="299" y="582"/>
                    <a:pt x="299" y="586"/>
                  </a:cubicBezTo>
                  <a:cubicBezTo>
                    <a:pt x="299" y="592"/>
                    <a:pt x="299" y="598"/>
                    <a:pt x="299" y="604"/>
                  </a:cubicBezTo>
                  <a:cubicBezTo>
                    <a:pt x="299" y="609"/>
                    <a:pt x="294" y="613"/>
                    <a:pt x="288" y="613"/>
                  </a:cubicBezTo>
                  <a:cubicBezTo>
                    <a:pt x="234" y="613"/>
                    <a:pt x="180" y="613"/>
                    <a:pt x="125" y="613"/>
                  </a:cubicBezTo>
                  <a:cubicBezTo>
                    <a:pt x="119" y="613"/>
                    <a:pt x="115" y="609"/>
                    <a:pt x="115" y="604"/>
                  </a:cubicBezTo>
                  <a:cubicBezTo>
                    <a:pt x="115" y="598"/>
                    <a:pt x="115" y="592"/>
                    <a:pt x="115" y="586"/>
                  </a:cubicBezTo>
                  <a:cubicBezTo>
                    <a:pt x="115" y="582"/>
                    <a:pt x="119" y="578"/>
                    <a:pt x="125" y="578"/>
                  </a:cubicBezTo>
                  <a:close/>
                </a:path>
              </a:pathLst>
            </a:custGeom>
            <a:grpFill/>
            <a:ln>
              <a:noFill/>
            </a:ln>
          </p:spPr>
          <p:txBody>
            <a:bodyPr vert="horz" wrap="square" lIns="91440" tIns="45720" rIns="91440" bIns="45720" numCol="1" anchor="t" anchorCtr="0" compatLnSpc="1"/>
            <a:lstStyle/>
            <a:p>
              <a:endParaRPr lang="zh-CN" altLang="en-US"/>
            </a:p>
          </p:txBody>
        </p:sp>
        <p:sp>
          <p:nvSpPr>
            <p:cNvPr id="87" name="Freeform 26"/>
            <p:cNvSpPr>
              <a:spLocks noEditPoints="1"/>
            </p:cNvSpPr>
            <p:nvPr/>
          </p:nvSpPr>
          <p:spPr bwMode="auto">
            <a:xfrm>
              <a:off x="2793098" y="2817307"/>
              <a:ext cx="601557" cy="955491"/>
            </a:xfrm>
            <a:custGeom>
              <a:avLst/>
              <a:gdLst>
                <a:gd name="T0" fmla="*/ 294 w 413"/>
                <a:gd name="T1" fmla="*/ 535 h 657"/>
                <a:gd name="T2" fmla="*/ 305 w 413"/>
                <a:gd name="T3" fmla="*/ 561 h 657"/>
                <a:gd name="T4" fmla="*/ 119 w 413"/>
                <a:gd name="T5" fmla="*/ 569 h 657"/>
                <a:gd name="T6" fmla="*/ 108 w 413"/>
                <a:gd name="T7" fmla="*/ 543 h 657"/>
                <a:gd name="T8" fmla="*/ 237 w 413"/>
                <a:gd name="T9" fmla="*/ 171 h 657"/>
                <a:gd name="T10" fmla="*/ 268 w 413"/>
                <a:gd name="T11" fmla="*/ 182 h 657"/>
                <a:gd name="T12" fmla="*/ 299 w 413"/>
                <a:gd name="T13" fmla="*/ 167 h 657"/>
                <a:gd name="T14" fmla="*/ 323 w 413"/>
                <a:gd name="T15" fmla="*/ 204 h 657"/>
                <a:gd name="T16" fmla="*/ 308 w 413"/>
                <a:gd name="T17" fmla="*/ 226 h 657"/>
                <a:gd name="T18" fmla="*/ 322 w 413"/>
                <a:gd name="T19" fmla="*/ 255 h 657"/>
                <a:gd name="T20" fmla="*/ 355 w 413"/>
                <a:gd name="T21" fmla="*/ 266 h 657"/>
                <a:gd name="T22" fmla="*/ 345 w 413"/>
                <a:gd name="T23" fmla="*/ 309 h 657"/>
                <a:gd name="T24" fmla="*/ 319 w 413"/>
                <a:gd name="T25" fmla="*/ 314 h 657"/>
                <a:gd name="T26" fmla="*/ 308 w 413"/>
                <a:gd name="T27" fmla="*/ 344 h 657"/>
                <a:gd name="T28" fmla="*/ 323 w 413"/>
                <a:gd name="T29" fmla="*/ 376 h 657"/>
                <a:gd name="T30" fmla="*/ 286 w 413"/>
                <a:gd name="T31" fmla="*/ 399 h 657"/>
                <a:gd name="T32" fmla="*/ 264 w 413"/>
                <a:gd name="T33" fmla="*/ 384 h 657"/>
                <a:gd name="T34" fmla="*/ 235 w 413"/>
                <a:gd name="T35" fmla="*/ 398 h 657"/>
                <a:gd name="T36" fmla="*/ 224 w 413"/>
                <a:gd name="T37" fmla="*/ 431 h 657"/>
                <a:gd name="T38" fmla="*/ 181 w 413"/>
                <a:gd name="T39" fmla="*/ 421 h 657"/>
                <a:gd name="T40" fmla="*/ 176 w 413"/>
                <a:gd name="T41" fmla="*/ 395 h 657"/>
                <a:gd name="T42" fmla="*/ 146 w 413"/>
                <a:gd name="T43" fmla="*/ 385 h 657"/>
                <a:gd name="T44" fmla="*/ 114 w 413"/>
                <a:gd name="T45" fmla="*/ 400 h 657"/>
                <a:gd name="T46" fmla="*/ 90 w 413"/>
                <a:gd name="T47" fmla="*/ 363 h 657"/>
                <a:gd name="T48" fmla="*/ 106 w 413"/>
                <a:gd name="T49" fmla="*/ 341 h 657"/>
                <a:gd name="T50" fmla="*/ 92 w 413"/>
                <a:gd name="T51" fmla="*/ 312 h 657"/>
                <a:gd name="T52" fmla="*/ 59 w 413"/>
                <a:gd name="T53" fmla="*/ 300 h 657"/>
                <a:gd name="T54" fmla="*/ 69 w 413"/>
                <a:gd name="T55" fmla="*/ 257 h 657"/>
                <a:gd name="T56" fmla="*/ 94 w 413"/>
                <a:gd name="T57" fmla="*/ 253 h 657"/>
                <a:gd name="T58" fmla="*/ 105 w 413"/>
                <a:gd name="T59" fmla="*/ 222 h 657"/>
                <a:gd name="T60" fmla="*/ 90 w 413"/>
                <a:gd name="T61" fmla="*/ 191 h 657"/>
                <a:gd name="T62" fmla="*/ 127 w 413"/>
                <a:gd name="T63" fmla="*/ 167 h 657"/>
                <a:gd name="T64" fmla="*/ 149 w 413"/>
                <a:gd name="T65" fmla="*/ 182 h 657"/>
                <a:gd name="T66" fmla="*/ 178 w 413"/>
                <a:gd name="T67" fmla="*/ 168 h 657"/>
                <a:gd name="T68" fmla="*/ 190 w 413"/>
                <a:gd name="T69" fmla="*/ 135 h 657"/>
                <a:gd name="T70" fmla="*/ 233 w 413"/>
                <a:gd name="T71" fmla="*/ 145 h 657"/>
                <a:gd name="T72" fmla="*/ 237 w 413"/>
                <a:gd name="T73" fmla="*/ 171 h 657"/>
                <a:gd name="T74" fmla="*/ 278 w 413"/>
                <a:gd name="T75" fmla="*/ 283 h 657"/>
                <a:gd name="T76" fmla="*/ 135 w 413"/>
                <a:gd name="T77" fmla="*/ 283 h 657"/>
                <a:gd name="T78" fmla="*/ 299 w 413"/>
                <a:gd name="T79" fmla="*/ 511 h 657"/>
                <a:gd name="T80" fmla="*/ 127 w 413"/>
                <a:gd name="T81" fmla="*/ 524 h 657"/>
                <a:gd name="T82" fmla="*/ 0 w 413"/>
                <a:gd name="T83" fmla="*/ 255 h 657"/>
                <a:gd name="T84" fmla="*/ 299 w 413"/>
                <a:gd name="T85" fmla="*/ 511 h 657"/>
                <a:gd name="T86" fmla="*/ 277 w 413"/>
                <a:gd name="T87" fmla="*/ 622 h 657"/>
                <a:gd name="T88" fmla="*/ 288 w 413"/>
                <a:gd name="T89" fmla="*/ 648 h 657"/>
                <a:gd name="T90" fmla="*/ 136 w 413"/>
                <a:gd name="T91" fmla="*/ 657 h 657"/>
                <a:gd name="T92" fmla="*/ 125 w 413"/>
                <a:gd name="T93" fmla="*/ 631 h 657"/>
                <a:gd name="T94" fmla="*/ 125 w 413"/>
                <a:gd name="T95" fmla="*/ 578 h 657"/>
                <a:gd name="T96" fmla="*/ 299 w 413"/>
                <a:gd name="T97" fmla="*/ 586 h 657"/>
                <a:gd name="T98" fmla="*/ 288 w 413"/>
                <a:gd name="T99" fmla="*/ 613 h 657"/>
                <a:gd name="T100" fmla="*/ 115 w 413"/>
                <a:gd name="T101" fmla="*/ 604 h 657"/>
                <a:gd name="T102" fmla="*/ 125 w 413"/>
                <a:gd name="T103" fmla="*/ 57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3" h="657">
                  <a:moveTo>
                    <a:pt x="119" y="535"/>
                  </a:moveTo>
                  <a:cubicBezTo>
                    <a:pt x="178" y="535"/>
                    <a:pt x="236" y="535"/>
                    <a:pt x="294" y="535"/>
                  </a:cubicBezTo>
                  <a:cubicBezTo>
                    <a:pt x="300" y="535"/>
                    <a:pt x="305" y="539"/>
                    <a:pt x="305" y="543"/>
                  </a:cubicBezTo>
                  <a:cubicBezTo>
                    <a:pt x="305" y="561"/>
                    <a:pt x="305" y="561"/>
                    <a:pt x="305" y="561"/>
                  </a:cubicBezTo>
                  <a:cubicBezTo>
                    <a:pt x="305" y="565"/>
                    <a:pt x="300" y="569"/>
                    <a:pt x="294" y="569"/>
                  </a:cubicBezTo>
                  <a:cubicBezTo>
                    <a:pt x="236" y="569"/>
                    <a:pt x="178" y="569"/>
                    <a:pt x="119" y="569"/>
                  </a:cubicBezTo>
                  <a:cubicBezTo>
                    <a:pt x="113" y="569"/>
                    <a:pt x="108" y="565"/>
                    <a:pt x="108" y="561"/>
                  </a:cubicBezTo>
                  <a:cubicBezTo>
                    <a:pt x="108" y="555"/>
                    <a:pt x="108" y="549"/>
                    <a:pt x="108" y="543"/>
                  </a:cubicBezTo>
                  <a:cubicBezTo>
                    <a:pt x="108" y="539"/>
                    <a:pt x="113" y="535"/>
                    <a:pt x="119" y="535"/>
                  </a:cubicBezTo>
                  <a:close/>
                  <a:moveTo>
                    <a:pt x="237" y="171"/>
                  </a:moveTo>
                  <a:cubicBezTo>
                    <a:pt x="247" y="174"/>
                    <a:pt x="256" y="178"/>
                    <a:pt x="264" y="182"/>
                  </a:cubicBezTo>
                  <a:cubicBezTo>
                    <a:pt x="265" y="183"/>
                    <a:pt x="267" y="182"/>
                    <a:pt x="268" y="182"/>
                  </a:cubicBezTo>
                  <a:cubicBezTo>
                    <a:pt x="274" y="177"/>
                    <a:pt x="280" y="172"/>
                    <a:pt x="286" y="167"/>
                  </a:cubicBezTo>
                  <a:cubicBezTo>
                    <a:pt x="290" y="164"/>
                    <a:pt x="296" y="163"/>
                    <a:pt x="299" y="167"/>
                  </a:cubicBezTo>
                  <a:cubicBezTo>
                    <a:pt x="307" y="175"/>
                    <a:pt x="315" y="182"/>
                    <a:pt x="323" y="191"/>
                  </a:cubicBezTo>
                  <a:cubicBezTo>
                    <a:pt x="327" y="194"/>
                    <a:pt x="326" y="200"/>
                    <a:pt x="323" y="204"/>
                  </a:cubicBezTo>
                  <a:cubicBezTo>
                    <a:pt x="318" y="210"/>
                    <a:pt x="313" y="216"/>
                    <a:pt x="308" y="222"/>
                  </a:cubicBezTo>
                  <a:cubicBezTo>
                    <a:pt x="307" y="223"/>
                    <a:pt x="307" y="225"/>
                    <a:pt x="308" y="226"/>
                  </a:cubicBezTo>
                  <a:cubicBezTo>
                    <a:pt x="312" y="234"/>
                    <a:pt x="316" y="243"/>
                    <a:pt x="319" y="253"/>
                  </a:cubicBezTo>
                  <a:cubicBezTo>
                    <a:pt x="319" y="254"/>
                    <a:pt x="320" y="254"/>
                    <a:pt x="322" y="255"/>
                  </a:cubicBezTo>
                  <a:cubicBezTo>
                    <a:pt x="329" y="255"/>
                    <a:pt x="337" y="256"/>
                    <a:pt x="345" y="257"/>
                  </a:cubicBezTo>
                  <a:cubicBezTo>
                    <a:pt x="350" y="258"/>
                    <a:pt x="355" y="261"/>
                    <a:pt x="355" y="266"/>
                  </a:cubicBezTo>
                  <a:cubicBezTo>
                    <a:pt x="355" y="278"/>
                    <a:pt x="355" y="289"/>
                    <a:pt x="355" y="300"/>
                  </a:cubicBezTo>
                  <a:cubicBezTo>
                    <a:pt x="355" y="305"/>
                    <a:pt x="350" y="308"/>
                    <a:pt x="345" y="309"/>
                  </a:cubicBezTo>
                  <a:cubicBezTo>
                    <a:pt x="337" y="310"/>
                    <a:pt x="329" y="311"/>
                    <a:pt x="322" y="312"/>
                  </a:cubicBezTo>
                  <a:cubicBezTo>
                    <a:pt x="320" y="312"/>
                    <a:pt x="319" y="313"/>
                    <a:pt x="319" y="314"/>
                  </a:cubicBezTo>
                  <a:cubicBezTo>
                    <a:pt x="316" y="323"/>
                    <a:pt x="312" y="333"/>
                    <a:pt x="308" y="341"/>
                  </a:cubicBezTo>
                  <a:cubicBezTo>
                    <a:pt x="307" y="342"/>
                    <a:pt x="307" y="343"/>
                    <a:pt x="308" y="344"/>
                  </a:cubicBezTo>
                  <a:cubicBezTo>
                    <a:pt x="313" y="350"/>
                    <a:pt x="318" y="356"/>
                    <a:pt x="323" y="363"/>
                  </a:cubicBezTo>
                  <a:cubicBezTo>
                    <a:pt x="326" y="367"/>
                    <a:pt x="327" y="372"/>
                    <a:pt x="323" y="376"/>
                  </a:cubicBezTo>
                  <a:cubicBezTo>
                    <a:pt x="315" y="384"/>
                    <a:pt x="307" y="392"/>
                    <a:pt x="299" y="400"/>
                  </a:cubicBezTo>
                  <a:cubicBezTo>
                    <a:pt x="296" y="403"/>
                    <a:pt x="290" y="403"/>
                    <a:pt x="286" y="399"/>
                  </a:cubicBezTo>
                  <a:cubicBezTo>
                    <a:pt x="280" y="395"/>
                    <a:pt x="274" y="390"/>
                    <a:pt x="268" y="385"/>
                  </a:cubicBezTo>
                  <a:cubicBezTo>
                    <a:pt x="267" y="384"/>
                    <a:pt x="265" y="384"/>
                    <a:pt x="264" y="384"/>
                  </a:cubicBezTo>
                  <a:cubicBezTo>
                    <a:pt x="256" y="389"/>
                    <a:pt x="247" y="393"/>
                    <a:pt x="237" y="395"/>
                  </a:cubicBezTo>
                  <a:cubicBezTo>
                    <a:pt x="236" y="396"/>
                    <a:pt x="236" y="397"/>
                    <a:pt x="235" y="398"/>
                  </a:cubicBezTo>
                  <a:cubicBezTo>
                    <a:pt x="235" y="406"/>
                    <a:pt x="233" y="414"/>
                    <a:pt x="233" y="421"/>
                  </a:cubicBezTo>
                  <a:cubicBezTo>
                    <a:pt x="232" y="427"/>
                    <a:pt x="228" y="431"/>
                    <a:pt x="224" y="431"/>
                  </a:cubicBezTo>
                  <a:cubicBezTo>
                    <a:pt x="212" y="431"/>
                    <a:pt x="201" y="431"/>
                    <a:pt x="190" y="431"/>
                  </a:cubicBezTo>
                  <a:cubicBezTo>
                    <a:pt x="185" y="431"/>
                    <a:pt x="181" y="427"/>
                    <a:pt x="181" y="421"/>
                  </a:cubicBezTo>
                  <a:cubicBezTo>
                    <a:pt x="180" y="414"/>
                    <a:pt x="179" y="406"/>
                    <a:pt x="178" y="398"/>
                  </a:cubicBezTo>
                  <a:cubicBezTo>
                    <a:pt x="178" y="397"/>
                    <a:pt x="177" y="396"/>
                    <a:pt x="176" y="395"/>
                  </a:cubicBezTo>
                  <a:cubicBezTo>
                    <a:pt x="167" y="393"/>
                    <a:pt x="157" y="389"/>
                    <a:pt x="149" y="384"/>
                  </a:cubicBezTo>
                  <a:cubicBezTo>
                    <a:pt x="148" y="384"/>
                    <a:pt x="147" y="384"/>
                    <a:pt x="146" y="385"/>
                  </a:cubicBezTo>
                  <a:cubicBezTo>
                    <a:pt x="140" y="390"/>
                    <a:pt x="134" y="395"/>
                    <a:pt x="127" y="399"/>
                  </a:cubicBezTo>
                  <a:cubicBezTo>
                    <a:pt x="123" y="403"/>
                    <a:pt x="118" y="403"/>
                    <a:pt x="114" y="400"/>
                  </a:cubicBezTo>
                  <a:cubicBezTo>
                    <a:pt x="106" y="392"/>
                    <a:pt x="98" y="384"/>
                    <a:pt x="90" y="376"/>
                  </a:cubicBezTo>
                  <a:cubicBezTo>
                    <a:pt x="87" y="372"/>
                    <a:pt x="87" y="367"/>
                    <a:pt x="90" y="363"/>
                  </a:cubicBezTo>
                  <a:cubicBezTo>
                    <a:pt x="95" y="356"/>
                    <a:pt x="100" y="350"/>
                    <a:pt x="105" y="344"/>
                  </a:cubicBezTo>
                  <a:cubicBezTo>
                    <a:pt x="106" y="343"/>
                    <a:pt x="106" y="342"/>
                    <a:pt x="106" y="341"/>
                  </a:cubicBezTo>
                  <a:cubicBezTo>
                    <a:pt x="101" y="333"/>
                    <a:pt x="97" y="323"/>
                    <a:pt x="94" y="314"/>
                  </a:cubicBezTo>
                  <a:cubicBezTo>
                    <a:pt x="94" y="313"/>
                    <a:pt x="93" y="312"/>
                    <a:pt x="92" y="312"/>
                  </a:cubicBezTo>
                  <a:cubicBezTo>
                    <a:pt x="84" y="311"/>
                    <a:pt x="76" y="310"/>
                    <a:pt x="69" y="309"/>
                  </a:cubicBezTo>
                  <a:cubicBezTo>
                    <a:pt x="63" y="308"/>
                    <a:pt x="59" y="305"/>
                    <a:pt x="59" y="300"/>
                  </a:cubicBezTo>
                  <a:cubicBezTo>
                    <a:pt x="59" y="289"/>
                    <a:pt x="59" y="278"/>
                    <a:pt x="59" y="266"/>
                  </a:cubicBezTo>
                  <a:cubicBezTo>
                    <a:pt x="59" y="261"/>
                    <a:pt x="63" y="258"/>
                    <a:pt x="69" y="257"/>
                  </a:cubicBezTo>
                  <a:cubicBezTo>
                    <a:pt x="76" y="256"/>
                    <a:pt x="84" y="255"/>
                    <a:pt x="92" y="255"/>
                  </a:cubicBezTo>
                  <a:cubicBezTo>
                    <a:pt x="93" y="254"/>
                    <a:pt x="94" y="254"/>
                    <a:pt x="94" y="253"/>
                  </a:cubicBezTo>
                  <a:cubicBezTo>
                    <a:pt x="97" y="243"/>
                    <a:pt x="101" y="234"/>
                    <a:pt x="106" y="226"/>
                  </a:cubicBezTo>
                  <a:cubicBezTo>
                    <a:pt x="106" y="225"/>
                    <a:pt x="106" y="223"/>
                    <a:pt x="105" y="222"/>
                  </a:cubicBezTo>
                  <a:cubicBezTo>
                    <a:pt x="100" y="216"/>
                    <a:pt x="95" y="210"/>
                    <a:pt x="90" y="204"/>
                  </a:cubicBezTo>
                  <a:cubicBezTo>
                    <a:pt x="87" y="200"/>
                    <a:pt x="87" y="194"/>
                    <a:pt x="90" y="191"/>
                  </a:cubicBezTo>
                  <a:cubicBezTo>
                    <a:pt x="98" y="182"/>
                    <a:pt x="106" y="175"/>
                    <a:pt x="114" y="167"/>
                  </a:cubicBezTo>
                  <a:cubicBezTo>
                    <a:pt x="118" y="163"/>
                    <a:pt x="123" y="164"/>
                    <a:pt x="127" y="167"/>
                  </a:cubicBezTo>
                  <a:cubicBezTo>
                    <a:pt x="134" y="172"/>
                    <a:pt x="140" y="177"/>
                    <a:pt x="146" y="182"/>
                  </a:cubicBezTo>
                  <a:cubicBezTo>
                    <a:pt x="147" y="182"/>
                    <a:pt x="148" y="183"/>
                    <a:pt x="149" y="182"/>
                  </a:cubicBezTo>
                  <a:cubicBezTo>
                    <a:pt x="157" y="178"/>
                    <a:pt x="167" y="174"/>
                    <a:pt x="176" y="171"/>
                  </a:cubicBezTo>
                  <a:cubicBezTo>
                    <a:pt x="177" y="171"/>
                    <a:pt x="178" y="170"/>
                    <a:pt x="178" y="168"/>
                  </a:cubicBezTo>
                  <a:cubicBezTo>
                    <a:pt x="179" y="161"/>
                    <a:pt x="180" y="153"/>
                    <a:pt x="181" y="145"/>
                  </a:cubicBezTo>
                  <a:cubicBezTo>
                    <a:pt x="181" y="140"/>
                    <a:pt x="185" y="135"/>
                    <a:pt x="190" y="135"/>
                  </a:cubicBezTo>
                  <a:cubicBezTo>
                    <a:pt x="201" y="135"/>
                    <a:pt x="212" y="135"/>
                    <a:pt x="224" y="135"/>
                  </a:cubicBezTo>
                  <a:cubicBezTo>
                    <a:pt x="228" y="135"/>
                    <a:pt x="232" y="140"/>
                    <a:pt x="233" y="145"/>
                  </a:cubicBezTo>
                  <a:cubicBezTo>
                    <a:pt x="233" y="153"/>
                    <a:pt x="235" y="161"/>
                    <a:pt x="235" y="168"/>
                  </a:cubicBezTo>
                  <a:cubicBezTo>
                    <a:pt x="236" y="170"/>
                    <a:pt x="236" y="171"/>
                    <a:pt x="237" y="171"/>
                  </a:cubicBezTo>
                  <a:close/>
                  <a:moveTo>
                    <a:pt x="207" y="212"/>
                  </a:moveTo>
                  <a:cubicBezTo>
                    <a:pt x="246" y="212"/>
                    <a:pt x="278" y="244"/>
                    <a:pt x="278" y="283"/>
                  </a:cubicBezTo>
                  <a:cubicBezTo>
                    <a:pt x="278" y="323"/>
                    <a:pt x="246" y="355"/>
                    <a:pt x="207" y="355"/>
                  </a:cubicBezTo>
                  <a:cubicBezTo>
                    <a:pt x="167" y="355"/>
                    <a:pt x="135" y="323"/>
                    <a:pt x="135" y="283"/>
                  </a:cubicBezTo>
                  <a:cubicBezTo>
                    <a:pt x="135" y="244"/>
                    <a:pt x="167" y="212"/>
                    <a:pt x="207" y="212"/>
                  </a:cubicBezTo>
                  <a:close/>
                  <a:moveTo>
                    <a:pt x="299" y="511"/>
                  </a:moveTo>
                  <a:cubicBezTo>
                    <a:pt x="299" y="518"/>
                    <a:pt x="294" y="524"/>
                    <a:pt x="287" y="524"/>
                  </a:cubicBezTo>
                  <a:cubicBezTo>
                    <a:pt x="233" y="524"/>
                    <a:pt x="180" y="524"/>
                    <a:pt x="127" y="524"/>
                  </a:cubicBezTo>
                  <a:cubicBezTo>
                    <a:pt x="120" y="524"/>
                    <a:pt x="114" y="518"/>
                    <a:pt x="114" y="511"/>
                  </a:cubicBezTo>
                  <a:cubicBezTo>
                    <a:pt x="114" y="429"/>
                    <a:pt x="0" y="365"/>
                    <a:pt x="0" y="255"/>
                  </a:cubicBezTo>
                  <a:cubicBezTo>
                    <a:pt x="0" y="0"/>
                    <a:pt x="413" y="0"/>
                    <a:pt x="413" y="255"/>
                  </a:cubicBezTo>
                  <a:cubicBezTo>
                    <a:pt x="413" y="366"/>
                    <a:pt x="299" y="419"/>
                    <a:pt x="299" y="511"/>
                  </a:cubicBezTo>
                  <a:close/>
                  <a:moveTo>
                    <a:pt x="136" y="622"/>
                  </a:moveTo>
                  <a:cubicBezTo>
                    <a:pt x="183" y="622"/>
                    <a:pt x="230" y="622"/>
                    <a:pt x="277" y="622"/>
                  </a:cubicBezTo>
                  <a:cubicBezTo>
                    <a:pt x="283" y="622"/>
                    <a:pt x="288" y="626"/>
                    <a:pt x="288" y="631"/>
                  </a:cubicBezTo>
                  <a:cubicBezTo>
                    <a:pt x="288" y="637"/>
                    <a:pt x="288" y="643"/>
                    <a:pt x="288" y="648"/>
                  </a:cubicBezTo>
                  <a:cubicBezTo>
                    <a:pt x="288" y="653"/>
                    <a:pt x="283" y="657"/>
                    <a:pt x="277" y="657"/>
                  </a:cubicBezTo>
                  <a:cubicBezTo>
                    <a:pt x="230" y="657"/>
                    <a:pt x="183" y="657"/>
                    <a:pt x="136" y="657"/>
                  </a:cubicBezTo>
                  <a:cubicBezTo>
                    <a:pt x="130" y="657"/>
                    <a:pt x="125" y="653"/>
                    <a:pt x="125" y="648"/>
                  </a:cubicBezTo>
                  <a:cubicBezTo>
                    <a:pt x="125" y="643"/>
                    <a:pt x="125" y="637"/>
                    <a:pt x="125" y="631"/>
                  </a:cubicBezTo>
                  <a:cubicBezTo>
                    <a:pt x="125" y="626"/>
                    <a:pt x="130" y="622"/>
                    <a:pt x="136" y="622"/>
                  </a:cubicBezTo>
                  <a:close/>
                  <a:moveTo>
                    <a:pt x="125" y="578"/>
                  </a:moveTo>
                  <a:cubicBezTo>
                    <a:pt x="180" y="578"/>
                    <a:pt x="234" y="578"/>
                    <a:pt x="288" y="578"/>
                  </a:cubicBezTo>
                  <a:cubicBezTo>
                    <a:pt x="294" y="578"/>
                    <a:pt x="299" y="582"/>
                    <a:pt x="299" y="586"/>
                  </a:cubicBezTo>
                  <a:cubicBezTo>
                    <a:pt x="299" y="592"/>
                    <a:pt x="299" y="598"/>
                    <a:pt x="299" y="604"/>
                  </a:cubicBezTo>
                  <a:cubicBezTo>
                    <a:pt x="299" y="609"/>
                    <a:pt x="294" y="613"/>
                    <a:pt x="288" y="613"/>
                  </a:cubicBezTo>
                  <a:cubicBezTo>
                    <a:pt x="234" y="613"/>
                    <a:pt x="180" y="613"/>
                    <a:pt x="125" y="613"/>
                  </a:cubicBezTo>
                  <a:cubicBezTo>
                    <a:pt x="119" y="613"/>
                    <a:pt x="115" y="609"/>
                    <a:pt x="115" y="604"/>
                  </a:cubicBezTo>
                  <a:cubicBezTo>
                    <a:pt x="115" y="598"/>
                    <a:pt x="115" y="592"/>
                    <a:pt x="115" y="586"/>
                  </a:cubicBezTo>
                  <a:cubicBezTo>
                    <a:pt x="115" y="582"/>
                    <a:pt x="119" y="578"/>
                    <a:pt x="125" y="578"/>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88" name="组合 87"/>
          <p:cNvGrpSpPr/>
          <p:nvPr/>
        </p:nvGrpSpPr>
        <p:grpSpPr>
          <a:xfrm>
            <a:off x="8965537" y="2855277"/>
            <a:ext cx="667677" cy="881592"/>
            <a:chOff x="8147735" y="2908669"/>
            <a:chExt cx="667677" cy="881592"/>
          </a:xfrm>
          <a:solidFill>
            <a:schemeClr val="bg1">
              <a:lumMod val="95000"/>
            </a:schemeClr>
          </a:solidFill>
        </p:grpSpPr>
        <p:sp>
          <p:nvSpPr>
            <p:cNvPr id="89" name="Freeform 13"/>
            <p:cNvSpPr/>
            <p:nvPr/>
          </p:nvSpPr>
          <p:spPr bwMode="auto">
            <a:xfrm>
              <a:off x="8147735" y="2908669"/>
              <a:ext cx="667677" cy="881592"/>
            </a:xfrm>
            <a:custGeom>
              <a:avLst/>
              <a:gdLst>
                <a:gd name="T0" fmla="*/ 41 w 459"/>
                <a:gd name="T1" fmla="*/ 556 h 606"/>
                <a:gd name="T2" fmla="*/ 56 w 459"/>
                <a:gd name="T3" fmla="*/ 516 h 606"/>
                <a:gd name="T4" fmla="*/ 151 w 459"/>
                <a:gd name="T5" fmla="*/ 355 h 606"/>
                <a:gd name="T6" fmla="*/ 148 w 459"/>
                <a:gd name="T7" fmla="*/ 344 h 606"/>
                <a:gd name="T8" fmla="*/ 5 w 459"/>
                <a:gd name="T9" fmla="*/ 260 h 606"/>
                <a:gd name="T10" fmla="*/ 6 w 459"/>
                <a:gd name="T11" fmla="*/ 247 h 606"/>
                <a:gd name="T12" fmla="*/ 203 w 459"/>
                <a:gd name="T13" fmla="*/ 171 h 606"/>
                <a:gd name="T14" fmla="*/ 214 w 459"/>
                <a:gd name="T15" fmla="*/ 161 h 606"/>
                <a:gd name="T16" fmla="*/ 268 w 459"/>
                <a:gd name="T17" fmla="*/ 75 h 606"/>
                <a:gd name="T18" fmla="*/ 270 w 459"/>
                <a:gd name="T19" fmla="*/ 53 h 606"/>
                <a:gd name="T20" fmla="*/ 251 w 459"/>
                <a:gd name="T21" fmla="*/ 11 h 606"/>
                <a:gd name="T22" fmla="*/ 259 w 459"/>
                <a:gd name="T23" fmla="*/ 3 h 606"/>
                <a:gd name="T24" fmla="*/ 428 w 459"/>
                <a:gd name="T25" fmla="*/ 101 h 606"/>
                <a:gd name="T26" fmla="*/ 454 w 459"/>
                <a:gd name="T27" fmla="*/ 116 h 606"/>
                <a:gd name="T28" fmla="*/ 451 w 459"/>
                <a:gd name="T29" fmla="*/ 127 h 606"/>
                <a:gd name="T30" fmla="*/ 404 w 459"/>
                <a:gd name="T31" fmla="*/ 131 h 606"/>
                <a:gd name="T32" fmla="*/ 395 w 459"/>
                <a:gd name="T33" fmla="*/ 134 h 606"/>
                <a:gd name="T34" fmla="*/ 385 w 459"/>
                <a:gd name="T35" fmla="*/ 143 h 606"/>
                <a:gd name="T36" fmla="*/ 385 w 459"/>
                <a:gd name="T37" fmla="*/ 143 h 606"/>
                <a:gd name="T38" fmla="*/ 336 w 459"/>
                <a:gd name="T39" fmla="*/ 232 h 606"/>
                <a:gd name="T40" fmla="*/ 333 w 459"/>
                <a:gd name="T41" fmla="*/ 246 h 606"/>
                <a:gd name="T42" fmla="*/ 362 w 459"/>
                <a:gd name="T43" fmla="*/ 453 h 606"/>
                <a:gd name="T44" fmla="*/ 350 w 459"/>
                <a:gd name="T45" fmla="*/ 459 h 606"/>
                <a:gd name="T46" fmla="*/ 207 w 459"/>
                <a:gd name="T47" fmla="*/ 377 h 606"/>
                <a:gd name="T48" fmla="*/ 197 w 459"/>
                <a:gd name="T49" fmla="*/ 380 h 606"/>
                <a:gd name="T50" fmla="*/ 99 w 459"/>
                <a:gd name="T51" fmla="*/ 543 h 606"/>
                <a:gd name="T52" fmla="*/ 69 w 459"/>
                <a:gd name="T53" fmla="*/ 574 h 606"/>
                <a:gd name="T54" fmla="*/ 41 w 459"/>
                <a:gd name="T55" fmla="*/ 55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606">
                  <a:moveTo>
                    <a:pt x="41" y="556"/>
                  </a:moveTo>
                  <a:cubicBezTo>
                    <a:pt x="45" y="543"/>
                    <a:pt x="50" y="527"/>
                    <a:pt x="56" y="516"/>
                  </a:cubicBezTo>
                  <a:cubicBezTo>
                    <a:pt x="87" y="462"/>
                    <a:pt x="120" y="409"/>
                    <a:pt x="151" y="355"/>
                  </a:cubicBezTo>
                  <a:cubicBezTo>
                    <a:pt x="153" y="351"/>
                    <a:pt x="152" y="347"/>
                    <a:pt x="148" y="344"/>
                  </a:cubicBezTo>
                  <a:cubicBezTo>
                    <a:pt x="102" y="318"/>
                    <a:pt x="52" y="287"/>
                    <a:pt x="5" y="260"/>
                  </a:cubicBezTo>
                  <a:cubicBezTo>
                    <a:pt x="0" y="257"/>
                    <a:pt x="0" y="250"/>
                    <a:pt x="6" y="247"/>
                  </a:cubicBezTo>
                  <a:cubicBezTo>
                    <a:pt x="65" y="209"/>
                    <a:pt x="127" y="178"/>
                    <a:pt x="203" y="171"/>
                  </a:cubicBezTo>
                  <a:cubicBezTo>
                    <a:pt x="208" y="170"/>
                    <a:pt x="211" y="166"/>
                    <a:pt x="214" y="161"/>
                  </a:cubicBezTo>
                  <a:cubicBezTo>
                    <a:pt x="232" y="133"/>
                    <a:pt x="250" y="104"/>
                    <a:pt x="268" y="75"/>
                  </a:cubicBezTo>
                  <a:cubicBezTo>
                    <a:pt x="272" y="68"/>
                    <a:pt x="273" y="60"/>
                    <a:pt x="270" y="53"/>
                  </a:cubicBezTo>
                  <a:cubicBezTo>
                    <a:pt x="263" y="39"/>
                    <a:pt x="257" y="25"/>
                    <a:pt x="251" y="11"/>
                  </a:cubicBezTo>
                  <a:cubicBezTo>
                    <a:pt x="248" y="6"/>
                    <a:pt x="254" y="0"/>
                    <a:pt x="259" y="3"/>
                  </a:cubicBezTo>
                  <a:cubicBezTo>
                    <a:pt x="428" y="101"/>
                    <a:pt x="428" y="101"/>
                    <a:pt x="428" y="101"/>
                  </a:cubicBezTo>
                  <a:cubicBezTo>
                    <a:pt x="454" y="116"/>
                    <a:pt x="454" y="116"/>
                    <a:pt x="454" y="116"/>
                  </a:cubicBezTo>
                  <a:cubicBezTo>
                    <a:pt x="459" y="119"/>
                    <a:pt x="457" y="126"/>
                    <a:pt x="451" y="127"/>
                  </a:cubicBezTo>
                  <a:cubicBezTo>
                    <a:pt x="435" y="128"/>
                    <a:pt x="420" y="130"/>
                    <a:pt x="404" y="131"/>
                  </a:cubicBezTo>
                  <a:cubicBezTo>
                    <a:pt x="401" y="131"/>
                    <a:pt x="398" y="132"/>
                    <a:pt x="395" y="134"/>
                  </a:cubicBezTo>
                  <a:cubicBezTo>
                    <a:pt x="391" y="136"/>
                    <a:pt x="387" y="139"/>
                    <a:pt x="385" y="143"/>
                  </a:cubicBezTo>
                  <a:cubicBezTo>
                    <a:pt x="385" y="143"/>
                    <a:pt x="385" y="143"/>
                    <a:pt x="385" y="143"/>
                  </a:cubicBezTo>
                  <a:cubicBezTo>
                    <a:pt x="336" y="232"/>
                    <a:pt x="336" y="232"/>
                    <a:pt x="336" y="232"/>
                  </a:cubicBezTo>
                  <a:cubicBezTo>
                    <a:pt x="333" y="236"/>
                    <a:pt x="331" y="241"/>
                    <a:pt x="333" y="246"/>
                  </a:cubicBezTo>
                  <a:cubicBezTo>
                    <a:pt x="362" y="319"/>
                    <a:pt x="368" y="387"/>
                    <a:pt x="362" y="453"/>
                  </a:cubicBezTo>
                  <a:cubicBezTo>
                    <a:pt x="362" y="459"/>
                    <a:pt x="356" y="462"/>
                    <a:pt x="350" y="459"/>
                  </a:cubicBezTo>
                  <a:cubicBezTo>
                    <a:pt x="304" y="432"/>
                    <a:pt x="254" y="403"/>
                    <a:pt x="207" y="377"/>
                  </a:cubicBezTo>
                  <a:cubicBezTo>
                    <a:pt x="204" y="375"/>
                    <a:pt x="199" y="376"/>
                    <a:pt x="197" y="380"/>
                  </a:cubicBezTo>
                  <a:cubicBezTo>
                    <a:pt x="164" y="434"/>
                    <a:pt x="132" y="489"/>
                    <a:pt x="99" y="543"/>
                  </a:cubicBezTo>
                  <a:cubicBezTo>
                    <a:pt x="93" y="554"/>
                    <a:pt x="81" y="564"/>
                    <a:pt x="69" y="574"/>
                  </a:cubicBezTo>
                  <a:cubicBezTo>
                    <a:pt x="32" y="606"/>
                    <a:pt x="28" y="605"/>
                    <a:pt x="41" y="556"/>
                  </a:cubicBezTo>
                  <a:close/>
                </a:path>
              </a:pathLst>
            </a:custGeom>
            <a:grpFill/>
            <a:ln>
              <a:noFill/>
            </a:ln>
          </p:spPr>
          <p:txBody>
            <a:bodyPr vert="horz" wrap="square" lIns="91440" tIns="45720" rIns="91440" bIns="45720" numCol="1" anchor="t" anchorCtr="0" compatLnSpc="1"/>
            <a:lstStyle/>
            <a:p>
              <a:endParaRPr lang="zh-CN" altLang="en-US"/>
            </a:p>
          </p:txBody>
        </p:sp>
        <p:sp>
          <p:nvSpPr>
            <p:cNvPr id="90" name="Freeform 29"/>
            <p:cNvSpPr/>
            <p:nvPr/>
          </p:nvSpPr>
          <p:spPr bwMode="auto">
            <a:xfrm>
              <a:off x="8147735" y="2908669"/>
              <a:ext cx="667677" cy="881592"/>
            </a:xfrm>
            <a:custGeom>
              <a:avLst/>
              <a:gdLst>
                <a:gd name="T0" fmla="*/ 41 w 459"/>
                <a:gd name="T1" fmla="*/ 556 h 606"/>
                <a:gd name="T2" fmla="*/ 56 w 459"/>
                <a:gd name="T3" fmla="*/ 516 h 606"/>
                <a:gd name="T4" fmla="*/ 151 w 459"/>
                <a:gd name="T5" fmla="*/ 355 h 606"/>
                <a:gd name="T6" fmla="*/ 148 w 459"/>
                <a:gd name="T7" fmla="*/ 344 h 606"/>
                <a:gd name="T8" fmla="*/ 5 w 459"/>
                <a:gd name="T9" fmla="*/ 260 h 606"/>
                <a:gd name="T10" fmla="*/ 6 w 459"/>
                <a:gd name="T11" fmla="*/ 247 h 606"/>
                <a:gd name="T12" fmla="*/ 203 w 459"/>
                <a:gd name="T13" fmla="*/ 171 h 606"/>
                <a:gd name="T14" fmla="*/ 214 w 459"/>
                <a:gd name="T15" fmla="*/ 161 h 606"/>
                <a:gd name="T16" fmla="*/ 268 w 459"/>
                <a:gd name="T17" fmla="*/ 75 h 606"/>
                <a:gd name="T18" fmla="*/ 270 w 459"/>
                <a:gd name="T19" fmla="*/ 53 h 606"/>
                <a:gd name="T20" fmla="*/ 251 w 459"/>
                <a:gd name="T21" fmla="*/ 11 h 606"/>
                <a:gd name="T22" fmla="*/ 259 w 459"/>
                <a:gd name="T23" fmla="*/ 3 h 606"/>
                <a:gd name="T24" fmla="*/ 428 w 459"/>
                <a:gd name="T25" fmla="*/ 101 h 606"/>
                <a:gd name="T26" fmla="*/ 454 w 459"/>
                <a:gd name="T27" fmla="*/ 116 h 606"/>
                <a:gd name="T28" fmla="*/ 451 w 459"/>
                <a:gd name="T29" fmla="*/ 127 h 606"/>
                <a:gd name="T30" fmla="*/ 404 w 459"/>
                <a:gd name="T31" fmla="*/ 131 h 606"/>
                <a:gd name="T32" fmla="*/ 395 w 459"/>
                <a:gd name="T33" fmla="*/ 134 h 606"/>
                <a:gd name="T34" fmla="*/ 385 w 459"/>
                <a:gd name="T35" fmla="*/ 143 h 606"/>
                <a:gd name="T36" fmla="*/ 385 w 459"/>
                <a:gd name="T37" fmla="*/ 143 h 606"/>
                <a:gd name="T38" fmla="*/ 336 w 459"/>
                <a:gd name="T39" fmla="*/ 232 h 606"/>
                <a:gd name="T40" fmla="*/ 333 w 459"/>
                <a:gd name="T41" fmla="*/ 246 h 606"/>
                <a:gd name="T42" fmla="*/ 362 w 459"/>
                <a:gd name="T43" fmla="*/ 453 h 606"/>
                <a:gd name="T44" fmla="*/ 350 w 459"/>
                <a:gd name="T45" fmla="*/ 459 h 606"/>
                <a:gd name="T46" fmla="*/ 207 w 459"/>
                <a:gd name="T47" fmla="*/ 377 h 606"/>
                <a:gd name="T48" fmla="*/ 197 w 459"/>
                <a:gd name="T49" fmla="*/ 380 h 606"/>
                <a:gd name="T50" fmla="*/ 99 w 459"/>
                <a:gd name="T51" fmla="*/ 543 h 606"/>
                <a:gd name="T52" fmla="*/ 69 w 459"/>
                <a:gd name="T53" fmla="*/ 574 h 606"/>
                <a:gd name="T54" fmla="*/ 41 w 459"/>
                <a:gd name="T55" fmla="*/ 55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606">
                  <a:moveTo>
                    <a:pt x="41" y="556"/>
                  </a:moveTo>
                  <a:cubicBezTo>
                    <a:pt x="45" y="543"/>
                    <a:pt x="50" y="527"/>
                    <a:pt x="56" y="516"/>
                  </a:cubicBezTo>
                  <a:cubicBezTo>
                    <a:pt x="87" y="462"/>
                    <a:pt x="120" y="409"/>
                    <a:pt x="151" y="355"/>
                  </a:cubicBezTo>
                  <a:cubicBezTo>
                    <a:pt x="153" y="351"/>
                    <a:pt x="152" y="347"/>
                    <a:pt x="148" y="344"/>
                  </a:cubicBezTo>
                  <a:cubicBezTo>
                    <a:pt x="102" y="318"/>
                    <a:pt x="52" y="287"/>
                    <a:pt x="5" y="260"/>
                  </a:cubicBezTo>
                  <a:cubicBezTo>
                    <a:pt x="0" y="257"/>
                    <a:pt x="0" y="250"/>
                    <a:pt x="6" y="247"/>
                  </a:cubicBezTo>
                  <a:cubicBezTo>
                    <a:pt x="65" y="209"/>
                    <a:pt x="127" y="178"/>
                    <a:pt x="203" y="171"/>
                  </a:cubicBezTo>
                  <a:cubicBezTo>
                    <a:pt x="208" y="170"/>
                    <a:pt x="211" y="166"/>
                    <a:pt x="214" y="161"/>
                  </a:cubicBezTo>
                  <a:cubicBezTo>
                    <a:pt x="232" y="133"/>
                    <a:pt x="250" y="104"/>
                    <a:pt x="268" y="75"/>
                  </a:cubicBezTo>
                  <a:cubicBezTo>
                    <a:pt x="272" y="68"/>
                    <a:pt x="273" y="60"/>
                    <a:pt x="270" y="53"/>
                  </a:cubicBezTo>
                  <a:cubicBezTo>
                    <a:pt x="263" y="39"/>
                    <a:pt x="257" y="25"/>
                    <a:pt x="251" y="11"/>
                  </a:cubicBezTo>
                  <a:cubicBezTo>
                    <a:pt x="248" y="6"/>
                    <a:pt x="254" y="0"/>
                    <a:pt x="259" y="3"/>
                  </a:cubicBezTo>
                  <a:cubicBezTo>
                    <a:pt x="428" y="101"/>
                    <a:pt x="428" y="101"/>
                    <a:pt x="428" y="101"/>
                  </a:cubicBezTo>
                  <a:cubicBezTo>
                    <a:pt x="454" y="116"/>
                    <a:pt x="454" y="116"/>
                    <a:pt x="454" y="116"/>
                  </a:cubicBezTo>
                  <a:cubicBezTo>
                    <a:pt x="459" y="119"/>
                    <a:pt x="457" y="126"/>
                    <a:pt x="451" y="127"/>
                  </a:cubicBezTo>
                  <a:cubicBezTo>
                    <a:pt x="435" y="128"/>
                    <a:pt x="420" y="130"/>
                    <a:pt x="404" y="131"/>
                  </a:cubicBezTo>
                  <a:cubicBezTo>
                    <a:pt x="401" y="131"/>
                    <a:pt x="398" y="132"/>
                    <a:pt x="395" y="134"/>
                  </a:cubicBezTo>
                  <a:cubicBezTo>
                    <a:pt x="391" y="136"/>
                    <a:pt x="387" y="139"/>
                    <a:pt x="385" y="143"/>
                  </a:cubicBezTo>
                  <a:cubicBezTo>
                    <a:pt x="385" y="143"/>
                    <a:pt x="385" y="143"/>
                    <a:pt x="385" y="143"/>
                  </a:cubicBezTo>
                  <a:cubicBezTo>
                    <a:pt x="336" y="232"/>
                    <a:pt x="336" y="232"/>
                    <a:pt x="336" y="232"/>
                  </a:cubicBezTo>
                  <a:cubicBezTo>
                    <a:pt x="333" y="236"/>
                    <a:pt x="331" y="241"/>
                    <a:pt x="333" y="246"/>
                  </a:cubicBezTo>
                  <a:cubicBezTo>
                    <a:pt x="362" y="319"/>
                    <a:pt x="368" y="387"/>
                    <a:pt x="362" y="453"/>
                  </a:cubicBezTo>
                  <a:cubicBezTo>
                    <a:pt x="362" y="459"/>
                    <a:pt x="356" y="462"/>
                    <a:pt x="350" y="459"/>
                  </a:cubicBezTo>
                  <a:cubicBezTo>
                    <a:pt x="304" y="432"/>
                    <a:pt x="254" y="403"/>
                    <a:pt x="207" y="377"/>
                  </a:cubicBezTo>
                  <a:cubicBezTo>
                    <a:pt x="204" y="375"/>
                    <a:pt x="199" y="376"/>
                    <a:pt x="197" y="380"/>
                  </a:cubicBezTo>
                  <a:cubicBezTo>
                    <a:pt x="164" y="434"/>
                    <a:pt x="132" y="489"/>
                    <a:pt x="99" y="543"/>
                  </a:cubicBezTo>
                  <a:cubicBezTo>
                    <a:pt x="93" y="554"/>
                    <a:pt x="81" y="564"/>
                    <a:pt x="69" y="574"/>
                  </a:cubicBezTo>
                  <a:cubicBezTo>
                    <a:pt x="32" y="606"/>
                    <a:pt x="28" y="605"/>
                    <a:pt x="41" y="556"/>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91" name="组合 90"/>
          <p:cNvGrpSpPr/>
          <p:nvPr/>
        </p:nvGrpSpPr>
        <p:grpSpPr>
          <a:xfrm>
            <a:off x="4606430" y="2814436"/>
            <a:ext cx="867332" cy="863442"/>
            <a:chOff x="4420285" y="2909357"/>
            <a:chExt cx="867332" cy="863442"/>
          </a:xfrm>
          <a:solidFill>
            <a:schemeClr val="bg1">
              <a:lumMod val="95000"/>
            </a:schemeClr>
          </a:solidFill>
        </p:grpSpPr>
        <p:sp>
          <p:nvSpPr>
            <p:cNvPr id="92" name="Freeform 17"/>
            <p:cNvSpPr>
              <a:spLocks noEditPoints="1"/>
            </p:cNvSpPr>
            <p:nvPr/>
          </p:nvSpPr>
          <p:spPr bwMode="auto">
            <a:xfrm>
              <a:off x="4420285" y="2909357"/>
              <a:ext cx="867332" cy="863442"/>
            </a:xfrm>
            <a:custGeom>
              <a:avLst/>
              <a:gdLst>
                <a:gd name="T0" fmla="*/ 269 w 596"/>
                <a:gd name="T1" fmla="*/ 88 h 593"/>
                <a:gd name="T2" fmla="*/ 280 w 596"/>
                <a:gd name="T3" fmla="*/ 507 h 593"/>
                <a:gd name="T4" fmla="*/ 201 w 596"/>
                <a:gd name="T5" fmla="*/ 517 h 593"/>
                <a:gd name="T6" fmla="*/ 190 w 596"/>
                <a:gd name="T7" fmla="*/ 97 h 593"/>
                <a:gd name="T8" fmla="*/ 429 w 596"/>
                <a:gd name="T9" fmla="*/ 367 h 593"/>
                <a:gd name="T10" fmla="*/ 487 w 596"/>
                <a:gd name="T11" fmla="*/ 367 h 593"/>
                <a:gd name="T12" fmla="*/ 504 w 596"/>
                <a:gd name="T13" fmla="*/ 506 h 593"/>
                <a:gd name="T14" fmla="*/ 425 w 596"/>
                <a:gd name="T15" fmla="*/ 518 h 593"/>
                <a:gd name="T16" fmla="*/ 414 w 596"/>
                <a:gd name="T17" fmla="*/ 382 h 593"/>
                <a:gd name="T18" fmla="*/ 23 w 596"/>
                <a:gd name="T19" fmla="*/ 0 h 593"/>
                <a:gd name="T20" fmla="*/ 22 w 596"/>
                <a:gd name="T21" fmla="*/ 0 h 593"/>
                <a:gd name="T22" fmla="*/ 2 w 596"/>
                <a:gd name="T23" fmla="*/ 38 h 593"/>
                <a:gd name="T24" fmla="*/ 12 w 596"/>
                <a:gd name="T25" fmla="*/ 43 h 593"/>
                <a:gd name="T26" fmla="*/ 14 w 596"/>
                <a:gd name="T27" fmla="*/ 569 h 593"/>
                <a:gd name="T28" fmla="*/ 548 w 596"/>
                <a:gd name="T29" fmla="*/ 578 h 593"/>
                <a:gd name="T30" fmla="*/ 551 w 596"/>
                <a:gd name="T31" fmla="*/ 587 h 593"/>
                <a:gd name="T32" fmla="*/ 591 w 596"/>
                <a:gd name="T33" fmla="*/ 574 h 593"/>
                <a:gd name="T34" fmla="*/ 557 w 596"/>
                <a:gd name="T35" fmla="*/ 550 h 593"/>
                <a:gd name="T36" fmla="*/ 551 w 596"/>
                <a:gd name="T37" fmla="*/ 558 h 593"/>
                <a:gd name="T38" fmla="*/ 42 w 596"/>
                <a:gd name="T39" fmla="*/ 561 h 593"/>
                <a:gd name="T40" fmla="*/ 31 w 596"/>
                <a:gd name="T41" fmla="*/ 46 h 593"/>
                <a:gd name="T42" fmla="*/ 39 w 596"/>
                <a:gd name="T43" fmla="*/ 43 h 593"/>
                <a:gd name="T44" fmla="*/ 25 w 596"/>
                <a:gd name="T45" fmla="*/ 4 h 593"/>
                <a:gd name="T46" fmla="*/ 309 w 596"/>
                <a:gd name="T47" fmla="*/ 194 h 593"/>
                <a:gd name="T48" fmla="*/ 380 w 596"/>
                <a:gd name="T49" fmla="*/ 194 h 593"/>
                <a:gd name="T50" fmla="*/ 390 w 596"/>
                <a:gd name="T51" fmla="*/ 509 h 593"/>
                <a:gd name="T52" fmla="*/ 310 w 596"/>
                <a:gd name="T53" fmla="*/ 517 h 593"/>
                <a:gd name="T54" fmla="*/ 300 w 596"/>
                <a:gd name="T55" fmla="*/ 202 h 593"/>
                <a:gd name="T56" fmla="*/ 89 w 596"/>
                <a:gd name="T57" fmla="*/ 302 h 593"/>
                <a:gd name="T58" fmla="*/ 159 w 596"/>
                <a:gd name="T59" fmla="*/ 302 h 593"/>
                <a:gd name="T60" fmla="*/ 169 w 596"/>
                <a:gd name="T61" fmla="*/ 507 h 593"/>
                <a:gd name="T62" fmla="*/ 90 w 596"/>
                <a:gd name="T63" fmla="*/ 517 h 593"/>
                <a:gd name="T64" fmla="*/ 79 w 596"/>
                <a:gd name="T65" fmla="*/ 31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593">
                  <a:moveTo>
                    <a:pt x="199" y="88"/>
                  </a:moveTo>
                  <a:cubicBezTo>
                    <a:pt x="223" y="88"/>
                    <a:pt x="246" y="88"/>
                    <a:pt x="269" y="88"/>
                  </a:cubicBezTo>
                  <a:cubicBezTo>
                    <a:pt x="279" y="88"/>
                    <a:pt x="280" y="89"/>
                    <a:pt x="280" y="97"/>
                  </a:cubicBezTo>
                  <a:cubicBezTo>
                    <a:pt x="280" y="234"/>
                    <a:pt x="280" y="370"/>
                    <a:pt x="280" y="507"/>
                  </a:cubicBezTo>
                  <a:cubicBezTo>
                    <a:pt x="280" y="516"/>
                    <a:pt x="279" y="517"/>
                    <a:pt x="270" y="517"/>
                  </a:cubicBezTo>
                  <a:cubicBezTo>
                    <a:pt x="247" y="517"/>
                    <a:pt x="224" y="517"/>
                    <a:pt x="201" y="517"/>
                  </a:cubicBezTo>
                  <a:cubicBezTo>
                    <a:pt x="192" y="517"/>
                    <a:pt x="190" y="516"/>
                    <a:pt x="190" y="507"/>
                  </a:cubicBezTo>
                  <a:cubicBezTo>
                    <a:pt x="190" y="371"/>
                    <a:pt x="190" y="234"/>
                    <a:pt x="190" y="97"/>
                  </a:cubicBezTo>
                  <a:cubicBezTo>
                    <a:pt x="190" y="89"/>
                    <a:pt x="191" y="88"/>
                    <a:pt x="199" y="88"/>
                  </a:cubicBezTo>
                  <a:close/>
                  <a:moveTo>
                    <a:pt x="429" y="367"/>
                  </a:moveTo>
                  <a:cubicBezTo>
                    <a:pt x="429" y="367"/>
                    <a:pt x="429" y="367"/>
                    <a:pt x="429" y="367"/>
                  </a:cubicBezTo>
                  <a:cubicBezTo>
                    <a:pt x="448" y="367"/>
                    <a:pt x="468" y="367"/>
                    <a:pt x="487" y="367"/>
                  </a:cubicBezTo>
                  <a:cubicBezTo>
                    <a:pt x="502" y="367"/>
                    <a:pt x="504" y="368"/>
                    <a:pt x="504" y="382"/>
                  </a:cubicBezTo>
                  <a:cubicBezTo>
                    <a:pt x="504" y="423"/>
                    <a:pt x="504" y="465"/>
                    <a:pt x="504" y="506"/>
                  </a:cubicBezTo>
                  <a:cubicBezTo>
                    <a:pt x="504" y="516"/>
                    <a:pt x="503" y="518"/>
                    <a:pt x="494" y="518"/>
                  </a:cubicBezTo>
                  <a:cubicBezTo>
                    <a:pt x="471" y="518"/>
                    <a:pt x="448" y="518"/>
                    <a:pt x="425" y="518"/>
                  </a:cubicBezTo>
                  <a:cubicBezTo>
                    <a:pt x="415" y="518"/>
                    <a:pt x="414" y="517"/>
                    <a:pt x="414" y="506"/>
                  </a:cubicBezTo>
                  <a:cubicBezTo>
                    <a:pt x="414" y="464"/>
                    <a:pt x="414" y="423"/>
                    <a:pt x="414" y="382"/>
                  </a:cubicBezTo>
                  <a:cubicBezTo>
                    <a:pt x="414" y="368"/>
                    <a:pt x="416" y="367"/>
                    <a:pt x="429" y="367"/>
                  </a:cubicBezTo>
                  <a:close/>
                  <a:moveTo>
                    <a:pt x="23" y="0"/>
                  </a:moveTo>
                  <a:cubicBezTo>
                    <a:pt x="23" y="0"/>
                    <a:pt x="23" y="0"/>
                    <a:pt x="23" y="0"/>
                  </a:cubicBezTo>
                  <a:cubicBezTo>
                    <a:pt x="22" y="0"/>
                    <a:pt x="22" y="0"/>
                    <a:pt x="22" y="0"/>
                  </a:cubicBezTo>
                  <a:cubicBezTo>
                    <a:pt x="21" y="1"/>
                    <a:pt x="21" y="2"/>
                    <a:pt x="20" y="4"/>
                  </a:cubicBezTo>
                  <a:cubicBezTo>
                    <a:pt x="14" y="15"/>
                    <a:pt x="8" y="27"/>
                    <a:pt x="2" y="38"/>
                  </a:cubicBezTo>
                  <a:cubicBezTo>
                    <a:pt x="0" y="42"/>
                    <a:pt x="1" y="43"/>
                    <a:pt x="6" y="43"/>
                  </a:cubicBezTo>
                  <a:cubicBezTo>
                    <a:pt x="8" y="43"/>
                    <a:pt x="10" y="43"/>
                    <a:pt x="12" y="43"/>
                  </a:cubicBezTo>
                  <a:cubicBezTo>
                    <a:pt x="14" y="43"/>
                    <a:pt x="14" y="44"/>
                    <a:pt x="14" y="46"/>
                  </a:cubicBezTo>
                  <a:cubicBezTo>
                    <a:pt x="14" y="220"/>
                    <a:pt x="14" y="395"/>
                    <a:pt x="14" y="569"/>
                  </a:cubicBezTo>
                  <a:cubicBezTo>
                    <a:pt x="14" y="576"/>
                    <a:pt x="16" y="578"/>
                    <a:pt x="25" y="578"/>
                  </a:cubicBezTo>
                  <a:cubicBezTo>
                    <a:pt x="200" y="578"/>
                    <a:pt x="374" y="578"/>
                    <a:pt x="548" y="578"/>
                  </a:cubicBezTo>
                  <a:cubicBezTo>
                    <a:pt x="551" y="578"/>
                    <a:pt x="551" y="579"/>
                    <a:pt x="551" y="581"/>
                  </a:cubicBezTo>
                  <a:cubicBezTo>
                    <a:pt x="551" y="583"/>
                    <a:pt x="551" y="585"/>
                    <a:pt x="551" y="587"/>
                  </a:cubicBezTo>
                  <a:cubicBezTo>
                    <a:pt x="551" y="592"/>
                    <a:pt x="553" y="593"/>
                    <a:pt x="556" y="591"/>
                  </a:cubicBezTo>
                  <a:cubicBezTo>
                    <a:pt x="568" y="585"/>
                    <a:pt x="579" y="580"/>
                    <a:pt x="591" y="574"/>
                  </a:cubicBezTo>
                  <a:cubicBezTo>
                    <a:pt x="596" y="571"/>
                    <a:pt x="595" y="570"/>
                    <a:pt x="591" y="568"/>
                  </a:cubicBezTo>
                  <a:cubicBezTo>
                    <a:pt x="579" y="562"/>
                    <a:pt x="568" y="556"/>
                    <a:pt x="557" y="550"/>
                  </a:cubicBezTo>
                  <a:cubicBezTo>
                    <a:pt x="552" y="548"/>
                    <a:pt x="551" y="548"/>
                    <a:pt x="551" y="554"/>
                  </a:cubicBezTo>
                  <a:cubicBezTo>
                    <a:pt x="551" y="556"/>
                    <a:pt x="551" y="557"/>
                    <a:pt x="551" y="558"/>
                  </a:cubicBezTo>
                  <a:cubicBezTo>
                    <a:pt x="551" y="561"/>
                    <a:pt x="551" y="561"/>
                    <a:pt x="548" y="561"/>
                  </a:cubicBezTo>
                  <a:cubicBezTo>
                    <a:pt x="379" y="561"/>
                    <a:pt x="210" y="561"/>
                    <a:pt x="42" y="561"/>
                  </a:cubicBezTo>
                  <a:cubicBezTo>
                    <a:pt x="34" y="561"/>
                    <a:pt x="31" y="560"/>
                    <a:pt x="31" y="552"/>
                  </a:cubicBezTo>
                  <a:cubicBezTo>
                    <a:pt x="31" y="383"/>
                    <a:pt x="31" y="215"/>
                    <a:pt x="31" y="46"/>
                  </a:cubicBezTo>
                  <a:cubicBezTo>
                    <a:pt x="31" y="43"/>
                    <a:pt x="32" y="43"/>
                    <a:pt x="35" y="43"/>
                  </a:cubicBezTo>
                  <a:cubicBezTo>
                    <a:pt x="36" y="43"/>
                    <a:pt x="38" y="43"/>
                    <a:pt x="39" y="43"/>
                  </a:cubicBezTo>
                  <a:cubicBezTo>
                    <a:pt x="45" y="43"/>
                    <a:pt x="45" y="42"/>
                    <a:pt x="43" y="37"/>
                  </a:cubicBezTo>
                  <a:cubicBezTo>
                    <a:pt x="37" y="26"/>
                    <a:pt x="31" y="15"/>
                    <a:pt x="25" y="4"/>
                  </a:cubicBezTo>
                  <a:cubicBezTo>
                    <a:pt x="24" y="2"/>
                    <a:pt x="24" y="1"/>
                    <a:pt x="23" y="0"/>
                  </a:cubicBezTo>
                  <a:close/>
                  <a:moveTo>
                    <a:pt x="309" y="194"/>
                  </a:moveTo>
                  <a:cubicBezTo>
                    <a:pt x="309" y="194"/>
                    <a:pt x="309" y="194"/>
                    <a:pt x="309" y="194"/>
                  </a:cubicBezTo>
                  <a:cubicBezTo>
                    <a:pt x="332" y="194"/>
                    <a:pt x="356" y="194"/>
                    <a:pt x="380" y="194"/>
                  </a:cubicBezTo>
                  <a:cubicBezTo>
                    <a:pt x="389" y="194"/>
                    <a:pt x="390" y="195"/>
                    <a:pt x="390" y="201"/>
                  </a:cubicBezTo>
                  <a:cubicBezTo>
                    <a:pt x="390" y="304"/>
                    <a:pt x="390" y="406"/>
                    <a:pt x="390" y="509"/>
                  </a:cubicBezTo>
                  <a:cubicBezTo>
                    <a:pt x="390" y="516"/>
                    <a:pt x="387" y="517"/>
                    <a:pt x="379" y="517"/>
                  </a:cubicBezTo>
                  <a:cubicBezTo>
                    <a:pt x="356" y="517"/>
                    <a:pt x="333" y="517"/>
                    <a:pt x="310" y="517"/>
                  </a:cubicBezTo>
                  <a:cubicBezTo>
                    <a:pt x="300" y="517"/>
                    <a:pt x="300" y="516"/>
                    <a:pt x="300" y="508"/>
                  </a:cubicBezTo>
                  <a:cubicBezTo>
                    <a:pt x="300" y="406"/>
                    <a:pt x="300" y="304"/>
                    <a:pt x="300" y="202"/>
                  </a:cubicBezTo>
                  <a:cubicBezTo>
                    <a:pt x="300" y="194"/>
                    <a:pt x="300" y="194"/>
                    <a:pt x="309" y="194"/>
                  </a:cubicBezTo>
                  <a:close/>
                  <a:moveTo>
                    <a:pt x="89" y="302"/>
                  </a:moveTo>
                  <a:cubicBezTo>
                    <a:pt x="89" y="302"/>
                    <a:pt x="89" y="302"/>
                    <a:pt x="89" y="302"/>
                  </a:cubicBezTo>
                  <a:cubicBezTo>
                    <a:pt x="112" y="302"/>
                    <a:pt x="136" y="302"/>
                    <a:pt x="159" y="302"/>
                  </a:cubicBezTo>
                  <a:cubicBezTo>
                    <a:pt x="168" y="302"/>
                    <a:pt x="169" y="302"/>
                    <a:pt x="169" y="311"/>
                  </a:cubicBezTo>
                  <a:cubicBezTo>
                    <a:pt x="169" y="377"/>
                    <a:pt x="169" y="442"/>
                    <a:pt x="169" y="507"/>
                  </a:cubicBezTo>
                  <a:cubicBezTo>
                    <a:pt x="169" y="516"/>
                    <a:pt x="168" y="517"/>
                    <a:pt x="160" y="517"/>
                  </a:cubicBezTo>
                  <a:cubicBezTo>
                    <a:pt x="137" y="517"/>
                    <a:pt x="113" y="517"/>
                    <a:pt x="90" y="517"/>
                  </a:cubicBezTo>
                  <a:cubicBezTo>
                    <a:pt x="81" y="517"/>
                    <a:pt x="79" y="516"/>
                    <a:pt x="79" y="507"/>
                  </a:cubicBezTo>
                  <a:cubicBezTo>
                    <a:pt x="79" y="442"/>
                    <a:pt x="79" y="376"/>
                    <a:pt x="79" y="311"/>
                  </a:cubicBezTo>
                  <a:cubicBezTo>
                    <a:pt x="79" y="302"/>
                    <a:pt x="80" y="302"/>
                    <a:pt x="89" y="302"/>
                  </a:cubicBez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33"/>
            <p:cNvSpPr>
              <a:spLocks noEditPoints="1"/>
            </p:cNvSpPr>
            <p:nvPr/>
          </p:nvSpPr>
          <p:spPr bwMode="auto">
            <a:xfrm>
              <a:off x="4420285" y="2909357"/>
              <a:ext cx="867332" cy="863442"/>
            </a:xfrm>
            <a:custGeom>
              <a:avLst/>
              <a:gdLst>
                <a:gd name="T0" fmla="*/ 269 w 596"/>
                <a:gd name="T1" fmla="*/ 88 h 593"/>
                <a:gd name="T2" fmla="*/ 280 w 596"/>
                <a:gd name="T3" fmla="*/ 507 h 593"/>
                <a:gd name="T4" fmla="*/ 201 w 596"/>
                <a:gd name="T5" fmla="*/ 517 h 593"/>
                <a:gd name="T6" fmla="*/ 190 w 596"/>
                <a:gd name="T7" fmla="*/ 97 h 593"/>
                <a:gd name="T8" fmla="*/ 429 w 596"/>
                <a:gd name="T9" fmla="*/ 367 h 593"/>
                <a:gd name="T10" fmla="*/ 487 w 596"/>
                <a:gd name="T11" fmla="*/ 367 h 593"/>
                <a:gd name="T12" fmla="*/ 504 w 596"/>
                <a:gd name="T13" fmla="*/ 506 h 593"/>
                <a:gd name="T14" fmla="*/ 425 w 596"/>
                <a:gd name="T15" fmla="*/ 518 h 593"/>
                <a:gd name="T16" fmla="*/ 414 w 596"/>
                <a:gd name="T17" fmla="*/ 382 h 593"/>
                <a:gd name="T18" fmla="*/ 23 w 596"/>
                <a:gd name="T19" fmla="*/ 0 h 593"/>
                <a:gd name="T20" fmla="*/ 22 w 596"/>
                <a:gd name="T21" fmla="*/ 0 h 593"/>
                <a:gd name="T22" fmla="*/ 2 w 596"/>
                <a:gd name="T23" fmla="*/ 38 h 593"/>
                <a:gd name="T24" fmla="*/ 12 w 596"/>
                <a:gd name="T25" fmla="*/ 43 h 593"/>
                <a:gd name="T26" fmla="*/ 14 w 596"/>
                <a:gd name="T27" fmla="*/ 569 h 593"/>
                <a:gd name="T28" fmla="*/ 548 w 596"/>
                <a:gd name="T29" fmla="*/ 578 h 593"/>
                <a:gd name="T30" fmla="*/ 551 w 596"/>
                <a:gd name="T31" fmla="*/ 587 h 593"/>
                <a:gd name="T32" fmla="*/ 591 w 596"/>
                <a:gd name="T33" fmla="*/ 574 h 593"/>
                <a:gd name="T34" fmla="*/ 557 w 596"/>
                <a:gd name="T35" fmla="*/ 550 h 593"/>
                <a:gd name="T36" fmla="*/ 551 w 596"/>
                <a:gd name="T37" fmla="*/ 558 h 593"/>
                <a:gd name="T38" fmla="*/ 42 w 596"/>
                <a:gd name="T39" fmla="*/ 561 h 593"/>
                <a:gd name="T40" fmla="*/ 31 w 596"/>
                <a:gd name="T41" fmla="*/ 46 h 593"/>
                <a:gd name="T42" fmla="*/ 39 w 596"/>
                <a:gd name="T43" fmla="*/ 43 h 593"/>
                <a:gd name="T44" fmla="*/ 25 w 596"/>
                <a:gd name="T45" fmla="*/ 4 h 593"/>
                <a:gd name="T46" fmla="*/ 309 w 596"/>
                <a:gd name="T47" fmla="*/ 194 h 593"/>
                <a:gd name="T48" fmla="*/ 380 w 596"/>
                <a:gd name="T49" fmla="*/ 194 h 593"/>
                <a:gd name="T50" fmla="*/ 390 w 596"/>
                <a:gd name="T51" fmla="*/ 509 h 593"/>
                <a:gd name="T52" fmla="*/ 310 w 596"/>
                <a:gd name="T53" fmla="*/ 517 h 593"/>
                <a:gd name="T54" fmla="*/ 300 w 596"/>
                <a:gd name="T55" fmla="*/ 202 h 593"/>
                <a:gd name="T56" fmla="*/ 89 w 596"/>
                <a:gd name="T57" fmla="*/ 302 h 593"/>
                <a:gd name="T58" fmla="*/ 159 w 596"/>
                <a:gd name="T59" fmla="*/ 302 h 593"/>
                <a:gd name="T60" fmla="*/ 169 w 596"/>
                <a:gd name="T61" fmla="*/ 507 h 593"/>
                <a:gd name="T62" fmla="*/ 90 w 596"/>
                <a:gd name="T63" fmla="*/ 517 h 593"/>
                <a:gd name="T64" fmla="*/ 79 w 596"/>
                <a:gd name="T65" fmla="*/ 31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593">
                  <a:moveTo>
                    <a:pt x="199" y="88"/>
                  </a:moveTo>
                  <a:cubicBezTo>
                    <a:pt x="223" y="88"/>
                    <a:pt x="246" y="88"/>
                    <a:pt x="269" y="88"/>
                  </a:cubicBezTo>
                  <a:cubicBezTo>
                    <a:pt x="279" y="88"/>
                    <a:pt x="280" y="89"/>
                    <a:pt x="280" y="97"/>
                  </a:cubicBezTo>
                  <a:cubicBezTo>
                    <a:pt x="280" y="234"/>
                    <a:pt x="280" y="370"/>
                    <a:pt x="280" y="507"/>
                  </a:cubicBezTo>
                  <a:cubicBezTo>
                    <a:pt x="280" y="516"/>
                    <a:pt x="279" y="517"/>
                    <a:pt x="270" y="517"/>
                  </a:cubicBezTo>
                  <a:cubicBezTo>
                    <a:pt x="247" y="517"/>
                    <a:pt x="224" y="517"/>
                    <a:pt x="201" y="517"/>
                  </a:cubicBezTo>
                  <a:cubicBezTo>
                    <a:pt x="192" y="517"/>
                    <a:pt x="190" y="516"/>
                    <a:pt x="190" y="507"/>
                  </a:cubicBezTo>
                  <a:cubicBezTo>
                    <a:pt x="190" y="371"/>
                    <a:pt x="190" y="234"/>
                    <a:pt x="190" y="97"/>
                  </a:cubicBezTo>
                  <a:cubicBezTo>
                    <a:pt x="190" y="89"/>
                    <a:pt x="191" y="88"/>
                    <a:pt x="199" y="88"/>
                  </a:cubicBezTo>
                  <a:close/>
                  <a:moveTo>
                    <a:pt x="429" y="367"/>
                  </a:moveTo>
                  <a:cubicBezTo>
                    <a:pt x="429" y="367"/>
                    <a:pt x="429" y="367"/>
                    <a:pt x="429" y="367"/>
                  </a:cubicBezTo>
                  <a:cubicBezTo>
                    <a:pt x="448" y="367"/>
                    <a:pt x="468" y="367"/>
                    <a:pt x="487" y="367"/>
                  </a:cubicBezTo>
                  <a:cubicBezTo>
                    <a:pt x="502" y="367"/>
                    <a:pt x="504" y="368"/>
                    <a:pt x="504" y="382"/>
                  </a:cubicBezTo>
                  <a:cubicBezTo>
                    <a:pt x="504" y="423"/>
                    <a:pt x="504" y="465"/>
                    <a:pt x="504" y="506"/>
                  </a:cubicBezTo>
                  <a:cubicBezTo>
                    <a:pt x="504" y="516"/>
                    <a:pt x="503" y="518"/>
                    <a:pt x="494" y="518"/>
                  </a:cubicBezTo>
                  <a:cubicBezTo>
                    <a:pt x="471" y="518"/>
                    <a:pt x="448" y="518"/>
                    <a:pt x="425" y="518"/>
                  </a:cubicBezTo>
                  <a:cubicBezTo>
                    <a:pt x="415" y="518"/>
                    <a:pt x="414" y="517"/>
                    <a:pt x="414" y="506"/>
                  </a:cubicBezTo>
                  <a:cubicBezTo>
                    <a:pt x="414" y="464"/>
                    <a:pt x="414" y="423"/>
                    <a:pt x="414" y="382"/>
                  </a:cubicBezTo>
                  <a:cubicBezTo>
                    <a:pt x="414" y="368"/>
                    <a:pt x="416" y="367"/>
                    <a:pt x="429" y="367"/>
                  </a:cubicBezTo>
                  <a:close/>
                  <a:moveTo>
                    <a:pt x="23" y="0"/>
                  </a:moveTo>
                  <a:cubicBezTo>
                    <a:pt x="23" y="0"/>
                    <a:pt x="23" y="0"/>
                    <a:pt x="23" y="0"/>
                  </a:cubicBezTo>
                  <a:cubicBezTo>
                    <a:pt x="22" y="0"/>
                    <a:pt x="22" y="0"/>
                    <a:pt x="22" y="0"/>
                  </a:cubicBezTo>
                  <a:cubicBezTo>
                    <a:pt x="21" y="1"/>
                    <a:pt x="21" y="2"/>
                    <a:pt x="20" y="4"/>
                  </a:cubicBezTo>
                  <a:cubicBezTo>
                    <a:pt x="14" y="15"/>
                    <a:pt x="8" y="27"/>
                    <a:pt x="2" y="38"/>
                  </a:cubicBezTo>
                  <a:cubicBezTo>
                    <a:pt x="0" y="42"/>
                    <a:pt x="1" y="43"/>
                    <a:pt x="6" y="43"/>
                  </a:cubicBezTo>
                  <a:cubicBezTo>
                    <a:pt x="8" y="43"/>
                    <a:pt x="10" y="43"/>
                    <a:pt x="12" y="43"/>
                  </a:cubicBezTo>
                  <a:cubicBezTo>
                    <a:pt x="14" y="43"/>
                    <a:pt x="14" y="44"/>
                    <a:pt x="14" y="46"/>
                  </a:cubicBezTo>
                  <a:cubicBezTo>
                    <a:pt x="14" y="220"/>
                    <a:pt x="14" y="395"/>
                    <a:pt x="14" y="569"/>
                  </a:cubicBezTo>
                  <a:cubicBezTo>
                    <a:pt x="14" y="576"/>
                    <a:pt x="16" y="578"/>
                    <a:pt x="25" y="578"/>
                  </a:cubicBezTo>
                  <a:cubicBezTo>
                    <a:pt x="200" y="578"/>
                    <a:pt x="374" y="578"/>
                    <a:pt x="548" y="578"/>
                  </a:cubicBezTo>
                  <a:cubicBezTo>
                    <a:pt x="551" y="578"/>
                    <a:pt x="551" y="579"/>
                    <a:pt x="551" y="581"/>
                  </a:cubicBezTo>
                  <a:cubicBezTo>
                    <a:pt x="551" y="583"/>
                    <a:pt x="551" y="585"/>
                    <a:pt x="551" y="587"/>
                  </a:cubicBezTo>
                  <a:cubicBezTo>
                    <a:pt x="551" y="592"/>
                    <a:pt x="553" y="593"/>
                    <a:pt x="556" y="591"/>
                  </a:cubicBezTo>
                  <a:cubicBezTo>
                    <a:pt x="568" y="585"/>
                    <a:pt x="579" y="580"/>
                    <a:pt x="591" y="574"/>
                  </a:cubicBezTo>
                  <a:cubicBezTo>
                    <a:pt x="596" y="571"/>
                    <a:pt x="595" y="570"/>
                    <a:pt x="591" y="568"/>
                  </a:cubicBezTo>
                  <a:cubicBezTo>
                    <a:pt x="579" y="562"/>
                    <a:pt x="568" y="556"/>
                    <a:pt x="557" y="550"/>
                  </a:cubicBezTo>
                  <a:cubicBezTo>
                    <a:pt x="552" y="548"/>
                    <a:pt x="551" y="548"/>
                    <a:pt x="551" y="554"/>
                  </a:cubicBezTo>
                  <a:cubicBezTo>
                    <a:pt x="551" y="556"/>
                    <a:pt x="551" y="557"/>
                    <a:pt x="551" y="558"/>
                  </a:cubicBezTo>
                  <a:cubicBezTo>
                    <a:pt x="551" y="561"/>
                    <a:pt x="551" y="561"/>
                    <a:pt x="548" y="561"/>
                  </a:cubicBezTo>
                  <a:cubicBezTo>
                    <a:pt x="379" y="561"/>
                    <a:pt x="210" y="561"/>
                    <a:pt x="42" y="561"/>
                  </a:cubicBezTo>
                  <a:cubicBezTo>
                    <a:pt x="34" y="561"/>
                    <a:pt x="31" y="560"/>
                    <a:pt x="31" y="552"/>
                  </a:cubicBezTo>
                  <a:cubicBezTo>
                    <a:pt x="31" y="383"/>
                    <a:pt x="31" y="215"/>
                    <a:pt x="31" y="46"/>
                  </a:cubicBezTo>
                  <a:cubicBezTo>
                    <a:pt x="31" y="43"/>
                    <a:pt x="32" y="43"/>
                    <a:pt x="35" y="43"/>
                  </a:cubicBezTo>
                  <a:cubicBezTo>
                    <a:pt x="36" y="43"/>
                    <a:pt x="38" y="43"/>
                    <a:pt x="39" y="43"/>
                  </a:cubicBezTo>
                  <a:cubicBezTo>
                    <a:pt x="45" y="43"/>
                    <a:pt x="45" y="42"/>
                    <a:pt x="43" y="37"/>
                  </a:cubicBezTo>
                  <a:cubicBezTo>
                    <a:pt x="37" y="26"/>
                    <a:pt x="31" y="15"/>
                    <a:pt x="25" y="4"/>
                  </a:cubicBezTo>
                  <a:cubicBezTo>
                    <a:pt x="24" y="2"/>
                    <a:pt x="24" y="1"/>
                    <a:pt x="23" y="0"/>
                  </a:cubicBezTo>
                  <a:close/>
                  <a:moveTo>
                    <a:pt x="309" y="194"/>
                  </a:moveTo>
                  <a:cubicBezTo>
                    <a:pt x="309" y="194"/>
                    <a:pt x="309" y="194"/>
                    <a:pt x="309" y="194"/>
                  </a:cubicBezTo>
                  <a:cubicBezTo>
                    <a:pt x="332" y="194"/>
                    <a:pt x="356" y="194"/>
                    <a:pt x="380" y="194"/>
                  </a:cubicBezTo>
                  <a:cubicBezTo>
                    <a:pt x="389" y="194"/>
                    <a:pt x="390" y="195"/>
                    <a:pt x="390" y="201"/>
                  </a:cubicBezTo>
                  <a:cubicBezTo>
                    <a:pt x="390" y="304"/>
                    <a:pt x="390" y="406"/>
                    <a:pt x="390" y="509"/>
                  </a:cubicBezTo>
                  <a:cubicBezTo>
                    <a:pt x="390" y="516"/>
                    <a:pt x="387" y="517"/>
                    <a:pt x="379" y="517"/>
                  </a:cubicBezTo>
                  <a:cubicBezTo>
                    <a:pt x="356" y="517"/>
                    <a:pt x="333" y="517"/>
                    <a:pt x="310" y="517"/>
                  </a:cubicBezTo>
                  <a:cubicBezTo>
                    <a:pt x="300" y="517"/>
                    <a:pt x="300" y="516"/>
                    <a:pt x="300" y="508"/>
                  </a:cubicBezTo>
                  <a:cubicBezTo>
                    <a:pt x="300" y="406"/>
                    <a:pt x="300" y="304"/>
                    <a:pt x="300" y="202"/>
                  </a:cubicBezTo>
                  <a:cubicBezTo>
                    <a:pt x="300" y="194"/>
                    <a:pt x="300" y="194"/>
                    <a:pt x="309" y="194"/>
                  </a:cubicBezTo>
                  <a:close/>
                  <a:moveTo>
                    <a:pt x="89" y="302"/>
                  </a:moveTo>
                  <a:cubicBezTo>
                    <a:pt x="89" y="302"/>
                    <a:pt x="89" y="302"/>
                    <a:pt x="89" y="302"/>
                  </a:cubicBezTo>
                  <a:cubicBezTo>
                    <a:pt x="112" y="302"/>
                    <a:pt x="136" y="302"/>
                    <a:pt x="159" y="302"/>
                  </a:cubicBezTo>
                  <a:cubicBezTo>
                    <a:pt x="168" y="302"/>
                    <a:pt x="169" y="302"/>
                    <a:pt x="169" y="311"/>
                  </a:cubicBezTo>
                  <a:cubicBezTo>
                    <a:pt x="169" y="377"/>
                    <a:pt x="169" y="442"/>
                    <a:pt x="169" y="507"/>
                  </a:cubicBezTo>
                  <a:cubicBezTo>
                    <a:pt x="169" y="516"/>
                    <a:pt x="168" y="517"/>
                    <a:pt x="160" y="517"/>
                  </a:cubicBezTo>
                  <a:cubicBezTo>
                    <a:pt x="137" y="517"/>
                    <a:pt x="113" y="517"/>
                    <a:pt x="90" y="517"/>
                  </a:cubicBezTo>
                  <a:cubicBezTo>
                    <a:pt x="81" y="517"/>
                    <a:pt x="79" y="516"/>
                    <a:pt x="79" y="507"/>
                  </a:cubicBezTo>
                  <a:cubicBezTo>
                    <a:pt x="79" y="442"/>
                    <a:pt x="79" y="376"/>
                    <a:pt x="79" y="311"/>
                  </a:cubicBezTo>
                  <a:cubicBezTo>
                    <a:pt x="79" y="302"/>
                    <a:pt x="80" y="302"/>
                    <a:pt x="89" y="302"/>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94" name="组合 93"/>
          <p:cNvGrpSpPr/>
          <p:nvPr/>
        </p:nvGrpSpPr>
        <p:grpSpPr>
          <a:xfrm>
            <a:off x="6828651" y="2855277"/>
            <a:ext cx="532845" cy="868627"/>
            <a:chOff x="6422123" y="2904172"/>
            <a:chExt cx="532845" cy="868627"/>
          </a:xfrm>
          <a:solidFill>
            <a:schemeClr val="bg1">
              <a:lumMod val="95000"/>
            </a:schemeClr>
          </a:solidFill>
        </p:grpSpPr>
        <p:sp>
          <p:nvSpPr>
            <p:cNvPr id="95" name="Freeform 18"/>
            <p:cNvSpPr>
              <a:spLocks noEditPoints="1"/>
            </p:cNvSpPr>
            <p:nvPr/>
          </p:nvSpPr>
          <p:spPr bwMode="auto">
            <a:xfrm>
              <a:off x="6422123" y="2904172"/>
              <a:ext cx="532845" cy="868627"/>
            </a:xfrm>
            <a:custGeom>
              <a:avLst/>
              <a:gdLst>
                <a:gd name="T0" fmla="*/ 23 w 366"/>
                <a:gd name="T1" fmla="*/ 156 h 597"/>
                <a:gd name="T2" fmla="*/ 100 w 366"/>
                <a:gd name="T3" fmla="*/ 252 h 597"/>
                <a:gd name="T4" fmla="*/ 42 w 366"/>
                <a:gd name="T5" fmla="*/ 255 h 597"/>
                <a:gd name="T6" fmla="*/ 356 w 366"/>
                <a:gd name="T7" fmla="*/ 46 h 597"/>
                <a:gd name="T8" fmla="*/ 347 w 366"/>
                <a:gd name="T9" fmla="*/ 87 h 597"/>
                <a:gd name="T10" fmla="*/ 290 w 366"/>
                <a:gd name="T11" fmla="*/ 80 h 597"/>
                <a:gd name="T12" fmla="*/ 340 w 366"/>
                <a:gd name="T13" fmla="*/ 113 h 597"/>
                <a:gd name="T14" fmla="*/ 346 w 366"/>
                <a:gd name="T15" fmla="*/ 114 h 597"/>
                <a:gd name="T16" fmla="*/ 342 w 366"/>
                <a:gd name="T17" fmla="*/ 232 h 597"/>
                <a:gd name="T18" fmla="*/ 270 w 366"/>
                <a:gd name="T19" fmla="*/ 253 h 597"/>
                <a:gd name="T20" fmla="*/ 319 w 366"/>
                <a:gd name="T21" fmla="*/ 260 h 597"/>
                <a:gd name="T22" fmla="*/ 338 w 366"/>
                <a:gd name="T23" fmla="*/ 116 h 597"/>
                <a:gd name="T24" fmla="*/ 270 w 366"/>
                <a:gd name="T25" fmla="*/ 253 h 597"/>
                <a:gd name="T26" fmla="*/ 78 w 366"/>
                <a:gd name="T27" fmla="*/ 578 h 597"/>
                <a:gd name="T28" fmla="*/ 309 w 366"/>
                <a:gd name="T29" fmla="*/ 575 h 597"/>
                <a:gd name="T30" fmla="*/ 40 w 366"/>
                <a:gd name="T31" fmla="*/ 264 h 597"/>
                <a:gd name="T32" fmla="*/ 221 w 366"/>
                <a:gd name="T33" fmla="*/ 100 h 597"/>
                <a:gd name="T34" fmla="*/ 239 w 366"/>
                <a:gd name="T35" fmla="*/ 39 h 597"/>
                <a:gd name="T36" fmla="*/ 196 w 366"/>
                <a:gd name="T37" fmla="*/ 69 h 597"/>
                <a:gd name="T38" fmla="*/ 205 w 366"/>
                <a:gd name="T39" fmla="*/ 253 h 597"/>
                <a:gd name="T40" fmla="*/ 209 w 366"/>
                <a:gd name="T41" fmla="*/ 128 h 597"/>
                <a:gd name="T42" fmla="*/ 263 w 366"/>
                <a:gd name="T43" fmla="*/ 136 h 597"/>
                <a:gd name="T44" fmla="*/ 263 w 366"/>
                <a:gd name="T45" fmla="*/ 104 h 597"/>
                <a:gd name="T46" fmla="*/ 209 w 366"/>
                <a:gd name="T47" fmla="*/ 111 h 597"/>
                <a:gd name="T48" fmla="*/ 206 w 366"/>
                <a:gd name="T49" fmla="*/ 67 h 597"/>
                <a:gd name="T50" fmla="*/ 163 w 366"/>
                <a:gd name="T51" fmla="*/ 90 h 597"/>
                <a:gd name="T52" fmla="*/ 175 w 366"/>
                <a:gd name="T53" fmla="*/ 252 h 597"/>
                <a:gd name="T54" fmla="*/ 126 w 366"/>
                <a:gd name="T55" fmla="*/ 260 h 597"/>
                <a:gd name="T56" fmla="*/ 137 w 366"/>
                <a:gd name="T57" fmla="*/ 37 h 597"/>
                <a:gd name="T58" fmla="*/ 186 w 366"/>
                <a:gd name="T59" fmla="*/ 254 h 597"/>
                <a:gd name="T60" fmla="*/ 57 w 366"/>
                <a:gd name="T61" fmla="*/ 105 h 597"/>
                <a:gd name="T62" fmla="*/ 14 w 366"/>
                <a:gd name="T63" fmla="*/ 115 h 597"/>
                <a:gd name="T64" fmla="*/ 68 w 366"/>
                <a:gd name="T65" fmla="*/ 72 h 597"/>
                <a:gd name="T66" fmla="*/ 112 w 366"/>
                <a:gd name="T67" fmla="*/ 253 h 597"/>
                <a:gd name="T68" fmla="*/ 74 w 366"/>
                <a:gd name="T69" fmla="*/ 136 h 597"/>
                <a:gd name="T70" fmla="*/ 22 w 366"/>
                <a:gd name="T71" fmla="*/ 154 h 597"/>
                <a:gd name="T72" fmla="*/ 14 w 366"/>
                <a:gd name="T73" fmla="*/ 124 h 597"/>
                <a:gd name="T74" fmla="*/ 68 w 366"/>
                <a:gd name="T75" fmla="*/ 114 h 597"/>
                <a:gd name="T76" fmla="*/ 326 w 366"/>
                <a:gd name="T77" fmla="*/ 15 h 597"/>
                <a:gd name="T78" fmla="*/ 301 w 366"/>
                <a:gd name="T79" fmla="*/ 73 h 597"/>
                <a:gd name="T80" fmla="*/ 209 w 366"/>
                <a:gd name="T81" fmla="*/ 250 h 597"/>
                <a:gd name="T82" fmla="*/ 262 w 366"/>
                <a:gd name="T83" fmla="*/ 139 h 597"/>
                <a:gd name="T84" fmla="*/ 260 w 366"/>
                <a:gd name="T85" fmla="*/ 26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597">
                  <a:moveTo>
                    <a:pt x="42" y="255"/>
                  </a:moveTo>
                  <a:cubicBezTo>
                    <a:pt x="19" y="162"/>
                    <a:pt x="19" y="162"/>
                    <a:pt x="19" y="162"/>
                  </a:cubicBezTo>
                  <a:cubicBezTo>
                    <a:pt x="18" y="159"/>
                    <a:pt x="19" y="158"/>
                    <a:pt x="23" y="156"/>
                  </a:cubicBezTo>
                  <a:cubicBezTo>
                    <a:pt x="38" y="152"/>
                    <a:pt x="53" y="149"/>
                    <a:pt x="69" y="145"/>
                  </a:cubicBezTo>
                  <a:cubicBezTo>
                    <a:pt x="72" y="144"/>
                    <a:pt x="74" y="145"/>
                    <a:pt x="75" y="149"/>
                  </a:cubicBezTo>
                  <a:cubicBezTo>
                    <a:pt x="100" y="252"/>
                    <a:pt x="100" y="252"/>
                    <a:pt x="100" y="252"/>
                  </a:cubicBezTo>
                  <a:cubicBezTo>
                    <a:pt x="101" y="256"/>
                    <a:pt x="98" y="260"/>
                    <a:pt x="94" y="260"/>
                  </a:cubicBezTo>
                  <a:cubicBezTo>
                    <a:pt x="49" y="260"/>
                    <a:pt x="49" y="260"/>
                    <a:pt x="49" y="260"/>
                  </a:cubicBezTo>
                  <a:cubicBezTo>
                    <a:pt x="45" y="260"/>
                    <a:pt x="43" y="258"/>
                    <a:pt x="42" y="255"/>
                  </a:cubicBezTo>
                  <a:close/>
                  <a:moveTo>
                    <a:pt x="365" y="49"/>
                  </a:moveTo>
                  <a:cubicBezTo>
                    <a:pt x="366" y="48"/>
                    <a:pt x="365" y="47"/>
                    <a:pt x="363" y="47"/>
                  </a:cubicBezTo>
                  <a:cubicBezTo>
                    <a:pt x="361" y="47"/>
                    <a:pt x="358" y="46"/>
                    <a:pt x="356" y="46"/>
                  </a:cubicBezTo>
                  <a:cubicBezTo>
                    <a:pt x="354" y="46"/>
                    <a:pt x="354" y="46"/>
                    <a:pt x="354" y="48"/>
                  </a:cubicBezTo>
                  <a:cubicBezTo>
                    <a:pt x="352" y="61"/>
                    <a:pt x="350" y="74"/>
                    <a:pt x="349" y="87"/>
                  </a:cubicBezTo>
                  <a:cubicBezTo>
                    <a:pt x="348" y="91"/>
                    <a:pt x="347" y="92"/>
                    <a:pt x="347" y="87"/>
                  </a:cubicBezTo>
                  <a:cubicBezTo>
                    <a:pt x="347" y="83"/>
                    <a:pt x="347" y="83"/>
                    <a:pt x="344" y="83"/>
                  </a:cubicBezTo>
                  <a:cubicBezTo>
                    <a:pt x="328" y="81"/>
                    <a:pt x="311" y="79"/>
                    <a:pt x="295" y="77"/>
                  </a:cubicBezTo>
                  <a:cubicBezTo>
                    <a:pt x="291" y="76"/>
                    <a:pt x="291" y="76"/>
                    <a:pt x="290" y="80"/>
                  </a:cubicBezTo>
                  <a:cubicBezTo>
                    <a:pt x="290" y="87"/>
                    <a:pt x="289" y="95"/>
                    <a:pt x="288" y="102"/>
                  </a:cubicBezTo>
                  <a:cubicBezTo>
                    <a:pt x="287" y="107"/>
                    <a:pt x="288" y="107"/>
                    <a:pt x="291" y="108"/>
                  </a:cubicBezTo>
                  <a:cubicBezTo>
                    <a:pt x="308" y="110"/>
                    <a:pt x="324" y="111"/>
                    <a:pt x="340" y="113"/>
                  </a:cubicBezTo>
                  <a:cubicBezTo>
                    <a:pt x="343" y="114"/>
                    <a:pt x="344" y="113"/>
                    <a:pt x="344" y="109"/>
                  </a:cubicBezTo>
                  <a:cubicBezTo>
                    <a:pt x="345" y="105"/>
                    <a:pt x="347" y="106"/>
                    <a:pt x="346" y="110"/>
                  </a:cubicBezTo>
                  <a:cubicBezTo>
                    <a:pt x="346" y="114"/>
                    <a:pt x="346" y="114"/>
                    <a:pt x="346" y="114"/>
                  </a:cubicBezTo>
                  <a:cubicBezTo>
                    <a:pt x="341" y="152"/>
                    <a:pt x="337" y="189"/>
                    <a:pt x="333" y="227"/>
                  </a:cubicBezTo>
                  <a:cubicBezTo>
                    <a:pt x="332" y="230"/>
                    <a:pt x="332" y="231"/>
                    <a:pt x="334" y="231"/>
                  </a:cubicBezTo>
                  <a:cubicBezTo>
                    <a:pt x="337" y="231"/>
                    <a:pt x="339" y="232"/>
                    <a:pt x="342" y="232"/>
                  </a:cubicBezTo>
                  <a:cubicBezTo>
                    <a:pt x="344" y="232"/>
                    <a:pt x="344" y="232"/>
                    <a:pt x="344" y="230"/>
                  </a:cubicBezTo>
                  <a:cubicBezTo>
                    <a:pt x="351" y="169"/>
                    <a:pt x="358" y="110"/>
                    <a:pt x="365" y="49"/>
                  </a:cubicBezTo>
                  <a:close/>
                  <a:moveTo>
                    <a:pt x="270" y="253"/>
                  </a:moveTo>
                  <a:cubicBezTo>
                    <a:pt x="270" y="254"/>
                    <a:pt x="270" y="256"/>
                    <a:pt x="272" y="258"/>
                  </a:cubicBezTo>
                  <a:cubicBezTo>
                    <a:pt x="273" y="259"/>
                    <a:pt x="275" y="260"/>
                    <a:pt x="277" y="260"/>
                  </a:cubicBezTo>
                  <a:cubicBezTo>
                    <a:pt x="319" y="260"/>
                    <a:pt x="319" y="260"/>
                    <a:pt x="319" y="260"/>
                  </a:cubicBezTo>
                  <a:cubicBezTo>
                    <a:pt x="327" y="260"/>
                    <a:pt x="327" y="259"/>
                    <a:pt x="328" y="251"/>
                  </a:cubicBezTo>
                  <a:cubicBezTo>
                    <a:pt x="343" y="121"/>
                    <a:pt x="343" y="121"/>
                    <a:pt x="343" y="121"/>
                  </a:cubicBezTo>
                  <a:cubicBezTo>
                    <a:pt x="343" y="117"/>
                    <a:pt x="342" y="116"/>
                    <a:pt x="338" y="116"/>
                  </a:cubicBezTo>
                  <a:cubicBezTo>
                    <a:pt x="323" y="114"/>
                    <a:pt x="308" y="112"/>
                    <a:pt x="292" y="111"/>
                  </a:cubicBezTo>
                  <a:cubicBezTo>
                    <a:pt x="287" y="110"/>
                    <a:pt x="287" y="111"/>
                    <a:pt x="286" y="115"/>
                  </a:cubicBezTo>
                  <a:lnTo>
                    <a:pt x="270" y="253"/>
                  </a:lnTo>
                  <a:close/>
                  <a:moveTo>
                    <a:pt x="40" y="264"/>
                  </a:moveTo>
                  <a:cubicBezTo>
                    <a:pt x="29" y="266"/>
                    <a:pt x="28" y="271"/>
                    <a:pt x="31" y="286"/>
                  </a:cubicBezTo>
                  <a:cubicBezTo>
                    <a:pt x="47" y="383"/>
                    <a:pt x="62" y="481"/>
                    <a:pt x="78" y="578"/>
                  </a:cubicBezTo>
                  <a:cubicBezTo>
                    <a:pt x="81" y="595"/>
                    <a:pt x="87" y="597"/>
                    <a:pt x="108" y="597"/>
                  </a:cubicBezTo>
                  <a:cubicBezTo>
                    <a:pt x="165" y="597"/>
                    <a:pt x="223" y="597"/>
                    <a:pt x="280" y="597"/>
                  </a:cubicBezTo>
                  <a:cubicBezTo>
                    <a:pt x="302" y="597"/>
                    <a:pt x="306" y="594"/>
                    <a:pt x="309" y="575"/>
                  </a:cubicBezTo>
                  <a:cubicBezTo>
                    <a:pt x="321" y="478"/>
                    <a:pt x="333" y="382"/>
                    <a:pt x="346" y="285"/>
                  </a:cubicBezTo>
                  <a:cubicBezTo>
                    <a:pt x="348" y="271"/>
                    <a:pt x="344" y="266"/>
                    <a:pt x="331" y="264"/>
                  </a:cubicBezTo>
                  <a:lnTo>
                    <a:pt x="40" y="264"/>
                  </a:lnTo>
                  <a:close/>
                  <a:moveTo>
                    <a:pt x="239" y="39"/>
                  </a:moveTo>
                  <a:cubicBezTo>
                    <a:pt x="216" y="39"/>
                    <a:pt x="216" y="76"/>
                    <a:pt x="216" y="96"/>
                  </a:cubicBezTo>
                  <a:cubicBezTo>
                    <a:pt x="216" y="100"/>
                    <a:pt x="217" y="100"/>
                    <a:pt x="221" y="100"/>
                  </a:cubicBezTo>
                  <a:cubicBezTo>
                    <a:pt x="233" y="100"/>
                    <a:pt x="245" y="100"/>
                    <a:pt x="257" y="101"/>
                  </a:cubicBezTo>
                  <a:cubicBezTo>
                    <a:pt x="261" y="101"/>
                    <a:pt x="261" y="100"/>
                    <a:pt x="261" y="96"/>
                  </a:cubicBezTo>
                  <a:cubicBezTo>
                    <a:pt x="261" y="75"/>
                    <a:pt x="262" y="39"/>
                    <a:pt x="239" y="39"/>
                  </a:cubicBezTo>
                  <a:close/>
                  <a:moveTo>
                    <a:pt x="206" y="67"/>
                  </a:moveTo>
                  <a:cubicBezTo>
                    <a:pt x="204" y="67"/>
                    <a:pt x="201" y="67"/>
                    <a:pt x="198" y="67"/>
                  </a:cubicBezTo>
                  <a:cubicBezTo>
                    <a:pt x="197" y="67"/>
                    <a:pt x="196" y="67"/>
                    <a:pt x="196" y="69"/>
                  </a:cubicBezTo>
                  <a:cubicBezTo>
                    <a:pt x="196" y="129"/>
                    <a:pt x="195" y="190"/>
                    <a:pt x="195" y="250"/>
                  </a:cubicBezTo>
                  <a:cubicBezTo>
                    <a:pt x="195" y="253"/>
                    <a:pt x="195" y="253"/>
                    <a:pt x="197" y="253"/>
                  </a:cubicBezTo>
                  <a:cubicBezTo>
                    <a:pt x="200" y="253"/>
                    <a:pt x="203" y="253"/>
                    <a:pt x="205" y="253"/>
                  </a:cubicBezTo>
                  <a:cubicBezTo>
                    <a:pt x="207" y="253"/>
                    <a:pt x="207" y="253"/>
                    <a:pt x="207" y="249"/>
                  </a:cubicBezTo>
                  <a:cubicBezTo>
                    <a:pt x="207" y="210"/>
                    <a:pt x="208" y="170"/>
                    <a:pt x="208" y="130"/>
                  </a:cubicBezTo>
                  <a:cubicBezTo>
                    <a:pt x="208" y="129"/>
                    <a:pt x="208" y="128"/>
                    <a:pt x="209" y="128"/>
                  </a:cubicBezTo>
                  <a:cubicBezTo>
                    <a:pt x="210" y="128"/>
                    <a:pt x="210" y="129"/>
                    <a:pt x="210" y="131"/>
                  </a:cubicBezTo>
                  <a:cubicBezTo>
                    <a:pt x="210" y="135"/>
                    <a:pt x="210" y="135"/>
                    <a:pt x="214" y="135"/>
                  </a:cubicBezTo>
                  <a:cubicBezTo>
                    <a:pt x="230" y="136"/>
                    <a:pt x="246" y="136"/>
                    <a:pt x="263" y="136"/>
                  </a:cubicBezTo>
                  <a:cubicBezTo>
                    <a:pt x="266" y="136"/>
                    <a:pt x="267" y="135"/>
                    <a:pt x="267" y="131"/>
                  </a:cubicBezTo>
                  <a:cubicBezTo>
                    <a:pt x="267" y="123"/>
                    <a:pt x="267" y="116"/>
                    <a:pt x="267" y="108"/>
                  </a:cubicBezTo>
                  <a:cubicBezTo>
                    <a:pt x="267" y="105"/>
                    <a:pt x="266" y="104"/>
                    <a:pt x="263" y="104"/>
                  </a:cubicBezTo>
                  <a:cubicBezTo>
                    <a:pt x="246" y="104"/>
                    <a:pt x="230" y="104"/>
                    <a:pt x="214" y="104"/>
                  </a:cubicBezTo>
                  <a:cubicBezTo>
                    <a:pt x="210" y="104"/>
                    <a:pt x="210" y="105"/>
                    <a:pt x="210" y="108"/>
                  </a:cubicBezTo>
                  <a:cubicBezTo>
                    <a:pt x="210" y="110"/>
                    <a:pt x="210" y="111"/>
                    <a:pt x="209" y="111"/>
                  </a:cubicBezTo>
                  <a:cubicBezTo>
                    <a:pt x="208" y="111"/>
                    <a:pt x="208" y="110"/>
                    <a:pt x="208" y="108"/>
                  </a:cubicBezTo>
                  <a:cubicBezTo>
                    <a:pt x="208" y="95"/>
                    <a:pt x="208" y="82"/>
                    <a:pt x="208" y="69"/>
                  </a:cubicBezTo>
                  <a:cubicBezTo>
                    <a:pt x="208" y="67"/>
                    <a:pt x="208" y="67"/>
                    <a:pt x="206" y="67"/>
                  </a:cubicBezTo>
                  <a:close/>
                  <a:moveTo>
                    <a:pt x="182" y="255"/>
                  </a:moveTo>
                  <a:cubicBezTo>
                    <a:pt x="181" y="252"/>
                    <a:pt x="182" y="250"/>
                    <a:pt x="182" y="244"/>
                  </a:cubicBezTo>
                  <a:cubicBezTo>
                    <a:pt x="188" y="208"/>
                    <a:pt x="180" y="113"/>
                    <a:pt x="163" y="90"/>
                  </a:cubicBezTo>
                  <a:cubicBezTo>
                    <a:pt x="157" y="82"/>
                    <a:pt x="155" y="78"/>
                    <a:pt x="157" y="87"/>
                  </a:cubicBezTo>
                  <a:cubicBezTo>
                    <a:pt x="158" y="94"/>
                    <a:pt x="158" y="97"/>
                    <a:pt x="157" y="102"/>
                  </a:cubicBezTo>
                  <a:cubicBezTo>
                    <a:pt x="151" y="133"/>
                    <a:pt x="168" y="219"/>
                    <a:pt x="175" y="252"/>
                  </a:cubicBezTo>
                  <a:cubicBezTo>
                    <a:pt x="175" y="254"/>
                    <a:pt x="175" y="256"/>
                    <a:pt x="173" y="257"/>
                  </a:cubicBezTo>
                  <a:cubicBezTo>
                    <a:pt x="172" y="259"/>
                    <a:pt x="170" y="260"/>
                    <a:pt x="168" y="260"/>
                  </a:cubicBezTo>
                  <a:cubicBezTo>
                    <a:pt x="126" y="260"/>
                    <a:pt x="126" y="260"/>
                    <a:pt x="126" y="260"/>
                  </a:cubicBezTo>
                  <a:cubicBezTo>
                    <a:pt x="123" y="260"/>
                    <a:pt x="121" y="258"/>
                    <a:pt x="120" y="255"/>
                  </a:cubicBezTo>
                  <a:cubicBezTo>
                    <a:pt x="90" y="142"/>
                    <a:pt x="64" y="12"/>
                    <a:pt x="99" y="4"/>
                  </a:cubicBezTo>
                  <a:cubicBezTo>
                    <a:pt x="115" y="0"/>
                    <a:pt x="131" y="27"/>
                    <a:pt x="137" y="37"/>
                  </a:cubicBezTo>
                  <a:cubicBezTo>
                    <a:pt x="149" y="57"/>
                    <a:pt x="157" y="68"/>
                    <a:pt x="167" y="86"/>
                  </a:cubicBezTo>
                  <a:cubicBezTo>
                    <a:pt x="181" y="114"/>
                    <a:pt x="193" y="210"/>
                    <a:pt x="185" y="245"/>
                  </a:cubicBezTo>
                  <a:cubicBezTo>
                    <a:pt x="185" y="249"/>
                    <a:pt x="185" y="251"/>
                    <a:pt x="186" y="254"/>
                  </a:cubicBezTo>
                  <a:cubicBezTo>
                    <a:pt x="187" y="256"/>
                    <a:pt x="183" y="258"/>
                    <a:pt x="182" y="255"/>
                  </a:cubicBezTo>
                  <a:close/>
                  <a:moveTo>
                    <a:pt x="22" y="54"/>
                  </a:moveTo>
                  <a:cubicBezTo>
                    <a:pt x="45" y="49"/>
                    <a:pt x="53" y="89"/>
                    <a:pt x="57" y="105"/>
                  </a:cubicBezTo>
                  <a:cubicBezTo>
                    <a:pt x="58" y="108"/>
                    <a:pt x="58" y="109"/>
                    <a:pt x="54" y="110"/>
                  </a:cubicBezTo>
                  <a:cubicBezTo>
                    <a:pt x="42" y="112"/>
                    <a:pt x="31" y="115"/>
                    <a:pt x="19" y="118"/>
                  </a:cubicBezTo>
                  <a:cubicBezTo>
                    <a:pt x="15" y="119"/>
                    <a:pt x="15" y="119"/>
                    <a:pt x="14" y="115"/>
                  </a:cubicBezTo>
                  <a:cubicBezTo>
                    <a:pt x="9" y="95"/>
                    <a:pt x="0" y="60"/>
                    <a:pt x="22" y="54"/>
                  </a:cubicBezTo>
                  <a:close/>
                  <a:moveTo>
                    <a:pt x="61" y="74"/>
                  </a:moveTo>
                  <a:cubicBezTo>
                    <a:pt x="63" y="73"/>
                    <a:pt x="65" y="73"/>
                    <a:pt x="68" y="72"/>
                  </a:cubicBezTo>
                  <a:cubicBezTo>
                    <a:pt x="70" y="71"/>
                    <a:pt x="70" y="72"/>
                    <a:pt x="71" y="73"/>
                  </a:cubicBezTo>
                  <a:cubicBezTo>
                    <a:pt x="85" y="132"/>
                    <a:pt x="99" y="191"/>
                    <a:pt x="114" y="249"/>
                  </a:cubicBezTo>
                  <a:cubicBezTo>
                    <a:pt x="115" y="252"/>
                    <a:pt x="115" y="252"/>
                    <a:pt x="112" y="253"/>
                  </a:cubicBezTo>
                  <a:cubicBezTo>
                    <a:pt x="110" y="253"/>
                    <a:pt x="108" y="254"/>
                    <a:pt x="105" y="254"/>
                  </a:cubicBezTo>
                  <a:cubicBezTo>
                    <a:pt x="103" y="255"/>
                    <a:pt x="103" y="254"/>
                    <a:pt x="102" y="252"/>
                  </a:cubicBezTo>
                  <a:cubicBezTo>
                    <a:pt x="93" y="213"/>
                    <a:pt x="83" y="175"/>
                    <a:pt x="74" y="136"/>
                  </a:cubicBezTo>
                  <a:cubicBezTo>
                    <a:pt x="73" y="133"/>
                    <a:pt x="71" y="133"/>
                    <a:pt x="72" y="137"/>
                  </a:cubicBezTo>
                  <a:cubicBezTo>
                    <a:pt x="73" y="141"/>
                    <a:pt x="72" y="141"/>
                    <a:pt x="69" y="142"/>
                  </a:cubicBezTo>
                  <a:cubicBezTo>
                    <a:pt x="53" y="146"/>
                    <a:pt x="37" y="150"/>
                    <a:pt x="22" y="154"/>
                  </a:cubicBezTo>
                  <a:cubicBezTo>
                    <a:pt x="18" y="155"/>
                    <a:pt x="17" y="155"/>
                    <a:pt x="16" y="150"/>
                  </a:cubicBezTo>
                  <a:cubicBezTo>
                    <a:pt x="14" y="143"/>
                    <a:pt x="13" y="136"/>
                    <a:pt x="11" y="128"/>
                  </a:cubicBezTo>
                  <a:cubicBezTo>
                    <a:pt x="10" y="125"/>
                    <a:pt x="11" y="125"/>
                    <a:pt x="14" y="124"/>
                  </a:cubicBezTo>
                  <a:cubicBezTo>
                    <a:pt x="30" y="120"/>
                    <a:pt x="46" y="116"/>
                    <a:pt x="62" y="112"/>
                  </a:cubicBezTo>
                  <a:cubicBezTo>
                    <a:pt x="65" y="111"/>
                    <a:pt x="65" y="111"/>
                    <a:pt x="66" y="115"/>
                  </a:cubicBezTo>
                  <a:cubicBezTo>
                    <a:pt x="67" y="119"/>
                    <a:pt x="69" y="118"/>
                    <a:pt x="68" y="114"/>
                  </a:cubicBezTo>
                  <a:cubicBezTo>
                    <a:pt x="65" y="101"/>
                    <a:pt x="62" y="89"/>
                    <a:pt x="59" y="76"/>
                  </a:cubicBezTo>
                  <a:cubicBezTo>
                    <a:pt x="59" y="75"/>
                    <a:pt x="59" y="74"/>
                    <a:pt x="61" y="74"/>
                  </a:cubicBezTo>
                  <a:close/>
                  <a:moveTo>
                    <a:pt x="326" y="15"/>
                  </a:moveTo>
                  <a:cubicBezTo>
                    <a:pt x="351" y="17"/>
                    <a:pt x="344" y="58"/>
                    <a:pt x="342" y="74"/>
                  </a:cubicBezTo>
                  <a:cubicBezTo>
                    <a:pt x="342" y="78"/>
                    <a:pt x="341" y="78"/>
                    <a:pt x="337" y="78"/>
                  </a:cubicBezTo>
                  <a:cubicBezTo>
                    <a:pt x="325" y="76"/>
                    <a:pt x="313" y="75"/>
                    <a:pt x="301" y="73"/>
                  </a:cubicBezTo>
                  <a:cubicBezTo>
                    <a:pt x="298" y="73"/>
                    <a:pt x="297" y="73"/>
                    <a:pt x="298" y="69"/>
                  </a:cubicBezTo>
                  <a:cubicBezTo>
                    <a:pt x="300" y="48"/>
                    <a:pt x="304" y="12"/>
                    <a:pt x="326" y="15"/>
                  </a:cubicBezTo>
                  <a:close/>
                  <a:moveTo>
                    <a:pt x="209" y="250"/>
                  </a:moveTo>
                  <a:cubicBezTo>
                    <a:pt x="210" y="143"/>
                    <a:pt x="210" y="143"/>
                    <a:pt x="210" y="143"/>
                  </a:cubicBezTo>
                  <a:cubicBezTo>
                    <a:pt x="210" y="139"/>
                    <a:pt x="211" y="138"/>
                    <a:pt x="215" y="138"/>
                  </a:cubicBezTo>
                  <a:cubicBezTo>
                    <a:pt x="231" y="138"/>
                    <a:pt x="246" y="138"/>
                    <a:pt x="262" y="139"/>
                  </a:cubicBezTo>
                  <a:cubicBezTo>
                    <a:pt x="266" y="139"/>
                    <a:pt x="267" y="139"/>
                    <a:pt x="267" y="143"/>
                  </a:cubicBezTo>
                  <a:cubicBezTo>
                    <a:pt x="266" y="253"/>
                    <a:pt x="266" y="253"/>
                    <a:pt x="266" y="253"/>
                  </a:cubicBezTo>
                  <a:cubicBezTo>
                    <a:pt x="266" y="257"/>
                    <a:pt x="263" y="260"/>
                    <a:pt x="260" y="260"/>
                  </a:cubicBezTo>
                  <a:cubicBezTo>
                    <a:pt x="216" y="260"/>
                    <a:pt x="216" y="260"/>
                    <a:pt x="216" y="260"/>
                  </a:cubicBezTo>
                  <a:cubicBezTo>
                    <a:pt x="210" y="260"/>
                    <a:pt x="209" y="255"/>
                    <a:pt x="209" y="250"/>
                  </a:cubicBezTo>
                  <a:close/>
                </a:path>
              </a:pathLst>
            </a:custGeom>
            <a:grpFill/>
            <a:ln>
              <a:noFill/>
            </a:ln>
          </p:spPr>
          <p:txBody>
            <a:bodyPr vert="horz" wrap="square" lIns="91440" tIns="45720" rIns="91440" bIns="45720" numCol="1" anchor="t" anchorCtr="0" compatLnSpc="1"/>
            <a:lstStyle/>
            <a:p>
              <a:endParaRPr lang="zh-CN" altLang="en-US"/>
            </a:p>
          </p:txBody>
        </p:sp>
        <p:sp>
          <p:nvSpPr>
            <p:cNvPr id="96" name="Freeform 34"/>
            <p:cNvSpPr>
              <a:spLocks noEditPoints="1"/>
            </p:cNvSpPr>
            <p:nvPr/>
          </p:nvSpPr>
          <p:spPr bwMode="auto">
            <a:xfrm>
              <a:off x="6422123" y="2904172"/>
              <a:ext cx="532845" cy="868627"/>
            </a:xfrm>
            <a:custGeom>
              <a:avLst/>
              <a:gdLst>
                <a:gd name="T0" fmla="*/ 23 w 366"/>
                <a:gd name="T1" fmla="*/ 156 h 597"/>
                <a:gd name="T2" fmla="*/ 100 w 366"/>
                <a:gd name="T3" fmla="*/ 252 h 597"/>
                <a:gd name="T4" fmla="*/ 42 w 366"/>
                <a:gd name="T5" fmla="*/ 255 h 597"/>
                <a:gd name="T6" fmla="*/ 356 w 366"/>
                <a:gd name="T7" fmla="*/ 46 h 597"/>
                <a:gd name="T8" fmla="*/ 347 w 366"/>
                <a:gd name="T9" fmla="*/ 87 h 597"/>
                <a:gd name="T10" fmla="*/ 290 w 366"/>
                <a:gd name="T11" fmla="*/ 80 h 597"/>
                <a:gd name="T12" fmla="*/ 340 w 366"/>
                <a:gd name="T13" fmla="*/ 113 h 597"/>
                <a:gd name="T14" fmla="*/ 346 w 366"/>
                <a:gd name="T15" fmla="*/ 114 h 597"/>
                <a:gd name="T16" fmla="*/ 342 w 366"/>
                <a:gd name="T17" fmla="*/ 232 h 597"/>
                <a:gd name="T18" fmla="*/ 270 w 366"/>
                <a:gd name="T19" fmla="*/ 253 h 597"/>
                <a:gd name="T20" fmla="*/ 319 w 366"/>
                <a:gd name="T21" fmla="*/ 260 h 597"/>
                <a:gd name="T22" fmla="*/ 338 w 366"/>
                <a:gd name="T23" fmla="*/ 116 h 597"/>
                <a:gd name="T24" fmla="*/ 270 w 366"/>
                <a:gd name="T25" fmla="*/ 253 h 597"/>
                <a:gd name="T26" fmla="*/ 78 w 366"/>
                <a:gd name="T27" fmla="*/ 578 h 597"/>
                <a:gd name="T28" fmla="*/ 309 w 366"/>
                <a:gd name="T29" fmla="*/ 575 h 597"/>
                <a:gd name="T30" fmla="*/ 40 w 366"/>
                <a:gd name="T31" fmla="*/ 264 h 597"/>
                <a:gd name="T32" fmla="*/ 221 w 366"/>
                <a:gd name="T33" fmla="*/ 100 h 597"/>
                <a:gd name="T34" fmla="*/ 239 w 366"/>
                <a:gd name="T35" fmla="*/ 39 h 597"/>
                <a:gd name="T36" fmla="*/ 196 w 366"/>
                <a:gd name="T37" fmla="*/ 69 h 597"/>
                <a:gd name="T38" fmla="*/ 205 w 366"/>
                <a:gd name="T39" fmla="*/ 253 h 597"/>
                <a:gd name="T40" fmla="*/ 209 w 366"/>
                <a:gd name="T41" fmla="*/ 128 h 597"/>
                <a:gd name="T42" fmla="*/ 263 w 366"/>
                <a:gd name="T43" fmla="*/ 136 h 597"/>
                <a:gd name="T44" fmla="*/ 263 w 366"/>
                <a:gd name="T45" fmla="*/ 104 h 597"/>
                <a:gd name="T46" fmla="*/ 209 w 366"/>
                <a:gd name="T47" fmla="*/ 111 h 597"/>
                <a:gd name="T48" fmla="*/ 206 w 366"/>
                <a:gd name="T49" fmla="*/ 67 h 597"/>
                <a:gd name="T50" fmla="*/ 163 w 366"/>
                <a:gd name="T51" fmla="*/ 90 h 597"/>
                <a:gd name="T52" fmla="*/ 175 w 366"/>
                <a:gd name="T53" fmla="*/ 252 h 597"/>
                <a:gd name="T54" fmla="*/ 126 w 366"/>
                <a:gd name="T55" fmla="*/ 260 h 597"/>
                <a:gd name="T56" fmla="*/ 137 w 366"/>
                <a:gd name="T57" fmla="*/ 37 h 597"/>
                <a:gd name="T58" fmla="*/ 186 w 366"/>
                <a:gd name="T59" fmla="*/ 254 h 597"/>
                <a:gd name="T60" fmla="*/ 57 w 366"/>
                <a:gd name="T61" fmla="*/ 105 h 597"/>
                <a:gd name="T62" fmla="*/ 14 w 366"/>
                <a:gd name="T63" fmla="*/ 115 h 597"/>
                <a:gd name="T64" fmla="*/ 68 w 366"/>
                <a:gd name="T65" fmla="*/ 72 h 597"/>
                <a:gd name="T66" fmla="*/ 112 w 366"/>
                <a:gd name="T67" fmla="*/ 253 h 597"/>
                <a:gd name="T68" fmla="*/ 74 w 366"/>
                <a:gd name="T69" fmla="*/ 136 h 597"/>
                <a:gd name="T70" fmla="*/ 22 w 366"/>
                <a:gd name="T71" fmla="*/ 154 h 597"/>
                <a:gd name="T72" fmla="*/ 14 w 366"/>
                <a:gd name="T73" fmla="*/ 124 h 597"/>
                <a:gd name="T74" fmla="*/ 68 w 366"/>
                <a:gd name="T75" fmla="*/ 114 h 597"/>
                <a:gd name="T76" fmla="*/ 326 w 366"/>
                <a:gd name="T77" fmla="*/ 15 h 597"/>
                <a:gd name="T78" fmla="*/ 301 w 366"/>
                <a:gd name="T79" fmla="*/ 73 h 597"/>
                <a:gd name="T80" fmla="*/ 209 w 366"/>
                <a:gd name="T81" fmla="*/ 250 h 597"/>
                <a:gd name="T82" fmla="*/ 262 w 366"/>
                <a:gd name="T83" fmla="*/ 139 h 597"/>
                <a:gd name="T84" fmla="*/ 260 w 366"/>
                <a:gd name="T85" fmla="*/ 26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597">
                  <a:moveTo>
                    <a:pt x="42" y="255"/>
                  </a:moveTo>
                  <a:cubicBezTo>
                    <a:pt x="19" y="162"/>
                    <a:pt x="19" y="162"/>
                    <a:pt x="19" y="162"/>
                  </a:cubicBezTo>
                  <a:cubicBezTo>
                    <a:pt x="18" y="159"/>
                    <a:pt x="19" y="158"/>
                    <a:pt x="23" y="156"/>
                  </a:cubicBezTo>
                  <a:cubicBezTo>
                    <a:pt x="38" y="152"/>
                    <a:pt x="53" y="149"/>
                    <a:pt x="69" y="145"/>
                  </a:cubicBezTo>
                  <a:cubicBezTo>
                    <a:pt x="72" y="144"/>
                    <a:pt x="74" y="145"/>
                    <a:pt x="75" y="149"/>
                  </a:cubicBezTo>
                  <a:cubicBezTo>
                    <a:pt x="100" y="252"/>
                    <a:pt x="100" y="252"/>
                    <a:pt x="100" y="252"/>
                  </a:cubicBezTo>
                  <a:cubicBezTo>
                    <a:pt x="101" y="256"/>
                    <a:pt x="98" y="260"/>
                    <a:pt x="94" y="260"/>
                  </a:cubicBezTo>
                  <a:cubicBezTo>
                    <a:pt x="49" y="260"/>
                    <a:pt x="49" y="260"/>
                    <a:pt x="49" y="260"/>
                  </a:cubicBezTo>
                  <a:cubicBezTo>
                    <a:pt x="45" y="260"/>
                    <a:pt x="43" y="258"/>
                    <a:pt x="42" y="255"/>
                  </a:cubicBezTo>
                  <a:close/>
                  <a:moveTo>
                    <a:pt x="365" y="49"/>
                  </a:moveTo>
                  <a:cubicBezTo>
                    <a:pt x="366" y="48"/>
                    <a:pt x="365" y="47"/>
                    <a:pt x="363" y="47"/>
                  </a:cubicBezTo>
                  <a:cubicBezTo>
                    <a:pt x="361" y="47"/>
                    <a:pt x="358" y="46"/>
                    <a:pt x="356" y="46"/>
                  </a:cubicBezTo>
                  <a:cubicBezTo>
                    <a:pt x="354" y="46"/>
                    <a:pt x="354" y="46"/>
                    <a:pt x="354" y="48"/>
                  </a:cubicBezTo>
                  <a:cubicBezTo>
                    <a:pt x="352" y="61"/>
                    <a:pt x="350" y="74"/>
                    <a:pt x="349" y="87"/>
                  </a:cubicBezTo>
                  <a:cubicBezTo>
                    <a:pt x="348" y="91"/>
                    <a:pt x="347" y="92"/>
                    <a:pt x="347" y="87"/>
                  </a:cubicBezTo>
                  <a:cubicBezTo>
                    <a:pt x="347" y="83"/>
                    <a:pt x="347" y="83"/>
                    <a:pt x="344" y="83"/>
                  </a:cubicBezTo>
                  <a:cubicBezTo>
                    <a:pt x="328" y="81"/>
                    <a:pt x="311" y="79"/>
                    <a:pt x="295" y="77"/>
                  </a:cubicBezTo>
                  <a:cubicBezTo>
                    <a:pt x="291" y="76"/>
                    <a:pt x="291" y="76"/>
                    <a:pt x="290" y="80"/>
                  </a:cubicBezTo>
                  <a:cubicBezTo>
                    <a:pt x="290" y="87"/>
                    <a:pt x="289" y="95"/>
                    <a:pt x="288" y="102"/>
                  </a:cubicBezTo>
                  <a:cubicBezTo>
                    <a:pt x="287" y="107"/>
                    <a:pt x="288" y="107"/>
                    <a:pt x="291" y="108"/>
                  </a:cubicBezTo>
                  <a:cubicBezTo>
                    <a:pt x="308" y="110"/>
                    <a:pt x="324" y="111"/>
                    <a:pt x="340" y="113"/>
                  </a:cubicBezTo>
                  <a:cubicBezTo>
                    <a:pt x="343" y="114"/>
                    <a:pt x="344" y="113"/>
                    <a:pt x="344" y="109"/>
                  </a:cubicBezTo>
                  <a:cubicBezTo>
                    <a:pt x="345" y="105"/>
                    <a:pt x="347" y="106"/>
                    <a:pt x="346" y="110"/>
                  </a:cubicBezTo>
                  <a:cubicBezTo>
                    <a:pt x="346" y="114"/>
                    <a:pt x="346" y="114"/>
                    <a:pt x="346" y="114"/>
                  </a:cubicBezTo>
                  <a:cubicBezTo>
                    <a:pt x="341" y="152"/>
                    <a:pt x="337" y="189"/>
                    <a:pt x="333" y="227"/>
                  </a:cubicBezTo>
                  <a:cubicBezTo>
                    <a:pt x="332" y="230"/>
                    <a:pt x="332" y="231"/>
                    <a:pt x="334" y="231"/>
                  </a:cubicBezTo>
                  <a:cubicBezTo>
                    <a:pt x="337" y="231"/>
                    <a:pt x="339" y="232"/>
                    <a:pt x="342" y="232"/>
                  </a:cubicBezTo>
                  <a:cubicBezTo>
                    <a:pt x="344" y="232"/>
                    <a:pt x="344" y="232"/>
                    <a:pt x="344" y="230"/>
                  </a:cubicBezTo>
                  <a:cubicBezTo>
                    <a:pt x="351" y="169"/>
                    <a:pt x="358" y="110"/>
                    <a:pt x="365" y="49"/>
                  </a:cubicBezTo>
                  <a:close/>
                  <a:moveTo>
                    <a:pt x="270" y="253"/>
                  </a:moveTo>
                  <a:cubicBezTo>
                    <a:pt x="270" y="254"/>
                    <a:pt x="270" y="256"/>
                    <a:pt x="272" y="258"/>
                  </a:cubicBezTo>
                  <a:cubicBezTo>
                    <a:pt x="273" y="259"/>
                    <a:pt x="275" y="260"/>
                    <a:pt x="277" y="260"/>
                  </a:cubicBezTo>
                  <a:cubicBezTo>
                    <a:pt x="319" y="260"/>
                    <a:pt x="319" y="260"/>
                    <a:pt x="319" y="260"/>
                  </a:cubicBezTo>
                  <a:cubicBezTo>
                    <a:pt x="327" y="260"/>
                    <a:pt x="327" y="259"/>
                    <a:pt x="328" y="251"/>
                  </a:cubicBezTo>
                  <a:cubicBezTo>
                    <a:pt x="343" y="121"/>
                    <a:pt x="343" y="121"/>
                    <a:pt x="343" y="121"/>
                  </a:cubicBezTo>
                  <a:cubicBezTo>
                    <a:pt x="343" y="117"/>
                    <a:pt x="342" y="116"/>
                    <a:pt x="338" y="116"/>
                  </a:cubicBezTo>
                  <a:cubicBezTo>
                    <a:pt x="323" y="114"/>
                    <a:pt x="308" y="112"/>
                    <a:pt x="292" y="111"/>
                  </a:cubicBezTo>
                  <a:cubicBezTo>
                    <a:pt x="287" y="110"/>
                    <a:pt x="287" y="111"/>
                    <a:pt x="286" y="115"/>
                  </a:cubicBezTo>
                  <a:lnTo>
                    <a:pt x="270" y="253"/>
                  </a:lnTo>
                  <a:close/>
                  <a:moveTo>
                    <a:pt x="40" y="264"/>
                  </a:moveTo>
                  <a:cubicBezTo>
                    <a:pt x="29" y="266"/>
                    <a:pt x="28" y="271"/>
                    <a:pt x="31" y="286"/>
                  </a:cubicBezTo>
                  <a:cubicBezTo>
                    <a:pt x="47" y="383"/>
                    <a:pt x="62" y="481"/>
                    <a:pt x="78" y="578"/>
                  </a:cubicBezTo>
                  <a:cubicBezTo>
                    <a:pt x="81" y="595"/>
                    <a:pt x="87" y="597"/>
                    <a:pt x="108" y="597"/>
                  </a:cubicBezTo>
                  <a:cubicBezTo>
                    <a:pt x="165" y="597"/>
                    <a:pt x="223" y="597"/>
                    <a:pt x="280" y="597"/>
                  </a:cubicBezTo>
                  <a:cubicBezTo>
                    <a:pt x="302" y="597"/>
                    <a:pt x="306" y="594"/>
                    <a:pt x="309" y="575"/>
                  </a:cubicBezTo>
                  <a:cubicBezTo>
                    <a:pt x="321" y="478"/>
                    <a:pt x="333" y="382"/>
                    <a:pt x="346" y="285"/>
                  </a:cubicBezTo>
                  <a:cubicBezTo>
                    <a:pt x="348" y="271"/>
                    <a:pt x="344" y="266"/>
                    <a:pt x="331" y="264"/>
                  </a:cubicBezTo>
                  <a:lnTo>
                    <a:pt x="40" y="264"/>
                  </a:lnTo>
                  <a:close/>
                  <a:moveTo>
                    <a:pt x="239" y="39"/>
                  </a:moveTo>
                  <a:cubicBezTo>
                    <a:pt x="216" y="39"/>
                    <a:pt x="216" y="76"/>
                    <a:pt x="216" y="96"/>
                  </a:cubicBezTo>
                  <a:cubicBezTo>
                    <a:pt x="216" y="100"/>
                    <a:pt x="217" y="100"/>
                    <a:pt x="221" y="100"/>
                  </a:cubicBezTo>
                  <a:cubicBezTo>
                    <a:pt x="233" y="100"/>
                    <a:pt x="245" y="100"/>
                    <a:pt x="257" y="101"/>
                  </a:cubicBezTo>
                  <a:cubicBezTo>
                    <a:pt x="261" y="101"/>
                    <a:pt x="261" y="100"/>
                    <a:pt x="261" y="96"/>
                  </a:cubicBezTo>
                  <a:cubicBezTo>
                    <a:pt x="261" y="75"/>
                    <a:pt x="262" y="39"/>
                    <a:pt x="239" y="39"/>
                  </a:cubicBezTo>
                  <a:close/>
                  <a:moveTo>
                    <a:pt x="206" y="67"/>
                  </a:moveTo>
                  <a:cubicBezTo>
                    <a:pt x="204" y="67"/>
                    <a:pt x="201" y="67"/>
                    <a:pt x="198" y="67"/>
                  </a:cubicBezTo>
                  <a:cubicBezTo>
                    <a:pt x="197" y="67"/>
                    <a:pt x="196" y="67"/>
                    <a:pt x="196" y="69"/>
                  </a:cubicBezTo>
                  <a:cubicBezTo>
                    <a:pt x="196" y="129"/>
                    <a:pt x="195" y="190"/>
                    <a:pt x="195" y="250"/>
                  </a:cubicBezTo>
                  <a:cubicBezTo>
                    <a:pt x="195" y="253"/>
                    <a:pt x="195" y="253"/>
                    <a:pt x="197" y="253"/>
                  </a:cubicBezTo>
                  <a:cubicBezTo>
                    <a:pt x="200" y="253"/>
                    <a:pt x="203" y="253"/>
                    <a:pt x="205" y="253"/>
                  </a:cubicBezTo>
                  <a:cubicBezTo>
                    <a:pt x="207" y="253"/>
                    <a:pt x="207" y="253"/>
                    <a:pt x="207" y="249"/>
                  </a:cubicBezTo>
                  <a:cubicBezTo>
                    <a:pt x="207" y="210"/>
                    <a:pt x="208" y="170"/>
                    <a:pt x="208" y="130"/>
                  </a:cubicBezTo>
                  <a:cubicBezTo>
                    <a:pt x="208" y="129"/>
                    <a:pt x="208" y="128"/>
                    <a:pt x="209" y="128"/>
                  </a:cubicBezTo>
                  <a:cubicBezTo>
                    <a:pt x="210" y="128"/>
                    <a:pt x="210" y="129"/>
                    <a:pt x="210" y="131"/>
                  </a:cubicBezTo>
                  <a:cubicBezTo>
                    <a:pt x="210" y="135"/>
                    <a:pt x="210" y="135"/>
                    <a:pt x="214" y="135"/>
                  </a:cubicBezTo>
                  <a:cubicBezTo>
                    <a:pt x="230" y="136"/>
                    <a:pt x="246" y="136"/>
                    <a:pt x="263" y="136"/>
                  </a:cubicBezTo>
                  <a:cubicBezTo>
                    <a:pt x="266" y="136"/>
                    <a:pt x="267" y="135"/>
                    <a:pt x="267" y="131"/>
                  </a:cubicBezTo>
                  <a:cubicBezTo>
                    <a:pt x="267" y="123"/>
                    <a:pt x="267" y="116"/>
                    <a:pt x="267" y="108"/>
                  </a:cubicBezTo>
                  <a:cubicBezTo>
                    <a:pt x="267" y="105"/>
                    <a:pt x="266" y="104"/>
                    <a:pt x="263" y="104"/>
                  </a:cubicBezTo>
                  <a:cubicBezTo>
                    <a:pt x="246" y="104"/>
                    <a:pt x="230" y="104"/>
                    <a:pt x="214" y="104"/>
                  </a:cubicBezTo>
                  <a:cubicBezTo>
                    <a:pt x="210" y="104"/>
                    <a:pt x="210" y="105"/>
                    <a:pt x="210" y="108"/>
                  </a:cubicBezTo>
                  <a:cubicBezTo>
                    <a:pt x="210" y="110"/>
                    <a:pt x="210" y="111"/>
                    <a:pt x="209" y="111"/>
                  </a:cubicBezTo>
                  <a:cubicBezTo>
                    <a:pt x="208" y="111"/>
                    <a:pt x="208" y="110"/>
                    <a:pt x="208" y="108"/>
                  </a:cubicBezTo>
                  <a:cubicBezTo>
                    <a:pt x="208" y="95"/>
                    <a:pt x="208" y="82"/>
                    <a:pt x="208" y="69"/>
                  </a:cubicBezTo>
                  <a:cubicBezTo>
                    <a:pt x="208" y="67"/>
                    <a:pt x="208" y="67"/>
                    <a:pt x="206" y="67"/>
                  </a:cubicBezTo>
                  <a:close/>
                  <a:moveTo>
                    <a:pt x="182" y="255"/>
                  </a:moveTo>
                  <a:cubicBezTo>
                    <a:pt x="181" y="252"/>
                    <a:pt x="182" y="250"/>
                    <a:pt x="182" y="244"/>
                  </a:cubicBezTo>
                  <a:cubicBezTo>
                    <a:pt x="188" y="208"/>
                    <a:pt x="180" y="113"/>
                    <a:pt x="163" y="90"/>
                  </a:cubicBezTo>
                  <a:cubicBezTo>
                    <a:pt x="157" y="82"/>
                    <a:pt x="155" y="78"/>
                    <a:pt x="157" y="87"/>
                  </a:cubicBezTo>
                  <a:cubicBezTo>
                    <a:pt x="158" y="94"/>
                    <a:pt x="158" y="97"/>
                    <a:pt x="157" y="102"/>
                  </a:cubicBezTo>
                  <a:cubicBezTo>
                    <a:pt x="151" y="133"/>
                    <a:pt x="168" y="219"/>
                    <a:pt x="175" y="252"/>
                  </a:cubicBezTo>
                  <a:cubicBezTo>
                    <a:pt x="175" y="254"/>
                    <a:pt x="175" y="256"/>
                    <a:pt x="173" y="257"/>
                  </a:cubicBezTo>
                  <a:cubicBezTo>
                    <a:pt x="172" y="259"/>
                    <a:pt x="170" y="260"/>
                    <a:pt x="168" y="260"/>
                  </a:cubicBezTo>
                  <a:cubicBezTo>
                    <a:pt x="126" y="260"/>
                    <a:pt x="126" y="260"/>
                    <a:pt x="126" y="260"/>
                  </a:cubicBezTo>
                  <a:cubicBezTo>
                    <a:pt x="123" y="260"/>
                    <a:pt x="121" y="258"/>
                    <a:pt x="120" y="255"/>
                  </a:cubicBezTo>
                  <a:cubicBezTo>
                    <a:pt x="90" y="142"/>
                    <a:pt x="64" y="12"/>
                    <a:pt x="99" y="4"/>
                  </a:cubicBezTo>
                  <a:cubicBezTo>
                    <a:pt x="115" y="0"/>
                    <a:pt x="131" y="27"/>
                    <a:pt x="137" y="37"/>
                  </a:cubicBezTo>
                  <a:cubicBezTo>
                    <a:pt x="149" y="57"/>
                    <a:pt x="157" y="68"/>
                    <a:pt x="167" y="86"/>
                  </a:cubicBezTo>
                  <a:cubicBezTo>
                    <a:pt x="181" y="114"/>
                    <a:pt x="193" y="210"/>
                    <a:pt x="185" y="245"/>
                  </a:cubicBezTo>
                  <a:cubicBezTo>
                    <a:pt x="185" y="249"/>
                    <a:pt x="185" y="251"/>
                    <a:pt x="186" y="254"/>
                  </a:cubicBezTo>
                  <a:cubicBezTo>
                    <a:pt x="187" y="256"/>
                    <a:pt x="183" y="258"/>
                    <a:pt x="182" y="255"/>
                  </a:cubicBezTo>
                  <a:close/>
                  <a:moveTo>
                    <a:pt x="22" y="54"/>
                  </a:moveTo>
                  <a:cubicBezTo>
                    <a:pt x="45" y="49"/>
                    <a:pt x="53" y="89"/>
                    <a:pt x="57" y="105"/>
                  </a:cubicBezTo>
                  <a:cubicBezTo>
                    <a:pt x="58" y="108"/>
                    <a:pt x="58" y="109"/>
                    <a:pt x="54" y="110"/>
                  </a:cubicBezTo>
                  <a:cubicBezTo>
                    <a:pt x="42" y="112"/>
                    <a:pt x="31" y="115"/>
                    <a:pt x="19" y="118"/>
                  </a:cubicBezTo>
                  <a:cubicBezTo>
                    <a:pt x="15" y="119"/>
                    <a:pt x="15" y="119"/>
                    <a:pt x="14" y="115"/>
                  </a:cubicBezTo>
                  <a:cubicBezTo>
                    <a:pt x="9" y="95"/>
                    <a:pt x="0" y="60"/>
                    <a:pt x="22" y="54"/>
                  </a:cubicBezTo>
                  <a:close/>
                  <a:moveTo>
                    <a:pt x="61" y="74"/>
                  </a:moveTo>
                  <a:cubicBezTo>
                    <a:pt x="63" y="73"/>
                    <a:pt x="65" y="73"/>
                    <a:pt x="68" y="72"/>
                  </a:cubicBezTo>
                  <a:cubicBezTo>
                    <a:pt x="70" y="71"/>
                    <a:pt x="70" y="72"/>
                    <a:pt x="71" y="73"/>
                  </a:cubicBezTo>
                  <a:cubicBezTo>
                    <a:pt x="85" y="132"/>
                    <a:pt x="99" y="191"/>
                    <a:pt x="114" y="249"/>
                  </a:cubicBezTo>
                  <a:cubicBezTo>
                    <a:pt x="115" y="252"/>
                    <a:pt x="115" y="252"/>
                    <a:pt x="112" y="253"/>
                  </a:cubicBezTo>
                  <a:cubicBezTo>
                    <a:pt x="110" y="253"/>
                    <a:pt x="108" y="254"/>
                    <a:pt x="105" y="254"/>
                  </a:cubicBezTo>
                  <a:cubicBezTo>
                    <a:pt x="103" y="255"/>
                    <a:pt x="103" y="254"/>
                    <a:pt x="102" y="252"/>
                  </a:cubicBezTo>
                  <a:cubicBezTo>
                    <a:pt x="93" y="213"/>
                    <a:pt x="83" y="175"/>
                    <a:pt x="74" y="136"/>
                  </a:cubicBezTo>
                  <a:cubicBezTo>
                    <a:pt x="73" y="133"/>
                    <a:pt x="71" y="133"/>
                    <a:pt x="72" y="137"/>
                  </a:cubicBezTo>
                  <a:cubicBezTo>
                    <a:pt x="73" y="141"/>
                    <a:pt x="72" y="141"/>
                    <a:pt x="69" y="142"/>
                  </a:cubicBezTo>
                  <a:cubicBezTo>
                    <a:pt x="53" y="146"/>
                    <a:pt x="37" y="150"/>
                    <a:pt x="22" y="154"/>
                  </a:cubicBezTo>
                  <a:cubicBezTo>
                    <a:pt x="18" y="155"/>
                    <a:pt x="17" y="155"/>
                    <a:pt x="16" y="150"/>
                  </a:cubicBezTo>
                  <a:cubicBezTo>
                    <a:pt x="14" y="143"/>
                    <a:pt x="13" y="136"/>
                    <a:pt x="11" y="128"/>
                  </a:cubicBezTo>
                  <a:cubicBezTo>
                    <a:pt x="10" y="125"/>
                    <a:pt x="11" y="125"/>
                    <a:pt x="14" y="124"/>
                  </a:cubicBezTo>
                  <a:cubicBezTo>
                    <a:pt x="30" y="120"/>
                    <a:pt x="46" y="116"/>
                    <a:pt x="62" y="112"/>
                  </a:cubicBezTo>
                  <a:cubicBezTo>
                    <a:pt x="65" y="111"/>
                    <a:pt x="65" y="111"/>
                    <a:pt x="66" y="115"/>
                  </a:cubicBezTo>
                  <a:cubicBezTo>
                    <a:pt x="67" y="119"/>
                    <a:pt x="69" y="118"/>
                    <a:pt x="68" y="114"/>
                  </a:cubicBezTo>
                  <a:cubicBezTo>
                    <a:pt x="65" y="101"/>
                    <a:pt x="62" y="89"/>
                    <a:pt x="59" y="76"/>
                  </a:cubicBezTo>
                  <a:cubicBezTo>
                    <a:pt x="59" y="75"/>
                    <a:pt x="59" y="74"/>
                    <a:pt x="61" y="74"/>
                  </a:cubicBezTo>
                  <a:close/>
                  <a:moveTo>
                    <a:pt x="326" y="15"/>
                  </a:moveTo>
                  <a:cubicBezTo>
                    <a:pt x="351" y="17"/>
                    <a:pt x="344" y="58"/>
                    <a:pt x="342" y="74"/>
                  </a:cubicBezTo>
                  <a:cubicBezTo>
                    <a:pt x="342" y="78"/>
                    <a:pt x="341" y="78"/>
                    <a:pt x="337" y="78"/>
                  </a:cubicBezTo>
                  <a:cubicBezTo>
                    <a:pt x="325" y="76"/>
                    <a:pt x="313" y="75"/>
                    <a:pt x="301" y="73"/>
                  </a:cubicBezTo>
                  <a:cubicBezTo>
                    <a:pt x="298" y="73"/>
                    <a:pt x="297" y="73"/>
                    <a:pt x="298" y="69"/>
                  </a:cubicBezTo>
                  <a:cubicBezTo>
                    <a:pt x="300" y="48"/>
                    <a:pt x="304" y="12"/>
                    <a:pt x="326" y="15"/>
                  </a:cubicBezTo>
                  <a:close/>
                  <a:moveTo>
                    <a:pt x="209" y="250"/>
                  </a:moveTo>
                  <a:cubicBezTo>
                    <a:pt x="210" y="143"/>
                    <a:pt x="210" y="143"/>
                    <a:pt x="210" y="143"/>
                  </a:cubicBezTo>
                  <a:cubicBezTo>
                    <a:pt x="210" y="139"/>
                    <a:pt x="211" y="138"/>
                    <a:pt x="215" y="138"/>
                  </a:cubicBezTo>
                  <a:cubicBezTo>
                    <a:pt x="231" y="138"/>
                    <a:pt x="246" y="138"/>
                    <a:pt x="262" y="139"/>
                  </a:cubicBezTo>
                  <a:cubicBezTo>
                    <a:pt x="266" y="139"/>
                    <a:pt x="267" y="139"/>
                    <a:pt x="267" y="143"/>
                  </a:cubicBezTo>
                  <a:cubicBezTo>
                    <a:pt x="266" y="253"/>
                    <a:pt x="266" y="253"/>
                    <a:pt x="266" y="253"/>
                  </a:cubicBezTo>
                  <a:cubicBezTo>
                    <a:pt x="266" y="257"/>
                    <a:pt x="263" y="260"/>
                    <a:pt x="260" y="260"/>
                  </a:cubicBezTo>
                  <a:cubicBezTo>
                    <a:pt x="216" y="260"/>
                    <a:pt x="216" y="260"/>
                    <a:pt x="216" y="260"/>
                  </a:cubicBezTo>
                  <a:cubicBezTo>
                    <a:pt x="210" y="260"/>
                    <a:pt x="209" y="255"/>
                    <a:pt x="209" y="250"/>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97" name="组合 96"/>
          <p:cNvGrpSpPr/>
          <p:nvPr/>
        </p:nvGrpSpPr>
        <p:grpSpPr>
          <a:xfrm>
            <a:off x="2027385" y="4790154"/>
            <a:ext cx="1706880" cy="757622"/>
            <a:chOff x="2027385" y="4790154"/>
            <a:chExt cx="1706880" cy="757622"/>
          </a:xfrm>
        </p:grpSpPr>
        <p:sp>
          <p:nvSpPr>
            <p:cNvPr id="98" name="文本框 24"/>
            <p:cNvSpPr txBox="1"/>
            <p:nvPr/>
          </p:nvSpPr>
          <p:spPr>
            <a:xfrm>
              <a:off x="2266780" y="4790154"/>
              <a:ext cx="1219200" cy="400110"/>
            </a:xfrm>
            <a:prstGeom prst="rect">
              <a:avLst/>
            </a:prstGeom>
            <a:noFill/>
          </p:spPr>
          <p:txBody>
            <a:bodyPr wrap="squar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添加标题</a:t>
              </a:r>
            </a:p>
          </p:txBody>
        </p:sp>
        <p:sp>
          <p:nvSpPr>
            <p:cNvPr id="99" name="文本框 25"/>
            <p:cNvSpPr txBox="1"/>
            <p:nvPr/>
          </p:nvSpPr>
          <p:spPr>
            <a:xfrm>
              <a:off x="2027385" y="5060096"/>
              <a:ext cx="1706880" cy="487680"/>
            </a:xfrm>
            <a:prstGeom prst="rect">
              <a:avLst/>
            </a:prstGeom>
            <a:noFill/>
          </p:spPr>
          <p:txBody>
            <a:bodyPr wrap="square" rtlCol="0">
              <a:spAutoFit/>
            </a:bodyPr>
            <a:lstStyle/>
            <a:p>
              <a:pPr algn="just">
                <a:lnSpc>
                  <a:spcPct val="130000"/>
                </a:lnSpc>
              </a:pPr>
              <a:r>
                <a:rPr lang="zh-CN" sz="1000" i="1" dirty="0">
                  <a:solidFill>
                    <a:schemeClr val="bg2">
                      <a:lumMod val="25000"/>
                    </a:schemeClr>
                  </a:solidFill>
                  <a:latin typeface="微软雅黑" panose="020B0503020204020204" pitchFamily="34" charset="-122"/>
                  <a:ea typeface="微软雅黑" panose="020B0503020204020204" pitchFamily="34" charset="-122"/>
                  <a:sym typeface="+mn-ea"/>
                </a:rPr>
                <a:t>请</a:t>
              </a:r>
              <a:r>
                <a:rPr lang="zh-CN" sz="1000" dirty="0">
                  <a:solidFill>
                    <a:schemeClr val="bg2">
                      <a:lumMod val="25000"/>
                    </a:schemeClr>
                  </a:solidFill>
                  <a:latin typeface="微软雅黑" panose="020B0503020204020204" pitchFamily="34" charset="-122"/>
                  <a:ea typeface="微软雅黑" panose="020B0503020204020204" pitchFamily="34" charset="-122"/>
                  <a:sym typeface="+mn-ea"/>
                </a:rPr>
                <a:t>在此添加您的文字内容，请在此添加您的文字内容。</a:t>
              </a:r>
              <a:endParaRPr lang="zh-CN" altLang="en-US" sz="1000" dirty="0">
                <a:solidFill>
                  <a:schemeClr val="bg2">
                    <a:lumMod val="25000"/>
                  </a:schemeClr>
                </a:solidFill>
                <a:latin typeface="微软雅黑" panose="020B0503020204020204" pitchFamily="34" charset="-122"/>
                <a:ea typeface="微软雅黑" panose="020B0503020204020204" pitchFamily="34" charset="-122"/>
                <a:sym typeface="+mn-ea"/>
              </a:endParaRPr>
            </a:p>
          </p:txBody>
        </p:sp>
      </p:grpSp>
      <p:grpSp>
        <p:nvGrpSpPr>
          <p:cNvPr id="100" name="组合 99"/>
          <p:cNvGrpSpPr/>
          <p:nvPr/>
        </p:nvGrpSpPr>
        <p:grpSpPr>
          <a:xfrm>
            <a:off x="4053149" y="4790154"/>
            <a:ext cx="1706880" cy="757622"/>
            <a:chOff x="4053149" y="4790154"/>
            <a:chExt cx="1706880" cy="757622"/>
          </a:xfrm>
        </p:grpSpPr>
        <p:sp>
          <p:nvSpPr>
            <p:cNvPr id="101" name="文本框 26"/>
            <p:cNvSpPr txBox="1"/>
            <p:nvPr/>
          </p:nvSpPr>
          <p:spPr>
            <a:xfrm>
              <a:off x="4296989" y="4790154"/>
              <a:ext cx="1219200" cy="400110"/>
            </a:xfrm>
            <a:prstGeom prst="rect">
              <a:avLst/>
            </a:prstGeom>
            <a:noFill/>
          </p:spPr>
          <p:txBody>
            <a:bodyPr wrap="squar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添加标题</a:t>
              </a:r>
            </a:p>
          </p:txBody>
        </p:sp>
        <p:sp>
          <p:nvSpPr>
            <p:cNvPr id="102" name="文本框 27"/>
            <p:cNvSpPr txBox="1"/>
            <p:nvPr/>
          </p:nvSpPr>
          <p:spPr>
            <a:xfrm>
              <a:off x="4053149" y="5060096"/>
              <a:ext cx="1706880" cy="487680"/>
            </a:xfrm>
            <a:prstGeom prst="rect">
              <a:avLst/>
            </a:prstGeom>
            <a:noFill/>
          </p:spPr>
          <p:txBody>
            <a:bodyPr wrap="square" rtlCol="0">
              <a:spAutoFit/>
            </a:bodyPr>
            <a:lstStyle/>
            <a:p>
              <a:pPr algn="just">
                <a:lnSpc>
                  <a:spcPct val="130000"/>
                </a:lnSpc>
              </a:pPr>
              <a:r>
                <a:rPr lang="zh-CN" sz="1000" dirty="0">
                  <a:solidFill>
                    <a:schemeClr val="bg2">
                      <a:lumMod val="25000"/>
                    </a:schemeClr>
                  </a:solidFill>
                  <a:latin typeface="微软雅黑" panose="020B0503020204020204" pitchFamily="34" charset="-122"/>
                  <a:ea typeface="微软雅黑" panose="020B0503020204020204" pitchFamily="34" charset="-122"/>
                  <a:sym typeface="+mn-ea"/>
                </a:rPr>
                <a:t>请在此添加您的文字内容，请在此添加您的文字内容。</a:t>
              </a:r>
              <a:endParaRPr lang="zh-CN" altLang="en-US" sz="1000" dirty="0">
                <a:solidFill>
                  <a:schemeClr val="bg2">
                    <a:lumMod val="25000"/>
                  </a:schemeClr>
                </a:solidFill>
                <a:latin typeface="微软雅黑" panose="020B0503020204020204" pitchFamily="34" charset="-122"/>
                <a:ea typeface="微软雅黑" panose="020B0503020204020204" pitchFamily="34" charset="-122"/>
                <a:sym typeface="+mn-ea"/>
              </a:endParaRPr>
            </a:p>
          </p:txBody>
        </p:sp>
      </p:grpSp>
      <p:grpSp>
        <p:nvGrpSpPr>
          <p:cNvPr id="103" name="组合 102"/>
          <p:cNvGrpSpPr/>
          <p:nvPr/>
        </p:nvGrpSpPr>
        <p:grpSpPr>
          <a:xfrm>
            <a:off x="6249881" y="4790154"/>
            <a:ext cx="1706880" cy="757622"/>
            <a:chOff x="6249881" y="4790154"/>
            <a:chExt cx="1706880" cy="757622"/>
          </a:xfrm>
        </p:grpSpPr>
        <p:sp>
          <p:nvSpPr>
            <p:cNvPr id="104" name="文本框 7"/>
            <p:cNvSpPr txBox="1"/>
            <p:nvPr/>
          </p:nvSpPr>
          <p:spPr>
            <a:xfrm>
              <a:off x="6493721" y="4790154"/>
              <a:ext cx="1219200" cy="400110"/>
            </a:xfrm>
            <a:prstGeom prst="rect">
              <a:avLst/>
            </a:prstGeom>
            <a:noFill/>
          </p:spPr>
          <p:txBody>
            <a:bodyPr wrap="squar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添加标题</a:t>
              </a:r>
            </a:p>
          </p:txBody>
        </p:sp>
        <p:sp>
          <p:nvSpPr>
            <p:cNvPr id="105" name="文本框 8"/>
            <p:cNvSpPr txBox="1"/>
            <p:nvPr/>
          </p:nvSpPr>
          <p:spPr>
            <a:xfrm>
              <a:off x="6249881" y="5060096"/>
              <a:ext cx="1706880" cy="487680"/>
            </a:xfrm>
            <a:prstGeom prst="rect">
              <a:avLst/>
            </a:prstGeom>
            <a:noFill/>
          </p:spPr>
          <p:txBody>
            <a:bodyPr wrap="square" rtlCol="0">
              <a:spAutoFit/>
            </a:bodyPr>
            <a:lstStyle/>
            <a:p>
              <a:pPr algn="just">
                <a:lnSpc>
                  <a:spcPct val="130000"/>
                </a:lnSpc>
              </a:pPr>
              <a:r>
                <a:rPr lang="zh-CN" sz="1000" dirty="0">
                  <a:solidFill>
                    <a:schemeClr val="bg2">
                      <a:lumMod val="25000"/>
                    </a:schemeClr>
                  </a:solidFill>
                  <a:latin typeface="微软雅黑" panose="020B0503020204020204" pitchFamily="34" charset="-122"/>
                  <a:ea typeface="微软雅黑" panose="020B0503020204020204" pitchFamily="34" charset="-122"/>
                  <a:sym typeface="+mn-ea"/>
                </a:rPr>
                <a:t>请在此添加您的文字内容，请在此添加您的文字内容。</a:t>
              </a:r>
              <a:endParaRPr lang="zh-CN" altLang="en-US" sz="1000" dirty="0">
                <a:solidFill>
                  <a:schemeClr val="bg2">
                    <a:lumMod val="25000"/>
                  </a:schemeClr>
                </a:solidFill>
                <a:latin typeface="微软雅黑" panose="020B0503020204020204" pitchFamily="34" charset="-122"/>
                <a:ea typeface="微软雅黑" panose="020B0503020204020204" pitchFamily="34" charset="-122"/>
                <a:sym typeface="+mn-ea"/>
              </a:endParaRPr>
            </a:p>
          </p:txBody>
        </p:sp>
      </p:grpSp>
      <p:grpSp>
        <p:nvGrpSpPr>
          <p:cNvPr id="106" name="组合 105"/>
          <p:cNvGrpSpPr/>
          <p:nvPr/>
        </p:nvGrpSpPr>
        <p:grpSpPr>
          <a:xfrm>
            <a:off x="8386979" y="4790154"/>
            <a:ext cx="1706880" cy="757622"/>
            <a:chOff x="8386979" y="4790154"/>
            <a:chExt cx="1706880" cy="757622"/>
          </a:xfrm>
        </p:grpSpPr>
        <p:sp>
          <p:nvSpPr>
            <p:cNvPr id="107" name="文本框 30"/>
            <p:cNvSpPr txBox="1"/>
            <p:nvPr/>
          </p:nvSpPr>
          <p:spPr>
            <a:xfrm>
              <a:off x="8630819" y="4790154"/>
              <a:ext cx="1219200" cy="400110"/>
            </a:xfrm>
            <a:prstGeom prst="rect">
              <a:avLst/>
            </a:prstGeom>
            <a:noFill/>
          </p:spPr>
          <p:txBody>
            <a:bodyPr wrap="square" rtlCol="0">
              <a:spAutoFit/>
            </a:bodyPr>
            <a:lstStyle/>
            <a:p>
              <a:pPr algn="ctr"/>
              <a:r>
                <a:rPr lang="zh-CN" altLang="en-US" sz="2000" dirty="0">
                  <a:solidFill>
                    <a:schemeClr val="bg2">
                      <a:lumMod val="25000"/>
                    </a:schemeClr>
                  </a:solidFill>
                  <a:latin typeface="微软雅黑" panose="020B0503020204020204" pitchFamily="34" charset="-122"/>
                  <a:ea typeface="微软雅黑" panose="020B0503020204020204" pitchFamily="34" charset="-122"/>
                </a:rPr>
                <a:t>添加标题</a:t>
              </a:r>
            </a:p>
          </p:txBody>
        </p:sp>
        <p:sp>
          <p:nvSpPr>
            <p:cNvPr id="108" name="文本框 31"/>
            <p:cNvSpPr txBox="1"/>
            <p:nvPr/>
          </p:nvSpPr>
          <p:spPr>
            <a:xfrm>
              <a:off x="8386979" y="5060096"/>
              <a:ext cx="1706880" cy="487680"/>
            </a:xfrm>
            <a:prstGeom prst="rect">
              <a:avLst/>
            </a:prstGeom>
            <a:noFill/>
          </p:spPr>
          <p:txBody>
            <a:bodyPr wrap="square" rtlCol="0">
              <a:spAutoFit/>
            </a:bodyPr>
            <a:lstStyle/>
            <a:p>
              <a:pPr algn="just">
                <a:lnSpc>
                  <a:spcPct val="130000"/>
                </a:lnSpc>
              </a:pPr>
              <a:r>
                <a:rPr lang="zh-CN" sz="1000" dirty="0">
                  <a:solidFill>
                    <a:schemeClr val="bg2">
                      <a:lumMod val="25000"/>
                    </a:schemeClr>
                  </a:solidFill>
                  <a:latin typeface="微软雅黑" panose="020B0503020204020204" pitchFamily="34" charset="-122"/>
                  <a:ea typeface="微软雅黑" panose="020B0503020204020204" pitchFamily="34" charset="-122"/>
                  <a:sym typeface="+mn-ea"/>
                </a:rPr>
                <a:t>请在此添加您的文字内容，请在此添加您的文字内容。</a:t>
              </a:r>
              <a:endParaRPr lang="zh-CN" altLang="en-US" sz="1000" dirty="0">
                <a:solidFill>
                  <a:schemeClr val="bg2">
                    <a:lumMod val="25000"/>
                  </a:schemeClr>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 calcmode="lin" valueType="num">
                                      <p:cBhvr>
                                        <p:cTn id="16" dur="500" fill="hold"/>
                                        <p:tgtEl>
                                          <p:spTgt spid="83"/>
                                        </p:tgtEl>
                                        <p:attrNameLst>
                                          <p:attrName>ppt_w</p:attrName>
                                        </p:attrNameLst>
                                      </p:cBhvr>
                                      <p:tavLst>
                                        <p:tav tm="0">
                                          <p:val>
                                            <p:fltVal val="0"/>
                                          </p:val>
                                        </p:tav>
                                        <p:tav tm="100000">
                                          <p:val>
                                            <p:strVal val="#ppt_w"/>
                                          </p:val>
                                        </p:tav>
                                      </p:tavLst>
                                    </p:anim>
                                    <p:anim calcmode="lin" valueType="num">
                                      <p:cBhvr>
                                        <p:cTn id="17" dur="500" fill="hold"/>
                                        <p:tgtEl>
                                          <p:spTgt spid="83"/>
                                        </p:tgtEl>
                                        <p:attrNameLst>
                                          <p:attrName>ppt_h</p:attrName>
                                        </p:attrNameLst>
                                      </p:cBhvr>
                                      <p:tavLst>
                                        <p:tav tm="0">
                                          <p:val>
                                            <p:fltVal val="0"/>
                                          </p:val>
                                        </p:tav>
                                        <p:tav tm="100000">
                                          <p:val>
                                            <p:strVal val="#ppt_h"/>
                                          </p:val>
                                        </p:tav>
                                      </p:tavLst>
                                    </p:anim>
                                    <p:animEffect transition="in" filter="fade">
                                      <p:cBhvr>
                                        <p:cTn id="18" dur="500"/>
                                        <p:tgtEl>
                                          <p:spTgt spid="8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p:cTn id="26" dur="500" fill="hold"/>
                                        <p:tgtEl>
                                          <p:spTgt spid="81"/>
                                        </p:tgtEl>
                                        <p:attrNameLst>
                                          <p:attrName>ppt_w</p:attrName>
                                        </p:attrNameLst>
                                      </p:cBhvr>
                                      <p:tavLst>
                                        <p:tav tm="0">
                                          <p:val>
                                            <p:fltVal val="0"/>
                                          </p:val>
                                        </p:tav>
                                        <p:tav tm="100000">
                                          <p:val>
                                            <p:strVal val="#ppt_w"/>
                                          </p:val>
                                        </p:tav>
                                      </p:tavLst>
                                    </p:anim>
                                    <p:anim calcmode="lin" valueType="num">
                                      <p:cBhvr>
                                        <p:cTn id="27" dur="500" fill="hold"/>
                                        <p:tgtEl>
                                          <p:spTgt spid="81"/>
                                        </p:tgtEl>
                                        <p:attrNameLst>
                                          <p:attrName>ppt_h</p:attrName>
                                        </p:attrNameLst>
                                      </p:cBhvr>
                                      <p:tavLst>
                                        <p:tav tm="0">
                                          <p:val>
                                            <p:fltVal val="0"/>
                                          </p:val>
                                        </p:tav>
                                        <p:tav tm="100000">
                                          <p:val>
                                            <p:strVal val="#ppt_h"/>
                                          </p:val>
                                        </p:tav>
                                      </p:tavLst>
                                    </p:anim>
                                    <p:animEffect transition="in" filter="fade">
                                      <p:cBhvr>
                                        <p:cTn id="28" dur="500"/>
                                        <p:tgtEl>
                                          <p:spTgt spid="81"/>
                                        </p:tgtEl>
                                      </p:cBhvr>
                                    </p:animEffect>
                                  </p:childTnLst>
                                </p:cTn>
                              </p:par>
                            </p:childTnLst>
                          </p:cTn>
                        </p:par>
                        <p:par>
                          <p:cTn id="29" fill="hold">
                            <p:stCondLst>
                              <p:cond delay="1000"/>
                            </p:stCondLst>
                            <p:childTnLst>
                              <p:par>
                                <p:cTn id="30" presetID="2" presetClass="entr" presetSubtype="4" fill="hold" nodeType="afterEffect">
                                  <p:stCondLst>
                                    <p:cond delay="0"/>
                                  </p:stCondLst>
                                  <p:childTnLst>
                                    <p:set>
                                      <p:cBhvr>
                                        <p:cTn id="31" dur="1" fill="hold">
                                          <p:stCondLst>
                                            <p:cond delay="0"/>
                                          </p:stCondLst>
                                        </p:cTn>
                                        <p:tgtEl>
                                          <p:spTgt spid="97"/>
                                        </p:tgtEl>
                                        <p:attrNameLst>
                                          <p:attrName>style.visibility</p:attrName>
                                        </p:attrNameLst>
                                      </p:cBhvr>
                                      <p:to>
                                        <p:strVal val="visible"/>
                                      </p:to>
                                    </p:set>
                                    <p:anim calcmode="lin" valueType="num">
                                      <p:cBhvr additive="base">
                                        <p:cTn id="32" dur="500" fill="hold"/>
                                        <p:tgtEl>
                                          <p:spTgt spid="97"/>
                                        </p:tgtEl>
                                        <p:attrNameLst>
                                          <p:attrName>ppt_x</p:attrName>
                                        </p:attrNameLst>
                                      </p:cBhvr>
                                      <p:tavLst>
                                        <p:tav tm="0">
                                          <p:val>
                                            <p:strVal val="#ppt_x"/>
                                          </p:val>
                                        </p:tav>
                                        <p:tav tm="100000">
                                          <p:val>
                                            <p:strVal val="#ppt_x"/>
                                          </p:val>
                                        </p:tav>
                                      </p:tavLst>
                                    </p:anim>
                                    <p:anim calcmode="lin" valueType="num">
                                      <p:cBhvr additive="base">
                                        <p:cTn id="33" dur="500" fill="hold"/>
                                        <p:tgtEl>
                                          <p:spTgt spid="9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00"/>
                                        </p:tgtEl>
                                        <p:attrNameLst>
                                          <p:attrName>style.visibility</p:attrName>
                                        </p:attrNameLst>
                                      </p:cBhvr>
                                      <p:to>
                                        <p:strVal val="visible"/>
                                      </p:to>
                                    </p:set>
                                    <p:anim calcmode="lin" valueType="num">
                                      <p:cBhvr additive="base">
                                        <p:cTn id="36" dur="500" fill="hold"/>
                                        <p:tgtEl>
                                          <p:spTgt spid="100"/>
                                        </p:tgtEl>
                                        <p:attrNameLst>
                                          <p:attrName>ppt_x</p:attrName>
                                        </p:attrNameLst>
                                      </p:cBhvr>
                                      <p:tavLst>
                                        <p:tav tm="0">
                                          <p:val>
                                            <p:strVal val="#ppt_x"/>
                                          </p:val>
                                        </p:tav>
                                        <p:tav tm="100000">
                                          <p:val>
                                            <p:strVal val="#ppt_x"/>
                                          </p:val>
                                        </p:tav>
                                      </p:tavLst>
                                    </p:anim>
                                    <p:anim calcmode="lin" valueType="num">
                                      <p:cBhvr additive="base">
                                        <p:cTn id="37" dur="500" fill="hold"/>
                                        <p:tgtEl>
                                          <p:spTgt spid="10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03"/>
                                        </p:tgtEl>
                                        <p:attrNameLst>
                                          <p:attrName>style.visibility</p:attrName>
                                        </p:attrNameLst>
                                      </p:cBhvr>
                                      <p:to>
                                        <p:strVal val="visible"/>
                                      </p:to>
                                    </p:set>
                                    <p:anim calcmode="lin" valueType="num">
                                      <p:cBhvr additive="base">
                                        <p:cTn id="40" dur="500" fill="hold"/>
                                        <p:tgtEl>
                                          <p:spTgt spid="103"/>
                                        </p:tgtEl>
                                        <p:attrNameLst>
                                          <p:attrName>ppt_x</p:attrName>
                                        </p:attrNameLst>
                                      </p:cBhvr>
                                      <p:tavLst>
                                        <p:tav tm="0">
                                          <p:val>
                                            <p:strVal val="#ppt_x"/>
                                          </p:val>
                                        </p:tav>
                                        <p:tav tm="100000">
                                          <p:val>
                                            <p:strVal val="#ppt_x"/>
                                          </p:val>
                                        </p:tav>
                                      </p:tavLst>
                                    </p:anim>
                                    <p:anim calcmode="lin" valueType="num">
                                      <p:cBhvr additive="base">
                                        <p:cTn id="41" dur="500" fill="hold"/>
                                        <p:tgtEl>
                                          <p:spTgt spid="10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06"/>
                                        </p:tgtEl>
                                        <p:attrNameLst>
                                          <p:attrName>style.visibility</p:attrName>
                                        </p:attrNameLst>
                                      </p:cBhvr>
                                      <p:to>
                                        <p:strVal val="visible"/>
                                      </p:to>
                                    </p:set>
                                    <p:anim calcmode="lin" valueType="num">
                                      <p:cBhvr additive="base">
                                        <p:cTn id="44" dur="500" fill="hold"/>
                                        <p:tgtEl>
                                          <p:spTgt spid="106"/>
                                        </p:tgtEl>
                                        <p:attrNameLst>
                                          <p:attrName>ppt_x</p:attrName>
                                        </p:attrNameLst>
                                      </p:cBhvr>
                                      <p:tavLst>
                                        <p:tav tm="0">
                                          <p:val>
                                            <p:strVal val="#ppt_x"/>
                                          </p:val>
                                        </p:tav>
                                        <p:tav tm="100000">
                                          <p:val>
                                            <p:strVal val="#ppt_x"/>
                                          </p:val>
                                        </p:tav>
                                      </p:tavLst>
                                    </p:anim>
                                    <p:anim calcmode="lin" valueType="num">
                                      <p:cBhvr additive="base">
                                        <p:cTn id="45"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1" grpId="0" animBg="1"/>
      <p:bldP spid="82" grpId="0" animBg="1"/>
      <p:bldP spid="83" grpId="0" animBg="1"/>
      <p:bldP spid="8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997295" y="1987840"/>
            <a:ext cx="2627913" cy="16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22" name="矩形 21"/>
          <p:cNvSpPr/>
          <p:nvPr/>
        </p:nvSpPr>
        <p:spPr>
          <a:xfrm flipV="1">
            <a:off x="4997294" y="3822793"/>
            <a:ext cx="2627913" cy="16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25" name="Rectangle 20"/>
          <p:cNvSpPr>
            <a:spLocks noChangeArrowheads="1"/>
          </p:cNvSpPr>
          <p:nvPr/>
        </p:nvSpPr>
        <p:spPr bwMode="auto">
          <a:xfrm>
            <a:off x="2785640" y="2618906"/>
            <a:ext cx="726160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4800" dirty="0">
                <a:solidFill>
                  <a:schemeClr val="tx1">
                    <a:lumMod val="75000"/>
                    <a:lumOff val="25000"/>
                  </a:schemeClr>
                </a:solidFill>
                <a:latin typeface="+mn-ea"/>
                <a:ea typeface="+mn-ea"/>
              </a:rPr>
              <a:t>简约工作活动策划</a:t>
            </a:r>
            <a:r>
              <a:rPr lang="en-US" altLang="zh-CN" sz="4800" dirty="0">
                <a:solidFill>
                  <a:schemeClr val="tx1">
                    <a:lumMod val="75000"/>
                    <a:lumOff val="25000"/>
                  </a:schemeClr>
                </a:solidFill>
                <a:latin typeface="+mn-ea"/>
                <a:ea typeface="+mn-ea"/>
              </a:rPr>
              <a:t>PPT</a:t>
            </a:r>
            <a:r>
              <a:rPr lang="zh-CN" altLang="en-US" sz="4800" dirty="0">
                <a:solidFill>
                  <a:schemeClr val="tx1">
                    <a:lumMod val="75000"/>
                    <a:lumOff val="25000"/>
                  </a:schemeClr>
                </a:solidFill>
                <a:latin typeface="+mn-ea"/>
                <a:ea typeface="+mn-ea"/>
              </a:rPr>
              <a:t>模板</a:t>
            </a:r>
            <a:endParaRPr lang="zh-CN" altLang="zh-CN" sz="4800" dirty="0">
              <a:solidFill>
                <a:schemeClr val="tx1">
                  <a:lumMod val="75000"/>
                  <a:lumOff val="25000"/>
                </a:schemeClr>
              </a:solidFill>
              <a:latin typeface="+mn-ea"/>
              <a:ea typeface="+mn-ea"/>
            </a:endParaRPr>
          </a:p>
        </p:txBody>
      </p:sp>
      <p:cxnSp>
        <p:nvCxnSpPr>
          <p:cNvPr id="26" name="直接连接符 25"/>
          <p:cNvCxnSpPr/>
          <p:nvPr/>
        </p:nvCxnSpPr>
        <p:spPr>
          <a:xfrm>
            <a:off x="3989461" y="4931874"/>
            <a:ext cx="0" cy="318693"/>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069580" y="4931874"/>
            <a:ext cx="0" cy="31869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182577" y="4931874"/>
            <a:ext cx="0" cy="31869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293768" y="4924237"/>
            <a:ext cx="0" cy="31869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92170" y="4931874"/>
            <a:ext cx="1159259" cy="384705"/>
          </a:xfrm>
          <a:prstGeom prst="rect">
            <a:avLst/>
          </a:prstGeom>
          <a:noFill/>
        </p:spPr>
        <p:txBody>
          <a:bodyPr wrap="none" lIns="91424" tIns="45712" rIns="91424" bIns="45712" rtlCol="0">
            <a:spAutoFit/>
          </a:bodyPr>
          <a:lstStyle/>
          <a:p>
            <a:r>
              <a:rPr lang="zh-CN" altLang="en-US" sz="1900" dirty="0">
                <a:solidFill>
                  <a:schemeClr val="tx1">
                    <a:lumMod val="75000"/>
                    <a:lumOff val="25000"/>
                  </a:schemeClr>
                </a:solidFill>
                <a:latin typeface="+mn-ea"/>
              </a:rPr>
              <a:t>工作总结</a:t>
            </a:r>
          </a:p>
        </p:txBody>
      </p:sp>
      <p:sp>
        <p:nvSpPr>
          <p:cNvPr id="31" name="TextBox 30"/>
          <p:cNvSpPr txBox="1"/>
          <p:nvPr/>
        </p:nvSpPr>
        <p:spPr>
          <a:xfrm>
            <a:off x="5058083" y="4931874"/>
            <a:ext cx="1159259" cy="384705"/>
          </a:xfrm>
          <a:prstGeom prst="rect">
            <a:avLst/>
          </a:prstGeom>
          <a:noFill/>
        </p:spPr>
        <p:txBody>
          <a:bodyPr wrap="none" lIns="91424" tIns="45712" rIns="91424" bIns="45712" rtlCol="0">
            <a:spAutoFit/>
          </a:bodyPr>
          <a:lstStyle/>
          <a:p>
            <a:r>
              <a:rPr lang="zh-CN" altLang="en-US" sz="1900" dirty="0">
                <a:solidFill>
                  <a:schemeClr val="tx1">
                    <a:lumMod val="75000"/>
                    <a:lumOff val="25000"/>
                  </a:schemeClr>
                </a:solidFill>
                <a:latin typeface="+mn-ea"/>
              </a:rPr>
              <a:t>商务报告</a:t>
            </a:r>
          </a:p>
        </p:txBody>
      </p:sp>
      <p:sp>
        <p:nvSpPr>
          <p:cNvPr id="32" name="TextBox 31"/>
          <p:cNvSpPr txBox="1"/>
          <p:nvPr/>
        </p:nvSpPr>
        <p:spPr>
          <a:xfrm>
            <a:off x="6182577" y="4937935"/>
            <a:ext cx="1159259" cy="384705"/>
          </a:xfrm>
          <a:prstGeom prst="rect">
            <a:avLst/>
          </a:prstGeom>
          <a:noFill/>
        </p:spPr>
        <p:txBody>
          <a:bodyPr wrap="none" lIns="91424" tIns="45712" rIns="91424" bIns="45712" rtlCol="0">
            <a:spAutoFit/>
          </a:bodyPr>
          <a:lstStyle/>
          <a:p>
            <a:r>
              <a:rPr lang="zh-CN" altLang="en-US" sz="1900" dirty="0">
                <a:solidFill>
                  <a:schemeClr val="tx1">
                    <a:lumMod val="75000"/>
                    <a:lumOff val="25000"/>
                  </a:schemeClr>
                </a:solidFill>
                <a:latin typeface="+mn-ea"/>
              </a:rPr>
              <a:t>新年计划</a:t>
            </a:r>
          </a:p>
        </p:txBody>
      </p:sp>
      <p:sp>
        <p:nvSpPr>
          <p:cNvPr id="33" name="TextBox 32"/>
          <p:cNvSpPr txBox="1"/>
          <p:nvPr/>
        </p:nvSpPr>
        <p:spPr>
          <a:xfrm>
            <a:off x="7256109" y="4909592"/>
            <a:ext cx="1159259" cy="384705"/>
          </a:xfrm>
          <a:prstGeom prst="rect">
            <a:avLst/>
          </a:prstGeom>
          <a:noFill/>
        </p:spPr>
        <p:txBody>
          <a:bodyPr wrap="none" lIns="91424" tIns="45712" rIns="91424" bIns="45712" rtlCol="0">
            <a:spAutoFit/>
          </a:bodyPr>
          <a:lstStyle/>
          <a:p>
            <a:r>
              <a:rPr lang="zh-CN" altLang="en-US" sz="1900" dirty="0">
                <a:solidFill>
                  <a:schemeClr val="tx1">
                    <a:lumMod val="75000"/>
                    <a:lumOff val="25000"/>
                  </a:schemeClr>
                </a:solidFill>
                <a:latin typeface="+mn-ea"/>
              </a:rPr>
              <a:t>商务展示</a:t>
            </a:r>
          </a:p>
        </p:txBody>
      </p:sp>
      <p:pic>
        <p:nvPicPr>
          <p:cNvPr id="3" name="商务伴奏.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55143" y="-1755982"/>
            <a:ext cx="812694" cy="812988"/>
          </a:xfrm>
          <a:prstGeom prst="rect">
            <a:avLst/>
          </a:prstGeom>
        </p:spPr>
      </p:pic>
      <p:grpSp>
        <p:nvGrpSpPr>
          <p:cNvPr id="18" name="组合 34"/>
          <p:cNvGrpSpPr/>
          <p:nvPr/>
        </p:nvGrpSpPr>
        <p:grpSpPr bwMode="auto">
          <a:xfrm>
            <a:off x="93424" y="258721"/>
            <a:ext cx="2791343" cy="4447459"/>
            <a:chOff x="0" y="0"/>
            <a:chExt cx="3610989" cy="5753100"/>
          </a:xfrm>
        </p:grpSpPr>
        <p:pic>
          <p:nvPicPr>
            <p:cNvPr id="23" name="组合 16"/>
            <p:cNvPicPr>
              <a:picLocks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192178" y="-188506"/>
              <a:ext cx="4125910" cy="630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51"/>
            <p:cNvSpPr>
              <a:spLocks noEditPoints="1"/>
            </p:cNvSpPr>
            <p:nvPr/>
          </p:nvSpPr>
          <p:spPr bwMode="auto">
            <a:xfrm>
              <a:off x="1038933" y="265083"/>
              <a:ext cx="385562" cy="280776"/>
            </a:xfrm>
            <a:custGeom>
              <a:avLst/>
              <a:gdLst>
                <a:gd name="T0" fmla="*/ 58884338 w 376"/>
                <a:gd name="T1" fmla="*/ 30451894 h 274"/>
                <a:gd name="T2" fmla="*/ 334379690 w 376"/>
                <a:gd name="T3" fmla="*/ 30451894 h 274"/>
                <a:gd name="T4" fmla="*/ 334379690 w 376"/>
                <a:gd name="T5" fmla="*/ 196362824 h 274"/>
                <a:gd name="T6" fmla="*/ 58884338 w 376"/>
                <a:gd name="T7" fmla="*/ 196362824 h 274"/>
                <a:gd name="T8" fmla="*/ 58884338 w 376"/>
                <a:gd name="T9" fmla="*/ 30451894 h 274"/>
                <a:gd name="T10" fmla="*/ 90429673 w 376"/>
                <a:gd name="T11" fmla="*/ 153310865 h 274"/>
                <a:gd name="T12" fmla="*/ 90429673 w 376"/>
                <a:gd name="T13" fmla="*/ 162760920 h 274"/>
                <a:gd name="T14" fmla="*/ 269185893 w 376"/>
                <a:gd name="T15" fmla="*/ 162760920 h 274"/>
                <a:gd name="T16" fmla="*/ 269185893 w 376"/>
                <a:gd name="T17" fmla="*/ 153310865 h 274"/>
                <a:gd name="T18" fmla="*/ 90429673 w 376"/>
                <a:gd name="T19" fmla="*/ 153310865 h 274"/>
                <a:gd name="T20" fmla="*/ 90429673 w 376"/>
                <a:gd name="T21" fmla="*/ 131258655 h 274"/>
                <a:gd name="T22" fmla="*/ 90429673 w 376"/>
                <a:gd name="T23" fmla="*/ 140709767 h 274"/>
                <a:gd name="T24" fmla="*/ 269185893 w 376"/>
                <a:gd name="T25" fmla="*/ 140709767 h 274"/>
                <a:gd name="T26" fmla="*/ 269185893 w 376"/>
                <a:gd name="T27" fmla="*/ 131258655 h 274"/>
                <a:gd name="T28" fmla="*/ 90429673 w 376"/>
                <a:gd name="T29" fmla="*/ 131258655 h 274"/>
                <a:gd name="T30" fmla="*/ 90429673 w 376"/>
                <a:gd name="T31" fmla="*/ 105007135 h 274"/>
                <a:gd name="T32" fmla="*/ 90429673 w 376"/>
                <a:gd name="T33" fmla="*/ 113407867 h 274"/>
                <a:gd name="T34" fmla="*/ 319658609 w 376"/>
                <a:gd name="T35" fmla="*/ 113407867 h 274"/>
                <a:gd name="T36" fmla="*/ 319658609 w 376"/>
                <a:gd name="T37" fmla="*/ 105007135 h 274"/>
                <a:gd name="T38" fmla="*/ 90429673 w 376"/>
                <a:gd name="T39" fmla="*/ 105007135 h 274"/>
                <a:gd name="T40" fmla="*/ 90429673 w 376"/>
                <a:gd name="T41" fmla="*/ 79804938 h 274"/>
                <a:gd name="T42" fmla="*/ 90429673 w 376"/>
                <a:gd name="T43" fmla="*/ 89256018 h 274"/>
                <a:gd name="T44" fmla="*/ 319658609 w 376"/>
                <a:gd name="T45" fmla="*/ 89256018 h 274"/>
                <a:gd name="T46" fmla="*/ 319658609 w 376"/>
                <a:gd name="T47" fmla="*/ 79804938 h 274"/>
                <a:gd name="T48" fmla="*/ 90429673 w 376"/>
                <a:gd name="T49" fmla="*/ 79804938 h 274"/>
                <a:gd name="T50" fmla="*/ 90429673 w 376"/>
                <a:gd name="T51" fmla="*/ 54603751 h 274"/>
                <a:gd name="T52" fmla="*/ 90429673 w 376"/>
                <a:gd name="T53" fmla="*/ 64054830 h 274"/>
                <a:gd name="T54" fmla="*/ 319658609 w 376"/>
                <a:gd name="T55" fmla="*/ 64054830 h 274"/>
                <a:gd name="T56" fmla="*/ 319658609 w 376"/>
                <a:gd name="T57" fmla="*/ 54603751 h 274"/>
                <a:gd name="T58" fmla="*/ 90429673 w 376"/>
                <a:gd name="T59" fmla="*/ 54603751 h 274"/>
                <a:gd name="T60" fmla="*/ 175601964 w 376"/>
                <a:gd name="T61" fmla="*/ 241516503 h 274"/>
                <a:gd name="T62" fmla="*/ 217662048 w 376"/>
                <a:gd name="T63" fmla="*/ 241516503 h 274"/>
                <a:gd name="T64" fmla="*/ 232383128 w 376"/>
                <a:gd name="T65" fmla="*/ 265668352 h 274"/>
                <a:gd name="T66" fmla="*/ 162984042 w 376"/>
                <a:gd name="T67" fmla="*/ 265668352 h 274"/>
                <a:gd name="T68" fmla="*/ 175601964 w 376"/>
                <a:gd name="T69" fmla="*/ 241516503 h 274"/>
                <a:gd name="T70" fmla="*/ 59936430 w 376"/>
                <a:gd name="T71" fmla="*/ 0 h 274"/>
                <a:gd name="T72" fmla="*/ 31545327 w 376"/>
                <a:gd name="T73" fmla="*/ 28352223 h 274"/>
                <a:gd name="T74" fmla="*/ 31545327 w 376"/>
                <a:gd name="T75" fmla="*/ 192163483 h 274"/>
                <a:gd name="T76" fmla="*/ 52575890 w 376"/>
                <a:gd name="T77" fmla="*/ 220514673 h 274"/>
                <a:gd name="T78" fmla="*/ 52575890 w 376"/>
                <a:gd name="T79" fmla="*/ 220514673 h 274"/>
                <a:gd name="T80" fmla="*/ 0 w 376"/>
                <a:gd name="T81" fmla="*/ 261467986 h 274"/>
                <a:gd name="T82" fmla="*/ 0 w 376"/>
                <a:gd name="T83" fmla="*/ 287719570 h 274"/>
                <a:gd name="T84" fmla="*/ 395367170 w 376"/>
                <a:gd name="T85" fmla="*/ 287719570 h 274"/>
                <a:gd name="T86" fmla="*/ 395367170 w 376"/>
                <a:gd name="T87" fmla="*/ 261467986 h 274"/>
                <a:gd name="T88" fmla="*/ 338586006 w 376"/>
                <a:gd name="T89" fmla="*/ 220514673 h 274"/>
                <a:gd name="T90" fmla="*/ 361718693 w 376"/>
                <a:gd name="T91" fmla="*/ 192163483 h 274"/>
                <a:gd name="T92" fmla="*/ 361718693 w 376"/>
                <a:gd name="T93" fmla="*/ 28352223 h 274"/>
                <a:gd name="T94" fmla="*/ 332276532 w 376"/>
                <a:gd name="T95" fmla="*/ 0 h 274"/>
                <a:gd name="T96" fmla="*/ 59936430 w 376"/>
                <a:gd name="T97" fmla="*/ 0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274"/>
                <a:gd name="T149" fmla="*/ 376 w 376"/>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5" name="Freeform 27"/>
            <p:cNvSpPr>
              <a:spLocks noEditPoints="1"/>
            </p:cNvSpPr>
            <p:nvPr/>
          </p:nvSpPr>
          <p:spPr bwMode="auto">
            <a:xfrm>
              <a:off x="515609" y="2668390"/>
              <a:ext cx="605968" cy="630532"/>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036291144 w 94"/>
                <a:gd name="T15" fmla="*/ 2147483647 h 98"/>
                <a:gd name="T16" fmla="*/ 1870062572 w 94"/>
                <a:gd name="T17" fmla="*/ 2147483647 h 98"/>
                <a:gd name="T18" fmla="*/ 1870062572 w 94"/>
                <a:gd name="T19" fmla="*/ 2147483647 h 98"/>
                <a:gd name="T20" fmla="*/ 623354124 w 94"/>
                <a:gd name="T21" fmla="*/ 2147483647 h 98"/>
                <a:gd name="T22" fmla="*/ 498685918 w 94"/>
                <a:gd name="T23" fmla="*/ 2147483647 h 98"/>
                <a:gd name="T24" fmla="*/ 498685918 w 94"/>
                <a:gd name="T25" fmla="*/ 2147483647 h 98"/>
                <a:gd name="T26" fmla="*/ 498685918 w 94"/>
                <a:gd name="T27" fmla="*/ 2147483647 h 98"/>
                <a:gd name="T28" fmla="*/ 124668256 w 94"/>
                <a:gd name="T29" fmla="*/ 2147483647 h 98"/>
                <a:gd name="T30" fmla="*/ 0 w 94"/>
                <a:gd name="T31" fmla="*/ 2069817960 h 98"/>
                <a:gd name="T32" fmla="*/ 1828508652 w 94"/>
                <a:gd name="T33" fmla="*/ 124189080 h 98"/>
                <a:gd name="T34" fmla="*/ 1953176858 w 94"/>
                <a:gd name="T35" fmla="*/ 0 h 98"/>
                <a:gd name="T36" fmla="*/ 2077845064 w 94"/>
                <a:gd name="T37" fmla="*/ 124189080 h 98"/>
                <a:gd name="T38" fmla="*/ 2147483647 w 94"/>
                <a:gd name="T39" fmla="*/ 2069817960 h 98"/>
                <a:gd name="T40" fmla="*/ 2147483647 w 94"/>
                <a:gd name="T41" fmla="*/ 2147483647 h 98"/>
                <a:gd name="T42" fmla="*/ 2147483647 w 94"/>
                <a:gd name="T43" fmla="*/ 2147483647 h 98"/>
                <a:gd name="T44" fmla="*/ 2147483647 w 94"/>
                <a:gd name="T45" fmla="*/ 331170845 h 98"/>
                <a:gd name="T46" fmla="*/ 2147483647 w 94"/>
                <a:gd name="T47" fmla="*/ 331170845 h 98"/>
                <a:gd name="T48" fmla="*/ 2147483647 w 94"/>
                <a:gd name="T49" fmla="*/ 82792711 h 98"/>
                <a:gd name="T50" fmla="*/ 2147483647 w 94"/>
                <a:gd name="T51" fmla="*/ 82792711 h 98"/>
                <a:gd name="T52" fmla="*/ 2147483647 w 94"/>
                <a:gd name="T53" fmla="*/ 331170845 h 98"/>
                <a:gd name="T54" fmla="*/ 2147483647 w 94"/>
                <a:gd name="T55" fmla="*/ 331170845 h 98"/>
                <a:gd name="T56" fmla="*/ 2147483647 w 94"/>
                <a:gd name="T57" fmla="*/ 538152661 h 98"/>
                <a:gd name="T58" fmla="*/ 2147483647 w 94"/>
                <a:gd name="T59" fmla="*/ 1034908980 h 98"/>
                <a:gd name="T60" fmla="*/ 2147483647 w 94"/>
                <a:gd name="T61" fmla="*/ 331170845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98"/>
                <a:gd name="T95" fmla="*/ 94 w 94"/>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6" name="Freeform 56"/>
            <p:cNvSpPr>
              <a:spLocks noEditPoints="1"/>
            </p:cNvSpPr>
            <p:nvPr/>
          </p:nvSpPr>
          <p:spPr bwMode="auto">
            <a:xfrm>
              <a:off x="2010452" y="1208739"/>
              <a:ext cx="630538" cy="633264"/>
            </a:xfrm>
            <a:custGeom>
              <a:avLst/>
              <a:gdLst>
                <a:gd name="T0" fmla="*/ 2028460221 w 98"/>
                <a:gd name="T1" fmla="*/ 0 h 98"/>
                <a:gd name="T2" fmla="*/ 2147483647 w 98"/>
                <a:gd name="T3" fmla="*/ 626336874 h 98"/>
                <a:gd name="T4" fmla="*/ 2147483647 w 98"/>
                <a:gd name="T5" fmla="*/ 2046037383 h 98"/>
                <a:gd name="T6" fmla="*/ 2147483647 w 98"/>
                <a:gd name="T7" fmla="*/ 2147483647 h 98"/>
                <a:gd name="T8" fmla="*/ 2028460221 w 98"/>
                <a:gd name="T9" fmla="*/ 2147483647 h 98"/>
                <a:gd name="T10" fmla="*/ 620957691 w 98"/>
                <a:gd name="T11" fmla="*/ 2147483647 h 98"/>
                <a:gd name="T12" fmla="*/ 0 w 98"/>
                <a:gd name="T13" fmla="*/ 2046037383 h 98"/>
                <a:gd name="T14" fmla="*/ 620957691 w 98"/>
                <a:gd name="T15" fmla="*/ 626336874 h 98"/>
                <a:gd name="T16" fmla="*/ 2028460221 w 98"/>
                <a:gd name="T17" fmla="*/ 0 h 98"/>
                <a:gd name="T18" fmla="*/ 2147483647 w 98"/>
                <a:gd name="T19" fmla="*/ 1962524104 h 98"/>
                <a:gd name="T20" fmla="*/ 2147483647 w 98"/>
                <a:gd name="T21" fmla="*/ 1879010824 h 98"/>
                <a:gd name="T22" fmla="*/ 2147483647 w 98"/>
                <a:gd name="T23" fmla="*/ 1002140372 h 98"/>
                <a:gd name="T24" fmla="*/ 2147483647 w 98"/>
                <a:gd name="T25" fmla="*/ 918627092 h 98"/>
                <a:gd name="T26" fmla="*/ 2069856958 w 98"/>
                <a:gd name="T27" fmla="*/ 1795504007 h 98"/>
                <a:gd name="T28" fmla="*/ 1904270010 w 98"/>
                <a:gd name="T29" fmla="*/ 1837260647 h 98"/>
                <a:gd name="T30" fmla="*/ 1738683062 w 98"/>
                <a:gd name="T31" fmla="*/ 2147483647 h 98"/>
                <a:gd name="T32" fmla="*/ 2111253695 w 98"/>
                <a:gd name="T33" fmla="*/ 2147483647 h 98"/>
                <a:gd name="T34" fmla="*/ 2147483647 w 98"/>
                <a:gd name="T35" fmla="*/ 2147483647 h 98"/>
                <a:gd name="T36" fmla="*/ 2147483647 w 98"/>
                <a:gd name="T37" fmla="*/ 2147483647 h 98"/>
                <a:gd name="T38" fmla="*/ 2147483647 w 98"/>
                <a:gd name="T39" fmla="*/ 2147483647 h 98"/>
                <a:gd name="T40" fmla="*/ 2147483647 w 98"/>
                <a:gd name="T41" fmla="*/ 2087794023 h 98"/>
                <a:gd name="T42" fmla="*/ 2147483647 w 98"/>
                <a:gd name="T43" fmla="*/ 1962524104 h 98"/>
                <a:gd name="T44" fmla="*/ 2147483647 w 98"/>
                <a:gd name="T45" fmla="*/ 1002140372 h 98"/>
                <a:gd name="T46" fmla="*/ 2028460221 w 98"/>
                <a:gd name="T47" fmla="*/ 584580234 h 98"/>
                <a:gd name="T48" fmla="*/ 993528525 w 98"/>
                <a:gd name="T49" fmla="*/ 1002140372 h 98"/>
                <a:gd name="T50" fmla="*/ 538164216 w 98"/>
                <a:gd name="T51" fmla="*/ 2046037383 h 98"/>
                <a:gd name="T52" fmla="*/ 993528525 w 98"/>
                <a:gd name="T53" fmla="*/ 2147483647 h 98"/>
                <a:gd name="T54" fmla="*/ 2028460221 w 98"/>
                <a:gd name="T55" fmla="*/ 2147483647 h 98"/>
                <a:gd name="T56" fmla="*/ 2147483647 w 98"/>
                <a:gd name="T57" fmla="*/ 2147483647 h 98"/>
                <a:gd name="T58" fmla="*/ 2147483647 w 98"/>
                <a:gd name="T59" fmla="*/ 2046037383 h 98"/>
                <a:gd name="T60" fmla="*/ 2147483647 w 98"/>
                <a:gd name="T61" fmla="*/ 1002140372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8"/>
                <a:gd name="T94" fmla="*/ 0 h 98"/>
                <a:gd name="T95" fmla="*/ 98 w 98"/>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8" h="98">
                  <a:moveTo>
                    <a:pt x="49" y="0"/>
                  </a:moveTo>
                  <a:cubicBezTo>
                    <a:pt x="62" y="0"/>
                    <a:pt x="75" y="6"/>
                    <a:pt x="83" y="15"/>
                  </a:cubicBezTo>
                  <a:cubicBezTo>
                    <a:pt x="92" y="23"/>
                    <a:pt x="98" y="36"/>
                    <a:pt x="98" y="49"/>
                  </a:cubicBezTo>
                  <a:cubicBezTo>
                    <a:pt x="98" y="62"/>
                    <a:pt x="92" y="75"/>
                    <a:pt x="83" y="83"/>
                  </a:cubicBezTo>
                  <a:cubicBezTo>
                    <a:pt x="75" y="92"/>
                    <a:pt x="62" y="98"/>
                    <a:pt x="49" y="98"/>
                  </a:cubicBezTo>
                  <a:cubicBezTo>
                    <a:pt x="36" y="98"/>
                    <a:pt x="23" y="92"/>
                    <a:pt x="15" y="83"/>
                  </a:cubicBezTo>
                  <a:cubicBezTo>
                    <a:pt x="6" y="75"/>
                    <a:pt x="0" y="62"/>
                    <a:pt x="0" y="49"/>
                  </a:cubicBezTo>
                  <a:cubicBezTo>
                    <a:pt x="0" y="36"/>
                    <a:pt x="6" y="23"/>
                    <a:pt x="15" y="15"/>
                  </a:cubicBezTo>
                  <a:cubicBezTo>
                    <a:pt x="23" y="6"/>
                    <a:pt x="36" y="0"/>
                    <a:pt x="49" y="0"/>
                  </a:cubicBezTo>
                  <a:close/>
                  <a:moveTo>
                    <a:pt x="55" y="47"/>
                  </a:moveTo>
                  <a:cubicBezTo>
                    <a:pt x="55" y="46"/>
                    <a:pt x="54" y="46"/>
                    <a:pt x="54" y="45"/>
                  </a:cubicBezTo>
                  <a:cubicBezTo>
                    <a:pt x="59" y="39"/>
                    <a:pt x="64" y="32"/>
                    <a:pt x="69" y="24"/>
                  </a:cubicBezTo>
                  <a:cubicBezTo>
                    <a:pt x="68" y="23"/>
                    <a:pt x="67" y="22"/>
                    <a:pt x="65" y="22"/>
                  </a:cubicBezTo>
                  <a:cubicBezTo>
                    <a:pt x="59" y="28"/>
                    <a:pt x="54" y="35"/>
                    <a:pt x="50" y="43"/>
                  </a:cubicBezTo>
                  <a:cubicBezTo>
                    <a:pt x="49" y="43"/>
                    <a:pt x="47" y="43"/>
                    <a:pt x="46" y="44"/>
                  </a:cubicBezTo>
                  <a:cubicBezTo>
                    <a:pt x="42" y="45"/>
                    <a:pt x="41" y="49"/>
                    <a:pt x="42" y="53"/>
                  </a:cubicBezTo>
                  <a:cubicBezTo>
                    <a:pt x="44" y="56"/>
                    <a:pt x="48" y="58"/>
                    <a:pt x="51" y="57"/>
                  </a:cubicBezTo>
                  <a:cubicBezTo>
                    <a:pt x="52" y="56"/>
                    <a:pt x="52" y="56"/>
                    <a:pt x="53" y="56"/>
                  </a:cubicBezTo>
                  <a:cubicBezTo>
                    <a:pt x="58" y="58"/>
                    <a:pt x="64" y="60"/>
                    <a:pt x="70" y="61"/>
                  </a:cubicBezTo>
                  <a:cubicBezTo>
                    <a:pt x="70" y="60"/>
                    <a:pt x="71" y="58"/>
                    <a:pt x="71" y="57"/>
                  </a:cubicBezTo>
                  <a:cubicBezTo>
                    <a:pt x="66" y="54"/>
                    <a:pt x="61" y="52"/>
                    <a:pt x="56" y="50"/>
                  </a:cubicBezTo>
                  <a:cubicBezTo>
                    <a:pt x="56" y="49"/>
                    <a:pt x="56" y="48"/>
                    <a:pt x="55" y="47"/>
                  </a:cubicBezTo>
                  <a:close/>
                  <a:moveTo>
                    <a:pt x="74" y="24"/>
                  </a:moveTo>
                  <a:cubicBezTo>
                    <a:pt x="68" y="18"/>
                    <a:pt x="59" y="14"/>
                    <a:pt x="49" y="14"/>
                  </a:cubicBezTo>
                  <a:cubicBezTo>
                    <a:pt x="39" y="14"/>
                    <a:pt x="30" y="18"/>
                    <a:pt x="24" y="24"/>
                  </a:cubicBezTo>
                  <a:cubicBezTo>
                    <a:pt x="17" y="30"/>
                    <a:pt x="13" y="39"/>
                    <a:pt x="13" y="49"/>
                  </a:cubicBezTo>
                  <a:cubicBezTo>
                    <a:pt x="13" y="59"/>
                    <a:pt x="17" y="68"/>
                    <a:pt x="24" y="74"/>
                  </a:cubicBezTo>
                  <a:cubicBezTo>
                    <a:pt x="30" y="81"/>
                    <a:pt x="39" y="85"/>
                    <a:pt x="49" y="85"/>
                  </a:cubicBezTo>
                  <a:cubicBezTo>
                    <a:pt x="59" y="85"/>
                    <a:pt x="68" y="81"/>
                    <a:pt x="74" y="74"/>
                  </a:cubicBezTo>
                  <a:cubicBezTo>
                    <a:pt x="80" y="68"/>
                    <a:pt x="84" y="59"/>
                    <a:pt x="84" y="49"/>
                  </a:cubicBezTo>
                  <a:cubicBezTo>
                    <a:pt x="84" y="39"/>
                    <a:pt x="80" y="30"/>
                    <a:pt x="74" y="24"/>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7" name="Freeform 104"/>
            <p:cNvSpPr>
              <a:spLocks noEditPoints="1"/>
            </p:cNvSpPr>
            <p:nvPr/>
          </p:nvSpPr>
          <p:spPr bwMode="auto">
            <a:xfrm>
              <a:off x="1980887" y="4093457"/>
              <a:ext cx="429554" cy="519240"/>
            </a:xfrm>
            <a:custGeom>
              <a:avLst/>
              <a:gdLst>
                <a:gd name="T0" fmla="*/ 0 w 77"/>
                <a:gd name="T1" fmla="*/ 2147483647 h 93"/>
                <a:gd name="T2" fmla="*/ 933632808 w 77"/>
                <a:gd name="T3" fmla="*/ 623450880 h 93"/>
                <a:gd name="T4" fmla="*/ 1182601092 w 77"/>
                <a:gd name="T5" fmla="*/ 810483474 h 93"/>
                <a:gd name="T6" fmla="*/ 1213718641 w 77"/>
                <a:gd name="T7" fmla="*/ 841654613 h 93"/>
                <a:gd name="T8" fmla="*/ 1213718641 w 77"/>
                <a:gd name="T9" fmla="*/ 841654613 h 93"/>
                <a:gd name="T10" fmla="*/ 1244841769 w 77"/>
                <a:gd name="T11" fmla="*/ 841654613 h 93"/>
                <a:gd name="T12" fmla="*/ 1244841769 w 77"/>
                <a:gd name="T13" fmla="*/ 872825753 h 93"/>
                <a:gd name="T14" fmla="*/ 1244841769 w 77"/>
                <a:gd name="T15" fmla="*/ 872825753 h 93"/>
                <a:gd name="T16" fmla="*/ 1275964896 w 77"/>
                <a:gd name="T17" fmla="*/ 872825753 h 93"/>
                <a:gd name="T18" fmla="*/ 1275964896 w 77"/>
                <a:gd name="T19" fmla="*/ 904002476 h 93"/>
                <a:gd name="T20" fmla="*/ 1307082445 w 77"/>
                <a:gd name="T21" fmla="*/ 904002476 h 93"/>
                <a:gd name="T22" fmla="*/ 1307082445 w 77"/>
                <a:gd name="T23" fmla="*/ 904002476 h 93"/>
                <a:gd name="T24" fmla="*/ 1338205572 w 77"/>
                <a:gd name="T25" fmla="*/ 904002476 h 93"/>
                <a:gd name="T26" fmla="*/ 1338205572 w 77"/>
                <a:gd name="T27" fmla="*/ 935173615 h 93"/>
                <a:gd name="T28" fmla="*/ 1338205572 w 77"/>
                <a:gd name="T29" fmla="*/ 935173615 h 93"/>
                <a:gd name="T30" fmla="*/ 1493810401 w 77"/>
                <a:gd name="T31" fmla="*/ 1028687033 h 93"/>
                <a:gd name="T32" fmla="*/ 1493810401 w 77"/>
                <a:gd name="T33" fmla="*/ 1028687033 h 93"/>
                <a:gd name="T34" fmla="*/ 1524933529 w 77"/>
                <a:gd name="T35" fmla="*/ 1059863756 h 93"/>
                <a:gd name="T36" fmla="*/ 1524933529 w 77"/>
                <a:gd name="T37" fmla="*/ 1059863756 h 93"/>
                <a:gd name="T38" fmla="*/ 1556051078 w 77"/>
                <a:gd name="T39" fmla="*/ 1059863756 h 93"/>
                <a:gd name="T40" fmla="*/ 1556051078 w 77"/>
                <a:gd name="T41" fmla="*/ 1091034895 h 93"/>
                <a:gd name="T42" fmla="*/ 1556051078 w 77"/>
                <a:gd name="T43" fmla="*/ 1091034895 h 93"/>
                <a:gd name="T44" fmla="*/ 1587174205 w 77"/>
                <a:gd name="T45" fmla="*/ 1091034895 h 93"/>
                <a:gd name="T46" fmla="*/ 1587174205 w 77"/>
                <a:gd name="T47" fmla="*/ 1122206035 h 93"/>
                <a:gd name="T48" fmla="*/ 1618291754 w 77"/>
                <a:gd name="T49" fmla="*/ 1122206035 h 93"/>
                <a:gd name="T50" fmla="*/ 1618291754 w 77"/>
                <a:gd name="T51" fmla="*/ 1122206035 h 93"/>
                <a:gd name="T52" fmla="*/ 1649414882 w 77"/>
                <a:gd name="T53" fmla="*/ 1153377174 h 93"/>
                <a:gd name="T54" fmla="*/ 1649414882 w 77"/>
                <a:gd name="T55" fmla="*/ 1153377174 h 93"/>
                <a:gd name="T56" fmla="*/ 1493810401 w 77"/>
                <a:gd name="T57" fmla="*/ 2147483647 h 93"/>
                <a:gd name="T58" fmla="*/ 217845244 w 77"/>
                <a:gd name="T59" fmla="*/ 2147483647 h 93"/>
                <a:gd name="T60" fmla="*/ 1089237288 w 77"/>
                <a:gd name="T61" fmla="*/ 1995031788 h 93"/>
                <a:gd name="T62" fmla="*/ 591300546 w 77"/>
                <a:gd name="T63" fmla="*/ 1652138087 h 93"/>
                <a:gd name="T64" fmla="*/ 93363847 w 77"/>
                <a:gd name="T65" fmla="*/ 2147483647 h 93"/>
                <a:gd name="T66" fmla="*/ 2147483647 w 77"/>
                <a:gd name="T67" fmla="*/ 2147483647 h 93"/>
                <a:gd name="T68" fmla="*/ 1680538009 w 77"/>
                <a:gd name="T69" fmla="*/ 2147483647 h 93"/>
                <a:gd name="T70" fmla="*/ 2147351450 w 77"/>
                <a:gd name="T71" fmla="*/ 1309238455 h 93"/>
                <a:gd name="T72" fmla="*/ 1058114161 w 77"/>
                <a:gd name="T73" fmla="*/ 0 h 93"/>
                <a:gd name="T74" fmla="*/ 2147351450 w 77"/>
                <a:gd name="T75" fmla="*/ 1309238455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8" name="Freeform 76"/>
            <p:cNvSpPr>
              <a:spLocks noEditPoints="1"/>
            </p:cNvSpPr>
            <p:nvPr/>
          </p:nvSpPr>
          <p:spPr bwMode="auto">
            <a:xfrm>
              <a:off x="2947539" y="5162549"/>
              <a:ext cx="479485" cy="375125"/>
            </a:xfrm>
            <a:custGeom>
              <a:avLst/>
              <a:gdLst>
                <a:gd name="T0" fmla="*/ 2147483647 w 72"/>
                <a:gd name="T1" fmla="*/ 1570521091 h 56"/>
                <a:gd name="T2" fmla="*/ 1374823178 w 72"/>
                <a:gd name="T3" fmla="*/ 1929495941 h 56"/>
                <a:gd name="T4" fmla="*/ 1374823178 w 72"/>
                <a:gd name="T5" fmla="*/ 2147483647 h 56"/>
                <a:gd name="T6" fmla="*/ 2147483647 w 72"/>
                <a:gd name="T7" fmla="*/ 1974370257 h 56"/>
                <a:gd name="T8" fmla="*/ 2147483647 w 72"/>
                <a:gd name="T9" fmla="*/ 2108986506 h 56"/>
                <a:gd name="T10" fmla="*/ 1330470835 w 72"/>
                <a:gd name="T11" fmla="*/ 2147483647 h 56"/>
                <a:gd name="T12" fmla="*/ 1286125150 w 72"/>
                <a:gd name="T13" fmla="*/ 2147483647 h 56"/>
                <a:gd name="T14" fmla="*/ 88698054 w 72"/>
                <a:gd name="T15" fmla="*/ 1750011656 h 56"/>
                <a:gd name="T16" fmla="*/ 88698054 w 72"/>
                <a:gd name="T17" fmla="*/ 1301288593 h 56"/>
                <a:gd name="T18" fmla="*/ 221748504 w 72"/>
                <a:gd name="T19" fmla="*/ 1256420976 h 56"/>
                <a:gd name="T20" fmla="*/ 221748504 w 72"/>
                <a:gd name="T21" fmla="*/ 1301288593 h 56"/>
                <a:gd name="T22" fmla="*/ 1773968050 w 72"/>
                <a:gd name="T23" fmla="*/ 1660263024 h 56"/>
                <a:gd name="T24" fmla="*/ 1773968050 w 72"/>
                <a:gd name="T25" fmla="*/ 1480779158 h 56"/>
                <a:gd name="T26" fmla="*/ 1773968050 w 72"/>
                <a:gd name="T27" fmla="*/ 1301288593 h 56"/>
                <a:gd name="T28" fmla="*/ 221748504 w 72"/>
                <a:gd name="T29" fmla="*/ 987188478 h 56"/>
                <a:gd name="T30" fmla="*/ 221748504 w 72"/>
                <a:gd name="T31" fmla="*/ 852572019 h 56"/>
                <a:gd name="T32" fmla="*/ 221748504 w 72"/>
                <a:gd name="T33" fmla="*/ 852572019 h 56"/>
                <a:gd name="T34" fmla="*/ 221748504 w 72"/>
                <a:gd name="T35" fmla="*/ 852572019 h 56"/>
                <a:gd name="T36" fmla="*/ 221748504 w 72"/>
                <a:gd name="T37" fmla="*/ 852572019 h 56"/>
                <a:gd name="T38" fmla="*/ 310446531 w 72"/>
                <a:gd name="T39" fmla="*/ 807697704 h 56"/>
                <a:gd name="T40" fmla="*/ 310446531 w 72"/>
                <a:gd name="T41" fmla="*/ 717955770 h 56"/>
                <a:gd name="T42" fmla="*/ 1773968050 w 72"/>
                <a:gd name="T43" fmla="*/ 1076930411 h 56"/>
                <a:gd name="T44" fmla="*/ 1773968050 w 72"/>
                <a:gd name="T45" fmla="*/ 942314162 h 56"/>
                <a:gd name="T46" fmla="*/ 1773968050 w 72"/>
                <a:gd name="T47" fmla="*/ 762823388 h 56"/>
                <a:gd name="T48" fmla="*/ 310446531 w 72"/>
                <a:gd name="T49" fmla="*/ 403848852 h 56"/>
                <a:gd name="T50" fmla="*/ 310446531 w 72"/>
                <a:gd name="T51" fmla="*/ 269232603 h 56"/>
                <a:gd name="T52" fmla="*/ 1463521206 w 72"/>
                <a:gd name="T53" fmla="*/ 0 h 56"/>
                <a:gd name="T54" fmla="*/ 2147483647 w 72"/>
                <a:gd name="T55" fmla="*/ 269232603 h 56"/>
                <a:gd name="T56" fmla="*/ 2147483647 w 72"/>
                <a:gd name="T57" fmla="*/ 628207139 h 56"/>
                <a:gd name="T58" fmla="*/ 2147483647 w 72"/>
                <a:gd name="T59" fmla="*/ 673081455 h 56"/>
                <a:gd name="T60" fmla="*/ 2147483647 w 72"/>
                <a:gd name="T61" fmla="*/ 717955770 h 56"/>
                <a:gd name="T62" fmla="*/ 2147483647 w 72"/>
                <a:gd name="T63" fmla="*/ 1121804727 h 56"/>
                <a:gd name="T64" fmla="*/ 2147483647 w 72"/>
                <a:gd name="T65" fmla="*/ 1301288593 h 56"/>
                <a:gd name="T66" fmla="*/ 2147483647 w 72"/>
                <a:gd name="T67" fmla="*/ 1480779158 h 56"/>
                <a:gd name="T68" fmla="*/ 2147483647 w 72"/>
                <a:gd name="T69" fmla="*/ 1570521091 h 56"/>
                <a:gd name="T70" fmla="*/ 1463521206 w 72"/>
                <a:gd name="T71" fmla="*/ 2147483647 h 56"/>
                <a:gd name="T72" fmla="*/ 1463521206 w 72"/>
                <a:gd name="T73" fmla="*/ 2147483647 h 56"/>
                <a:gd name="T74" fmla="*/ 2147483647 w 72"/>
                <a:gd name="T75" fmla="*/ 1929495941 h 56"/>
                <a:gd name="T76" fmla="*/ 2147483647 w 72"/>
                <a:gd name="T77" fmla="*/ 1884628324 h 56"/>
                <a:gd name="T78" fmla="*/ 1463521206 w 72"/>
                <a:gd name="T79" fmla="*/ 2147483647 h 56"/>
                <a:gd name="T80" fmla="*/ 1463521206 w 72"/>
                <a:gd name="T81" fmla="*/ 2108986506 h 56"/>
                <a:gd name="T82" fmla="*/ 1463521206 w 72"/>
                <a:gd name="T83" fmla="*/ 2147483647 h 56"/>
                <a:gd name="T84" fmla="*/ 2147483647 w 72"/>
                <a:gd name="T85" fmla="*/ 1794879692 h 56"/>
                <a:gd name="T86" fmla="*/ 2147483647 w 72"/>
                <a:gd name="T87" fmla="*/ 1750011656 h 56"/>
                <a:gd name="T88" fmla="*/ 1463521206 w 72"/>
                <a:gd name="T89" fmla="*/ 2108986506 h 56"/>
                <a:gd name="T90" fmla="*/ 1419168862 w 72"/>
                <a:gd name="T91" fmla="*/ 2019244573 h 56"/>
                <a:gd name="T92" fmla="*/ 1463521206 w 72"/>
                <a:gd name="T93" fmla="*/ 2064112190 h 56"/>
                <a:gd name="T94" fmla="*/ 2147483647 w 72"/>
                <a:gd name="T95" fmla="*/ 1705137340 h 56"/>
                <a:gd name="T96" fmla="*/ 2147483647 w 72"/>
                <a:gd name="T97" fmla="*/ 1660263024 h 56"/>
                <a:gd name="T98" fmla="*/ 1419168862 w 72"/>
                <a:gd name="T99" fmla="*/ 2019244573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6"/>
                <a:gd name="T152" fmla="*/ 72 w 72"/>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6">
                  <a:moveTo>
                    <a:pt x="72" y="35"/>
                  </a:moveTo>
                  <a:cubicBezTo>
                    <a:pt x="31" y="43"/>
                    <a:pt x="31" y="43"/>
                    <a:pt x="31" y="43"/>
                  </a:cubicBezTo>
                  <a:cubicBezTo>
                    <a:pt x="30" y="47"/>
                    <a:pt x="30" y="50"/>
                    <a:pt x="31" y="53"/>
                  </a:cubicBezTo>
                  <a:cubicBezTo>
                    <a:pt x="71" y="44"/>
                    <a:pt x="71" y="44"/>
                    <a:pt x="71" y="44"/>
                  </a:cubicBezTo>
                  <a:cubicBezTo>
                    <a:pt x="72" y="47"/>
                    <a:pt x="72" y="47"/>
                    <a:pt x="72" y="47"/>
                  </a:cubicBezTo>
                  <a:cubicBezTo>
                    <a:pt x="30" y="56"/>
                    <a:pt x="30" y="56"/>
                    <a:pt x="30" y="56"/>
                  </a:cubicBezTo>
                  <a:cubicBezTo>
                    <a:pt x="29" y="56"/>
                    <a:pt x="29" y="56"/>
                    <a:pt x="29" y="56"/>
                  </a:cubicBezTo>
                  <a:cubicBezTo>
                    <a:pt x="2" y="39"/>
                    <a:pt x="2" y="39"/>
                    <a:pt x="2" y="39"/>
                  </a:cubicBezTo>
                  <a:cubicBezTo>
                    <a:pt x="1" y="36"/>
                    <a:pt x="0" y="32"/>
                    <a:pt x="2" y="29"/>
                  </a:cubicBezTo>
                  <a:cubicBezTo>
                    <a:pt x="5" y="28"/>
                    <a:pt x="5" y="28"/>
                    <a:pt x="5" y="28"/>
                  </a:cubicBezTo>
                  <a:cubicBezTo>
                    <a:pt x="5" y="29"/>
                    <a:pt x="5" y="29"/>
                    <a:pt x="5" y="29"/>
                  </a:cubicBezTo>
                  <a:cubicBezTo>
                    <a:pt x="40" y="37"/>
                    <a:pt x="40" y="37"/>
                    <a:pt x="40" y="37"/>
                  </a:cubicBezTo>
                  <a:cubicBezTo>
                    <a:pt x="40" y="36"/>
                    <a:pt x="40" y="34"/>
                    <a:pt x="40" y="33"/>
                  </a:cubicBezTo>
                  <a:cubicBezTo>
                    <a:pt x="40" y="32"/>
                    <a:pt x="40" y="30"/>
                    <a:pt x="40" y="29"/>
                  </a:cubicBezTo>
                  <a:cubicBezTo>
                    <a:pt x="5" y="22"/>
                    <a:pt x="5" y="22"/>
                    <a:pt x="5" y="22"/>
                  </a:cubicBezTo>
                  <a:cubicBezTo>
                    <a:pt x="5" y="19"/>
                    <a:pt x="5" y="19"/>
                    <a:pt x="5" y="19"/>
                  </a:cubicBezTo>
                  <a:cubicBezTo>
                    <a:pt x="5" y="19"/>
                    <a:pt x="5" y="19"/>
                    <a:pt x="5" y="19"/>
                  </a:cubicBezTo>
                  <a:cubicBezTo>
                    <a:pt x="5" y="19"/>
                    <a:pt x="5" y="19"/>
                    <a:pt x="5" y="19"/>
                  </a:cubicBezTo>
                  <a:cubicBezTo>
                    <a:pt x="5" y="19"/>
                    <a:pt x="5" y="19"/>
                    <a:pt x="5" y="19"/>
                  </a:cubicBezTo>
                  <a:cubicBezTo>
                    <a:pt x="7" y="18"/>
                    <a:pt x="7" y="18"/>
                    <a:pt x="7" y="18"/>
                  </a:cubicBezTo>
                  <a:cubicBezTo>
                    <a:pt x="7" y="16"/>
                    <a:pt x="7" y="16"/>
                    <a:pt x="7" y="16"/>
                  </a:cubicBezTo>
                  <a:cubicBezTo>
                    <a:pt x="40" y="24"/>
                    <a:pt x="40" y="24"/>
                    <a:pt x="40" y="24"/>
                  </a:cubicBezTo>
                  <a:cubicBezTo>
                    <a:pt x="40" y="23"/>
                    <a:pt x="40" y="22"/>
                    <a:pt x="40" y="21"/>
                  </a:cubicBezTo>
                  <a:cubicBezTo>
                    <a:pt x="40" y="19"/>
                    <a:pt x="40" y="18"/>
                    <a:pt x="40" y="17"/>
                  </a:cubicBezTo>
                  <a:cubicBezTo>
                    <a:pt x="7" y="9"/>
                    <a:pt x="7" y="9"/>
                    <a:pt x="7" y="9"/>
                  </a:cubicBezTo>
                  <a:cubicBezTo>
                    <a:pt x="7" y="6"/>
                    <a:pt x="7" y="6"/>
                    <a:pt x="7" y="6"/>
                  </a:cubicBezTo>
                  <a:cubicBezTo>
                    <a:pt x="33" y="0"/>
                    <a:pt x="33" y="0"/>
                    <a:pt x="33" y="0"/>
                  </a:cubicBezTo>
                  <a:cubicBezTo>
                    <a:pt x="63" y="6"/>
                    <a:pt x="63" y="6"/>
                    <a:pt x="63" y="6"/>
                  </a:cubicBezTo>
                  <a:cubicBezTo>
                    <a:pt x="64" y="9"/>
                    <a:pt x="64" y="11"/>
                    <a:pt x="63" y="14"/>
                  </a:cubicBezTo>
                  <a:cubicBezTo>
                    <a:pt x="60" y="15"/>
                    <a:pt x="60" y="15"/>
                    <a:pt x="60" y="15"/>
                  </a:cubicBezTo>
                  <a:cubicBezTo>
                    <a:pt x="64" y="16"/>
                    <a:pt x="64" y="16"/>
                    <a:pt x="64" y="16"/>
                  </a:cubicBezTo>
                  <a:cubicBezTo>
                    <a:pt x="66" y="19"/>
                    <a:pt x="66" y="22"/>
                    <a:pt x="64" y="25"/>
                  </a:cubicBezTo>
                  <a:cubicBezTo>
                    <a:pt x="58" y="29"/>
                    <a:pt x="58" y="29"/>
                    <a:pt x="58" y="29"/>
                  </a:cubicBezTo>
                  <a:cubicBezTo>
                    <a:pt x="72" y="33"/>
                    <a:pt x="72" y="33"/>
                    <a:pt x="72" y="33"/>
                  </a:cubicBezTo>
                  <a:cubicBezTo>
                    <a:pt x="72" y="35"/>
                    <a:pt x="72" y="35"/>
                    <a:pt x="72" y="35"/>
                  </a:cubicBezTo>
                  <a:close/>
                  <a:moveTo>
                    <a:pt x="33" y="50"/>
                  </a:moveTo>
                  <a:cubicBezTo>
                    <a:pt x="33" y="50"/>
                    <a:pt x="33" y="50"/>
                    <a:pt x="33" y="50"/>
                  </a:cubicBezTo>
                  <a:cubicBezTo>
                    <a:pt x="70" y="43"/>
                    <a:pt x="70" y="43"/>
                    <a:pt x="70" y="43"/>
                  </a:cubicBezTo>
                  <a:cubicBezTo>
                    <a:pt x="70" y="42"/>
                    <a:pt x="70" y="42"/>
                    <a:pt x="70" y="42"/>
                  </a:cubicBezTo>
                  <a:cubicBezTo>
                    <a:pt x="33" y="50"/>
                    <a:pt x="33" y="50"/>
                    <a:pt x="33" y="50"/>
                  </a:cubicBezTo>
                  <a:close/>
                  <a:moveTo>
                    <a:pt x="33" y="47"/>
                  </a:moveTo>
                  <a:cubicBezTo>
                    <a:pt x="33" y="48"/>
                    <a:pt x="33" y="48"/>
                    <a:pt x="33" y="48"/>
                  </a:cubicBezTo>
                  <a:cubicBezTo>
                    <a:pt x="70" y="40"/>
                    <a:pt x="70" y="40"/>
                    <a:pt x="70" y="40"/>
                  </a:cubicBezTo>
                  <a:cubicBezTo>
                    <a:pt x="70" y="39"/>
                    <a:pt x="70" y="39"/>
                    <a:pt x="70" y="39"/>
                  </a:cubicBezTo>
                  <a:cubicBezTo>
                    <a:pt x="33" y="47"/>
                    <a:pt x="33" y="47"/>
                    <a:pt x="33" y="47"/>
                  </a:cubicBezTo>
                  <a:close/>
                  <a:moveTo>
                    <a:pt x="32" y="45"/>
                  </a:moveTo>
                  <a:cubicBezTo>
                    <a:pt x="33" y="46"/>
                    <a:pt x="33" y="46"/>
                    <a:pt x="33" y="46"/>
                  </a:cubicBezTo>
                  <a:cubicBezTo>
                    <a:pt x="70" y="38"/>
                    <a:pt x="70" y="38"/>
                    <a:pt x="70" y="38"/>
                  </a:cubicBezTo>
                  <a:cubicBezTo>
                    <a:pt x="70" y="37"/>
                    <a:pt x="70" y="37"/>
                    <a:pt x="70" y="37"/>
                  </a:cubicBezTo>
                  <a:lnTo>
                    <a:pt x="32" y="4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sp>
        <p:nvSpPr>
          <p:cNvPr id="39" name="文本框 23"/>
          <p:cNvSpPr txBox="1"/>
          <p:nvPr/>
        </p:nvSpPr>
        <p:spPr>
          <a:xfrm>
            <a:off x="2934734" y="4224510"/>
            <a:ext cx="6753034" cy="641985"/>
          </a:xfrm>
          <a:prstGeom prst="rect">
            <a:avLst/>
          </a:prstGeom>
          <a:noFill/>
        </p:spPr>
        <p:txBody>
          <a:bodyPr wrap="square" rtlCol="0" anchor="t">
            <a:spAutoFit/>
          </a:bodyPr>
          <a:lstStyle/>
          <a:p>
            <a:pPr algn="ctr"/>
            <a:r>
              <a:rPr lang="zh-CN" altLang="en-US" sz="1200" dirty="0">
                <a:solidFill>
                  <a:schemeClr val="bg2">
                    <a:lumMod val="25000"/>
                  </a:schemeClr>
                </a:solidFill>
              </a:rPr>
              <a:t>Please add a clear business template</a:t>
            </a:r>
          </a:p>
          <a:p>
            <a:pPr algn="ctr"/>
            <a:r>
              <a:rPr lang="zh-CN" altLang="en-US" sz="1200" dirty="0">
                <a:solidFill>
                  <a:schemeClr val="bg2">
                    <a:lumMod val="25000"/>
                  </a:schemeClr>
                </a:solidFill>
              </a:rPr>
              <a:t> for the title content you want to add  Please add aclear business template for the title content you want to add</a:t>
            </a:r>
          </a:p>
        </p:txBody>
      </p:sp>
      <p:grpSp>
        <p:nvGrpSpPr>
          <p:cNvPr id="40" name="组合 34"/>
          <p:cNvGrpSpPr/>
          <p:nvPr/>
        </p:nvGrpSpPr>
        <p:grpSpPr bwMode="auto">
          <a:xfrm>
            <a:off x="9952627" y="4421676"/>
            <a:ext cx="1890452" cy="3012065"/>
            <a:chOff x="0" y="0"/>
            <a:chExt cx="3610989" cy="5753100"/>
          </a:xfrm>
        </p:grpSpPr>
        <p:pic>
          <p:nvPicPr>
            <p:cNvPr id="41" name="组合 16"/>
            <p:cNvPicPr>
              <a:picLocks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192178" y="-188506"/>
              <a:ext cx="4125910" cy="630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reeform 51"/>
            <p:cNvSpPr>
              <a:spLocks noEditPoints="1"/>
            </p:cNvSpPr>
            <p:nvPr/>
          </p:nvSpPr>
          <p:spPr bwMode="auto">
            <a:xfrm>
              <a:off x="1038933" y="265083"/>
              <a:ext cx="385562" cy="280776"/>
            </a:xfrm>
            <a:custGeom>
              <a:avLst/>
              <a:gdLst>
                <a:gd name="T0" fmla="*/ 58884338 w 376"/>
                <a:gd name="T1" fmla="*/ 30451894 h 274"/>
                <a:gd name="T2" fmla="*/ 334379690 w 376"/>
                <a:gd name="T3" fmla="*/ 30451894 h 274"/>
                <a:gd name="T4" fmla="*/ 334379690 w 376"/>
                <a:gd name="T5" fmla="*/ 196362824 h 274"/>
                <a:gd name="T6" fmla="*/ 58884338 w 376"/>
                <a:gd name="T7" fmla="*/ 196362824 h 274"/>
                <a:gd name="T8" fmla="*/ 58884338 w 376"/>
                <a:gd name="T9" fmla="*/ 30451894 h 274"/>
                <a:gd name="T10" fmla="*/ 90429673 w 376"/>
                <a:gd name="T11" fmla="*/ 153310865 h 274"/>
                <a:gd name="T12" fmla="*/ 90429673 w 376"/>
                <a:gd name="T13" fmla="*/ 162760920 h 274"/>
                <a:gd name="T14" fmla="*/ 269185893 w 376"/>
                <a:gd name="T15" fmla="*/ 162760920 h 274"/>
                <a:gd name="T16" fmla="*/ 269185893 w 376"/>
                <a:gd name="T17" fmla="*/ 153310865 h 274"/>
                <a:gd name="T18" fmla="*/ 90429673 w 376"/>
                <a:gd name="T19" fmla="*/ 153310865 h 274"/>
                <a:gd name="T20" fmla="*/ 90429673 w 376"/>
                <a:gd name="T21" fmla="*/ 131258655 h 274"/>
                <a:gd name="T22" fmla="*/ 90429673 w 376"/>
                <a:gd name="T23" fmla="*/ 140709767 h 274"/>
                <a:gd name="T24" fmla="*/ 269185893 w 376"/>
                <a:gd name="T25" fmla="*/ 140709767 h 274"/>
                <a:gd name="T26" fmla="*/ 269185893 w 376"/>
                <a:gd name="T27" fmla="*/ 131258655 h 274"/>
                <a:gd name="T28" fmla="*/ 90429673 w 376"/>
                <a:gd name="T29" fmla="*/ 131258655 h 274"/>
                <a:gd name="T30" fmla="*/ 90429673 w 376"/>
                <a:gd name="T31" fmla="*/ 105007135 h 274"/>
                <a:gd name="T32" fmla="*/ 90429673 w 376"/>
                <a:gd name="T33" fmla="*/ 113407867 h 274"/>
                <a:gd name="T34" fmla="*/ 319658609 w 376"/>
                <a:gd name="T35" fmla="*/ 113407867 h 274"/>
                <a:gd name="T36" fmla="*/ 319658609 w 376"/>
                <a:gd name="T37" fmla="*/ 105007135 h 274"/>
                <a:gd name="T38" fmla="*/ 90429673 w 376"/>
                <a:gd name="T39" fmla="*/ 105007135 h 274"/>
                <a:gd name="T40" fmla="*/ 90429673 w 376"/>
                <a:gd name="T41" fmla="*/ 79804938 h 274"/>
                <a:gd name="T42" fmla="*/ 90429673 w 376"/>
                <a:gd name="T43" fmla="*/ 89256018 h 274"/>
                <a:gd name="T44" fmla="*/ 319658609 w 376"/>
                <a:gd name="T45" fmla="*/ 89256018 h 274"/>
                <a:gd name="T46" fmla="*/ 319658609 w 376"/>
                <a:gd name="T47" fmla="*/ 79804938 h 274"/>
                <a:gd name="T48" fmla="*/ 90429673 w 376"/>
                <a:gd name="T49" fmla="*/ 79804938 h 274"/>
                <a:gd name="T50" fmla="*/ 90429673 w 376"/>
                <a:gd name="T51" fmla="*/ 54603751 h 274"/>
                <a:gd name="T52" fmla="*/ 90429673 w 376"/>
                <a:gd name="T53" fmla="*/ 64054830 h 274"/>
                <a:gd name="T54" fmla="*/ 319658609 w 376"/>
                <a:gd name="T55" fmla="*/ 64054830 h 274"/>
                <a:gd name="T56" fmla="*/ 319658609 w 376"/>
                <a:gd name="T57" fmla="*/ 54603751 h 274"/>
                <a:gd name="T58" fmla="*/ 90429673 w 376"/>
                <a:gd name="T59" fmla="*/ 54603751 h 274"/>
                <a:gd name="T60" fmla="*/ 175601964 w 376"/>
                <a:gd name="T61" fmla="*/ 241516503 h 274"/>
                <a:gd name="T62" fmla="*/ 217662048 w 376"/>
                <a:gd name="T63" fmla="*/ 241516503 h 274"/>
                <a:gd name="T64" fmla="*/ 232383128 w 376"/>
                <a:gd name="T65" fmla="*/ 265668352 h 274"/>
                <a:gd name="T66" fmla="*/ 162984042 w 376"/>
                <a:gd name="T67" fmla="*/ 265668352 h 274"/>
                <a:gd name="T68" fmla="*/ 175601964 w 376"/>
                <a:gd name="T69" fmla="*/ 241516503 h 274"/>
                <a:gd name="T70" fmla="*/ 59936430 w 376"/>
                <a:gd name="T71" fmla="*/ 0 h 274"/>
                <a:gd name="T72" fmla="*/ 31545327 w 376"/>
                <a:gd name="T73" fmla="*/ 28352223 h 274"/>
                <a:gd name="T74" fmla="*/ 31545327 w 376"/>
                <a:gd name="T75" fmla="*/ 192163483 h 274"/>
                <a:gd name="T76" fmla="*/ 52575890 w 376"/>
                <a:gd name="T77" fmla="*/ 220514673 h 274"/>
                <a:gd name="T78" fmla="*/ 52575890 w 376"/>
                <a:gd name="T79" fmla="*/ 220514673 h 274"/>
                <a:gd name="T80" fmla="*/ 0 w 376"/>
                <a:gd name="T81" fmla="*/ 261467986 h 274"/>
                <a:gd name="T82" fmla="*/ 0 w 376"/>
                <a:gd name="T83" fmla="*/ 287719570 h 274"/>
                <a:gd name="T84" fmla="*/ 395367170 w 376"/>
                <a:gd name="T85" fmla="*/ 287719570 h 274"/>
                <a:gd name="T86" fmla="*/ 395367170 w 376"/>
                <a:gd name="T87" fmla="*/ 261467986 h 274"/>
                <a:gd name="T88" fmla="*/ 338586006 w 376"/>
                <a:gd name="T89" fmla="*/ 220514673 h 274"/>
                <a:gd name="T90" fmla="*/ 361718693 w 376"/>
                <a:gd name="T91" fmla="*/ 192163483 h 274"/>
                <a:gd name="T92" fmla="*/ 361718693 w 376"/>
                <a:gd name="T93" fmla="*/ 28352223 h 274"/>
                <a:gd name="T94" fmla="*/ 332276532 w 376"/>
                <a:gd name="T95" fmla="*/ 0 h 274"/>
                <a:gd name="T96" fmla="*/ 59936430 w 376"/>
                <a:gd name="T97" fmla="*/ 0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274"/>
                <a:gd name="T149" fmla="*/ 376 w 376"/>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3" name="Freeform 27"/>
            <p:cNvSpPr>
              <a:spLocks noEditPoints="1"/>
            </p:cNvSpPr>
            <p:nvPr/>
          </p:nvSpPr>
          <p:spPr bwMode="auto">
            <a:xfrm>
              <a:off x="515609" y="2668390"/>
              <a:ext cx="605968" cy="630532"/>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036291144 w 94"/>
                <a:gd name="T15" fmla="*/ 2147483647 h 98"/>
                <a:gd name="T16" fmla="*/ 1870062572 w 94"/>
                <a:gd name="T17" fmla="*/ 2147483647 h 98"/>
                <a:gd name="T18" fmla="*/ 1870062572 w 94"/>
                <a:gd name="T19" fmla="*/ 2147483647 h 98"/>
                <a:gd name="T20" fmla="*/ 623354124 w 94"/>
                <a:gd name="T21" fmla="*/ 2147483647 h 98"/>
                <a:gd name="T22" fmla="*/ 498685918 w 94"/>
                <a:gd name="T23" fmla="*/ 2147483647 h 98"/>
                <a:gd name="T24" fmla="*/ 498685918 w 94"/>
                <a:gd name="T25" fmla="*/ 2147483647 h 98"/>
                <a:gd name="T26" fmla="*/ 498685918 w 94"/>
                <a:gd name="T27" fmla="*/ 2147483647 h 98"/>
                <a:gd name="T28" fmla="*/ 124668256 w 94"/>
                <a:gd name="T29" fmla="*/ 2147483647 h 98"/>
                <a:gd name="T30" fmla="*/ 0 w 94"/>
                <a:gd name="T31" fmla="*/ 2069817960 h 98"/>
                <a:gd name="T32" fmla="*/ 1828508652 w 94"/>
                <a:gd name="T33" fmla="*/ 124189080 h 98"/>
                <a:gd name="T34" fmla="*/ 1953176858 w 94"/>
                <a:gd name="T35" fmla="*/ 0 h 98"/>
                <a:gd name="T36" fmla="*/ 2077845064 w 94"/>
                <a:gd name="T37" fmla="*/ 124189080 h 98"/>
                <a:gd name="T38" fmla="*/ 2147483647 w 94"/>
                <a:gd name="T39" fmla="*/ 2069817960 h 98"/>
                <a:gd name="T40" fmla="*/ 2147483647 w 94"/>
                <a:gd name="T41" fmla="*/ 2147483647 h 98"/>
                <a:gd name="T42" fmla="*/ 2147483647 w 94"/>
                <a:gd name="T43" fmla="*/ 2147483647 h 98"/>
                <a:gd name="T44" fmla="*/ 2147483647 w 94"/>
                <a:gd name="T45" fmla="*/ 331170845 h 98"/>
                <a:gd name="T46" fmla="*/ 2147483647 w 94"/>
                <a:gd name="T47" fmla="*/ 331170845 h 98"/>
                <a:gd name="T48" fmla="*/ 2147483647 w 94"/>
                <a:gd name="T49" fmla="*/ 82792711 h 98"/>
                <a:gd name="T50" fmla="*/ 2147483647 w 94"/>
                <a:gd name="T51" fmla="*/ 82792711 h 98"/>
                <a:gd name="T52" fmla="*/ 2147483647 w 94"/>
                <a:gd name="T53" fmla="*/ 331170845 h 98"/>
                <a:gd name="T54" fmla="*/ 2147483647 w 94"/>
                <a:gd name="T55" fmla="*/ 331170845 h 98"/>
                <a:gd name="T56" fmla="*/ 2147483647 w 94"/>
                <a:gd name="T57" fmla="*/ 538152661 h 98"/>
                <a:gd name="T58" fmla="*/ 2147483647 w 94"/>
                <a:gd name="T59" fmla="*/ 1034908980 h 98"/>
                <a:gd name="T60" fmla="*/ 2147483647 w 94"/>
                <a:gd name="T61" fmla="*/ 331170845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98"/>
                <a:gd name="T95" fmla="*/ 94 w 94"/>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4" name="Freeform 56"/>
            <p:cNvSpPr>
              <a:spLocks noEditPoints="1"/>
            </p:cNvSpPr>
            <p:nvPr/>
          </p:nvSpPr>
          <p:spPr bwMode="auto">
            <a:xfrm>
              <a:off x="2010452" y="1208739"/>
              <a:ext cx="630538" cy="633264"/>
            </a:xfrm>
            <a:custGeom>
              <a:avLst/>
              <a:gdLst>
                <a:gd name="T0" fmla="*/ 2028460221 w 98"/>
                <a:gd name="T1" fmla="*/ 0 h 98"/>
                <a:gd name="T2" fmla="*/ 2147483647 w 98"/>
                <a:gd name="T3" fmla="*/ 626336874 h 98"/>
                <a:gd name="T4" fmla="*/ 2147483647 w 98"/>
                <a:gd name="T5" fmla="*/ 2046037383 h 98"/>
                <a:gd name="T6" fmla="*/ 2147483647 w 98"/>
                <a:gd name="T7" fmla="*/ 2147483647 h 98"/>
                <a:gd name="T8" fmla="*/ 2028460221 w 98"/>
                <a:gd name="T9" fmla="*/ 2147483647 h 98"/>
                <a:gd name="T10" fmla="*/ 620957691 w 98"/>
                <a:gd name="T11" fmla="*/ 2147483647 h 98"/>
                <a:gd name="T12" fmla="*/ 0 w 98"/>
                <a:gd name="T13" fmla="*/ 2046037383 h 98"/>
                <a:gd name="T14" fmla="*/ 620957691 w 98"/>
                <a:gd name="T15" fmla="*/ 626336874 h 98"/>
                <a:gd name="T16" fmla="*/ 2028460221 w 98"/>
                <a:gd name="T17" fmla="*/ 0 h 98"/>
                <a:gd name="T18" fmla="*/ 2147483647 w 98"/>
                <a:gd name="T19" fmla="*/ 1962524104 h 98"/>
                <a:gd name="T20" fmla="*/ 2147483647 w 98"/>
                <a:gd name="T21" fmla="*/ 1879010824 h 98"/>
                <a:gd name="T22" fmla="*/ 2147483647 w 98"/>
                <a:gd name="T23" fmla="*/ 1002140372 h 98"/>
                <a:gd name="T24" fmla="*/ 2147483647 w 98"/>
                <a:gd name="T25" fmla="*/ 918627092 h 98"/>
                <a:gd name="T26" fmla="*/ 2069856958 w 98"/>
                <a:gd name="T27" fmla="*/ 1795504007 h 98"/>
                <a:gd name="T28" fmla="*/ 1904270010 w 98"/>
                <a:gd name="T29" fmla="*/ 1837260647 h 98"/>
                <a:gd name="T30" fmla="*/ 1738683062 w 98"/>
                <a:gd name="T31" fmla="*/ 2147483647 h 98"/>
                <a:gd name="T32" fmla="*/ 2111253695 w 98"/>
                <a:gd name="T33" fmla="*/ 2147483647 h 98"/>
                <a:gd name="T34" fmla="*/ 2147483647 w 98"/>
                <a:gd name="T35" fmla="*/ 2147483647 h 98"/>
                <a:gd name="T36" fmla="*/ 2147483647 w 98"/>
                <a:gd name="T37" fmla="*/ 2147483647 h 98"/>
                <a:gd name="T38" fmla="*/ 2147483647 w 98"/>
                <a:gd name="T39" fmla="*/ 2147483647 h 98"/>
                <a:gd name="T40" fmla="*/ 2147483647 w 98"/>
                <a:gd name="T41" fmla="*/ 2087794023 h 98"/>
                <a:gd name="T42" fmla="*/ 2147483647 w 98"/>
                <a:gd name="T43" fmla="*/ 1962524104 h 98"/>
                <a:gd name="T44" fmla="*/ 2147483647 w 98"/>
                <a:gd name="T45" fmla="*/ 1002140372 h 98"/>
                <a:gd name="T46" fmla="*/ 2028460221 w 98"/>
                <a:gd name="T47" fmla="*/ 584580234 h 98"/>
                <a:gd name="T48" fmla="*/ 993528525 w 98"/>
                <a:gd name="T49" fmla="*/ 1002140372 h 98"/>
                <a:gd name="T50" fmla="*/ 538164216 w 98"/>
                <a:gd name="T51" fmla="*/ 2046037383 h 98"/>
                <a:gd name="T52" fmla="*/ 993528525 w 98"/>
                <a:gd name="T53" fmla="*/ 2147483647 h 98"/>
                <a:gd name="T54" fmla="*/ 2028460221 w 98"/>
                <a:gd name="T55" fmla="*/ 2147483647 h 98"/>
                <a:gd name="T56" fmla="*/ 2147483647 w 98"/>
                <a:gd name="T57" fmla="*/ 2147483647 h 98"/>
                <a:gd name="T58" fmla="*/ 2147483647 w 98"/>
                <a:gd name="T59" fmla="*/ 2046037383 h 98"/>
                <a:gd name="T60" fmla="*/ 2147483647 w 98"/>
                <a:gd name="T61" fmla="*/ 1002140372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8"/>
                <a:gd name="T94" fmla="*/ 0 h 98"/>
                <a:gd name="T95" fmla="*/ 98 w 98"/>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8" h="98">
                  <a:moveTo>
                    <a:pt x="49" y="0"/>
                  </a:moveTo>
                  <a:cubicBezTo>
                    <a:pt x="62" y="0"/>
                    <a:pt x="75" y="6"/>
                    <a:pt x="83" y="15"/>
                  </a:cubicBezTo>
                  <a:cubicBezTo>
                    <a:pt x="92" y="23"/>
                    <a:pt x="98" y="36"/>
                    <a:pt x="98" y="49"/>
                  </a:cubicBezTo>
                  <a:cubicBezTo>
                    <a:pt x="98" y="62"/>
                    <a:pt x="92" y="75"/>
                    <a:pt x="83" y="83"/>
                  </a:cubicBezTo>
                  <a:cubicBezTo>
                    <a:pt x="75" y="92"/>
                    <a:pt x="62" y="98"/>
                    <a:pt x="49" y="98"/>
                  </a:cubicBezTo>
                  <a:cubicBezTo>
                    <a:pt x="36" y="98"/>
                    <a:pt x="23" y="92"/>
                    <a:pt x="15" y="83"/>
                  </a:cubicBezTo>
                  <a:cubicBezTo>
                    <a:pt x="6" y="75"/>
                    <a:pt x="0" y="62"/>
                    <a:pt x="0" y="49"/>
                  </a:cubicBezTo>
                  <a:cubicBezTo>
                    <a:pt x="0" y="36"/>
                    <a:pt x="6" y="23"/>
                    <a:pt x="15" y="15"/>
                  </a:cubicBezTo>
                  <a:cubicBezTo>
                    <a:pt x="23" y="6"/>
                    <a:pt x="36" y="0"/>
                    <a:pt x="49" y="0"/>
                  </a:cubicBezTo>
                  <a:close/>
                  <a:moveTo>
                    <a:pt x="55" y="47"/>
                  </a:moveTo>
                  <a:cubicBezTo>
                    <a:pt x="55" y="46"/>
                    <a:pt x="54" y="46"/>
                    <a:pt x="54" y="45"/>
                  </a:cubicBezTo>
                  <a:cubicBezTo>
                    <a:pt x="59" y="39"/>
                    <a:pt x="64" y="32"/>
                    <a:pt x="69" y="24"/>
                  </a:cubicBezTo>
                  <a:cubicBezTo>
                    <a:pt x="68" y="23"/>
                    <a:pt x="67" y="22"/>
                    <a:pt x="65" y="22"/>
                  </a:cubicBezTo>
                  <a:cubicBezTo>
                    <a:pt x="59" y="28"/>
                    <a:pt x="54" y="35"/>
                    <a:pt x="50" y="43"/>
                  </a:cubicBezTo>
                  <a:cubicBezTo>
                    <a:pt x="49" y="43"/>
                    <a:pt x="47" y="43"/>
                    <a:pt x="46" y="44"/>
                  </a:cubicBezTo>
                  <a:cubicBezTo>
                    <a:pt x="42" y="45"/>
                    <a:pt x="41" y="49"/>
                    <a:pt x="42" y="53"/>
                  </a:cubicBezTo>
                  <a:cubicBezTo>
                    <a:pt x="44" y="56"/>
                    <a:pt x="48" y="58"/>
                    <a:pt x="51" y="57"/>
                  </a:cubicBezTo>
                  <a:cubicBezTo>
                    <a:pt x="52" y="56"/>
                    <a:pt x="52" y="56"/>
                    <a:pt x="53" y="56"/>
                  </a:cubicBezTo>
                  <a:cubicBezTo>
                    <a:pt x="58" y="58"/>
                    <a:pt x="64" y="60"/>
                    <a:pt x="70" y="61"/>
                  </a:cubicBezTo>
                  <a:cubicBezTo>
                    <a:pt x="70" y="60"/>
                    <a:pt x="71" y="58"/>
                    <a:pt x="71" y="57"/>
                  </a:cubicBezTo>
                  <a:cubicBezTo>
                    <a:pt x="66" y="54"/>
                    <a:pt x="61" y="52"/>
                    <a:pt x="56" y="50"/>
                  </a:cubicBezTo>
                  <a:cubicBezTo>
                    <a:pt x="56" y="49"/>
                    <a:pt x="56" y="48"/>
                    <a:pt x="55" y="47"/>
                  </a:cubicBezTo>
                  <a:close/>
                  <a:moveTo>
                    <a:pt x="74" y="24"/>
                  </a:moveTo>
                  <a:cubicBezTo>
                    <a:pt x="68" y="18"/>
                    <a:pt x="59" y="14"/>
                    <a:pt x="49" y="14"/>
                  </a:cubicBezTo>
                  <a:cubicBezTo>
                    <a:pt x="39" y="14"/>
                    <a:pt x="30" y="18"/>
                    <a:pt x="24" y="24"/>
                  </a:cubicBezTo>
                  <a:cubicBezTo>
                    <a:pt x="17" y="30"/>
                    <a:pt x="13" y="39"/>
                    <a:pt x="13" y="49"/>
                  </a:cubicBezTo>
                  <a:cubicBezTo>
                    <a:pt x="13" y="59"/>
                    <a:pt x="17" y="68"/>
                    <a:pt x="24" y="74"/>
                  </a:cubicBezTo>
                  <a:cubicBezTo>
                    <a:pt x="30" y="81"/>
                    <a:pt x="39" y="85"/>
                    <a:pt x="49" y="85"/>
                  </a:cubicBezTo>
                  <a:cubicBezTo>
                    <a:pt x="59" y="85"/>
                    <a:pt x="68" y="81"/>
                    <a:pt x="74" y="74"/>
                  </a:cubicBezTo>
                  <a:cubicBezTo>
                    <a:pt x="80" y="68"/>
                    <a:pt x="84" y="59"/>
                    <a:pt x="84" y="49"/>
                  </a:cubicBezTo>
                  <a:cubicBezTo>
                    <a:pt x="84" y="39"/>
                    <a:pt x="80" y="30"/>
                    <a:pt x="74" y="24"/>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5" name="Freeform 104"/>
            <p:cNvSpPr>
              <a:spLocks noEditPoints="1"/>
            </p:cNvSpPr>
            <p:nvPr/>
          </p:nvSpPr>
          <p:spPr bwMode="auto">
            <a:xfrm>
              <a:off x="1980887" y="4093457"/>
              <a:ext cx="429554" cy="519240"/>
            </a:xfrm>
            <a:custGeom>
              <a:avLst/>
              <a:gdLst>
                <a:gd name="T0" fmla="*/ 0 w 77"/>
                <a:gd name="T1" fmla="*/ 2147483647 h 93"/>
                <a:gd name="T2" fmla="*/ 933632808 w 77"/>
                <a:gd name="T3" fmla="*/ 623450880 h 93"/>
                <a:gd name="T4" fmla="*/ 1182601092 w 77"/>
                <a:gd name="T5" fmla="*/ 810483474 h 93"/>
                <a:gd name="T6" fmla="*/ 1213718641 w 77"/>
                <a:gd name="T7" fmla="*/ 841654613 h 93"/>
                <a:gd name="T8" fmla="*/ 1213718641 w 77"/>
                <a:gd name="T9" fmla="*/ 841654613 h 93"/>
                <a:gd name="T10" fmla="*/ 1244841769 w 77"/>
                <a:gd name="T11" fmla="*/ 841654613 h 93"/>
                <a:gd name="T12" fmla="*/ 1244841769 w 77"/>
                <a:gd name="T13" fmla="*/ 872825753 h 93"/>
                <a:gd name="T14" fmla="*/ 1244841769 w 77"/>
                <a:gd name="T15" fmla="*/ 872825753 h 93"/>
                <a:gd name="T16" fmla="*/ 1275964896 w 77"/>
                <a:gd name="T17" fmla="*/ 872825753 h 93"/>
                <a:gd name="T18" fmla="*/ 1275964896 w 77"/>
                <a:gd name="T19" fmla="*/ 904002476 h 93"/>
                <a:gd name="T20" fmla="*/ 1307082445 w 77"/>
                <a:gd name="T21" fmla="*/ 904002476 h 93"/>
                <a:gd name="T22" fmla="*/ 1307082445 w 77"/>
                <a:gd name="T23" fmla="*/ 904002476 h 93"/>
                <a:gd name="T24" fmla="*/ 1338205572 w 77"/>
                <a:gd name="T25" fmla="*/ 904002476 h 93"/>
                <a:gd name="T26" fmla="*/ 1338205572 w 77"/>
                <a:gd name="T27" fmla="*/ 935173615 h 93"/>
                <a:gd name="T28" fmla="*/ 1338205572 w 77"/>
                <a:gd name="T29" fmla="*/ 935173615 h 93"/>
                <a:gd name="T30" fmla="*/ 1493810401 w 77"/>
                <a:gd name="T31" fmla="*/ 1028687033 h 93"/>
                <a:gd name="T32" fmla="*/ 1493810401 w 77"/>
                <a:gd name="T33" fmla="*/ 1028687033 h 93"/>
                <a:gd name="T34" fmla="*/ 1524933529 w 77"/>
                <a:gd name="T35" fmla="*/ 1059863756 h 93"/>
                <a:gd name="T36" fmla="*/ 1524933529 w 77"/>
                <a:gd name="T37" fmla="*/ 1059863756 h 93"/>
                <a:gd name="T38" fmla="*/ 1556051078 w 77"/>
                <a:gd name="T39" fmla="*/ 1059863756 h 93"/>
                <a:gd name="T40" fmla="*/ 1556051078 w 77"/>
                <a:gd name="T41" fmla="*/ 1091034895 h 93"/>
                <a:gd name="T42" fmla="*/ 1556051078 w 77"/>
                <a:gd name="T43" fmla="*/ 1091034895 h 93"/>
                <a:gd name="T44" fmla="*/ 1587174205 w 77"/>
                <a:gd name="T45" fmla="*/ 1091034895 h 93"/>
                <a:gd name="T46" fmla="*/ 1587174205 w 77"/>
                <a:gd name="T47" fmla="*/ 1122206035 h 93"/>
                <a:gd name="T48" fmla="*/ 1618291754 w 77"/>
                <a:gd name="T49" fmla="*/ 1122206035 h 93"/>
                <a:gd name="T50" fmla="*/ 1618291754 w 77"/>
                <a:gd name="T51" fmla="*/ 1122206035 h 93"/>
                <a:gd name="T52" fmla="*/ 1649414882 w 77"/>
                <a:gd name="T53" fmla="*/ 1153377174 h 93"/>
                <a:gd name="T54" fmla="*/ 1649414882 w 77"/>
                <a:gd name="T55" fmla="*/ 1153377174 h 93"/>
                <a:gd name="T56" fmla="*/ 1493810401 w 77"/>
                <a:gd name="T57" fmla="*/ 2147483647 h 93"/>
                <a:gd name="T58" fmla="*/ 217845244 w 77"/>
                <a:gd name="T59" fmla="*/ 2147483647 h 93"/>
                <a:gd name="T60" fmla="*/ 1089237288 w 77"/>
                <a:gd name="T61" fmla="*/ 1995031788 h 93"/>
                <a:gd name="T62" fmla="*/ 591300546 w 77"/>
                <a:gd name="T63" fmla="*/ 1652138087 h 93"/>
                <a:gd name="T64" fmla="*/ 93363847 w 77"/>
                <a:gd name="T65" fmla="*/ 2147483647 h 93"/>
                <a:gd name="T66" fmla="*/ 2147483647 w 77"/>
                <a:gd name="T67" fmla="*/ 2147483647 h 93"/>
                <a:gd name="T68" fmla="*/ 1680538009 w 77"/>
                <a:gd name="T69" fmla="*/ 2147483647 h 93"/>
                <a:gd name="T70" fmla="*/ 2147351450 w 77"/>
                <a:gd name="T71" fmla="*/ 1309238455 h 93"/>
                <a:gd name="T72" fmla="*/ 1058114161 w 77"/>
                <a:gd name="T73" fmla="*/ 0 h 93"/>
                <a:gd name="T74" fmla="*/ 2147351450 w 77"/>
                <a:gd name="T75" fmla="*/ 1309238455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46" name="Freeform 76"/>
            <p:cNvSpPr>
              <a:spLocks noEditPoints="1"/>
            </p:cNvSpPr>
            <p:nvPr/>
          </p:nvSpPr>
          <p:spPr bwMode="auto">
            <a:xfrm>
              <a:off x="2947539" y="5162549"/>
              <a:ext cx="479485" cy="375125"/>
            </a:xfrm>
            <a:custGeom>
              <a:avLst/>
              <a:gdLst>
                <a:gd name="T0" fmla="*/ 2147483647 w 72"/>
                <a:gd name="T1" fmla="*/ 1570521091 h 56"/>
                <a:gd name="T2" fmla="*/ 1374823178 w 72"/>
                <a:gd name="T3" fmla="*/ 1929495941 h 56"/>
                <a:gd name="T4" fmla="*/ 1374823178 w 72"/>
                <a:gd name="T5" fmla="*/ 2147483647 h 56"/>
                <a:gd name="T6" fmla="*/ 2147483647 w 72"/>
                <a:gd name="T7" fmla="*/ 1974370257 h 56"/>
                <a:gd name="T8" fmla="*/ 2147483647 w 72"/>
                <a:gd name="T9" fmla="*/ 2108986506 h 56"/>
                <a:gd name="T10" fmla="*/ 1330470835 w 72"/>
                <a:gd name="T11" fmla="*/ 2147483647 h 56"/>
                <a:gd name="T12" fmla="*/ 1286125150 w 72"/>
                <a:gd name="T13" fmla="*/ 2147483647 h 56"/>
                <a:gd name="T14" fmla="*/ 88698054 w 72"/>
                <a:gd name="T15" fmla="*/ 1750011656 h 56"/>
                <a:gd name="T16" fmla="*/ 88698054 w 72"/>
                <a:gd name="T17" fmla="*/ 1301288593 h 56"/>
                <a:gd name="T18" fmla="*/ 221748504 w 72"/>
                <a:gd name="T19" fmla="*/ 1256420976 h 56"/>
                <a:gd name="T20" fmla="*/ 221748504 w 72"/>
                <a:gd name="T21" fmla="*/ 1301288593 h 56"/>
                <a:gd name="T22" fmla="*/ 1773968050 w 72"/>
                <a:gd name="T23" fmla="*/ 1660263024 h 56"/>
                <a:gd name="T24" fmla="*/ 1773968050 w 72"/>
                <a:gd name="T25" fmla="*/ 1480779158 h 56"/>
                <a:gd name="T26" fmla="*/ 1773968050 w 72"/>
                <a:gd name="T27" fmla="*/ 1301288593 h 56"/>
                <a:gd name="T28" fmla="*/ 221748504 w 72"/>
                <a:gd name="T29" fmla="*/ 987188478 h 56"/>
                <a:gd name="T30" fmla="*/ 221748504 w 72"/>
                <a:gd name="T31" fmla="*/ 852572019 h 56"/>
                <a:gd name="T32" fmla="*/ 221748504 w 72"/>
                <a:gd name="T33" fmla="*/ 852572019 h 56"/>
                <a:gd name="T34" fmla="*/ 221748504 w 72"/>
                <a:gd name="T35" fmla="*/ 852572019 h 56"/>
                <a:gd name="T36" fmla="*/ 221748504 w 72"/>
                <a:gd name="T37" fmla="*/ 852572019 h 56"/>
                <a:gd name="T38" fmla="*/ 310446531 w 72"/>
                <a:gd name="T39" fmla="*/ 807697704 h 56"/>
                <a:gd name="T40" fmla="*/ 310446531 w 72"/>
                <a:gd name="T41" fmla="*/ 717955770 h 56"/>
                <a:gd name="T42" fmla="*/ 1773968050 w 72"/>
                <a:gd name="T43" fmla="*/ 1076930411 h 56"/>
                <a:gd name="T44" fmla="*/ 1773968050 w 72"/>
                <a:gd name="T45" fmla="*/ 942314162 h 56"/>
                <a:gd name="T46" fmla="*/ 1773968050 w 72"/>
                <a:gd name="T47" fmla="*/ 762823388 h 56"/>
                <a:gd name="T48" fmla="*/ 310446531 w 72"/>
                <a:gd name="T49" fmla="*/ 403848852 h 56"/>
                <a:gd name="T50" fmla="*/ 310446531 w 72"/>
                <a:gd name="T51" fmla="*/ 269232603 h 56"/>
                <a:gd name="T52" fmla="*/ 1463521206 w 72"/>
                <a:gd name="T53" fmla="*/ 0 h 56"/>
                <a:gd name="T54" fmla="*/ 2147483647 w 72"/>
                <a:gd name="T55" fmla="*/ 269232603 h 56"/>
                <a:gd name="T56" fmla="*/ 2147483647 w 72"/>
                <a:gd name="T57" fmla="*/ 628207139 h 56"/>
                <a:gd name="T58" fmla="*/ 2147483647 w 72"/>
                <a:gd name="T59" fmla="*/ 673081455 h 56"/>
                <a:gd name="T60" fmla="*/ 2147483647 w 72"/>
                <a:gd name="T61" fmla="*/ 717955770 h 56"/>
                <a:gd name="T62" fmla="*/ 2147483647 w 72"/>
                <a:gd name="T63" fmla="*/ 1121804727 h 56"/>
                <a:gd name="T64" fmla="*/ 2147483647 w 72"/>
                <a:gd name="T65" fmla="*/ 1301288593 h 56"/>
                <a:gd name="T66" fmla="*/ 2147483647 w 72"/>
                <a:gd name="T67" fmla="*/ 1480779158 h 56"/>
                <a:gd name="T68" fmla="*/ 2147483647 w 72"/>
                <a:gd name="T69" fmla="*/ 1570521091 h 56"/>
                <a:gd name="T70" fmla="*/ 1463521206 w 72"/>
                <a:gd name="T71" fmla="*/ 2147483647 h 56"/>
                <a:gd name="T72" fmla="*/ 1463521206 w 72"/>
                <a:gd name="T73" fmla="*/ 2147483647 h 56"/>
                <a:gd name="T74" fmla="*/ 2147483647 w 72"/>
                <a:gd name="T75" fmla="*/ 1929495941 h 56"/>
                <a:gd name="T76" fmla="*/ 2147483647 w 72"/>
                <a:gd name="T77" fmla="*/ 1884628324 h 56"/>
                <a:gd name="T78" fmla="*/ 1463521206 w 72"/>
                <a:gd name="T79" fmla="*/ 2147483647 h 56"/>
                <a:gd name="T80" fmla="*/ 1463521206 w 72"/>
                <a:gd name="T81" fmla="*/ 2108986506 h 56"/>
                <a:gd name="T82" fmla="*/ 1463521206 w 72"/>
                <a:gd name="T83" fmla="*/ 2147483647 h 56"/>
                <a:gd name="T84" fmla="*/ 2147483647 w 72"/>
                <a:gd name="T85" fmla="*/ 1794879692 h 56"/>
                <a:gd name="T86" fmla="*/ 2147483647 w 72"/>
                <a:gd name="T87" fmla="*/ 1750011656 h 56"/>
                <a:gd name="T88" fmla="*/ 1463521206 w 72"/>
                <a:gd name="T89" fmla="*/ 2108986506 h 56"/>
                <a:gd name="T90" fmla="*/ 1419168862 w 72"/>
                <a:gd name="T91" fmla="*/ 2019244573 h 56"/>
                <a:gd name="T92" fmla="*/ 1463521206 w 72"/>
                <a:gd name="T93" fmla="*/ 2064112190 h 56"/>
                <a:gd name="T94" fmla="*/ 2147483647 w 72"/>
                <a:gd name="T95" fmla="*/ 1705137340 h 56"/>
                <a:gd name="T96" fmla="*/ 2147483647 w 72"/>
                <a:gd name="T97" fmla="*/ 1660263024 h 56"/>
                <a:gd name="T98" fmla="*/ 1419168862 w 72"/>
                <a:gd name="T99" fmla="*/ 2019244573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6"/>
                <a:gd name="T152" fmla="*/ 72 w 72"/>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6">
                  <a:moveTo>
                    <a:pt x="72" y="35"/>
                  </a:moveTo>
                  <a:cubicBezTo>
                    <a:pt x="31" y="43"/>
                    <a:pt x="31" y="43"/>
                    <a:pt x="31" y="43"/>
                  </a:cubicBezTo>
                  <a:cubicBezTo>
                    <a:pt x="30" y="47"/>
                    <a:pt x="30" y="50"/>
                    <a:pt x="31" y="53"/>
                  </a:cubicBezTo>
                  <a:cubicBezTo>
                    <a:pt x="71" y="44"/>
                    <a:pt x="71" y="44"/>
                    <a:pt x="71" y="44"/>
                  </a:cubicBezTo>
                  <a:cubicBezTo>
                    <a:pt x="72" y="47"/>
                    <a:pt x="72" y="47"/>
                    <a:pt x="72" y="47"/>
                  </a:cubicBezTo>
                  <a:cubicBezTo>
                    <a:pt x="30" y="56"/>
                    <a:pt x="30" y="56"/>
                    <a:pt x="30" y="56"/>
                  </a:cubicBezTo>
                  <a:cubicBezTo>
                    <a:pt x="29" y="56"/>
                    <a:pt x="29" y="56"/>
                    <a:pt x="29" y="56"/>
                  </a:cubicBezTo>
                  <a:cubicBezTo>
                    <a:pt x="2" y="39"/>
                    <a:pt x="2" y="39"/>
                    <a:pt x="2" y="39"/>
                  </a:cubicBezTo>
                  <a:cubicBezTo>
                    <a:pt x="1" y="36"/>
                    <a:pt x="0" y="32"/>
                    <a:pt x="2" y="29"/>
                  </a:cubicBezTo>
                  <a:cubicBezTo>
                    <a:pt x="5" y="28"/>
                    <a:pt x="5" y="28"/>
                    <a:pt x="5" y="28"/>
                  </a:cubicBezTo>
                  <a:cubicBezTo>
                    <a:pt x="5" y="29"/>
                    <a:pt x="5" y="29"/>
                    <a:pt x="5" y="29"/>
                  </a:cubicBezTo>
                  <a:cubicBezTo>
                    <a:pt x="40" y="37"/>
                    <a:pt x="40" y="37"/>
                    <a:pt x="40" y="37"/>
                  </a:cubicBezTo>
                  <a:cubicBezTo>
                    <a:pt x="40" y="36"/>
                    <a:pt x="40" y="34"/>
                    <a:pt x="40" y="33"/>
                  </a:cubicBezTo>
                  <a:cubicBezTo>
                    <a:pt x="40" y="32"/>
                    <a:pt x="40" y="30"/>
                    <a:pt x="40" y="29"/>
                  </a:cubicBezTo>
                  <a:cubicBezTo>
                    <a:pt x="5" y="22"/>
                    <a:pt x="5" y="22"/>
                    <a:pt x="5" y="22"/>
                  </a:cubicBezTo>
                  <a:cubicBezTo>
                    <a:pt x="5" y="19"/>
                    <a:pt x="5" y="19"/>
                    <a:pt x="5" y="19"/>
                  </a:cubicBezTo>
                  <a:cubicBezTo>
                    <a:pt x="5" y="19"/>
                    <a:pt x="5" y="19"/>
                    <a:pt x="5" y="19"/>
                  </a:cubicBezTo>
                  <a:cubicBezTo>
                    <a:pt x="5" y="19"/>
                    <a:pt x="5" y="19"/>
                    <a:pt x="5" y="19"/>
                  </a:cubicBezTo>
                  <a:cubicBezTo>
                    <a:pt x="5" y="19"/>
                    <a:pt x="5" y="19"/>
                    <a:pt x="5" y="19"/>
                  </a:cubicBezTo>
                  <a:cubicBezTo>
                    <a:pt x="7" y="18"/>
                    <a:pt x="7" y="18"/>
                    <a:pt x="7" y="18"/>
                  </a:cubicBezTo>
                  <a:cubicBezTo>
                    <a:pt x="7" y="16"/>
                    <a:pt x="7" y="16"/>
                    <a:pt x="7" y="16"/>
                  </a:cubicBezTo>
                  <a:cubicBezTo>
                    <a:pt x="40" y="24"/>
                    <a:pt x="40" y="24"/>
                    <a:pt x="40" y="24"/>
                  </a:cubicBezTo>
                  <a:cubicBezTo>
                    <a:pt x="40" y="23"/>
                    <a:pt x="40" y="22"/>
                    <a:pt x="40" y="21"/>
                  </a:cubicBezTo>
                  <a:cubicBezTo>
                    <a:pt x="40" y="19"/>
                    <a:pt x="40" y="18"/>
                    <a:pt x="40" y="17"/>
                  </a:cubicBezTo>
                  <a:cubicBezTo>
                    <a:pt x="7" y="9"/>
                    <a:pt x="7" y="9"/>
                    <a:pt x="7" y="9"/>
                  </a:cubicBezTo>
                  <a:cubicBezTo>
                    <a:pt x="7" y="6"/>
                    <a:pt x="7" y="6"/>
                    <a:pt x="7" y="6"/>
                  </a:cubicBezTo>
                  <a:cubicBezTo>
                    <a:pt x="33" y="0"/>
                    <a:pt x="33" y="0"/>
                    <a:pt x="33" y="0"/>
                  </a:cubicBezTo>
                  <a:cubicBezTo>
                    <a:pt x="63" y="6"/>
                    <a:pt x="63" y="6"/>
                    <a:pt x="63" y="6"/>
                  </a:cubicBezTo>
                  <a:cubicBezTo>
                    <a:pt x="64" y="9"/>
                    <a:pt x="64" y="11"/>
                    <a:pt x="63" y="14"/>
                  </a:cubicBezTo>
                  <a:cubicBezTo>
                    <a:pt x="60" y="15"/>
                    <a:pt x="60" y="15"/>
                    <a:pt x="60" y="15"/>
                  </a:cubicBezTo>
                  <a:cubicBezTo>
                    <a:pt x="64" y="16"/>
                    <a:pt x="64" y="16"/>
                    <a:pt x="64" y="16"/>
                  </a:cubicBezTo>
                  <a:cubicBezTo>
                    <a:pt x="66" y="19"/>
                    <a:pt x="66" y="22"/>
                    <a:pt x="64" y="25"/>
                  </a:cubicBezTo>
                  <a:cubicBezTo>
                    <a:pt x="58" y="29"/>
                    <a:pt x="58" y="29"/>
                    <a:pt x="58" y="29"/>
                  </a:cubicBezTo>
                  <a:cubicBezTo>
                    <a:pt x="72" y="33"/>
                    <a:pt x="72" y="33"/>
                    <a:pt x="72" y="33"/>
                  </a:cubicBezTo>
                  <a:cubicBezTo>
                    <a:pt x="72" y="35"/>
                    <a:pt x="72" y="35"/>
                    <a:pt x="72" y="35"/>
                  </a:cubicBezTo>
                  <a:close/>
                  <a:moveTo>
                    <a:pt x="33" y="50"/>
                  </a:moveTo>
                  <a:cubicBezTo>
                    <a:pt x="33" y="50"/>
                    <a:pt x="33" y="50"/>
                    <a:pt x="33" y="50"/>
                  </a:cubicBezTo>
                  <a:cubicBezTo>
                    <a:pt x="70" y="43"/>
                    <a:pt x="70" y="43"/>
                    <a:pt x="70" y="43"/>
                  </a:cubicBezTo>
                  <a:cubicBezTo>
                    <a:pt x="70" y="42"/>
                    <a:pt x="70" y="42"/>
                    <a:pt x="70" y="42"/>
                  </a:cubicBezTo>
                  <a:cubicBezTo>
                    <a:pt x="33" y="50"/>
                    <a:pt x="33" y="50"/>
                    <a:pt x="33" y="50"/>
                  </a:cubicBezTo>
                  <a:close/>
                  <a:moveTo>
                    <a:pt x="33" y="47"/>
                  </a:moveTo>
                  <a:cubicBezTo>
                    <a:pt x="33" y="48"/>
                    <a:pt x="33" y="48"/>
                    <a:pt x="33" y="48"/>
                  </a:cubicBezTo>
                  <a:cubicBezTo>
                    <a:pt x="70" y="40"/>
                    <a:pt x="70" y="40"/>
                    <a:pt x="70" y="40"/>
                  </a:cubicBezTo>
                  <a:cubicBezTo>
                    <a:pt x="70" y="39"/>
                    <a:pt x="70" y="39"/>
                    <a:pt x="70" y="39"/>
                  </a:cubicBezTo>
                  <a:cubicBezTo>
                    <a:pt x="33" y="47"/>
                    <a:pt x="33" y="47"/>
                    <a:pt x="33" y="47"/>
                  </a:cubicBezTo>
                  <a:close/>
                  <a:moveTo>
                    <a:pt x="32" y="45"/>
                  </a:moveTo>
                  <a:cubicBezTo>
                    <a:pt x="33" y="46"/>
                    <a:pt x="33" y="46"/>
                    <a:pt x="33" y="46"/>
                  </a:cubicBezTo>
                  <a:cubicBezTo>
                    <a:pt x="70" y="38"/>
                    <a:pt x="70" y="38"/>
                    <a:pt x="70" y="38"/>
                  </a:cubicBezTo>
                  <a:cubicBezTo>
                    <a:pt x="70" y="37"/>
                    <a:pt x="70" y="37"/>
                    <a:pt x="70" y="37"/>
                  </a:cubicBezTo>
                  <a:lnTo>
                    <a:pt x="32" y="4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par>
                                <p:cTn id="19" presetID="10" presetClass="entr" presetSubtype="0" fill="hold" nodeType="withEffect">
                                  <p:stCondLst>
                                    <p:cond delay="75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200"/>
                                        <p:tgtEl>
                                          <p:spTgt spid="26"/>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200"/>
                                        <p:tgtEl>
                                          <p:spTgt spid="30"/>
                                        </p:tgtEl>
                                      </p:cBhvr>
                                    </p:animEffect>
                                  </p:childTnLst>
                                </p:cTn>
                              </p:par>
                              <p:par>
                                <p:cTn id="25" presetID="10" presetClass="entr" presetSubtype="0" fill="hold" nodeType="withEffect">
                                  <p:stCondLst>
                                    <p:cond delay="125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00"/>
                                        <p:tgtEl>
                                          <p:spTgt spid="27"/>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200"/>
                                        <p:tgtEl>
                                          <p:spTgt spid="31"/>
                                        </p:tgtEl>
                                      </p:cBhvr>
                                    </p:animEffect>
                                  </p:childTnLst>
                                </p:cTn>
                              </p:par>
                              <p:par>
                                <p:cTn id="31" presetID="10" presetClass="entr" presetSubtype="0" fill="hold" nodeType="withEffect">
                                  <p:stCondLst>
                                    <p:cond delay="175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200"/>
                                        <p:tgtEl>
                                          <p:spTgt spid="28"/>
                                        </p:tgtEl>
                                      </p:cBhvr>
                                    </p:animEffect>
                                  </p:childTnLst>
                                </p:cTn>
                              </p:par>
                              <p:par>
                                <p:cTn id="34" presetID="22" presetClass="entr" presetSubtype="8" fill="hold" grpId="0" nodeType="withEffect">
                                  <p:stCondLst>
                                    <p:cond delay="200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200"/>
                                        <p:tgtEl>
                                          <p:spTgt spid="32"/>
                                        </p:tgtEl>
                                      </p:cBhvr>
                                    </p:animEffect>
                                  </p:childTnLst>
                                </p:cTn>
                              </p:par>
                              <p:par>
                                <p:cTn id="37" presetID="10" presetClass="entr" presetSubtype="0" fill="hold" nodeType="withEffect">
                                  <p:stCondLst>
                                    <p:cond delay="225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200"/>
                                        <p:tgtEl>
                                          <p:spTgt spid="29"/>
                                        </p:tgtEl>
                                      </p:cBhvr>
                                    </p:animEffect>
                                  </p:childTnLst>
                                </p:cTn>
                              </p:par>
                              <p:par>
                                <p:cTn id="40" presetID="22" presetClass="entr" presetSubtype="8" fill="hold" grpId="0" nodeType="withEffect">
                                  <p:stCondLst>
                                    <p:cond delay="250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200"/>
                                        <p:tgtEl>
                                          <p:spTgt spid="33"/>
                                        </p:tgtEl>
                                      </p:cBhvr>
                                    </p:animEffect>
                                  </p:childTnLst>
                                </p:cTn>
                              </p:par>
                            </p:childTnLst>
                          </p:cTn>
                        </p:par>
                        <p:par>
                          <p:cTn id="43" fill="hold">
                            <p:stCondLst>
                              <p:cond delay="1500"/>
                            </p:stCondLst>
                            <p:childTnLst>
                              <p:par>
                                <p:cTn id="44" presetID="16" presetClass="entr" presetSubtype="21"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barn(inVertical)">
                                      <p:cBhvr>
                                        <p:cTn id="46" dur="500"/>
                                        <p:tgtEl>
                                          <p:spTgt spid="39"/>
                                        </p:tgtEl>
                                      </p:cBhvr>
                                    </p:animEffect>
                                  </p:child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up)">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51" repeatCount="indefinite" fill="hold" display="0">
                  <p:stCondLst>
                    <p:cond delay="indefinite"/>
                  </p:stCondLst>
                  <p:endCondLst>
                    <p:cond evt="onStopAudio" delay="0">
                      <p:tgtEl>
                        <p:sldTgt/>
                      </p:tgtEl>
                    </p:cond>
                  </p:endCondLst>
                </p:cTn>
                <p:tgtEl>
                  <p:spTgt spid="3"/>
                </p:tgtEl>
              </p:cMediaNode>
            </p:audio>
          </p:childTnLst>
        </p:cTn>
      </p:par>
    </p:tnLst>
    <p:bldLst>
      <p:bldP spid="19" grpId="0" animBg="1"/>
      <p:bldP spid="22" grpId="0" animBg="1"/>
      <p:bldP spid="25" grpId="0"/>
      <p:bldP spid="30" grpId="0"/>
      <p:bldP spid="31" grpId="0"/>
      <p:bldP spid="32" grpId="0"/>
      <p:bldP spid="33"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997295" y="1987840"/>
            <a:ext cx="2627913" cy="16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25" name="矩形 24"/>
          <p:cNvSpPr/>
          <p:nvPr/>
        </p:nvSpPr>
        <p:spPr>
          <a:xfrm flipV="1">
            <a:off x="4997294" y="3822793"/>
            <a:ext cx="2627913" cy="16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27" name="文本框 23"/>
          <p:cNvSpPr txBox="1"/>
          <p:nvPr/>
        </p:nvSpPr>
        <p:spPr>
          <a:xfrm>
            <a:off x="2934734" y="4224510"/>
            <a:ext cx="6753034" cy="641985"/>
          </a:xfrm>
          <a:prstGeom prst="rect">
            <a:avLst/>
          </a:prstGeom>
          <a:noFill/>
        </p:spPr>
        <p:txBody>
          <a:bodyPr wrap="square" rtlCol="0" anchor="t">
            <a:spAutoFit/>
          </a:bodyPr>
          <a:lstStyle/>
          <a:p>
            <a:pPr algn="ctr"/>
            <a:r>
              <a:rPr lang="zh-CN" altLang="en-US" sz="1200" dirty="0">
                <a:solidFill>
                  <a:schemeClr val="bg2">
                    <a:lumMod val="25000"/>
                  </a:schemeClr>
                </a:solidFill>
              </a:rPr>
              <a:t>Please add a clear business template</a:t>
            </a:r>
          </a:p>
          <a:p>
            <a:pPr algn="ctr"/>
            <a:r>
              <a:rPr lang="zh-CN" altLang="en-US" sz="1200" dirty="0">
                <a:solidFill>
                  <a:schemeClr val="bg2">
                    <a:lumMod val="25000"/>
                  </a:schemeClr>
                </a:solidFill>
              </a:rPr>
              <a:t> for the title content you want to add  Please add aclear business template for the title content you want to add</a:t>
            </a:r>
          </a:p>
        </p:txBody>
      </p:sp>
      <p:sp>
        <p:nvSpPr>
          <p:cNvPr id="28" name="文本框 29"/>
          <p:cNvSpPr txBox="1"/>
          <p:nvPr/>
        </p:nvSpPr>
        <p:spPr>
          <a:xfrm>
            <a:off x="4860275" y="2212029"/>
            <a:ext cx="2901950" cy="923330"/>
          </a:xfrm>
          <a:prstGeom prst="rect">
            <a:avLst/>
          </a:prstGeom>
          <a:noFill/>
        </p:spPr>
        <p:txBody>
          <a:bodyPr wrap="square" rtlCol="0">
            <a:spAutoFit/>
          </a:bodyPr>
          <a:lstStyle/>
          <a:p>
            <a:r>
              <a:rPr lang="en-US" altLang="zh-CN" sz="5400" dirty="0">
                <a:solidFill>
                  <a:schemeClr val="tx1">
                    <a:lumMod val="75000"/>
                    <a:lumOff val="25000"/>
                  </a:schemeClr>
                </a:solidFill>
                <a:latin typeface="微软雅黑" panose="020B0503020204020204" pitchFamily="34" charset="-122"/>
                <a:ea typeface="微软雅黑" panose="020B0503020204020204" pitchFamily="34" charset="-122"/>
              </a:rPr>
              <a:t>PART 01</a:t>
            </a:r>
          </a:p>
        </p:txBody>
      </p:sp>
      <p:sp>
        <p:nvSpPr>
          <p:cNvPr id="29" name="文本框 30"/>
          <p:cNvSpPr txBox="1"/>
          <p:nvPr/>
        </p:nvSpPr>
        <p:spPr>
          <a:xfrm>
            <a:off x="4723258" y="3031682"/>
            <a:ext cx="319786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活动背景</a:t>
            </a:r>
          </a:p>
        </p:txBody>
      </p:sp>
      <p:grpSp>
        <p:nvGrpSpPr>
          <p:cNvPr id="30" name="组合 34"/>
          <p:cNvGrpSpPr/>
          <p:nvPr/>
        </p:nvGrpSpPr>
        <p:grpSpPr bwMode="auto">
          <a:xfrm>
            <a:off x="93424" y="258721"/>
            <a:ext cx="2791343" cy="4447459"/>
            <a:chOff x="0" y="0"/>
            <a:chExt cx="3610989" cy="5753100"/>
          </a:xfrm>
        </p:grpSpPr>
        <p:pic>
          <p:nvPicPr>
            <p:cNvPr id="31" name="组合 16"/>
            <p:cNvPicPr>
              <a:picLocks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92178" y="-188506"/>
              <a:ext cx="4125910" cy="630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reeform 51"/>
            <p:cNvSpPr>
              <a:spLocks noEditPoints="1"/>
            </p:cNvSpPr>
            <p:nvPr/>
          </p:nvSpPr>
          <p:spPr bwMode="auto">
            <a:xfrm>
              <a:off x="1038933" y="265083"/>
              <a:ext cx="385562" cy="280776"/>
            </a:xfrm>
            <a:custGeom>
              <a:avLst/>
              <a:gdLst>
                <a:gd name="T0" fmla="*/ 58884338 w 376"/>
                <a:gd name="T1" fmla="*/ 30451894 h 274"/>
                <a:gd name="T2" fmla="*/ 334379690 w 376"/>
                <a:gd name="T3" fmla="*/ 30451894 h 274"/>
                <a:gd name="T4" fmla="*/ 334379690 w 376"/>
                <a:gd name="T5" fmla="*/ 196362824 h 274"/>
                <a:gd name="T6" fmla="*/ 58884338 w 376"/>
                <a:gd name="T7" fmla="*/ 196362824 h 274"/>
                <a:gd name="T8" fmla="*/ 58884338 w 376"/>
                <a:gd name="T9" fmla="*/ 30451894 h 274"/>
                <a:gd name="T10" fmla="*/ 90429673 w 376"/>
                <a:gd name="T11" fmla="*/ 153310865 h 274"/>
                <a:gd name="T12" fmla="*/ 90429673 w 376"/>
                <a:gd name="T13" fmla="*/ 162760920 h 274"/>
                <a:gd name="T14" fmla="*/ 269185893 w 376"/>
                <a:gd name="T15" fmla="*/ 162760920 h 274"/>
                <a:gd name="T16" fmla="*/ 269185893 w 376"/>
                <a:gd name="T17" fmla="*/ 153310865 h 274"/>
                <a:gd name="T18" fmla="*/ 90429673 w 376"/>
                <a:gd name="T19" fmla="*/ 153310865 h 274"/>
                <a:gd name="T20" fmla="*/ 90429673 w 376"/>
                <a:gd name="T21" fmla="*/ 131258655 h 274"/>
                <a:gd name="T22" fmla="*/ 90429673 w 376"/>
                <a:gd name="T23" fmla="*/ 140709767 h 274"/>
                <a:gd name="T24" fmla="*/ 269185893 w 376"/>
                <a:gd name="T25" fmla="*/ 140709767 h 274"/>
                <a:gd name="T26" fmla="*/ 269185893 w 376"/>
                <a:gd name="T27" fmla="*/ 131258655 h 274"/>
                <a:gd name="T28" fmla="*/ 90429673 w 376"/>
                <a:gd name="T29" fmla="*/ 131258655 h 274"/>
                <a:gd name="T30" fmla="*/ 90429673 w 376"/>
                <a:gd name="T31" fmla="*/ 105007135 h 274"/>
                <a:gd name="T32" fmla="*/ 90429673 w 376"/>
                <a:gd name="T33" fmla="*/ 113407867 h 274"/>
                <a:gd name="T34" fmla="*/ 319658609 w 376"/>
                <a:gd name="T35" fmla="*/ 113407867 h 274"/>
                <a:gd name="T36" fmla="*/ 319658609 w 376"/>
                <a:gd name="T37" fmla="*/ 105007135 h 274"/>
                <a:gd name="T38" fmla="*/ 90429673 w 376"/>
                <a:gd name="T39" fmla="*/ 105007135 h 274"/>
                <a:gd name="T40" fmla="*/ 90429673 w 376"/>
                <a:gd name="T41" fmla="*/ 79804938 h 274"/>
                <a:gd name="T42" fmla="*/ 90429673 w 376"/>
                <a:gd name="T43" fmla="*/ 89256018 h 274"/>
                <a:gd name="T44" fmla="*/ 319658609 w 376"/>
                <a:gd name="T45" fmla="*/ 89256018 h 274"/>
                <a:gd name="T46" fmla="*/ 319658609 w 376"/>
                <a:gd name="T47" fmla="*/ 79804938 h 274"/>
                <a:gd name="T48" fmla="*/ 90429673 w 376"/>
                <a:gd name="T49" fmla="*/ 79804938 h 274"/>
                <a:gd name="T50" fmla="*/ 90429673 w 376"/>
                <a:gd name="T51" fmla="*/ 54603751 h 274"/>
                <a:gd name="T52" fmla="*/ 90429673 w 376"/>
                <a:gd name="T53" fmla="*/ 64054830 h 274"/>
                <a:gd name="T54" fmla="*/ 319658609 w 376"/>
                <a:gd name="T55" fmla="*/ 64054830 h 274"/>
                <a:gd name="T56" fmla="*/ 319658609 w 376"/>
                <a:gd name="T57" fmla="*/ 54603751 h 274"/>
                <a:gd name="T58" fmla="*/ 90429673 w 376"/>
                <a:gd name="T59" fmla="*/ 54603751 h 274"/>
                <a:gd name="T60" fmla="*/ 175601964 w 376"/>
                <a:gd name="T61" fmla="*/ 241516503 h 274"/>
                <a:gd name="T62" fmla="*/ 217662048 w 376"/>
                <a:gd name="T63" fmla="*/ 241516503 h 274"/>
                <a:gd name="T64" fmla="*/ 232383128 w 376"/>
                <a:gd name="T65" fmla="*/ 265668352 h 274"/>
                <a:gd name="T66" fmla="*/ 162984042 w 376"/>
                <a:gd name="T67" fmla="*/ 265668352 h 274"/>
                <a:gd name="T68" fmla="*/ 175601964 w 376"/>
                <a:gd name="T69" fmla="*/ 241516503 h 274"/>
                <a:gd name="T70" fmla="*/ 59936430 w 376"/>
                <a:gd name="T71" fmla="*/ 0 h 274"/>
                <a:gd name="T72" fmla="*/ 31545327 w 376"/>
                <a:gd name="T73" fmla="*/ 28352223 h 274"/>
                <a:gd name="T74" fmla="*/ 31545327 w 376"/>
                <a:gd name="T75" fmla="*/ 192163483 h 274"/>
                <a:gd name="T76" fmla="*/ 52575890 w 376"/>
                <a:gd name="T77" fmla="*/ 220514673 h 274"/>
                <a:gd name="T78" fmla="*/ 52575890 w 376"/>
                <a:gd name="T79" fmla="*/ 220514673 h 274"/>
                <a:gd name="T80" fmla="*/ 0 w 376"/>
                <a:gd name="T81" fmla="*/ 261467986 h 274"/>
                <a:gd name="T82" fmla="*/ 0 w 376"/>
                <a:gd name="T83" fmla="*/ 287719570 h 274"/>
                <a:gd name="T84" fmla="*/ 395367170 w 376"/>
                <a:gd name="T85" fmla="*/ 287719570 h 274"/>
                <a:gd name="T86" fmla="*/ 395367170 w 376"/>
                <a:gd name="T87" fmla="*/ 261467986 h 274"/>
                <a:gd name="T88" fmla="*/ 338586006 w 376"/>
                <a:gd name="T89" fmla="*/ 220514673 h 274"/>
                <a:gd name="T90" fmla="*/ 361718693 w 376"/>
                <a:gd name="T91" fmla="*/ 192163483 h 274"/>
                <a:gd name="T92" fmla="*/ 361718693 w 376"/>
                <a:gd name="T93" fmla="*/ 28352223 h 274"/>
                <a:gd name="T94" fmla="*/ 332276532 w 376"/>
                <a:gd name="T95" fmla="*/ 0 h 274"/>
                <a:gd name="T96" fmla="*/ 59936430 w 376"/>
                <a:gd name="T97" fmla="*/ 0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274"/>
                <a:gd name="T149" fmla="*/ 376 w 376"/>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3" name="Freeform 27"/>
            <p:cNvSpPr>
              <a:spLocks noEditPoints="1"/>
            </p:cNvSpPr>
            <p:nvPr/>
          </p:nvSpPr>
          <p:spPr bwMode="auto">
            <a:xfrm>
              <a:off x="515609" y="2668390"/>
              <a:ext cx="605968" cy="630532"/>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036291144 w 94"/>
                <a:gd name="T15" fmla="*/ 2147483647 h 98"/>
                <a:gd name="T16" fmla="*/ 1870062572 w 94"/>
                <a:gd name="T17" fmla="*/ 2147483647 h 98"/>
                <a:gd name="T18" fmla="*/ 1870062572 w 94"/>
                <a:gd name="T19" fmla="*/ 2147483647 h 98"/>
                <a:gd name="T20" fmla="*/ 623354124 w 94"/>
                <a:gd name="T21" fmla="*/ 2147483647 h 98"/>
                <a:gd name="T22" fmla="*/ 498685918 w 94"/>
                <a:gd name="T23" fmla="*/ 2147483647 h 98"/>
                <a:gd name="T24" fmla="*/ 498685918 w 94"/>
                <a:gd name="T25" fmla="*/ 2147483647 h 98"/>
                <a:gd name="T26" fmla="*/ 498685918 w 94"/>
                <a:gd name="T27" fmla="*/ 2147483647 h 98"/>
                <a:gd name="T28" fmla="*/ 124668256 w 94"/>
                <a:gd name="T29" fmla="*/ 2147483647 h 98"/>
                <a:gd name="T30" fmla="*/ 0 w 94"/>
                <a:gd name="T31" fmla="*/ 2069817960 h 98"/>
                <a:gd name="T32" fmla="*/ 1828508652 w 94"/>
                <a:gd name="T33" fmla="*/ 124189080 h 98"/>
                <a:gd name="T34" fmla="*/ 1953176858 w 94"/>
                <a:gd name="T35" fmla="*/ 0 h 98"/>
                <a:gd name="T36" fmla="*/ 2077845064 w 94"/>
                <a:gd name="T37" fmla="*/ 124189080 h 98"/>
                <a:gd name="T38" fmla="*/ 2147483647 w 94"/>
                <a:gd name="T39" fmla="*/ 2069817960 h 98"/>
                <a:gd name="T40" fmla="*/ 2147483647 w 94"/>
                <a:gd name="T41" fmla="*/ 2147483647 h 98"/>
                <a:gd name="T42" fmla="*/ 2147483647 w 94"/>
                <a:gd name="T43" fmla="*/ 2147483647 h 98"/>
                <a:gd name="T44" fmla="*/ 2147483647 w 94"/>
                <a:gd name="T45" fmla="*/ 331170845 h 98"/>
                <a:gd name="T46" fmla="*/ 2147483647 w 94"/>
                <a:gd name="T47" fmla="*/ 331170845 h 98"/>
                <a:gd name="T48" fmla="*/ 2147483647 w 94"/>
                <a:gd name="T49" fmla="*/ 82792711 h 98"/>
                <a:gd name="T50" fmla="*/ 2147483647 w 94"/>
                <a:gd name="T51" fmla="*/ 82792711 h 98"/>
                <a:gd name="T52" fmla="*/ 2147483647 w 94"/>
                <a:gd name="T53" fmla="*/ 331170845 h 98"/>
                <a:gd name="T54" fmla="*/ 2147483647 w 94"/>
                <a:gd name="T55" fmla="*/ 331170845 h 98"/>
                <a:gd name="T56" fmla="*/ 2147483647 w 94"/>
                <a:gd name="T57" fmla="*/ 538152661 h 98"/>
                <a:gd name="T58" fmla="*/ 2147483647 w 94"/>
                <a:gd name="T59" fmla="*/ 1034908980 h 98"/>
                <a:gd name="T60" fmla="*/ 2147483647 w 94"/>
                <a:gd name="T61" fmla="*/ 331170845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98"/>
                <a:gd name="T95" fmla="*/ 94 w 94"/>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4" name="Freeform 56"/>
            <p:cNvSpPr>
              <a:spLocks noEditPoints="1"/>
            </p:cNvSpPr>
            <p:nvPr/>
          </p:nvSpPr>
          <p:spPr bwMode="auto">
            <a:xfrm>
              <a:off x="2010452" y="1208739"/>
              <a:ext cx="630538" cy="633264"/>
            </a:xfrm>
            <a:custGeom>
              <a:avLst/>
              <a:gdLst>
                <a:gd name="T0" fmla="*/ 2028460221 w 98"/>
                <a:gd name="T1" fmla="*/ 0 h 98"/>
                <a:gd name="T2" fmla="*/ 2147483647 w 98"/>
                <a:gd name="T3" fmla="*/ 626336874 h 98"/>
                <a:gd name="T4" fmla="*/ 2147483647 w 98"/>
                <a:gd name="T5" fmla="*/ 2046037383 h 98"/>
                <a:gd name="T6" fmla="*/ 2147483647 w 98"/>
                <a:gd name="T7" fmla="*/ 2147483647 h 98"/>
                <a:gd name="T8" fmla="*/ 2028460221 w 98"/>
                <a:gd name="T9" fmla="*/ 2147483647 h 98"/>
                <a:gd name="T10" fmla="*/ 620957691 w 98"/>
                <a:gd name="T11" fmla="*/ 2147483647 h 98"/>
                <a:gd name="T12" fmla="*/ 0 w 98"/>
                <a:gd name="T13" fmla="*/ 2046037383 h 98"/>
                <a:gd name="T14" fmla="*/ 620957691 w 98"/>
                <a:gd name="T15" fmla="*/ 626336874 h 98"/>
                <a:gd name="T16" fmla="*/ 2028460221 w 98"/>
                <a:gd name="T17" fmla="*/ 0 h 98"/>
                <a:gd name="T18" fmla="*/ 2147483647 w 98"/>
                <a:gd name="T19" fmla="*/ 1962524104 h 98"/>
                <a:gd name="T20" fmla="*/ 2147483647 w 98"/>
                <a:gd name="T21" fmla="*/ 1879010824 h 98"/>
                <a:gd name="T22" fmla="*/ 2147483647 w 98"/>
                <a:gd name="T23" fmla="*/ 1002140372 h 98"/>
                <a:gd name="T24" fmla="*/ 2147483647 w 98"/>
                <a:gd name="T25" fmla="*/ 918627092 h 98"/>
                <a:gd name="T26" fmla="*/ 2069856958 w 98"/>
                <a:gd name="T27" fmla="*/ 1795504007 h 98"/>
                <a:gd name="T28" fmla="*/ 1904270010 w 98"/>
                <a:gd name="T29" fmla="*/ 1837260647 h 98"/>
                <a:gd name="T30" fmla="*/ 1738683062 w 98"/>
                <a:gd name="T31" fmla="*/ 2147483647 h 98"/>
                <a:gd name="T32" fmla="*/ 2111253695 w 98"/>
                <a:gd name="T33" fmla="*/ 2147483647 h 98"/>
                <a:gd name="T34" fmla="*/ 2147483647 w 98"/>
                <a:gd name="T35" fmla="*/ 2147483647 h 98"/>
                <a:gd name="T36" fmla="*/ 2147483647 w 98"/>
                <a:gd name="T37" fmla="*/ 2147483647 h 98"/>
                <a:gd name="T38" fmla="*/ 2147483647 w 98"/>
                <a:gd name="T39" fmla="*/ 2147483647 h 98"/>
                <a:gd name="T40" fmla="*/ 2147483647 w 98"/>
                <a:gd name="T41" fmla="*/ 2087794023 h 98"/>
                <a:gd name="T42" fmla="*/ 2147483647 w 98"/>
                <a:gd name="T43" fmla="*/ 1962524104 h 98"/>
                <a:gd name="T44" fmla="*/ 2147483647 w 98"/>
                <a:gd name="T45" fmla="*/ 1002140372 h 98"/>
                <a:gd name="T46" fmla="*/ 2028460221 w 98"/>
                <a:gd name="T47" fmla="*/ 584580234 h 98"/>
                <a:gd name="T48" fmla="*/ 993528525 w 98"/>
                <a:gd name="T49" fmla="*/ 1002140372 h 98"/>
                <a:gd name="T50" fmla="*/ 538164216 w 98"/>
                <a:gd name="T51" fmla="*/ 2046037383 h 98"/>
                <a:gd name="T52" fmla="*/ 993528525 w 98"/>
                <a:gd name="T53" fmla="*/ 2147483647 h 98"/>
                <a:gd name="T54" fmla="*/ 2028460221 w 98"/>
                <a:gd name="T55" fmla="*/ 2147483647 h 98"/>
                <a:gd name="T56" fmla="*/ 2147483647 w 98"/>
                <a:gd name="T57" fmla="*/ 2147483647 h 98"/>
                <a:gd name="T58" fmla="*/ 2147483647 w 98"/>
                <a:gd name="T59" fmla="*/ 2046037383 h 98"/>
                <a:gd name="T60" fmla="*/ 2147483647 w 98"/>
                <a:gd name="T61" fmla="*/ 1002140372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8"/>
                <a:gd name="T94" fmla="*/ 0 h 98"/>
                <a:gd name="T95" fmla="*/ 98 w 98"/>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8" h="98">
                  <a:moveTo>
                    <a:pt x="49" y="0"/>
                  </a:moveTo>
                  <a:cubicBezTo>
                    <a:pt x="62" y="0"/>
                    <a:pt x="75" y="6"/>
                    <a:pt x="83" y="15"/>
                  </a:cubicBezTo>
                  <a:cubicBezTo>
                    <a:pt x="92" y="23"/>
                    <a:pt x="98" y="36"/>
                    <a:pt x="98" y="49"/>
                  </a:cubicBezTo>
                  <a:cubicBezTo>
                    <a:pt x="98" y="62"/>
                    <a:pt x="92" y="75"/>
                    <a:pt x="83" y="83"/>
                  </a:cubicBezTo>
                  <a:cubicBezTo>
                    <a:pt x="75" y="92"/>
                    <a:pt x="62" y="98"/>
                    <a:pt x="49" y="98"/>
                  </a:cubicBezTo>
                  <a:cubicBezTo>
                    <a:pt x="36" y="98"/>
                    <a:pt x="23" y="92"/>
                    <a:pt x="15" y="83"/>
                  </a:cubicBezTo>
                  <a:cubicBezTo>
                    <a:pt x="6" y="75"/>
                    <a:pt x="0" y="62"/>
                    <a:pt x="0" y="49"/>
                  </a:cubicBezTo>
                  <a:cubicBezTo>
                    <a:pt x="0" y="36"/>
                    <a:pt x="6" y="23"/>
                    <a:pt x="15" y="15"/>
                  </a:cubicBezTo>
                  <a:cubicBezTo>
                    <a:pt x="23" y="6"/>
                    <a:pt x="36" y="0"/>
                    <a:pt x="49" y="0"/>
                  </a:cubicBezTo>
                  <a:close/>
                  <a:moveTo>
                    <a:pt x="55" y="47"/>
                  </a:moveTo>
                  <a:cubicBezTo>
                    <a:pt x="55" y="46"/>
                    <a:pt x="54" y="46"/>
                    <a:pt x="54" y="45"/>
                  </a:cubicBezTo>
                  <a:cubicBezTo>
                    <a:pt x="59" y="39"/>
                    <a:pt x="64" y="32"/>
                    <a:pt x="69" y="24"/>
                  </a:cubicBezTo>
                  <a:cubicBezTo>
                    <a:pt x="68" y="23"/>
                    <a:pt x="67" y="22"/>
                    <a:pt x="65" y="22"/>
                  </a:cubicBezTo>
                  <a:cubicBezTo>
                    <a:pt x="59" y="28"/>
                    <a:pt x="54" y="35"/>
                    <a:pt x="50" y="43"/>
                  </a:cubicBezTo>
                  <a:cubicBezTo>
                    <a:pt x="49" y="43"/>
                    <a:pt x="47" y="43"/>
                    <a:pt x="46" y="44"/>
                  </a:cubicBezTo>
                  <a:cubicBezTo>
                    <a:pt x="42" y="45"/>
                    <a:pt x="41" y="49"/>
                    <a:pt x="42" y="53"/>
                  </a:cubicBezTo>
                  <a:cubicBezTo>
                    <a:pt x="44" y="56"/>
                    <a:pt x="48" y="58"/>
                    <a:pt x="51" y="57"/>
                  </a:cubicBezTo>
                  <a:cubicBezTo>
                    <a:pt x="52" y="56"/>
                    <a:pt x="52" y="56"/>
                    <a:pt x="53" y="56"/>
                  </a:cubicBezTo>
                  <a:cubicBezTo>
                    <a:pt x="58" y="58"/>
                    <a:pt x="64" y="60"/>
                    <a:pt x="70" y="61"/>
                  </a:cubicBezTo>
                  <a:cubicBezTo>
                    <a:pt x="70" y="60"/>
                    <a:pt x="71" y="58"/>
                    <a:pt x="71" y="57"/>
                  </a:cubicBezTo>
                  <a:cubicBezTo>
                    <a:pt x="66" y="54"/>
                    <a:pt x="61" y="52"/>
                    <a:pt x="56" y="50"/>
                  </a:cubicBezTo>
                  <a:cubicBezTo>
                    <a:pt x="56" y="49"/>
                    <a:pt x="56" y="48"/>
                    <a:pt x="55" y="47"/>
                  </a:cubicBezTo>
                  <a:close/>
                  <a:moveTo>
                    <a:pt x="74" y="24"/>
                  </a:moveTo>
                  <a:cubicBezTo>
                    <a:pt x="68" y="18"/>
                    <a:pt x="59" y="14"/>
                    <a:pt x="49" y="14"/>
                  </a:cubicBezTo>
                  <a:cubicBezTo>
                    <a:pt x="39" y="14"/>
                    <a:pt x="30" y="18"/>
                    <a:pt x="24" y="24"/>
                  </a:cubicBezTo>
                  <a:cubicBezTo>
                    <a:pt x="17" y="30"/>
                    <a:pt x="13" y="39"/>
                    <a:pt x="13" y="49"/>
                  </a:cubicBezTo>
                  <a:cubicBezTo>
                    <a:pt x="13" y="59"/>
                    <a:pt x="17" y="68"/>
                    <a:pt x="24" y="74"/>
                  </a:cubicBezTo>
                  <a:cubicBezTo>
                    <a:pt x="30" y="81"/>
                    <a:pt x="39" y="85"/>
                    <a:pt x="49" y="85"/>
                  </a:cubicBezTo>
                  <a:cubicBezTo>
                    <a:pt x="59" y="85"/>
                    <a:pt x="68" y="81"/>
                    <a:pt x="74" y="74"/>
                  </a:cubicBezTo>
                  <a:cubicBezTo>
                    <a:pt x="80" y="68"/>
                    <a:pt x="84" y="59"/>
                    <a:pt x="84" y="49"/>
                  </a:cubicBezTo>
                  <a:cubicBezTo>
                    <a:pt x="84" y="39"/>
                    <a:pt x="80" y="30"/>
                    <a:pt x="74" y="24"/>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5" name="Freeform 104"/>
            <p:cNvSpPr>
              <a:spLocks noEditPoints="1"/>
            </p:cNvSpPr>
            <p:nvPr/>
          </p:nvSpPr>
          <p:spPr bwMode="auto">
            <a:xfrm>
              <a:off x="1980887" y="4093457"/>
              <a:ext cx="429554" cy="519240"/>
            </a:xfrm>
            <a:custGeom>
              <a:avLst/>
              <a:gdLst>
                <a:gd name="T0" fmla="*/ 0 w 77"/>
                <a:gd name="T1" fmla="*/ 2147483647 h 93"/>
                <a:gd name="T2" fmla="*/ 933632808 w 77"/>
                <a:gd name="T3" fmla="*/ 623450880 h 93"/>
                <a:gd name="T4" fmla="*/ 1182601092 w 77"/>
                <a:gd name="T5" fmla="*/ 810483474 h 93"/>
                <a:gd name="T6" fmla="*/ 1213718641 w 77"/>
                <a:gd name="T7" fmla="*/ 841654613 h 93"/>
                <a:gd name="T8" fmla="*/ 1213718641 w 77"/>
                <a:gd name="T9" fmla="*/ 841654613 h 93"/>
                <a:gd name="T10" fmla="*/ 1244841769 w 77"/>
                <a:gd name="T11" fmla="*/ 841654613 h 93"/>
                <a:gd name="T12" fmla="*/ 1244841769 w 77"/>
                <a:gd name="T13" fmla="*/ 872825753 h 93"/>
                <a:gd name="T14" fmla="*/ 1244841769 w 77"/>
                <a:gd name="T15" fmla="*/ 872825753 h 93"/>
                <a:gd name="T16" fmla="*/ 1275964896 w 77"/>
                <a:gd name="T17" fmla="*/ 872825753 h 93"/>
                <a:gd name="T18" fmla="*/ 1275964896 w 77"/>
                <a:gd name="T19" fmla="*/ 904002476 h 93"/>
                <a:gd name="T20" fmla="*/ 1307082445 w 77"/>
                <a:gd name="T21" fmla="*/ 904002476 h 93"/>
                <a:gd name="T22" fmla="*/ 1307082445 w 77"/>
                <a:gd name="T23" fmla="*/ 904002476 h 93"/>
                <a:gd name="T24" fmla="*/ 1338205572 w 77"/>
                <a:gd name="T25" fmla="*/ 904002476 h 93"/>
                <a:gd name="T26" fmla="*/ 1338205572 w 77"/>
                <a:gd name="T27" fmla="*/ 935173615 h 93"/>
                <a:gd name="T28" fmla="*/ 1338205572 w 77"/>
                <a:gd name="T29" fmla="*/ 935173615 h 93"/>
                <a:gd name="T30" fmla="*/ 1493810401 w 77"/>
                <a:gd name="T31" fmla="*/ 1028687033 h 93"/>
                <a:gd name="T32" fmla="*/ 1493810401 w 77"/>
                <a:gd name="T33" fmla="*/ 1028687033 h 93"/>
                <a:gd name="T34" fmla="*/ 1524933529 w 77"/>
                <a:gd name="T35" fmla="*/ 1059863756 h 93"/>
                <a:gd name="T36" fmla="*/ 1524933529 w 77"/>
                <a:gd name="T37" fmla="*/ 1059863756 h 93"/>
                <a:gd name="T38" fmla="*/ 1556051078 w 77"/>
                <a:gd name="T39" fmla="*/ 1059863756 h 93"/>
                <a:gd name="T40" fmla="*/ 1556051078 w 77"/>
                <a:gd name="T41" fmla="*/ 1091034895 h 93"/>
                <a:gd name="T42" fmla="*/ 1556051078 w 77"/>
                <a:gd name="T43" fmla="*/ 1091034895 h 93"/>
                <a:gd name="T44" fmla="*/ 1587174205 w 77"/>
                <a:gd name="T45" fmla="*/ 1091034895 h 93"/>
                <a:gd name="T46" fmla="*/ 1587174205 w 77"/>
                <a:gd name="T47" fmla="*/ 1122206035 h 93"/>
                <a:gd name="T48" fmla="*/ 1618291754 w 77"/>
                <a:gd name="T49" fmla="*/ 1122206035 h 93"/>
                <a:gd name="T50" fmla="*/ 1618291754 w 77"/>
                <a:gd name="T51" fmla="*/ 1122206035 h 93"/>
                <a:gd name="T52" fmla="*/ 1649414882 w 77"/>
                <a:gd name="T53" fmla="*/ 1153377174 h 93"/>
                <a:gd name="T54" fmla="*/ 1649414882 w 77"/>
                <a:gd name="T55" fmla="*/ 1153377174 h 93"/>
                <a:gd name="T56" fmla="*/ 1493810401 w 77"/>
                <a:gd name="T57" fmla="*/ 2147483647 h 93"/>
                <a:gd name="T58" fmla="*/ 217845244 w 77"/>
                <a:gd name="T59" fmla="*/ 2147483647 h 93"/>
                <a:gd name="T60" fmla="*/ 1089237288 w 77"/>
                <a:gd name="T61" fmla="*/ 1995031788 h 93"/>
                <a:gd name="T62" fmla="*/ 591300546 w 77"/>
                <a:gd name="T63" fmla="*/ 1652138087 h 93"/>
                <a:gd name="T64" fmla="*/ 93363847 w 77"/>
                <a:gd name="T65" fmla="*/ 2147483647 h 93"/>
                <a:gd name="T66" fmla="*/ 2147483647 w 77"/>
                <a:gd name="T67" fmla="*/ 2147483647 h 93"/>
                <a:gd name="T68" fmla="*/ 1680538009 w 77"/>
                <a:gd name="T69" fmla="*/ 2147483647 h 93"/>
                <a:gd name="T70" fmla="*/ 2147351450 w 77"/>
                <a:gd name="T71" fmla="*/ 1309238455 h 93"/>
                <a:gd name="T72" fmla="*/ 1058114161 w 77"/>
                <a:gd name="T73" fmla="*/ 0 h 93"/>
                <a:gd name="T74" fmla="*/ 2147351450 w 77"/>
                <a:gd name="T75" fmla="*/ 1309238455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6" name="Freeform 76"/>
            <p:cNvSpPr>
              <a:spLocks noEditPoints="1"/>
            </p:cNvSpPr>
            <p:nvPr/>
          </p:nvSpPr>
          <p:spPr bwMode="auto">
            <a:xfrm>
              <a:off x="2947539" y="5162549"/>
              <a:ext cx="479485" cy="375125"/>
            </a:xfrm>
            <a:custGeom>
              <a:avLst/>
              <a:gdLst>
                <a:gd name="T0" fmla="*/ 2147483647 w 72"/>
                <a:gd name="T1" fmla="*/ 1570521091 h 56"/>
                <a:gd name="T2" fmla="*/ 1374823178 w 72"/>
                <a:gd name="T3" fmla="*/ 1929495941 h 56"/>
                <a:gd name="T4" fmla="*/ 1374823178 w 72"/>
                <a:gd name="T5" fmla="*/ 2147483647 h 56"/>
                <a:gd name="T6" fmla="*/ 2147483647 w 72"/>
                <a:gd name="T7" fmla="*/ 1974370257 h 56"/>
                <a:gd name="T8" fmla="*/ 2147483647 w 72"/>
                <a:gd name="T9" fmla="*/ 2108986506 h 56"/>
                <a:gd name="T10" fmla="*/ 1330470835 w 72"/>
                <a:gd name="T11" fmla="*/ 2147483647 h 56"/>
                <a:gd name="T12" fmla="*/ 1286125150 w 72"/>
                <a:gd name="T13" fmla="*/ 2147483647 h 56"/>
                <a:gd name="T14" fmla="*/ 88698054 w 72"/>
                <a:gd name="T15" fmla="*/ 1750011656 h 56"/>
                <a:gd name="T16" fmla="*/ 88698054 w 72"/>
                <a:gd name="T17" fmla="*/ 1301288593 h 56"/>
                <a:gd name="T18" fmla="*/ 221748504 w 72"/>
                <a:gd name="T19" fmla="*/ 1256420976 h 56"/>
                <a:gd name="T20" fmla="*/ 221748504 w 72"/>
                <a:gd name="T21" fmla="*/ 1301288593 h 56"/>
                <a:gd name="T22" fmla="*/ 1773968050 w 72"/>
                <a:gd name="T23" fmla="*/ 1660263024 h 56"/>
                <a:gd name="T24" fmla="*/ 1773968050 w 72"/>
                <a:gd name="T25" fmla="*/ 1480779158 h 56"/>
                <a:gd name="T26" fmla="*/ 1773968050 w 72"/>
                <a:gd name="T27" fmla="*/ 1301288593 h 56"/>
                <a:gd name="T28" fmla="*/ 221748504 w 72"/>
                <a:gd name="T29" fmla="*/ 987188478 h 56"/>
                <a:gd name="T30" fmla="*/ 221748504 w 72"/>
                <a:gd name="T31" fmla="*/ 852572019 h 56"/>
                <a:gd name="T32" fmla="*/ 221748504 w 72"/>
                <a:gd name="T33" fmla="*/ 852572019 h 56"/>
                <a:gd name="T34" fmla="*/ 221748504 w 72"/>
                <a:gd name="T35" fmla="*/ 852572019 h 56"/>
                <a:gd name="T36" fmla="*/ 221748504 w 72"/>
                <a:gd name="T37" fmla="*/ 852572019 h 56"/>
                <a:gd name="T38" fmla="*/ 310446531 w 72"/>
                <a:gd name="T39" fmla="*/ 807697704 h 56"/>
                <a:gd name="T40" fmla="*/ 310446531 w 72"/>
                <a:gd name="T41" fmla="*/ 717955770 h 56"/>
                <a:gd name="T42" fmla="*/ 1773968050 w 72"/>
                <a:gd name="T43" fmla="*/ 1076930411 h 56"/>
                <a:gd name="T44" fmla="*/ 1773968050 w 72"/>
                <a:gd name="T45" fmla="*/ 942314162 h 56"/>
                <a:gd name="T46" fmla="*/ 1773968050 w 72"/>
                <a:gd name="T47" fmla="*/ 762823388 h 56"/>
                <a:gd name="T48" fmla="*/ 310446531 w 72"/>
                <a:gd name="T49" fmla="*/ 403848852 h 56"/>
                <a:gd name="T50" fmla="*/ 310446531 w 72"/>
                <a:gd name="T51" fmla="*/ 269232603 h 56"/>
                <a:gd name="T52" fmla="*/ 1463521206 w 72"/>
                <a:gd name="T53" fmla="*/ 0 h 56"/>
                <a:gd name="T54" fmla="*/ 2147483647 w 72"/>
                <a:gd name="T55" fmla="*/ 269232603 h 56"/>
                <a:gd name="T56" fmla="*/ 2147483647 w 72"/>
                <a:gd name="T57" fmla="*/ 628207139 h 56"/>
                <a:gd name="T58" fmla="*/ 2147483647 w 72"/>
                <a:gd name="T59" fmla="*/ 673081455 h 56"/>
                <a:gd name="T60" fmla="*/ 2147483647 w 72"/>
                <a:gd name="T61" fmla="*/ 717955770 h 56"/>
                <a:gd name="T62" fmla="*/ 2147483647 w 72"/>
                <a:gd name="T63" fmla="*/ 1121804727 h 56"/>
                <a:gd name="T64" fmla="*/ 2147483647 w 72"/>
                <a:gd name="T65" fmla="*/ 1301288593 h 56"/>
                <a:gd name="T66" fmla="*/ 2147483647 w 72"/>
                <a:gd name="T67" fmla="*/ 1480779158 h 56"/>
                <a:gd name="T68" fmla="*/ 2147483647 w 72"/>
                <a:gd name="T69" fmla="*/ 1570521091 h 56"/>
                <a:gd name="T70" fmla="*/ 1463521206 w 72"/>
                <a:gd name="T71" fmla="*/ 2147483647 h 56"/>
                <a:gd name="T72" fmla="*/ 1463521206 w 72"/>
                <a:gd name="T73" fmla="*/ 2147483647 h 56"/>
                <a:gd name="T74" fmla="*/ 2147483647 w 72"/>
                <a:gd name="T75" fmla="*/ 1929495941 h 56"/>
                <a:gd name="T76" fmla="*/ 2147483647 w 72"/>
                <a:gd name="T77" fmla="*/ 1884628324 h 56"/>
                <a:gd name="T78" fmla="*/ 1463521206 w 72"/>
                <a:gd name="T79" fmla="*/ 2147483647 h 56"/>
                <a:gd name="T80" fmla="*/ 1463521206 w 72"/>
                <a:gd name="T81" fmla="*/ 2108986506 h 56"/>
                <a:gd name="T82" fmla="*/ 1463521206 w 72"/>
                <a:gd name="T83" fmla="*/ 2147483647 h 56"/>
                <a:gd name="T84" fmla="*/ 2147483647 w 72"/>
                <a:gd name="T85" fmla="*/ 1794879692 h 56"/>
                <a:gd name="T86" fmla="*/ 2147483647 w 72"/>
                <a:gd name="T87" fmla="*/ 1750011656 h 56"/>
                <a:gd name="T88" fmla="*/ 1463521206 w 72"/>
                <a:gd name="T89" fmla="*/ 2108986506 h 56"/>
                <a:gd name="T90" fmla="*/ 1419168862 w 72"/>
                <a:gd name="T91" fmla="*/ 2019244573 h 56"/>
                <a:gd name="T92" fmla="*/ 1463521206 w 72"/>
                <a:gd name="T93" fmla="*/ 2064112190 h 56"/>
                <a:gd name="T94" fmla="*/ 2147483647 w 72"/>
                <a:gd name="T95" fmla="*/ 1705137340 h 56"/>
                <a:gd name="T96" fmla="*/ 2147483647 w 72"/>
                <a:gd name="T97" fmla="*/ 1660263024 h 56"/>
                <a:gd name="T98" fmla="*/ 1419168862 w 72"/>
                <a:gd name="T99" fmla="*/ 2019244573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6"/>
                <a:gd name="T152" fmla="*/ 72 w 72"/>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6">
                  <a:moveTo>
                    <a:pt x="72" y="35"/>
                  </a:moveTo>
                  <a:cubicBezTo>
                    <a:pt x="31" y="43"/>
                    <a:pt x="31" y="43"/>
                    <a:pt x="31" y="43"/>
                  </a:cubicBezTo>
                  <a:cubicBezTo>
                    <a:pt x="30" y="47"/>
                    <a:pt x="30" y="50"/>
                    <a:pt x="31" y="53"/>
                  </a:cubicBezTo>
                  <a:cubicBezTo>
                    <a:pt x="71" y="44"/>
                    <a:pt x="71" y="44"/>
                    <a:pt x="71" y="44"/>
                  </a:cubicBezTo>
                  <a:cubicBezTo>
                    <a:pt x="72" y="47"/>
                    <a:pt x="72" y="47"/>
                    <a:pt x="72" y="47"/>
                  </a:cubicBezTo>
                  <a:cubicBezTo>
                    <a:pt x="30" y="56"/>
                    <a:pt x="30" y="56"/>
                    <a:pt x="30" y="56"/>
                  </a:cubicBezTo>
                  <a:cubicBezTo>
                    <a:pt x="29" y="56"/>
                    <a:pt x="29" y="56"/>
                    <a:pt x="29" y="56"/>
                  </a:cubicBezTo>
                  <a:cubicBezTo>
                    <a:pt x="2" y="39"/>
                    <a:pt x="2" y="39"/>
                    <a:pt x="2" y="39"/>
                  </a:cubicBezTo>
                  <a:cubicBezTo>
                    <a:pt x="1" y="36"/>
                    <a:pt x="0" y="32"/>
                    <a:pt x="2" y="29"/>
                  </a:cubicBezTo>
                  <a:cubicBezTo>
                    <a:pt x="5" y="28"/>
                    <a:pt x="5" y="28"/>
                    <a:pt x="5" y="28"/>
                  </a:cubicBezTo>
                  <a:cubicBezTo>
                    <a:pt x="5" y="29"/>
                    <a:pt x="5" y="29"/>
                    <a:pt x="5" y="29"/>
                  </a:cubicBezTo>
                  <a:cubicBezTo>
                    <a:pt x="40" y="37"/>
                    <a:pt x="40" y="37"/>
                    <a:pt x="40" y="37"/>
                  </a:cubicBezTo>
                  <a:cubicBezTo>
                    <a:pt x="40" y="36"/>
                    <a:pt x="40" y="34"/>
                    <a:pt x="40" y="33"/>
                  </a:cubicBezTo>
                  <a:cubicBezTo>
                    <a:pt x="40" y="32"/>
                    <a:pt x="40" y="30"/>
                    <a:pt x="40" y="29"/>
                  </a:cubicBezTo>
                  <a:cubicBezTo>
                    <a:pt x="5" y="22"/>
                    <a:pt x="5" y="22"/>
                    <a:pt x="5" y="22"/>
                  </a:cubicBezTo>
                  <a:cubicBezTo>
                    <a:pt x="5" y="19"/>
                    <a:pt x="5" y="19"/>
                    <a:pt x="5" y="19"/>
                  </a:cubicBezTo>
                  <a:cubicBezTo>
                    <a:pt x="5" y="19"/>
                    <a:pt x="5" y="19"/>
                    <a:pt x="5" y="19"/>
                  </a:cubicBezTo>
                  <a:cubicBezTo>
                    <a:pt x="5" y="19"/>
                    <a:pt x="5" y="19"/>
                    <a:pt x="5" y="19"/>
                  </a:cubicBezTo>
                  <a:cubicBezTo>
                    <a:pt x="5" y="19"/>
                    <a:pt x="5" y="19"/>
                    <a:pt x="5" y="19"/>
                  </a:cubicBezTo>
                  <a:cubicBezTo>
                    <a:pt x="7" y="18"/>
                    <a:pt x="7" y="18"/>
                    <a:pt x="7" y="18"/>
                  </a:cubicBezTo>
                  <a:cubicBezTo>
                    <a:pt x="7" y="16"/>
                    <a:pt x="7" y="16"/>
                    <a:pt x="7" y="16"/>
                  </a:cubicBezTo>
                  <a:cubicBezTo>
                    <a:pt x="40" y="24"/>
                    <a:pt x="40" y="24"/>
                    <a:pt x="40" y="24"/>
                  </a:cubicBezTo>
                  <a:cubicBezTo>
                    <a:pt x="40" y="23"/>
                    <a:pt x="40" y="22"/>
                    <a:pt x="40" y="21"/>
                  </a:cubicBezTo>
                  <a:cubicBezTo>
                    <a:pt x="40" y="19"/>
                    <a:pt x="40" y="18"/>
                    <a:pt x="40" y="17"/>
                  </a:cubicBezTo>
                  <a:cubicBezTo>
                    <a:pt x="7" y="9"/>
                    <a:pt x="7" y="9"/>
                    <a:pt x="7" y="9"/>
                  </a:cubicBezTo>
                  <a:cubicBezTo>
                    <a:pt x="7" y="6"/>
                    <a:pt x="7" y="6"/>
                    <a:pt x="7" y="6"/>
                  </a:cubicBezTo>
                  <a:cubicBezTo>
                    <a:pt x="33" y="0"/>
                    <a:pt x="33" y="0"/>
                    <a:pt x="33" y="0"/>
                  </a:cubicBezTo>
                  <a:cubicBezTo>
                    <a:pt x="63" y="6"/>
                    <a:pt x="63" y="6"/>
                    <a:pt x="63" y="6"/>
                  </a:cubicBezTo>
                  <a:cubicBezTo>
                    <a:pt x="64" y="9"/>
                    <a:pt x="64" y="11"/>
                    <a:pt x="63" y="14"/>
                  </a:cubicBezTo>
                  <a:cubicBezTo>
                    <a:pt x="60" y="15"/>
                    <a:pt x="60" y="15"/>
                    <a:pt x="60" y="15"/>
                  </a:cubicBezTo>
                  <a:cubicBezTo>
                    <a:pt x="64" y="16"/>
                    <a:pt x="64" y="16"/>
                    <a:pt x="64" y="16"/>
                  </a:cubicBezTo>
                  <a:cubicBezTo>
                    <a:pt x="66" y="19"/>
                    <a:pt x="66" y="22"/>
                    <a:pt x="64" y="25"/>
                  </a:cubicBezTo>
                  <a:cubicBezTo>
                    <a:pt x="58" y="29"/>
                    <a:pt x="58" y="29"/>
                    <a:pt x="58" y="29"/>
                  </a:cubicBezTo>
                  <a:cubicBezTo>
                    <a:pt x="72" y="33"/>
                    <a:pt x="72" y="33"/>
                    <a:pt x="72" y="33"/>
                  </a:cubicBezTo>
                  <a:cubicBezTo>
                    <a:pt x="72" y="35"/>
                    <a:pt x="72" y="35"/>
                    <a:pt x="72" y="35"/>
                  </a:cubicBezTo>
                  <a:close/>
                  <a:moveTo>
                    <a:pt x="33" y="50"/>
                  </a:moveTo>
                  <a:cubicBezTo>
                    <a:pt x="33" y="50"/>
                    <a:pt x="33" y="50"/>
                    <a:pt x="33" y="50"/>
                  </a:cubicBezTo>
                  <a:cubicBezTo>
                    <a:pt x="70" y="43"/>
                    <a:pt x="70" y="43"/>
                    <a:pt x="70" y="43"/>
                  </a:cubicBezTo>
                  <a:cubicBezTo>
                    <a:pt x="70" y="42"/>
                    <a:pt x="70" y="42"/>
                    <a:pt x="70" y="42"/>
                  </a:cubicBezTo>
                  <a:cubicBezTo>
                    <a:pt x="33" y="50"/>
                    <a:pt x="33" y="50"/>
                    <a:pt x="33" y="50"/>
                  </a:cubicBezTo>
                  <a:close/>
                  <a:moveTo>
                    <a:pt x="33" y="47"/>
                  </a:moveTo>
                  <a:cubicBezTo>
                    <a:pt x="33" y="48"/>
                    <a:pt x="33" y="48"/>
                    <a:pt x="33" y="48"/>
                  </a:cubicBezTo>
                  <a:cubicBezTo>
                    <a:pt x="70" y="40"/>
                    <a:pt x="70" y="40"/>
                    <a:pt x="70" y="40"/>
                  </a:cubicBezTo>
                  <a:cubicBezTo>
                    <a:pt x="70" y="39"/>
                    <a:pt x="70" y="39"/>
                    <a:pt x="70" y="39"/>
                  </a:cubicBezTo>
                  <a:cubicBezTo>
                    <a:pt x="33" y="47"/>
                    <a:pt x="33" y="47"/>
                    <a:pt x="33" y="47"/>
                  </a:cubicBezTo>
                  <a:close/>
                  <a:moveTo>
                    <a:pt x="32" y="45"/>
                  </a:moveTo>
                  <a:cubicBezTo>
                    <a:pt x="33" y="46"/>
                    <a:pt x="33" y="46"/>
                    <a:pt x="33" y="46"/>
                  </a:cubicBezTo>
                  <a:cubicBezTo>
                    <a:pt x="70" y="38"/>
                    <a:pt x="70" y="38"/>
                    <a:pt x="70" y="38"/>
                  </a:cubicBezTo>
                  <a:cubicBezTo>
                    <a:pt x="70" y="37"/>
                    <a:pt x="70" y="37"/>
                    <a:pt x="70" y="37"/>
                  </a:cubicBezTo>
                  <a:lnTo>
                    <a:pt x="32" y="4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b="1" dirty="0"/>
              <a:t>活动背景</a:t>
            </a:r>
          </a:p>
        </p:txBody>
      </p:sp>
      <p:sp>
        <p:nvSpPr>
          <p:cNvPr id="7" name="矩形 160"/>
          <p:cNvSpPr>
            <a:spLocks noChangeArrowheads="1"/>
          </p:cNvSpPr>
          <p:nvPr/>
        </p:nvSpPr>
        <p:spPr bwMode="auto">
          <a:xfrm flipH="1">
            <a:off x="-1008658" y="1569118"/>
            <a:ext cx="14879716" cy="3553218"/>
          </a:xfrm>
          <a:custGeom>
            <a:avLst/>
            <a:gdLst>
              <a:gd name="connsiteX0" fmla="*/ 0 w 7260238"/>
              <a:gd name="connsiteY0" fmla="*/ 0 h 3090960"/>
              <a:gd name="connsiteX1" fmla="*/ 7260238 w 7260238"/>
              <a:gd name="connsiteY1" fmla="*/ 0 h 3090960"/>
              <a:gd name="connsiteX2" fmla="*/ 7260238 w 7260238"/>
              <a:gd name="connsiteY2" fmla="*/ 3090960 h 3090960"/>
              <a:gd name="connsiteX3" fmla="*/ 0 w 7260238"/>
              <a:gd name="connsiteY3" fmla="*/ 3090960 h 3090960"/>
              <a:gd name="connsiteX4" fmla="*/ 0 w 7260238"/>
              <a:gd name="connsiteY4" fmla="*/ 0 h 3090960"/>
              <a:gd name="connsiteX0-1" fmla="*/ 0 w 7260238"/>
              <a:gd name="connsiteY0-2" fmla="*/ 0 h 3090960"/>
              <a:gd name="connsiteX1-3" fmla="*/ 7260238 w 7260238"/>
              <a:gd name="connsiteY1-4" fmla="*/ 0 h 3090960"/>
              <a:gd name="connsiteX2-5" fmla="*/ 7260238 w 7260238"/>
              <a:gd name="connsiteY2-6" fmla="*/ 3090960 h 3090960"/>
              <a:gd name="connsiteX3-7" fmla="*/ 666205 w 7260238"/>
              <a:gd name="connsiteY3-8" fmla="*/ 3090960 h 3090960"/>
              <a:gd name="connsiteX4-9" fmla="*/ 0 w 7260238"/>
              <a:gd name="connsiteY4-10" fmla="*/ 0 h 3090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60238" h="3090960">
                <a:moveTo>
                  <a:pt x="0" y="0"/>
                </a:moveTo>
                <a:lnTo>
                  <a:pt x="7260238" y="0"/>
                </a:lnTo>
                <a:lnTo>
                  <a:pt x="7260238" y="3090960"/>
                </a:lnTo>
                <a:lnTo>
                  <a:pt x="666205" y="3090960"/>
                </a:lnTo>
                <a:lnTo>
                  <a:pt x="0" y="0"/>
                </a:lnTo>
                <a:close/>
              </a:path>
            </a:pathLst>
          </a:custGeom>
          <a:solidFill>
            <a:schemeClr val="accent1">
              <a:alpha val="24000"/>
            </a:schemeClr>
          </a:solidFill>
          <a:ln w="12700" cmpd="sng">
            <a:solidFill>
              <a:schemeClr val="accent1"/>
            </a:solidFill>
            <a:miter lim="800000"/>
          </a:ln>
        </p:spPr>
        <p:txBody>
          <a:bodyPr lIns="121899" tIns="60949" rIns="121899" bIns="60949" anchor="ctr"/>
          <a:lstStyle/>
          <a:p>
            <a:pPr algn="ctr">
              <a:defRPr/>
            </a:pPr>
            <a:endParaRPr lang="zh-CN" altLang="en-US" b="1" dirty="0">
              <a:solidFill>
                <a:srgbClr val="FFC000"/>
              </a:solidFill>
              <a:latin typeface="+mn-ea"/>
              <a:ea typeface="+mn-ea"/>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31223" y="452774"/>
            <a:ext cx="6959190" cy="4761809"/>
          </a:xfrm>
          <a:prstGeom prst="rect">
            <a:avLst/>
          </a:prstGeom>
          <a:noFill/>
          <a:ln w="9525">
            <a:noFill/>
            <a:miter lim="800000"/>
            <a:headEnd/>
            <a:tailEnd/>
          </a:ln>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9200" y="1767061"/>
            <a:ext cx="1044000" cy="901558"/>
          </a:xfrm>
          <a:prstGeom prst="rect">
            <a:avLst/>
          </a:prstGeom>
        </p:spPr>
      </p:pic>
      <p:sp>
        <p:nvSpPr>
          <p:cNvPr id="10" name="矩形 9"/>
          <p:cNvSpPr/>
          <p:nvPr/>
        </p:nvSpPr>
        <p:spPr>
          <a:xfrm flipH="1">
            <a:off x="431317" y="1767999"/>
            <a:ext cx="1977422" cy="579432"/>
          </a:xfrm>
          <a:prstGeom prst="rect">
            <a:avLst/>
          </a:prstGeom>
        </p:spPr>
        <p:txBody>
          <a:bodyPr wrap="none" lIns="121899" tIns="60949" rIns="121899" bIns="60949">
            <a:spAutoFit/>
          </a:bodyPr>
          <a:lstStyle/>
          <a:p>
            <a:pPr fontAlgn="base">
              <a:lnSpc>
                <a:spcPct val="120000"/>
              </a:lnSpc>
            </a:pPr>
            <a:r>
              <a:rPr lang="zh-CN" altLang="en-US" sz="27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请输入标题</a:t>
            </a:r>
          </a:p>
        </p:txBody>
      </p:sp>
      <p:grpSp>
        <p:nvGrpSpPr>
          <p:cNvPr id="11" name="组合 10"/>
          <p:cNvGrpSpPr/>
          <p:nvPr/>
        </p:nvGrpSpPr>
        <p:grpSpPr>
          <a:xfrm flipH="1">
            <a:off x="484681" y="2478505"/>
            <a:ext cx="6095207" cy="1144028"/>
            <a:chOff x="-107776" y="1594012"/>
            <a:chExt cx="4572000" cy="857822"/>
          </a:xfrm>
        </p:grpSpPr>
        <p:sp>
          <p:nvSpPr>
            <p:cNvPr id="12" name="矩形 11"/>
            <p:cNvSpPr/>
            <p:nvPr/>
          </p:nvSpPr>
          <p:spPr>
            <a:xfrm>
              <a:off x="2866088" y="1594012"/>
              <a:ext cx="1417880" cy="332321"/>
            </a:xfrm>
            <a:prstGeom prst="rect">
              <a:avLst/>
            </a:prstGeom>
          </p:spPr>
          <p:txBody>
            <a:bodyPr wrap="none">
              <a:spAutoFit/>
            </a:bodyPr>
            <a:lstStyle/>
            <a:p>
              <a:pPr fontAlgn="base">
                <a:lnSpc>
                  <a:spcPct val="120000"/>
                </a:lnSpc>
              </a:pPr>
              <a:r>
                <a:rPr lang="zh-CN" altLang="en-US" sz="19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点击增加小标题</a:t>
              </a:r>
            </a:p>
          </p:txBody>
        </p:sp>
        <p:sp>
          <p:nvSpPr>
            <p:cNvPr id="13" name="椭圆 12"/>
            <p:cNvSpPr/>
            <p:nvPr/>
          </p:nvSpPr>
          <p:spPr>
            <a:xfrm>
              <a:off x="4283968" y="1722476"/>
              <a:ext cx="72008" cy="72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矩形 13"/>
            <p:cNvSpPr/>
            <p:nvPr/>
          </p:nvSpPr>
          <p:spPr>
            <a:xfrm>
              <a:off x="-107776" y="1851670"/>
              <a:ext cx="4572000" cy="600164"/>
            </a:xfrm>
            <a:prstGeom prst="rect">
              <a:avLst/>
            </a:prstGeom>
          </p:spPr>
          <p:txBody>
            <a:bodyPr>
              <a:spAutoFit/>
            </a:bodyPr>
            <a:lstStyle/>
            <a:p>
              <a:pPr>
                <a:lnSpc>
                  <a:spcPct val="150000"/>
                </a:lnSpc>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请输入相关内容请输入相关内容请输入相关内容请输入相关内容</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请输入相关内容请输入相关内容请输入相关内容</a:t>
              </a:r>
            </a:p>
          </p:txBody>
        </p:sp>
      </p:grpSp>
      <p:grpSp>
        <p:nvGrpSpPr>
          <p:cNvPr id="15" name="组合 14"/>
          <p:cNvGrpSpPr/>
          <p:nvPr/>
        </p:nvGrpSpPr>
        <p:grpSpPr>
          <a:xfrm flipH="1">
            <a:off x="486834" y="3686424"/>
            <a:ext cx="6095207" cy="1144028"/>
            <a:chOff x="-107776" y="1594012"/>
            <a:chExt cx="4572000" cy="857822"/>
          </a:xfrm>
        </p:grpSpPr>
        <p:sp>
          <p:nvSpPr>
            <p:cNvPr id="16" name="矩形 15"/>
            <p:cNvSpPr/>
            <p:nvPr/>
          </p:nvSpPr>
          <p:spPr>
            <a:xfrm>
              <a:off x="2866088" y="1594012"/>
              <a:ext cx="1417880" cy="332321"/>
            </a:xfrm>
            <a:prstGeom prst="rect">
              <a:avLst/>
            </a:prstGeom>
          </p:spPr>
          <p:txBody>
            <a:bodyPr wrap="none">
              <a:spAutoFit/>
            </a:bodyPr>
            <a:lstStyle/>
            <a:p>
              <a:pPr fontAlgn="base">
                <a:lnSpc>
                  <a:spcPct val="120000"/>
                </a:lnSpc>
              </a:pPr>
              <a:r>
                <a:rPr lang="zh-CN" altLang="en-US" sz="19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点击增加小标题</a:t>
              </a:r>
            </a:p>
          </p:txBody>
        </p:sp>
        <p:sp>
          <p:nvSpPr>
            <p:cNvPr id="17" name="椭圆 16"/>
            <p:cNvSpPr/>
            <p:nvPr/>
          </p:nvSpPr>
          <p:spPr>
            <a:xfrm>
              <a:off x="4283968" y="1722476"/>
              <a:ext cx="72008" cy="72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107776" y="1851670"/>
              <a:ext cx="4572000" cy="600164"/>
            </a:xfrm>
            <a:prstGeom prst="rect">
              <a:avLst/>
            </a:prstGeom>
          </p:spPr>
          <p:txBody>
            <a:bodyPr>
              <a:spAutoFit/>
            </a:bodyPr>
            <a:lstStyle/>
            <a:p>
              <a:pPr>
                <a:lnSpc>
                  <a:spcPct val="150000"/>
                </a:lnSpc>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请输入相关内容请输入相关内容请输入相关内容请输入相关内容</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请输入相关内容请输入相关内容请输入相关内容</a:t>
              </a:r>
            </a:p>
          </p:txBody>
        </p:sp>
      </p:grpSp>
      <p:sp>
        <p:nvSpPr>
          <p:cNvPr id="19" name="矩形 18"/>
          <p:cNvSpPr>
            <a:spLocks noChangeArrowheads="1"/>
          </p:cNvSpPr>
          <p:nvPr/>
        </p:nvSpPr>
        <p:spPr bwMode="auto">
          <a:xfrm>
            <a:off x="487190" y="5382455"/>
            <a:ext cx="11271909" cy="1243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9" tIns="60949" rIns="121899" bIns="60949">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lang="en-US" altLang="zh-CN" sz="1400" dirty="0">
              <a:solidFill>
                <a:sysClr val="windowText" lastClr="000000"/>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55931" y="-3388541"/>
            <a:ext cx="1169398" cy="492557"/>
          </a:xfrm>
          <a:prstGeom prst="rect">
            <a:avLst/>
          </a:prstGeom>
          <a:noFill/>
        </p:spPr>
        <p:txBody>
          <a:bodyPr wrap="none" lIns="121899" tIns="60949" rIns="121899" bIns="60949" rtlCol="0">
            <a:spAutoFit/>
          </a:bodyPr>
          <a:lstStyle/>
          <a:p>
            <a:r>
              <a:rPr lang="zh-CN" altLang="en-US" dirty="0"/>
              <a:t>延迟符</a:t>
            </a:r>
          </a:p>
        </p:txBody>
      </p:sp>
    </p:spTree>
  </p:cSld>
  <p:clrMapOvr>
    <a:masterClrMapping/>
  </p:clrMapOvr>
  <p:transition spd="slow"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1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750"/>
                                            <p:tgtEl>
                                              <p:spTgt spid="8"/>
                                            </p:tgtEl>
                                          </p:cBhvr>
                                        </p:animEffect>
                                      </p:childTnLst>
                                    </p:cTn>
                                  </p:par>
                                  <p:par>
                                    <p:cTn id="15" presetID="2" presetClass="entr" presetSubtype="6" accel="74000" fill="hold" nodeType="withEffect" p14:presetBounceEnd="26000">
                                      <p:stCondLst>
                                        <p:cond delay="1500"/>
                                      </p:stCondLst>
                                      <p:childTnLst>
                                        <p:set>
                                          <p:cBhvr>
                                            <p:cTn id="16" dur="1" fill="hold">
                                              <p:stCondLst>
                                                <p:cond delay="0"/>
                                              </p:stCondLst>
                                            </p:cTn>
                                            <p:tgtEl>
                                              <p:spTgt spid="9"/>
                                            </p:tgtEl>
                                            <p:attrNameLst>
                                              <p:attrName>style.visibility</p:attrName>
                                            </p:attrNameLst>
                                          </p:cBhvr>
                                          <p:to>
                                            <p:strVal val="visible"/>
                                          </p:to>
                                        </p:set>
                                        <p:anim calcmode="lin" valueType="num" p14:bounceEnd="26000">
                                          <p:cBhvr additive="base">
                                            <p:cTn id="17" dur="1500" fill="hold"/>
                                            <p:tgtEl>
                                              <p:spTgt spid="9"/>
                                            </p:tgtEl>
                                            <p:attrNameLst>
                                              <p:attrName>ppt_x</p:attrName>
                                            </p:attrNameLst>
                                          </p:cBhvr>
                                          <p:tavLst>
                                            <p:tav tm="0">
                                              <p:val>
                                                <p:strVal val="1+#ppt_w/2"/>
                                              </p:val>
                                            </p:tav>
                                            <p:tav tm="100000">
                                              <p:val>
                                                <p:strVal val="#ppt_x"/>
                                              </p:val>
                                            </p:tav>
                                          </p:tavLst>
                                        </p:anim>
                                        <p:anim calcmode="lin" valueType="num" p14:bounceEnd="26000">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1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750"/>
                                            <p:tgtEl>
                                              <p:spTgt spid="8"/>
                                            </p:tgtEl>
                                          </p:cBhvr>
                                        </p:animEffect>
                                      </p:childTnLst>
                                    </p:cTn>
                                  </p:par>
                                  <p:par>
                                    <p:cTn id="15" presetID="2" presetClass="entr" presetSubtype="6" accel="74000" fill="hold" nodeType="withEffect">
                                      <p:stCondLst>
                                        <p:cond delay="15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1+#ppt_w/2"/>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9" grpId="0"/>
          <p:bldP spid="2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b="1" dirty="0">
                <a:solidFill>
                  <a:schemeClr val="tx1">
                    <a:lumMod val="75000"/>
                    <a:lumOff val="25000"/>
                  </a:schemeClr>
                </a:solidFill>
              </a:rPr>
              <a:t>活动背景</a:t>
            </a:r>
            <a:endParaRPr lang="zh-CN" altLang="en-US" b="1" dirty="0"/>
          </a:p>
        </p:txBody>
      </p:sp>
      <p:grpSp>
        <p:nvGrpSpPr>
          <p:cNvPr id="3" name="Group 1"/>
          <p:cNvGrpSpPr/>
          <p:nvPr/>
        </p:nvGrpSpPr>
        <p:grpSpPr>
          <a:xfrm>
            <a:off x="0" y="2850036"/>
            <a:ext cx="12190413" cy="1624163"/>
            <a:chOff x="0" y="3187371"/>
            <a:chExt cx="12192000" cy="1546463"/>
          </a:xfrm>
        </p:grpSpPr>
        <p:sp>
          <p:nvSpPr>
            <p:cNvPr id="4" name="Shape 1240"/>
            <p:cNvSpPr/>
            <p:nvPr/>
          </p:nvSpPr>
          <p:spPr>
            <a:xfrm>
              <a:off x="0" y="3187371"/>
              <a:ext cx="12192000" cy="154646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5" name="Shape 1241"/>
            <p:cNvSpPr/>
            <p:nvPr/>
          </p:nvSpPr>
          <p:spPr>
            <a:xfrm>
              <a:off x="370020" y="3902220"/>
              <a:ext cx="596165"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7" name="Shape 1242"/>
            <p:cNvSpPr/>
            <p:nvPr/>
          </p:nvSpPr>
          <p:spPr>
            <a:xfrm>
              <a:off x="1562350" y="3902220"/>
              <a:ext cx="596166"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8" name="Shape 1243"/>
            <p:cNvSpPr/>
            <p:nvPr/>
          </p:nvSpPr>
          <p:spPr>
            <a:xfrm>
              <a:off x="2754680" y="3902220"/>
              <a:ext cx="596165"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9" name="Shape 1244"/>
            <p:cNvSpPr/>
            <p:nvPr/>
          </p:nvSpPr>
          <p:spPr>
            <a:xfrm>
              <a:off x="3947010" y="3902220"/>
              <a:ext cx="596165"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0" name="Shape 1245"/>
            <p:cNvSpPr/>
            <p:nvPr/>
          </p:nvSpPr>
          <p:spPr>
            <a:xfrm>
              <a:off x="5139339" y="3902220"/>
              <a:ext cx="596165"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1" name="Shape 1246"/>
            <p:cNvSpPr/>
            <p:nvPr/>
          </p:nvSpPr>
          <p:spPr>
            <a:xfrm>
              <a:off x="6331670" y="3902220"/>
              <a:ext cx="596166"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2" name="Shape 1247"/>
            <p:cNvSpPr/>
            <p:nvPr/>
          </p:nvSpPr>
          <p:spPr>
            <a:xfrm>
              <a:off x="7524000" y="3902220"/>
              <a:ext cx="596166"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3" name="Shape 1248"/>
            <p:cNvSpPr/>
            <p:nvPr/>
          </p:nvSpPr>
          <p:spPr>
            <a:xfrm>
              <a:off x="8716330" y="3902220"/>
              <a:ext cx="596166"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4" name="Shape 1249"/>
            <p:cNvSpPr/>
            <p:nvPr/>
          </p:nvSpPr>
          <p:spPr>
            <a:xfrm>
              <a:off x="9908659" y="3902220"/>
              <a:ext cx="596165"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5" name="Shape 1250"/>
            <p:cNvSpPr/>
            <p:nvPr/>
          </p:nvSpPr>
          <p:spPr>
            <a:xfrm>
              <a:off x="11100989" y="3902220"/>
              <a:ext cx="596166"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grpSp>
      <p:grpSp>
        <p:nvGrpSpPr>
          <p:cNvPr id="16" name="Group 1257"/>
          <p:cNvGrpSpPr/>
          <p:nvPr/>
        </p:nvGrpSpPr>
        <p:grpSpPr>
          <a:xfrm rot="10800000" flipH="1">
            <a:off x="1534698" y="3541746"/>
            <a:ext cx="1464081" cy="760413"/>
            <a:chOff x="0" y="0"/>
            <a:chExt cx="3154022" cy="1635267"/>
          </a:xfrm>
          <a:solidFill>
            <a:schemeClr val="accent1"/>
          </a:solidFill>
        </p:grpSpPr>
        <p:sp>
          <p:nvSpPr>
            <p:cNvPr id="17" name="Shape 125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18" name="Shape 125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19" name="Group 1262"/>
          <p:cNvGrpSpPr/>
          <p:nvPr/>
        </p:nvGrpSpPr>
        <p:grpSpPr>
          <a:xfrm>
            <a:off x="3014596" y="3020738"/>
            <a:ext cx="1464081" cy="760413"/>
            <a:chOff x="0" y="0"/>
            <a:chExt cx="3154022" cy="1635267"/>
          </a:xfrm>
          <a:solidFill>
            <a:schemeClr val="accent1"/>
          </a:solidFill>
        </p:grpSpPr>
        <p:sp>
          <p:nvSpPr>
            <p:cNvPr id="20" name="Shape 126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21" name="Shape 126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22" name="Group 1267"/>
          <p:cNvGrpSpPr/>
          <p:nvPr/>
        </p:nvGrpSpPr>
        <p:grpSpPr>
          <a:xfrm rot="10800000" flipH="1">
            <a:off x="4493709" y="3541747"/>
            <a:ext cx="1464081" cy="760413"/>
            <a:chOff x="0" y="0"/>
            <a:chExt cx="3154022" cy="1635267"/>
          </a:xfrm>
          <a:solidFill>
            <a:schemeClr val="accent1"/>
          </a:solidFill>
        </p:grpSpPr>
        <p:sp>
          <p:nvSpPr>
            <p:cNvPr id="23" name="Shape 126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24" name="Shape 126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25" name="Group 1272"/>
          <p:cNvGrpSpPr/>
          <p:nvPr/>
        </p:nvGrpSpPr>
        <p:grpSpPr>
          <a:xfrm>
            <a:off x="5970850" y="3020738"/>
            <a:ext cx="1464081" cy="760413"/>
            <a:chOff x="0" y="0"/>
            <a:chExt cx="3154022" cy="1635267"/>
          </a:xfrm>
          <a:solidFill>
            <a:schemeClr val="accent1"/>
          </a:solidFill>
        </p:grpSpPr>
        <p:sp>
          <p:nvSpPr>
            <p:cNvPr id="26" name="Shape 127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27" name="Shape 127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28" name="Group 1277"/>
          <p:cNvGrpSpPr/>
          <p:nvPr/>
        </p:nvGrpSpPr>
        <p:grpSpPr>
          <a:xfrm rot="10800000" flipH="1">
            <a:off x="7452718" y="3541747"/>
            <a:ext cx="1464081" cy="760413"/>
            <a:chOff x="0" y="0"/>
            <a:chExt cx="3154022" cy="1635267"/>
          </a:xfrm>
          <a:solidFill>
            <a:schemeClr val="accent1"/>
          </a:solidFill>
        </p:grpSpPr>
        <p:sp>
          <p:nvSpPr>
            <p:cNvPr id="29" name="Shape 127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0" name="Shape 127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31" name="Group 1282"/>
          <p:cNvGrpSpPr/>
          <p:nvPr/>
        </p:nvGrpSpPr>
        <p:grpSpPr>
          <a:xfrm>
            <a:off x="8923277" y="3020738"/>
            <a:ext cx="1464081" cy="760413"/>
            <a:chOff x="0" y="0"/>
            <a:chExt cx="3154022" cy="1635267"/>
          </a:xfrm>
          <a:solidFill>
            <a:schemeClr val="accent1"/>
          </a:solidFill>
        </p:grpSpPr>
        <p:sp>
          <p:nvSpPr>
            <p:cNvPr id="32" name="Shape 128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3" name="Shape 128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sp>
        <p:nvSpPr>
          <p:cNvPr id="34" name="Shape 1285"/>
          <p:cNvSpPr/>
          <p:nvPr/>
        </p:nvSpPr>
        <p:spPr>
          <a:xfrm>
            <a:off x="1539787" y="4474194"/>
            <a:ext cx="1445181" cy="40800"/>
          </a:xfrm>
          <a:prstGeom prst="rect">
            <a:avLst/>
          </a:prstGeom>
          <a:solidFill>
            <a:schemeClr val="accent1"/>
          </a:solidFill>
          <a:ln w="12700" cap="flat">
            <a:noFill/>
            <a:miter lim="400000"/>
          </a:ln>
          <a:effectLst/>
        </p:spPr>
        <p:txBody>
          <a:bodyPr wrap="square" lIns="51704" tIns="51704" rIns="51704" bIns="51704"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5" name="Shape 1289"/>
          <p:cNvSpPr/>
          <p:nvPr/>
        </p:nvSpPr>
        <p:spPr>
          <a:xfrm>
            <a:off x="3014602" y="2807900"/>
            <a:ext cx="1445181" cy="40800"/>
          </a:xfrm>
          <a:prstGeom prst="rect">
            <a:avLst/>
          </a:prstGeom>
          <a:solidFill>
            <a:schemeClr val="accent1"/>
          </a:solidFill>
          <a:ln w="12700" cap="flat">
            <a:noFill/>
            <a:miter lim="400000"/>
          </a:ln>
          <a:effectLst/>
        </p:spPr>
        <p:txBody>
          <a:bodyPr wrap="square" lIns="51704" tIns="51704" rIns="51704" bIns="51704"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6" name="Shape 1293"/>
          <p:cNvSpPr/>
          <p:nvPr/>
        </p:nvSpPr>
        <p:spPr>
          <a:xfrm>
            <a:off x="4501124" y="4474194"/>
            <a:ext cx="1445181" cy="40800"/>
          </a:xfrm>
          <a:prstGeom prst="rect">
            <a:avLst/>
          </a:prstGeom>
          <a:solidFill>
            <a:schemeClr val="accent1"/>
          </a:solidFill>
          <a:ln w="12700" cap="flat">
            <a:noFill/>
            <a:miter lim="400000"/>
          </a:ln>
          <a:effectLst/>
        </p:spPr>
        <p:txBody>
          <a:bodyPr wrap="square" lIns="51704" tIns="51704" rIns="51704" bIns="51704"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7" name="Shape 1297"/>
          <p:cNvSpPr/>
          <p:nvPr/>
        </p:nvSpPr>
        <p:spPr>
          <a:xfrm>
            <a:off x="5975939" y="2807900"/>
            <a:ext cx="1445181" cy="40800"/>
          </a:xfrm>
          <a:prstGeom prst="rect">
            <a:avLst/>
          </a:prstGeom>
          <a:solidFill>
            <a:schemeClr val="accent1"/>
          </a:solidFill>
          <a:ln w="12700" cap="flat">
            <a:noFill/>
            <a:miter lim="400000"/>
          </a:ln>
          <a:effectLst/>
        </p:spPr>
        <p:txBody>
          <a:bodyPr wrap="square" lIns="51704" tIns="51704" rIns="51704" bIns="51704"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8" name="Shape 1301"/>
          <p:cNvSpPr/>
          <p:nvPr/>
        </p:nvSpPr>
        <p:spPr>
          <a:xfrm>
            <a:off x="7462456" y="4474194"/>
            <a:ext cx="1445181" cy="40800"/>
          </a:xfrm>
          <a:prstGeom prst="rect">
            <a:avLst/>
          </a:prstGeom>
          <a:solidFill>
            <a:schemeClr val="accent1"/>
          </a:solidFill>
          <a:ln w="12700" cap="flat">
            <a:noFill/>
            <a:miter lim="400000"/>
          </a:ln>
          <a:effectLst/>
        </p:spPr>
        <p:txBody>
          <a:bodyPr wrap="square" lIns="51704" tIns="51704" rIns="51704" bIns="51704"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9" name="Shape 1305"/>
          <p:cNvSpPr/>
          <p:nvPr/>
        </p:nvSpPr>
        <p:spPr>
          <a:xfrm>
            <a:off x="8937270" y="2807887"/>
            <a:ext cx="1445183" cy="40800"/>
          </a:xfrm>
          <a:prstGeom prst="rect">
            <a:avLst/>
          </a:prstGeom>
          <a:solidFill>
            <a:schemeClr val="accent5"/>
          </a:solidFill>
          <a:ln w="12700" cap="flat">
            <a:noFill/>
            <a:miter lim="400000"/>
          </a:ln>
          <a:effectLst/>
        </p:spPr>
        <p:txBody>
          <a:bodyPr wrap="square" lIns="51704" tIns="51704" rIns="51704" bIns="51704"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40" name="Rectangle 72"/>
          <p:cNvSpPr/>
          <p:nvPr/>
        </p:nvSpPr>
        <p:spPr>
          <a:xfrm rot="20935423">
            <a:off x="2012172" y="3741640"/>
            <a:ext cx="890155" cy="278722"/>
          </a:xfrm>
          <a:prstGeom prst="rect">
            <a:avLst/>
          </a:prstGeom>
        </p:spPr>
        <p:txBody>
          <a:bodyPr wrap="square" lIns="93068" tIns="46533" rIns="93068" bIns="46533">
            <a:spAutoFit/>
          </a:bodyPr>
          <a:lstStyle/>
          <a:p>
            <a:pPr algn="ctr"/>
            <a:r>
              <a:rPr lang="en-US" sz="1200" b="1" dirty="0">
                <a:solidFill>
                  <a:schemeClr val="bg1"/>
                </a:solidFill>
                <a:latin typeface="+mj-ea"/>
                <a:ea typeface="+mj-ea"/>
              </a:rPr>
              <a:t>20</a:t>
            </a:r>
            <a:r>
              <a:rPr lang="en-US" altLang="zh-CN" sz="1200" b="1" dirty="0">
                <a:solidFill>
                  <a:schemeClr val="bg1"/>
                </a:solidFill>
                <a:latin typeface="+mj-ea"/>
                <a:ea typeface="+mj-ea"/>
              </a:rPr>
              <a:t>10</a:t>
            </a:r>
            <a:endParaRPr lang="en-US" sz="1200" b="1" dirty="0">
              <a:solidFill>
                <a:schemeClr val="bg1"/>
              </a:solidFill>
              <a:latin typeface="+mj-ea"/>
              <a:ea typeface="+mj-ea"/>
            </a:endParaRPr>
          </a:p>
        </p:txBody>
      </p:sp>
      <p:sp>
        <p:nvSpPr>
          <p:cNvPr id="41" name="TextBox 40"/>
          <p:cNvSpPr txBox="1"/>
          <p:nvPr/>
        </p:nvSpPr>
        <p:spPr>
          <a:xfrm>
            <a:off x="3015087" y="2105132"/>
            <a:ext cx="2414339" cy="410464"/>
          </a:xfrm>
          <a:prstGeom prst="rect">
            <a:avLst/>
          </a:prstGeom>
          <a:noFill/>
        </p:spPr>
        <p:txBody>
          <a:bodyPr wrap="square" lIns="0" tIns="0" rIns="0" bIns="0" rtlCol="0">
            <a:spAutoFit/>
          </a:bodyPr>
          <a:lstStyle/>
          <a:p>
            <a:r>
              <a:rPr lang="zh-CN" altLang="en-US" sz="1300" dirty="0">
                <a:solidFill>
                  <a:schemeClr val="tx1">
                    <a:lumMod val="85000"/>
                    <a:lumOff val="15000"/>
                  </a:schemeClr>
                </a:solidFill>
                <a:latin typeface="+mj-ea"/>
              </a:rPr>
              <a:t>单击填加内容  单击填加内容</a:t>
            </a:r>
          </a:p>
          <a:p>
            <a:r>
              <a:rPr lang="zh-CN" altLang="en-US" sz="1300" dirty="0">
                <a:solidFill>
                  <a:schemeClr val="tx1">
                    <a:lumMod val="85000"/>
                    <a:lumOff val="15000"/>
                  </a:schemeClr>
                </a:solidFill>
                <a:latin typeface="+mj-ea"/>
              </a:rPr>
              <a:t>单击填加内容  单击填加内容</a:t>
            </a:r>
          </a:p>
        </p:txBody>
      </p:sp>
      <p:sp>
        <p:nvSpPr>
          <p:cNvPr id="42" name="TextBox 41"/>
          <p:cNvSpPr txBox="1"/>
          <p:nvPr/>
        </p:nvSpPr>
        <p:spPr>
          <a:xfrm>
            <a:off x="3015087" y="1790458"/>
            <a:ext cx="2414338" cy="328371"/>
          </a:xfrm>
          <a:prstGeom prst="rect">
            <a:avLst/>
          </a:prstGeom>
          <a:noFill/>
        </p:spPr>
        <p:txBody>
          <a:bodyPr wrap="square" lIns="0" tIns="0" rIns="0" bIns="0" rtlCol="0">
            <a:spAutoFit/>
          </a:bodyPr>
          <a:lstStyle/>
          <a:p>
            <a:r>
              <a:rPr lang="en-US" altLang="zh-CN" sz="2100" b="1" dirty="0">
                <a:solidFill>
                  <a:schemeClr val="accent1"/>
                </a:solidFill>
                <a:latin typeface="+mj-ea"/>
                <a:ea typeface="+mj-ea"/>
              </a:rPr>
              <a:t>2012</a:t>
            </a:r>
            <a:endParaRPr lang="en-GB" sz="2100" b="1" dirty="0">
              <a:solidFill>
                <a:schemeClr val="accent1"/>
              </a:solidFill>
              <a:latin typeface="+mj-ea"/>
              <a:ea typeface="+mj-ea"/>
            </a:endParaRPr>
          </a:p>
        </p:txBody>
      </p:sp>
      <p:sp>
        <p:nvSpPr>
          <p:cNvPr id="43" name="Rectangle 137"/>
          <p:cNvSpPr/>
          <p:nvPr/>
        </p:nvSpPr>
        <p:spPr>
          <a:xfrm rot="594578">
            <a:off x="3494947" y="3271822"/>
            <a:ext cx="890155" cy="278722"/>
          </a:xfrm>
          <a:prstGeom prst="rect">
            <a:avLst/>
          </a:prstGeom>
        </p:spPr>
        <p:txBody>
          <a:bodyPr wrap="square" lIns="93068" tIns="46533" rIns="93068" bIns="46533">
            <a:spAutoFit/>
          </a:bodyPr>
          <a:lstStyle/>
          <a:p>
            <a:pPr algn="ctr"/>
            <a:r>
              <a:rPr lang="en-US" sz="1200" b="1" dirty="0">
                <a:solidFill>
                  <a:schemeClr val="bg1"/>
                </a:solidFill>
                <a:latin typeface="+mj-ea"/>
                <a:ea typeface="+mj-ea"/>
              </a:rPr>
              <a:t>20</a:t>
            </a:r>
            <a:r>
              <a:rPr lang="en-US" altLang="zh-CN" sz="1200" b="1" dirty="0">
                <a:solidFill>
                  <a:schemeClr val="bg1"/>
                </a:solidFill>
                <a:latin typeface="+mj-ea"/>
                <a:ea typeface="+mj-ea"/>
              </a:rPr>
              <a:t>12</a:t>
            </a:r>
            <a:endParaRPr lang="en-US" sz="1200" b="1" dirty="0">
              <a:solidFill>
                <a:schemeClr val="bg1"/>
              </a:solidFill>
              <a:latin typeface="+mj-ea"/>
              <a:ea typeface="+mj-ea"/>
            </a:endParaRPr>
          </a:p>
        </p:txBody>
      </p:sp>
      <p:sp>
        <p:nvSpPr>
          <p:cNvPr id="44" name="Rectangle 142"/>
          <p:cNvSpPr/>
          <p:nvPr/>
        </p:nvSpPr>
        <p:spPr>
          <a:xfrm rot="20856684">
            <a:off x="4964588" y="3744833"/>
            <a:ext cx="890155" cy="278722"/>
          </a:xfrm>
          <a:prstGeom prst="rect">
            <a:avLst/>
          </a:prstGeom>
        </p:spPr>
        <p:txBody>
          <a:bodyPr wrap="square" lIns="93068" tIns="46533" rIns="93068" bIns="46533">
            <a:spAutoFit/>
          </a:bodyPr>
          <a:lstStyle/>
          <a:p>
            <a:pPr algn="ctr"/>
            <a:r>
              <a:rPr lang="en-US" sz="1200" b="1" dirty="0">
                <a:solidFill>
                  <a:schemeClr val="bg1"/>
                </a:solidFill>
                <a:latin typeface="+mj-ea"/>
                <a:ea typeface="+mj-ea"/>
              </a:rPr>
              <a:t>201</a:t>
            </a:r>
            <a:r>
              <a:rPr lang="en-US" altLang="zh-CN" sz="1200" b="1" dirty="0">
                <a:solidFill>
                  <a:schemeClr val="bg1"/>
                </a:solidFill>
                <a:latin typeface="+mj-ea"/>
                <a:ea typeface="+mj-ea"/>
              </a:rPr>
              <a:t>3</a:t>
            </a:r>
            <a:endParaRPr lang="en-US" sz="1200" b="1" dirty="0">
              <a:solidFill>
                <a:schemeClr val="bg1"/>
              </a:solidFill>
              <a:latin typeface="+mj-ea"/>
              <a:ea typeface="+mj-ea"/>
            </a:endParaRPr>
          </a:p>
        </p:txBody>
      </p:sp>
      <p:sp>
        <p:nvSpPr>
          <p:cNvPr id="45" name="Rectangle 143"/>
          <p:cNvSpPr/>
          <p:nvPr/>
        </p:nvSpPr>
        <p:spPr>
          <a:xfrm rot="630609">
            <a:off x="6463620" y="3276374"/>
            <a:ext cx="890155" cy="278722"/>
          </a:xfrm>
          <a:prstGeom prst="rect">
            <a:avLst/>
          </a:prstGeom>
        </p:spPr>
        <p:txBody>
          <a:bodyPr wrap="square" lIns="93068" tIns="46533" rIns="93068" bIns="46533">
            <a:spAutoFit/>
          </a:bodyPr>
          <a:lstStyle/>
          <a:p>
            <a:pPr algn="ctr"/>
            <a:r>
              <a:rPr lang="en-US" sz="1200" b="1" dirty="0">
                <a:solidFill>
                  <a:schemeClr val="bg1"/>
                </a:solidFill>
                <a:latin typeface="+mj-ea"/>
                <a:ea typeface="+mj-ea"/>
              </a:rPr>
              <a:t>201</a:t>
            </a:r>
            <a:r>
              <a:rPr lang="en-US" altLang="zh-CN" sz="1200" b="1" dirty="0">
                <a:solidFill>
                  <a:schemeClr val="bg1"/>
                </a:solidFill>
                <a:latin typeface="+mj-ea"/>
                <a:ea typeface="+mj-ea"/>
              </a:rPr>
              <a:t>4</a:t>
            </a:r>
            <a:endParaRPr lang="en-US" sz="1200" b="1" dirty="0">
              <a:solidFill>
                <a:schemeClr val="bg1"/>
              </a:solidFill>
              <a:latin typeface="+mj-ea"/>
              <a:ea typeface="+mj-ea"/>
            </a:endParaRPr>
          </a:p>
        </p:txBody>
      </p:sp>
      <p:sp>
        <p:nvSpPr>
          <p:cNvPr id="46" name="Rectangle 144"/>
          <p:cNvSpPr/>
          <p:nvPr/>
        </p:nvSpPr>
        <p:spPr>
          <a:xfrm rot="20816511">
            <a:off x="7940613" y="3736452"/>
            <a:ext cx="890155" cy="278722"/>
          </a:xfrm>
          <a:prstGeom prst="rect">
            <a:avLst/>
          </a:prstGeom>
        </p:spPr>
        <p:txBody>
          <a:bodyPr wrap="square" lIns="93068" tIns="46533" rIns="93068" bIns="46533">
            <a:spAutoFit/>
          </a:bodyPr>
          <a:lstStyle/>
          <a:p>
            <a:pPr algn="ctr"/>
            <a:r>
              <a:rPr lang="en-US" sz="1200" b="1" dirty="0">
                <a:solidFill>
                  <a:schemeClr val="bg1"/>
                </a:solidFill>
                <a:latin typeface="+mj-ea"/>
                <a:ea typeface="+mj-ea"/>
              </a:rPr>
              <a:t>201</a:t>
            </a:r>
            <a:r>
              <a:rPr lang="en-US" altLang="zh-CN" sz="1200" b="1" dirty="0">
                <a:solidFill>
                  <a:schemeClr val="bg1"/>
                </a:solidFill>
                <a:latin typeface="+mj-ea"/>
                <a:ea typeface="+mj-ea"/>
              </a:rPr>
              <a:t>6</a:t>
            </a:r>
            <a:endParaRPr lang="en-US" sz="1200" b="1" dirty="0">
              <a:solidFill>
                <a:schemeClr val="bg1"/>
              </a:solidFill>
              <a:latin typeface="+mj-ea"/>
              <a:ea typeface="+mj-ea"/>
            </a:endParaRPr>
          </a:p>
        </p:txBody>
      </p:sp>
      <p:sp>
        <p:nvSpPr>
          <p:cNvPr id="47" name="Rectangle 145"/>
          <p:cNvSpPr/>
          <p:nvPr/>
        </p:nvSpPr>
        <p:spPr>
          <a:xfrm rot="847487">
            <a:off x="9424216" y="3255610"/>
            <a:ext cx="890155" cy="278722"/>
          </a:xfrm>
          <a:prstGeom prst="rect">
            <a:avLst/>
          </a:prstGeom>
        </p:spPr>
        <p:txBody>
          <a:bodyPr wrap="square" lIns="93068" tIns="46533" rIns="93068" bIns="46533">
            <a:spAutoFit/>
          </a:bodyPr>
          <a:lstStyle/>
          <a:p>
            <a:pPr algn="ctr"/>
            <a:r>
              <a:rPr lang="en-US" sz="1200" b="1" dirty="0">
                <a:solidFill>
                  <a:schemeClr val="bg1"/>
                </a:solidFill>
                <a:latin typeface="+mj-ea"/>
                <a:ea typeface="+mj-ea"/>
              </a:rPr>
              <a:t>NOW</a:t>
            </a:r>
          </a:p>
        </p:txBody>
      </p:sp>
      <p:sp>
        <p:nvSpPr>
          <p:cNvPr id="48" name="TextBox 47"/>
          <p:cNvSpPr txBox="1"/>
          <p:nvPr/>
        </p:nvSpPr>
        <p:spPr>
          <a:xfrm>
            <a:off x="1568908" y="5036021"/>
            <a:ext cx="2414339" cy="410464"/>
          </a:xfrm>
          <a:prstGeom prst="rect">
            <a:avLst/>
          </a:prstGeom>
          <a:noFill/>
        </p:spPr>
        <p:txBody>
          <a:bodyPr wrap="square" lIns="0" tIns="0" rIns="0" bIns="0" rtlCol="0">
            <a:spAutoFit/>
          </a:bodyPr>
          <a:lstStyle/>
          <a:p>
            <a:r>
              <a:rPr lang="zh-CN" altLang="en-US" sz="1300" dirty="0">
                <a:solidFill>
                  <a:schemeClr val="tx1">
                    <a:lumMod val="85000"/>
                    <a:lumOff val="15000"/>
                  </a:schemeClr>
                </a:solidFill>
                <a:latin typeface="+mj-ea"/>
              </a:rPr>
              <a:t>单击填加内容  单击填加内容</a:t>
            </a:r>
          </a:p>
          <a:p>
            <a:r>
              <a:rPr lang="zh-CN" altLang="en-US" sz="1300" dirty="0">
                <a:solidFill>
                  <a:schemeClr val="tx1">
                    <a:lumMod val="85000"/>
                    <a:lumOff val="15000"/>
                  </a:schemeClr>
                </a:solidFill>
                <a:latin typeface="+mj-ea"/>
              </a:rPr>
              <a:t>单击填加内容  单击填加内容</a:t>
            </a:r>
          </a:p>
        </p:txBody>
      </p:sp>
      <p:sp>
        <p:nvSpPr>
          <p:cNvPr id="49" name="TextBox 48"/>
          <p:cNvSpPr txBox="1"/>
          <p:nvPr/>
        </p:nvSpPr>
        <p:spPr>
          <a:xfrm>
            <a:off x="1568908" y="4687853"/>
            <a:ext cx="2414338" cy="328371"/>
          </a:xfrm>
          <a:prstGeom prst="rect">
            <a:avLst/>
          </a:prstGeom>
          <a:noFill/>
        </p:spPr>
        <p:txBody>
          <a:bodyPr wrap="square" lIns="0" tIns="0" rIns="0" bIns="0" rtlCol="0">
            <a:spAutoFit/>
          </a:bodyPr>
          <a:lstStyle/>
          <a:p>
            <a:r>
              <a:rPr lang="en-US" altLang="zh-CN" sz="2100" b="1" dirty="0">
                <a:solidFill>
                  <a:schemeClr val="accent1"/>
                </a:solidFill>
                <a:latin typeface="+mj-ea"/>
                <a:ea typeface="+mj-ea"/>
              </a:rPr>
              <a:t>2010</a:t>
            </a:r>
            <a:endParaRPr lang="en-GB" sz="2100" b="1" dirty="0">
              <a:solidFill>
                <a:schemeClr val="accent1"/>
              </a:solidFill>
              <a:latin typeface="+mj-ea"/>
              <a:ea typeface="+mj-ea"/>
            </a:endParaRPr>
          </a:p>
        </p:txBody>
      </p:sp>
      <p:sp>
        <p:nvSpPr>
          <p:cNvPr id="50" name="TextBox 49"/>
          <p:cNvSpPr txBox="1"/>
          <p:nvPr/>
        </p:nvSpPr>
        <p:spPr>
          <a:xfrm>
            <a:off x="4463634" y="5036020"/>
            <a:ext cx="2414339" cy="410464"/>
          </a:xfrm>
          <a:prstGeom prst="rect">
            <a:avLst/>
          </a:prstGeom>
          <a:noFill/>
        </p:spPr>
        <p:txBody>
          <a:bodyPr wrap="square" lIns="0" tIns="0" rIns="0" bIns="0" rtlCol="0">
            <a:spAutoFit/>
          </a:bodyPr>
          <a:lstStyle/>
          <a:p>
            <a:r>
              <a:rPr lang="zh-CN" altLang="en-US" sz="1300" dirty="0">
                <a:solidFill>
                  <a:schemeClr val="tx1">
                    <a:lumMod val="85000"/>
                    <a:lumOff val="15000"/>
                  </a:schemeClr>
                </a:solidFill>
                <a:latin typeface="+mj-ea"/>
              </a:rPr>
              <a:t>单击填加内容  单击填加内容</a:t>
            </a:r>
          </a:p>
          <a:p>
            <a:r>
              <a:rPr lang="zh-CN" altLang="en-US" sz="1300" dirty="0">
                <a:solidFill>
                  <a:schemeClr val="tx1">
                    <a:lumMod val="85000"/>
                    <a:lumOff val="15000"/>
                  </a:schemeClr>
                </a:solidFill>
                <a:latin typeface="+mj-ea"/>
              </a:rPr>
              <a:t>单击填加内容  单击填加内容</a:t>
            </a:r>
          </a:p>
        </p:txBody>
      </p:sp>
      <p:sp>
        <p:nvSpPr>
          <p:cNvPr id="51" name="TextBox 50"/>
          <p:cNvSpPr txBox="1"/>
          <p:nvPr/>
        </p:nvSpPr>
        <p:spPr>
          <a:xfrm>
            <a:off x="4463634" y="4687852"/>
            <a:ext cx="2414338" cy="328371"/>
          </a:xfrm>
          <a:prstGeom prst="rect">
            <a:avLst/>
          </a:prstGeom>
          <a:noFill/>
        </p:spPr>
        <p:txBody>
          <a:bodyPr wrap="square" lIns="0" tIns="0" rIns="0" bIns="0" rtlCol="0">
            <a:spAutoFit/>
          </a:bodyPr>
          <a:lstStyle/>
          <a:p>
            <a:r>
              <a:rPr lang="en-US" altLang="zh-CN" sz="2100" b="1" dirty="0">
                <a:solidFill>
                  <a:schemeClr val="accent1"/>
                </a:solidFill>
                <a:latin typeface="+mj-ea"/>
                <a:ea typeface="+mj-ea"/>
              </a:rPr>
              <a:t>2013</a:t>
            </a:r>
            <a:endParaRPr lang="en-GB" sz="2100" b="1" dirty="0">
              <a:solidFill>
                <a:schemeClr val="accent1"/>
              </a:solidFill>
              <a:latin typeface="+mj-ea"/>
              <a:ea typeface="+mj-ea"/>
            </a:endParaRPr>
          </a:p>
        </p:txBody>
      </p:sp>
      <p:sp>
        <p:nvSpPr>
          <p:cNvPr id="52" name="TextBox 51"/>
          <p:cNvSpPr txBox="1"/>
          <p:nvPr/>
        </p:nvSpPr>
        <p:spPr>
          <a:xfrm>
            <a:off x="5946305" y="2167670"/>
            <a:ext cx="2414339" cy="410464"/>
          </a:xfrm>
          <a:prstGeom prst="rect">
            <a:avLst/>
          </a:prstGeom>
          <a:noFill/>
        </p:spPr>
        <p:txBody>
          <a:bodyPr wrap="square" lIns="0" tIns="0" rIns="0" bIns="0" rtlCol="0">
            <a:spAutoFit/>
          </a:bodyPr>
          <a:lstStyle/>
          <a:p>
            <a:r>
              <a:rPr lang="zh-CN" altLang="en-US" sz="1300" dirty="0">
                <a:solidFill>
                  <a:schemeClr val="tx1">
                    <a:lumMod val="85000"/>
                    <a:lumOff val="15000"/>
                  </a:schemeClr>
                </a:solidFill>
                <a:latin typeface="+mj-ea"/>
              </a:rPr>
              <a:t>单击填加内容  单击填加内容</a:t>
            </a:r>
          </a:p>
          <a:p>
            <a:r>
              <a:rPr lang="zh-CN" altLang="en-US" sz="1300" dirty="0">
                <a:solidFill>
                  <a:schemeClr val="tx1">
                    <a:lumMod val="85000"/>
                    <a:lumOff val="15000"/>
                  </a:schemeClr>
                </a:solidFill>
                <a:latin typeface="+mj-ea"/>
              </a:rPr>
              <a:t>单击填加内容  单击填加内容</a:t>
            </a:r>
          </a:p>
        </p:txBody>
      </p:sp>
      <p:sp>
        <p:nvSpPr>
          <p:cNvPr id="53" name="TextBox 52"/>
          <p:cNvSpPr txBox="1"/>
          <p:nvPr/>
        </p:nvSpPr>
        <p:spPr>
          <a:xfrm>
            <a:off x="5946305" y="1852996"/>
            <a:ext cx="2414338" cy="328371"/>
          </a:xfrm>
          <a:prstGeom prst="rect">
            <a:avLst/>
          </a:prstGeom>
          <a:noFill/>
        </p:spPr>
        <p:txBody>
          <a:bodyPr wrap="square" lIns="0" tIns="0" rIns="0" bIns="0" rtlCol="0">
            <a:spAutoFit/>
          </a:bodyPr>
          <a:lstStyle/>
          <a:p>
            <a:r>
              <a:rPr lang="en-US" altLang="zh-CN" sz="2100" b="1" dirty="0">
                <a:solidFill>
                  <a:schemeClr val="accent1"/>
                </a:solidFill>
                <a:latin typeface="+mj-ea"/>
                <a:ea typeface="+mj-ea"/>
              </a:rPr>
              <a:t>2014</a:t>
            </a:r>
            <a:endParaRPr lang="en-GB" sz="2100" b="1" dirty="0">
              <a:solidFill>
                <a:schemeClr val="accent1"/>
              </a:solidFill>
              <a:latin typeface="+mj-ea"/>
              <a:ea typeface="+mj-ea"/>
            </a:endParaRPr>
          </a:p>
        </p:txBody>
      </p:sp>
      <p:sp>
        <p:nvSpPr>
          <p:cNvPr id="54" name="TextBox 53"/>
          <p:cNvSpPr txBox="1"/>
          <p:nvPr/>
        </p:nvSpPr>
        <p:spPr>
          <a:xfrm>
            <a:off x="7435779" y="5036021"/>
            <a:ext cx="2414339" cy="410464"/>
          </a:xfrm>
          <a:prstGeom prst="rect">
            <a:avLst/>
          </a:prstGeom>
          <a:noFill/>
        </p:spPr>
        <p:txBody>
          <a:bodyPr wrap="square" lIns="0" tIns="0" rIns="0" bIns="0" rtlCol="0">
            <a:spAutoFit/>
          </a:bodyPr>
          <a:lstStyle/>
          <a:p>
            <a:r>
              <a:rPr lang="zh-CN" altLang="en-US" sz="1300" dirty="0">
                <a:solidFill>
                  <a:schemeClr val="tx1">
                    <a:lumMod val="85000"/>
                    <a:lumOff val="15000"/>
                  </a:schemeClr>
                </a:solidFill>
                <a:latin typeface="+mj-ea"/>
              </a:rPr>
              <a:t>单击填加内容  单击填加内容</a:t>
            </a:r>
          </a:p>
          <a:p>
            <a:r>
              <a:rPr lang="zh-CN" altLang="en-US" sz="1300" dirty="0">
                <a:solidFill>
                  <a:schemeClr val="tx1">
                    <a:lumMod val="85000"/>
                    <a:lumOff val="15000"/>
                  </a:schemeClr>
                </a:solidFill>
                <a:latin typeface="+mj-ea"/>
              </a:rPr>
              <a:t>单击填加内容  单击填加内容</a:t>
            </a:r>
          </a:p>
        </p:txBody>
      </p:sp>
      <p:sp>
        <p:nvSpPr>
          <p:cNvPr id="55" name="TextBox 54"/>
          <p:cNvSpPr txBox="1"/>
          <p:nvPr/>
        </p:nvSpPr>
        <p:spPr>
          <a:xfrm>
            <a:off x="7435779" y="4687853"/>
            <a:ext cx="2414338" cy="328371"/>
          </a:xfrm>
          <a:prstGeom prst="rect">
            <a:avLst/>
          </a:prstGeom>
          <a:noFill/>
        </p:spPr>
        <p:txBody>
          <a:bodyPr wrap="square" lIns="0" tIns="0" rIns="0" bIns="0" rtlCol="0">
            <a:spAutoFit/>
          </a:bodyPr>
          <a:lstStyle/>
          <a:p>
            <a:r>
              <a:rPr lang="en-US" altLang="zh-CN" sz="2100" b="1" dirty="0">
                <a:solidFill>
                  <a:schemeClr val="accent1"/>
                </a:solidFill>
                <a:latin typeface="+mj-ea"/>
                <a:ea typeface="+mj-ea"/>
              </a:rPr>
              <a:t>2016</a:t>
            </a:r>
            <a:endParaRPr lang="en-GB" sz="2100" b="1" dirty="0">
              <a:solidFill>
                <a:schemeClr val="accent1"/>
              </a:solidFill>
              <a:latin typeface="+mj-ea"/>
              <a:ea typeface="+mj-ea"/>
            </a:endParaRPr>
          </a:p>
        </p:txBody>
      </p:sp>
      <p:sp>
        <p:nvSpPr>
          <p:cNvPr id="56" name="TextBox 55"/>
          <p:cNvSpPr txBox="1"/>
          <p:nvPr/>
        </p:nvSpPr>
        <p:spPr>
          <a:xfrm>
            <a:off x="8907638" y="2132448"/>
            <a:ext cx="2414339" cy="410464"/>
          </a:xfrm>
          <a:prstGeom prst="rect">
            <a:avLst/>
          </a:prstGeom>
          <a:noFill/>
        </p:spPr>
        <p:txBody>
          <a:bodyPr wrap="square" lIns="0" tIns="0" rIns="0" bIns="0" rtlCol="0">
            <a:spAutoFit/>
          </a:bodyPr>
          <a:lstStyle/>
          <a:p>
            <a:r>
              <a:rPr lang="zh-CN" altLang="en-US" sz="1300" dirty="0">
                <a:solidFill>
                  <a:schemeClr val="tx1">
                    <a:lumMod val="85000"/>
                    <a:lumOff val="15000"/>
                  </a:schemeClr>
                </a:solidFill>
                <a:latin typeface="+mj-ea"/>
              </a:rPr>
              <a:t>单击填加内容  单击填加内容</a:t>
            </a:r>
          </a:p>
          <a:p>
            <a:r>
              <a:rPr lang="zh-CN" altLang="en-US" sz="1300" dirty="0">
                <a:solidFill>
                  <a:schemeClr val="tx1">
                    <a:lumMod val="85000"/>
                    <a:lumOff val="15000"/>
                  </a:schemeClr>
                </a:solidFill>
                <a:latin typeface="+mj-ea"/>
              </a:rPr>
              <a:t>单击填加内容  单击填加内容</a:t>
            </a:r>
          </a:p>
        </p:txBody>
      </p:sp>
      <p:sp>
        <p:nvSpPr>
          <p:cNvPr id="57" name="TextBox 56"/>
          <p:cNvSpPr txBox="1"/>
          <p:nvPr/>
        </p:nvSpPr>
        <p:spPr>
          <a:xfrm>
            <a:off x="8907638" y="1817774"/>
            <a:ext cx="2414338" cy="328371"/>
          </a:xfrm>
          <a:prstGeom prst="rect">
            <a:avLst/>
          </a:prstGeom>
          <a:noFill/>
        </p:spPr>
        <p:txBody>
          <a:bodyPr wrap="square" lIns="0" tIns="0" rIns="0" bIns="0" rtlCol="0">
            <a:spAutoFit/>
          </a:bodyPr>
          <a:lstStyle/>
          <a:p>
            <a:r>
              <a:rPr lang="en-US" altLang="zh-CN" sz="2100" b="1" dirty="0">
                <a:solidFill>
                  <a:schemeClr val="accent1"/>
                </a:solidFill>
                <a:latin typeface="+mj-ea"/>
                <a:ea typeface="+mj-ea"/>
              </a:rPr>
              <a:t>NOW</a:t>
            </a:r>
            <a:endParaRPr lang="en-GB" sz="2100" b="1" dirty="0">
              <a:solidFill>
                <a:schemeClr val="accent1"/>
              </a:solidFill>
              <a:latin typeface="+mj-ea"/>
              <a:ea typeface="+mj-ea"/>
            </a:endParaRPr>
          </a:p>
        </p:txBody>
      </p:sp>
      <p:sp>
        <p:nvSpPr>
          <p:cNvPr id="59" name="TextBox 58"/>
          <p:cNvSpPr txBox="1"/>
          <p:nvPr/>
        </p:nvSpPr>
        <p:spPr>
          <a:xfrm>
            <a:off x="-55931" y="-3388541"/>
            <a:ext cx="1169398" cy="492557"/>
          </a:xfrm>
          <a:prstGeom prst="rect">
            <a:avLst/>
          </a:prstGeom>
          <a:noFill/>
        </p:spPr>
        <p:txBody>
          <a:bodyPr wrap="none" lIns="121899" tIns="60949" rIns="121899" bIns="60949" rtlCol="0">
            <a:spAutoFit/>
          </a:bodyPr>
          <a:lstStyle/>
          <a:p>
            <a:r>
              <a:rPr lang="zh-CN" altLang="en-US" dirty="0"/>
              <a:t>延迟符</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strips(downRight)">
                                      <p:cBhvr>
                                        <p:cTn id="21" dur="500"/>
                                        <p:tgtEl>
                                          <p:spTgt spid="3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par>
                          <p:cTn id="35" fill="hold">
                            <p:stCondLst>
                              <p:cond delay="3000"/>
                            </p:stCondLst>
                            <p:childTnLst>
                              <p:par>
                                <p:cTn id="36" presetID="18" presetClass="entr" presetSubtype="3"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strips(upRight)">
                                      <p:cBhvr>
                                        <p:cTn id="38" dur="500"/>
                                        <p:tgtEl>
                                          <p:spTgt spid="35"/>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par>
                          <p:cTn id="52" fill="hold">
                            <p:stCondLst>
                              <p:cond delay="4500"/>
                            </p:stCondLst>
                            <p:childTnLst>
                              <p:par>
                                <p:cTn id="53" presetID="18" presetClass="entr" presetSubtype="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strips(downRight)">
                                      <p:cBhvr>
                                        <p:cTn id="55" dur="500"/>
                                        <p:tgtEl>
                                          <p:spTgt spid="36"/>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par>
                          <p:cTn id="63" fill="hold">
                            <p:stCondLst>
                              <p:cond delay="5500"/>
                            </p:stCondLst>
                            <p:childTnLst>
                              <p:par>
                                <p:cTn id="64" presetID="10"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childTnLst>
                          </p:cTn>
                        </p:par>
                        <p:par>
                          <p:cTn id="69" fill="hold">
                            <p:stCondLst>
                              <p:cond delay="6000"/>
                            </p:stCondLst>
                            <p:childTnLst>
                              <p:par>
                                <p:cTn id="70" presetID="18" presetClass="entr" presetSubtype="3"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strips(upRight)">
                                      <p:cBhvr>
                                        <p:cTn id="72" dur="500"/>
                                        <p:tgtEl>
                                          <p:spTgt spid="37"/>
                                        </p:tgtEl>
                                      </p:cBhvr>
                                    </p:animEffect>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500"/>
                                        <p:tgtEl>
                                          <p:spTgt spid="5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childTnLst>
                          </p:cTn>
                        </p:par>
                        <p:par>
                          <p:cTn id="80" fill="hold">
                            <p:stCondLst>
                              <p:cond delay="7000"/>
                            </p:stCondLst>
                            <p:childTnLst>
                              <p:par>
                                <p:cTn id="81" presetID="10" presetClass="entr" presetSubtype="0"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childTnLst>
                                </p:cTn>
                              </p:par>
                            </p:childTnLst>
                          </p:cTn>
                        </p:par>
                        <p:par>
                          <p:cTn id="86" fill="hold">
                            <p:stCondLst>
                              <p:cond delay="7500"/>
                            </p:stCondLst>
                            <p:childTnLst>
                              <p:par>
                                <p:cTn id="87" presetID="18" presetClass="entr" presetSubtype="6"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strips(downRight)">
                                      <p:cBhvr>
                                        <p:cTn id="89" dur="500"/>
                                        <p:tgtEl>
                                          <p:spTgt spid="3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childTnLst>
                          </p:cTn>
                        </p:par>
                        <p:par>
                          <p:cTn id="97" fill="hold">
                            <p:stCondLst>
                              <p:cond delay="8500"/>
                            </p:stCondLst>
                            <p:childTnLst>
                              <p:par>
                                <p:cTn id="98" presetID="10" presetClass="entr" presetSubtype="0"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par>
                                <p:cTn id="101" presetID="1"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childTnLst>
                          </p:cTn>
                        </p:par>
                        <p:par>
                          <p:cTn id="103" fill="hold">
                            <p:stCondLst>
                              <p:cond delay="9000"/>
                            </p:stCondLst>
                            <p:childTnLst>
                              <p:par>
                                <p:cTn id="104" presetID="18" presetClass="entr" presetSubtype="3"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strips(upRight)">
                                      <p:cBhvr>
                                        <p:cTn id="106" dur="500"/>
                                        <p:tgtEl>
                                          <p:spTgt spid="39"/>
                                        </p:tgtEl>
                                      </p:cBhvr>
                                    </p:animEffect>
                                  </p:childTnLst>
                                </p:cTn>
                              </p:par>
                            </p:childTnLst>
                          </p:cTn>
                        </p:par>
                        <p:par>
                          <p:cTn id="107" fill="hold">
                            <p:stCondLst>
                              <p:cond delay="9500"/>
                            </p:stCondLst>
                            <p:childTnLst>
                              <p:par>
                                <p:cTn id="108" presetID="10" presetClass="entr" presetSubtype="0"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500"/>
                                        <p:tgtEl>
                                          <p:spTgt spid="5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500"/>
                                        <p:tgtEl>
                                          <p:spTgt spid="57"/>
                                        </p:tgtEl>
                                      </p:cBhvr>
                                    </p:animEffect>
                                  </p:childTnLst>
                                </p:cTn>
                              </p:par>
                            </p:childTnLst>
                          </p:cTn>
                        </p:par>
                        <p:par>
                          <p:cTn id="114" fill="hold">
                            <p:stCondLst>
                              <p:cond delay="10000"/>
                            </p:stCondLst>
                            <p:childTnLst>
                              <p:par>
                                <p:cTn id="115" presetID="10" presetClass="entr" presetSubtype="0" fill="hold" grpId="0" nodeType="after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fade">
                                      <p:cBhvr>
                                        <p:cTn id="1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b="1" dirty="0">
                <a:solidFill>
                  <a:schemeClr val="tx1">
                    <a:lumMod val="75000"/>
                    <a:lumOff val="25000"/>
                  </a:schemeClr>
                </a:solidFill>
              </a:rPr>
              <a:t>活动背景</a:t>
            </a:r>
            <a:endParaRPr lang="zh-CN" altLang="en-US" b="1" dirty="0"/>
          </a:p>
        </p:txBody>
      </p:sp>
      <p:grpSp>
        <p:nvGrpSpPr>
          <p:cNvPr id="50" name="组合 34"/>
          <p:cNvGrpSpPr/>
          <p:nvPr/>
        </p:nvGrpSpPr>
        <p:grpSpPr bwMode="auto">
          <a:xfrm>
            <a:off x="4626959" y="1297956"/>
            <a:ext cx="2791343" cy="4447459"/>
            <a:chOff x="0" y="0"/>
            <a:chExt cx="3610989" cy="5753100"/>
          </a:xfrm>
        </p:grpSpPr>
        <p:pic>
          <p:nvPicPr>
            <p:cNvPr id="51" name="组合 16"/>
            <p:cNvPicPr>
              <a:picLocks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92178" y="-188506"/>
              <a:ext cx="4125910" cy="630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51"/>
            <p:cNvSpPr>
              <a:spLocks noEditPoints="1"/>
            </p:cNvSpPr>
            <p:nvPr/>
          </p:nvSpPr>
          <p:spPr bwMode="auto">
            <a:xfrm>
              <a:off x="1038933" y="265083"/>
              <a:ext cx="385562" cy="280776"/>
            </a:xfrm>
            <a:custGeom>
              <a:avLst/>
              <a:gdLst>
                <a:gd name="T0" fmla="*/ 58884338 w 376"/>
                <a:gd name="T1" fmla="*/ 30451894 h 274"/>
                <a:gd name="T2" fmla="*/ 334379690 w 376"/>
                <a:gd name="T3" fmla="*/ 30451894 h 274"/>
                <a:gd name="T4" fmla="*/ 334379690 w 376"/>
                <a:gd name="T5" fmla="*/ 196362824 h 274"/>
                <a:gd name="T6" fmla="*/ 58884338 w 376"/>
                <a:gd name="T7" fmla="*/ 196362824 h 274"/>
                <a:gd name="T8" fmla="*/ 58884338 w 376"/>
                <a:gd name="T9" fmla="*/ 30451894 h 274"/>
                <a:gd name="T10" fmla="*/ 90429673 w 376"/>
                <a:gd name="T11" fmla="*/ 153310865 h 274"/>
                <a:gd name="T12" fmla="*/ 90429673 w 376"/>
                <a:gd name="T13" fmla="*/ 162760920 h 274"/>
                <a:gd name="T14" fmla="*/ 269185893 w 376"/>
                <a:gd name="T15" fmla="*/ 162760920 h 274"/>
                <a:gd name="T16" fmla="*/ 269185893 w 376"/>
                <a:gd name="T17" fmla="*/ 153310865 h 274"/>
                <a:gd name="T18" fmla="*/ 90429673 w 376"/>
                <a:gd name="T19" fmla="*/ 153310865 h 274"/>
                <a:gd name="T20" fmla="*/ 90429673 w 376"/>
                <a:gd name="T21" fmla="*/ 131258655 h 274"/>
                <a:gd name="T22" fmla="*/ 90429673 w 376"/>
                <a:gd name="T23" fmla="*/ 140709767 h 274"/>
                <a:gd name="T24" fmla="*/ 269185893 w 376"/>
                <a:gd name="T25" fmla="*/ 140709767 h 274"/>
                <a:gd name="T26" fmla="*/ 269185893 w 376"/>
                <a:gd name="T27" fmla="*/ 131258655 h 274"/>
                <a:gd name="T28" fmla="*/ 90429673 w 376"/>
                <a:gd name="T29" fmla="*/ 131258655 h 274"/>
                <a:gd name="T30" fmla="*/ 90429673 w 376"/>
                <a:gd name="T31" fmla="*/ 105007135 h 274"/>
                <a:gd name="T32" fmla="*/ 90429673 w 376"/>
                <a:gd name="T33" fmla="*/ 113407867 h 274"/>
                <a:gd name="T34" fmla="*/ 319658609 w 376"/>
                <a:gd name="T35" fmla="*/ 113407867 h 274"/>
                <a:gd name="T36" fmla="*/ 319658609 w 376"/>
                <a:gd name="T37" fmla="*/ 105007135 h 274"/>
                <a:gd name="T38" fmla="*/ 90429673 w 376"/>
                <a:gd name="T39" fmla="*/ 105007135 h 274"/>
                <a:gd name="T40" fmla="*/ 90429673 w 376"/>
                <a:gd name="T41" fmla="*/ 79804938 h 274"/>
                <a:gd name="T42" fmla="*/ 90429673 w 376"/>
                <a:gd name="T43" fmla="*/ 89256018 h 274"/>
                <a:gd name="T44" fmla="*/ 319658609 w 376"/>
                <a:gd name="T45" fmla="*/ 89256018 h 274"/>
                <a:gd name="T46" fmla="*/ 319658609 w 376"/>
                <a:gd name="T47" fmla="*/ 79804938 h 274"/>
                <a:gd name="T48" fmla="*/ 90429673 w 376"/>
                <a:gd name="T49" fmla="*/ 79804938 h 274"/>
                <a:gd name="T50" fmla="*/ 90429673 w 376"/>
                <a:gd name="T51" fmla="*/ 54603751 h 274"/>
                <a:gd name="T52" fmla="*/ 90429673 w 376"/>
                <a:gd name="T53" fmla="*/ 64054830 h 274"/>
                <a:gd name="T54" fmla="*/ 319658609 w 376"/>
                <a:gd name="T55" fmla="*/ 64054830 h 274"/>
                <a:gd name="T56" fmla="*/ 319658609 w 376"/>
                <a:gd name="T57" fmla="*/ 54603751 h 274"/>
                <a:gd name="T58" fmla="*/ 90429673 w 376"/>
                <a:gd name="T59" fmla="*/ 54603751 h 274"/>
                <a:gd name="T60" fmla="*/ 175601964 w 376"/>
                <a:gd name="T61" fmla="*/ 241516503 h 274"/>
                <a:gd name="T62" fmla="*/ 217662048 w 376"/>
                <a:gd name="T63" fmla="*/ 241516503 h 274"/>
                <a:gd name="T64" fmla="*/ 232383128 w 376"/>
                <a:gd name="T65" fmla="*/ 265668352 h 274"/>
                <a:gd name="T66" fmla="*/ 162984042 w 376"/>
                <a:gd name="T67" fmla="*/ 265668352 h 274"/>
                <a:gd name="T68" fmla="*/ 175601964 w 376"/>
                <a:gd name="T69" fmla="*/ 241516503 h 274"/>
                <a:gd name="T70" fmla="*/ 59936430 w 376"/>
                <a:gd name="T71" fmla="*/ 0 h 274"/>
                <a:gd name="T72" fmla="*/ 31545327 w 376"/>
                <a:gd name="T73" fmla="*/ 28352223 h 274"/>
                <a:gd name="T74" fmla="*/ 31545327 w 376"/>
                <a:gd name="T75" fmla="*/ 192163483 h 274"/>
                <a:gd name="T76" fmla="*/ 52575890 w 376"/>
                <a:gd name="T77" fmla="*/ 220514673 h 274"/>
                <a:gd name="T78" fmla="*/ 52575890 w 376"/>
                <a:gd name="T79" fmla="*/ 220514673 h 274"/>
                <a:gd name="T80" fmla="*/ 0 w 376"/>
                <a:gd name="T81" fmla="*/ 261467986 h 274"/>
                <a:gd name="T82" fmla="*/ 0 w 376"/>
                <a:gd name="T83" fmla="*/ 287719570 h 274"/>
                <a:gd name="T84" fmla="*/ 395367170 w 376"/>
                <a:gd name="T85" fmla="*/ 287719570 h 274"/>
                <a:gd name="T86" fmla="*/ 395367170 w 376"/>
                <a:gd name="T87" fmla="*/ 261467986 h 274"/>
                <a:gd name="T88" fmla="*/ 338586006 w 376"/>
                <a:gd name="T89" fmla="*/ 220514673 h 274"/>
                <a:gd name="T90" fmla="*/ 361718693 w 376"/>
                <a:gd name="T91" fmla="*/ 192163483 h 274"/>
                <a:gd name="T92" fmla="*/ 361718693 w 376"/>
                <a:gd name="T93" fmla="*/ 28352223 h 274"/>
                <a:gd name="T94" fmla="*/ 332276532 w 376"/>
                <a:gd name="T95" fmla="*/ 0 h 274"/>
                <a:gd name="T96" fmla="*/ 59936430 w 376"/>
                <a:gd name="T97" fmla="*/ 0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274"/>
                <a:gd name="T149" fmla="*/ 376 w 376"/>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53" name="Freeform 27"/>
            <p:cNvSpPr>
              <a:spLocks noEditPoints="1"/>
            </p:cNvSpPr>
            <p:nvPr/>
          </p:nvSpPr>
          <p:spPr bwMode="auto">
            <a:xfrm>
              <a:off x="515609" y="2668390"/>
              <a:ext cx="605968" cy="630532"/>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036291144 w 94"/>
                <a:gd name="T15" fmla="*/ 2147483647 h 98"/>
                <a:gd name="T16" fmla="*/ 1870062572 w 94"/>
                <a:gd name="T17" fmla="*/ 2147483647 h 98"/>
                <a:gd name="T18" fmla="*/ 1870062572 w 94"/>
                <a:gd name="T19" fmla="*/ 2147483647 h 98"/>
                <a:gd name="T20" fmla="*/ 623354124 w 94"/>
                <a:gd name="T21" fmla="*/ 2147483647 h 98"/>
                <a:gd name="T22" fmla="*/ 498685918 w 94"/>
                <a:gd name="T23" fmla="*/ 2147483647 h 98"/>
                <a:gd name="T24" fmla="*/ 498685918 w 94"/>
                <a:gd name="T25" fmla="*/ 2147483647 h 98"/>
                <a:gd name="T26" fmla="*/ 498685918 w 94"/>
                <a:gd name="T27" fmla="*/ 2147483647 h 98"/>
                <a:gd name="T28" fmla="*/ 124668256 w 94"/>
                <a:gd name="T29" fmla="*/ 2147483647 h 98"/>
                <a:gd name="T30" fmla="*/ 0 w 94"/>
                <a:gd name="T31" fmla="*/ 2069817960 h 98"/>
                <a:gd name="T32" fmla="*/ 1828508652 w 94"/>
                <a:gd name="T33" fmla="*/ 124189080 h 98"/>
                <a:gd name="T34" fmla="*/ 1953176858 w 94"/>
                <a:gd name="T35" fmla="*/ 0 h 98"/>
                <a:gd name="T36" fmla="*/ 2077845064 w 94"/>
                <a:gd name="T37" fmla="*/ 124189080 h 98"/>
                <a:gd name="T38" fmla="*/ 2147483647 w 94"/>
                <a:gd name="T39" fmla="*/ 2069817960 h 98"/>
                <a:gd name="T40" fmla="*/ 2147483647 w 94"/>
                <a:gd name="T41" fmla="*/ 2147483647 h 98"/>
                <a:gd name="T42" fmla="*/ 2147483647 w 94"/>
                <a:gd name="T43" fmla="*/ 2147483647 h 98"/>
                <a:gd name="T44" fmla="*/ 2147483647 w 94"/>
                <a:gd name="T45" fmla="*/ 331170845 h 98"/>
                <a:gd name="T46" fmla="*/ 2147483647 w 94"/>
                <a:gd name="T47" fmla="*/ 331170845 h 98"/>
                <a:gd name="T48" fmla="*/ 2147483647 w 94"/>
                <a:gd name="T49" fmla="*/ 82792711 h 98"/>
                <a:gd name="T50" fmla="*/ 2147483647 w 94"/>
                <a:gd name="T51" fmla="*/ 82792711 h 98"/>
                <a:gd name="T52" fmla="*/ 2147483647 w 94"/>
                <a:gd name="T53" fmla="*/ 331170845 h 98"/>
                <a:gd name="T54" fmla="*/ 2147483647 w 94"/>
                <a:gd name="T55" fmla="*/ 331170845 h 98"/>
                <a:gd name="T56" fmla="*/ 2147483647 w 94"/>
                <a:gd name="T57" fmla="*/ 538152661 h 98"/>
                <a:gd name="T58" fmla="*/ 2147483647 w 94"/>
                <a:gd name="T59" fmla="*/ 1034908980 h 98"/>
                <a:gd name="T60" fmla="*/ 2147483647 w 94"/>
                <a:gd name="T61" fmla="*/ 331170845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98"/>
                <a:gd name="T95" fmla="*/ 94 w 94"/>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54" name="Freeform 56"/>
            <p:cNvSpPr>
              <a:spLocks noEditPoints="1"/>
            </p:cNvSpPr>
            <p:nvPr/>
          </p:nvSpPr>
          <p:spPr bwMode="auto">
            <a:xfrm>
              <a:off x="2010452" y="1208739"/>
              <a:ext cx="630538" cy="633264"/>
            </a:xfrm>
            <a:custGeom>
              <a:avLst/>
              <a:gdLst>
                <a:gd name="T0" fmla="*/ 2028460221 w 98"/>
                <a:gd name="T1" fmla="*/ 0 h 98"/>
                <a:gd name="T2" fmla="*/ 2147483647 w 98"/>
                <a:gd name="T3" fmla="*/ 626336874 h 98"/>
                <a:gd name="T4" fmla="*/ 2147483647 w 98"/>
                <a:gd name="T5" fmla="*/ 2046037383 h 98"/>
                <a:gd name="T6" fmla="*/ 2147483647 w 98"/>
                <a:gd name="T7" fmla="*/ 2147483647 h 98"/>
                <a:gd name="T8" fmla="*/ 2028460221 w 98"/>
                <a:gd name="T9" fmla="*/ 2147483647 h 98"/>
                <a:gd name="T10" fmla="*/ 620957691 w 98"/>
                <a:gd name="T11" fmla="*/ 2147483647 h 98"/>
                <a:gd name="T12" fmla="*/ 0 w 98"/>
                <a:gd name="T13" fmla="*/ 2046037383 h 98"/>
                <a:gd name="T14" fmla="*/ 620957691 w 98"/>
                <a:gd name="T15" fmla="*/ 626336874 h 98"/>
                <a:gd name="T16" fmla="*/ 2028460221 w 98"/>
                <a:gd name="T17" fmla="*/ 0 h 98"/>
                <a:gd name="T18" fmla="*/ 2147483647 w 98"/>
                <a:gd name="T19" fmla="*/ 1962524104 h 98"/>
                <a:gd name="T20" fmla="*/ 2147483647 w 98"/>
                <a:gd name="T21" fmla="*/ 1879010824 h 98"/>
                <a:gd name="T22" fmla="*/ 2147483647 w 98"/>
                <a:gd name="T23" fmla="*/ 1002140372 h 98"/>
                <a:gd name="T24" fmla="*/ 2147483647 w 98"/>
                <a:gd name="T25" fmla="*/ 918627092 h 98"/>
                <a:gd name="T26" fmla="*/ 2069856958 w 98"/>
                <a:gd name="T27" fmla="*/ 1795504007 h 98"/>
                <a:gd name="T28" fmla="*/ 1904270010 w 98"/>
                <a:gd name="T29" fmla="*/ 1837260647 h 98"/>
                <a:gd name="T30" fmla="*/ 1738683062 w 98"/>
                <a:gd name="T31" fmla="*/ 2147483647 h 98"/>
                <a:gd name="T32" fmla="*/ 2111253695 w 98"/>
                <a:gd name="T33" fmla="*/ 2147483647 h 98"/>
                <a:gd name="T34" fmla="*/ 2147483647 w 98"/>
                <a:gd name="T35" fmla="*/ 2147483647 h 98"/>
                <a:gd name="T36" fmla="*/ 2147483647 w 98"/>
                <a:gd name="T37" fmla="*/ 2147483647 h 98"/>
                <a:gd name="T38" fmla="*/ 2147483647 w 98"/>
                <a:gd name="T39" fmla="*/ 2147483647 h 98"/>
                <a:gd name="T40" fmla="*/ 2147483647 w 98"/>
                <a:gd name="T41" fmla="*/ 2087794023 h 98"/>
                <a:gd name="T42" fmla="*/ 2147483647 w 98"/>
                <a:gd name="T43" fmla="*/ 1962524104 h 98"/>
                <a:gd name="T44" fmla="*/ 2147483647 w 98"/>
                <a:gd name="T45" fmla="*/ 1002140372 h 98"/>
                <a:gd name="T46" fmla="*/ 2028460221 w 98"/>
                <a:gd name="T47" fmla="*/ 584580234 h 98"/>
                <a:gd name="T48" fmla="*/ 993528525 w 98"/>
                <a:gd name="T49" fmla="*/ 1002140372 h 98"/>
                <a:gd name="T50" fmla="*/ 538164216 w 98"/>
                <a:gd name="T51" fmla="*/ 2046037383 h 98"/>
                <a:gd name="T52" fmla="*/ 993528525 w 98"/>
                <a:gd name="T53" fmla="*/ 2147483647 h 98"/>
                <a:gd name="T54" fmla="*/ 2028460221 w 98"/>
                <a:gd name="T55" fmla="*/ 2147483647 h 98"/>
                <a:gd name="T56" fmla="*/ 2147483647 w 98"/>
                <a:gd name="T57" fmla="*/ 2147483647 h 98"/>
                <a:gd name="T58" fmla="*/ 2147483647 w 98"/>
                <a:gd name="T59" fmla="*/ 2046037383 h 98"/>
                <a:gd name="T60" fmla="*/ 2147483647 w 98"/>
                <a:gd name="T61" fmla="*/ 1002140372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8"/>
                <a:gd name="T94" fmla="*/ 0 h 98"/>
                <a:gd name="T95" fmla="*/ 98 w 98"/>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8" h="98">
                  <a:moveTo>
                    <a:pt x="49" y="0"/>
                  </a:moveTo>
                  <a:cubicBezTo>
                    <a:pt x="62" y="0"/>
                    <a:pt x="75" y="6"/>
                    <a:pt x="83" y="15"/>
                  </a:cubicBezTo>
                  <a:cubicBezTo>
                    <a:pt x="92" y="23"/>
                    <a:pt x="98" y="36"/>
                    <a:pt x="98" y="49"/>
                  </a:cubicBezTo>
                  <a:cubicBezTo>
                    <a:pt x="98" y="62"/>
                    <a:pt x="92" y="75"/>
                    <a:pt x="83" y="83"/>
                  </a:cubicBezTo>
                  <a:cubicBezTo>
                    <a:pt x="75" y="92"/>
                    <a:pt x="62" y="98"/>
                    <a:pt x="49" y="98"/>
                  </a:cubicBezTo>
                  <a:cubicBezTo>
                    <a:pt x="36" y="98"/>
                    <a:pt x="23" y="92"/>
                    <a:pt x="15" y="83"/>
                  </a:cubicBezTo>
                  <a:cubicBezTo>
                    <a:pt x="6" y="75"/>
                    <a:pt x="0" y="62"/>
                    <a:pt x="0" y="49"/>
                  </a:cubicBezTo>
                  <a:cubicBezTo>
                    <a:pt x="0" y="36"/>
                    <a:pt x="6" y="23"/>
                    <a:pt x="15" y="15"/>
                  </a:cubicBezTo>
                  <a:cubicBezTo>
                    <a:pt x="23" y="6"/>
                    <a:pt x="36" y="0"/>
                    <a:pt x="49" y="0"/>
                  </a:cubicBezTo>
                  <a:close/>
                  <a:moveTo>
                    <a:pt x="55" y="47"/>
                  </a:moveTo>
                  <a:cubicBezTo>
                    <a:pt x="55" y="46"/>
                    <a:pt x="54" y="46"/>
                    <a:pt x="54" y="45"/>
                  </a:cubicBezTo>
                  <a:cubicBezTo>
                    <a:pt x="59" y="39"/>
                    <a:pt x="64" y="32"/>
                    <a:pt x="69" y="24"/>
                  </a:cubicBezTo>
                  <a:cubicBezTo>
                    <a:pt x="68" y="23"/>
                    <a:pt x="67" y="22"/>
                    <a:pt x="65" y="22"/>
                  </a:cubicBezTo>
                  <a:cubicBezTo>
                    <a:pt x="59" y="28"/>
                    <a:pt x="54" y="35"/>
                    <a:pt x="50" y="43"/>
                  </a:cubicBezTo>
                  <a:cubicBezTo>
                    <a:pt x="49" y="43"/>
                    <a:pt x="47" y="43"/>
                    <a:pt x="46" y="44"/>
                  </a:cubicBezTo>
                  <a:cubicBezTo>
                    <a:pt x="42" y="45"/>
                    <a:pt x="41" y="49"/>
                    <a:pt x="42" y="53"/>
                  </a:cubicBezTo>
                  <a:cubicBezTo>
                    <a:pt x="44" y="56"/>
                    <a:pt x="48" y="58"/>
                    <a:pt x="51" y="57"/>
                  </a:cubicBezTo>
                  <a:cubicBezTo>
                    <a:pt x="52" y="56"/>
                    <a:pt x="52" y="56"/>
                    <a:pt x="53" y="56"/>
                  </a:cubicBezTo>
                  <a:cubicBezTo>
                    <a:pt x="58" y="58"/>
                    <a:pt x="64" y="60"/>
                    <a:pt x="70" y="61"/>
                  </a:cubicBezTo>
                  <a:cubicBezTo>
                    <a:pt x="70" y="60"/>
                    <a:pt x="71" y="58"/>
                    <a:pt x="71" y="57"/>
                  </a:cubicBezTo>
                  <a:cubicBezTo>
                    <a:pt x="66" y="54"/>
                    <a:pt x="61" y="52"/>
                    <a:pt x="56" y="50"/>
                  </a:cubicBezTo>
                  <a:cubicBezTo>
                    <a:pt x="56" y="49"/>
                    <a:pt x="56" y="48"/>
                    <a:pt x="55" y="47"/>
                  </a:cubicBezTo>
                  <a:close/>
                  <a:moveTo>
                    <a:pt x="74" y="24"/>
                  </a:moveTo>
                  <a:cubicBezTo>
                    <a:pt x="68" y="18"/>
                    <a:pt x="59" y="14"/>
                    <a:pt x="49" y="14"/>
                  </a:cubicBezTo>
                  <a:cubicBezTo>
                    <a:pt x="39" y="14"/>
                    <a:pt x="30" y="18"/>
                    <a:pt x="24" y="24"/>
                  </a:cubicBezTo>
                  <a:cubicBezTo>
                    <a:pt x="17" y="30"/>
                    <a:pt x="13" y="39"/>
                    <a:pt x="13" y="49"/>
                  </a:cubicBezTo>
                  <a:cubicBezTo>
                    <a:pt x="13" y="59"/>
                    <a:pt x="17" y="68"/>
                    <a:pt x="24" y="74"/>
                  </a:cubicBezTo>
                  <a:cubicBezTo>
                    <a:pt x="30" y="81"/>
                    <a:pt x="39" y="85"/>
                    <a:pt x="49" y="85"/>
                  </a:cubicBezTo>
                  <a:cubicBezTo>
                    <a:pt x="59" y="85"/>
                    <a:pt x="68" y="81"/>
                    <a:pt x="74" y="74"/>
                  </a:cubicBezTo>
                  <a:cubicBezTo>
                    <a:pt x="80" y="68"/>
                    <a:pt x="84" y="59"/>
                    <a:pt x="84" y="49"/>
                  </a:cubicBezTo>
                  <a:cubicBezTo>
                    <a:pt x="84" y="39"/>
                    <a:pt x="80" y="30"/>
                    <a:pt x="74" y="24"/>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55" name="Freeform 104"/>
            <p:cNvSpPr>
              <a:spLocks noEditPoints="1"/>
            </p:cNvSpPr>
            <p:nvPr/>
          </p:nvSpPr>
          <p:spPr bwMode="auto">
            <a:xfrm>
              <a:off x="1980887" y="4093457"/>
              <a:ext cx="429554" cy="519240"/>
            </a:xfrm>
            <a:custGeom>
              <a:avLst/>
              <a:gdLst>
                <a:gd name="T0" fmla="*/ 0 w 77"/>
                <a:gd name="T1" fmla="*/ 2147483647 h 93"/>
                <a:gd name="T2" fmla="*/ 933632808 w 77"/>
                <a:gd name="T3" fmla="*/ 623450880 h 93"/>
                <a:gd name="T4" fmla="*/ 1182601092 w 77"/>
                <a:gd name="T5" fmla="*/ 810483474 h 93"/>
                <a:gd name="T6" fmla="*/ 1213718641 w 77"/>
                <a:gd name="T7" fmla="*/ 841654613 h 93"/>
                <a:gd name="T8" fmla="*/ 1213718641 w 77"/>
                <a:gd name="T9" fmla="*/ 841654613 h 93"/>
                <a:gd name="T10" fmla="*/ 1244841769 w 77"/>
                <a:gd name="T11" fmla="*/ 841654613 h 93"/>
                <a:gd name="T12" fmla="*/ 1244841769 w 77"/>
                <a:gd name="T13" fmla="*/ 872825753 h 93"/>
                <a:gd name="T14" fmla="*/ 1244841769 w 77"/>
                <a:gd name="T15" fmla="*/ 872825753 h 93"/>
                <a:gd name="T16" fmla="*/ 1275964896 w 77"/>
                <a:gd name="T17" fmla="*/ 872825753 h 93"/>
                <a:gd name="T18" fmla="*/ 1275964896 w 77"/>
                <a:gd name="T19" fmla="*/ 904002476 h 93"/>
                <a:gd name="T20" fmla="*/ 1307082445 w 77"/>
                <a:gd name="T21" fmla="*/ 904002476 h 93"/>
                <a:gd name="T22" fmla="*/ 1307082445 w 77"/>
                <a:gd name="T23" fmla="*/ 904002476 h 93"/>
                <a:gd name="T24" fmla="*/ 1338205572 w 77"/>
                <a:gd name="T25" fmla="*/ 904002476 h 93"/>
                <a:gd name="T26" fmla="*/ 1338205572 w 77"/>
                <a:gd name="T27" fmla="*/ 935173615 h 93"/>
                <a:gd name="T28" fmla="*/ 1338205572 w 77"/>
                <a:gd name="T29" fmla="*/ 935173615 h 93"/>
                <a:gd name="T30" fmla="*/ 1493810401 w 77"/>
                <a:gd name="T31" fmla="*/ 1028687033 h 93"/>
                <a:gd name="T32" fmla="*/ 1493810401 w 77"/>
                <a:gd name="T33" fmla="*/ 1028687033 h 93"/>
                <a:gd name="T34" fmla="*/ 1524933529 w 77"/>
                <a:gd name="T35" fmla="*/ 1059863756 h 93"/>
                <a:gd name="T36" fmla="*/ 1524933529 w 77"/>
                <a:gd name="T37" fmla="*/ 1059863756 h 93"/>
                <a:gd name="T38" fmla="*/ 1556051078 w 77"/>
                <a:gd name="T39" fmla="*/ 1059863756 h 93"/>
                <a:gd name="T40" fmla="*/ 1556051078 w 77"/>
                <a:gd name="T41" fmla="*/ 1091034895 h 93"/>
                <a:gd name="T42" fmla="*/ 1556051078 w 77"/>
                <a:gd name="T43" fmla="*/ 1091034895 h 93"/>
                <a:gd name="T44" fmla="*/ 1587174205 w 77"/>
                <a:gd name="T45" fmla="*/ 1091034895 h 93"/>
                <a:gd name="T46" fmla="*/ 1587174205 w 77"/>
                <a:gd name="T47" fmla="*/ 1122206035 h 93"/>
                <a:gd name="T48" fmla="*/ 1618291754 w 77"/>
                <a:gd name="T49" fmla="*/ 1122206035 h 93"/>
                <a:gd name="T50" fmla="*/ 1618291754 w 77"/>
                <a:gd name="T51" fmla="*/ 1122206035 h 93"/>
                <a:gd name="T52" fmla="*/ 1649414882 w 77"/>
                <a:gd name="T53" fmla="*/ 1153377174 h 93"/>
                <a:gd name="T54" fmla="*/ 1649414882 w 77"/>
                <a:gd name="T55" fmla="*/ 1153377174 h 93"/>
                <a:gd name="T56" fmla="*/ 1493810401 w 77"/>
                <a:gd name="T57" fmla="*/ 2147483647 h 93"/>
                <a:gd name="T58" fmla="*/ 217845244 w 77"/>
                <a:gd name="T59" fmla="*/ 2147483647 h 93"/>
                <a:gd name="T60" fmla="*/ 1089237288 w 77"/>
                <a:gd name="T61" fmla="*/ 1995031788 h 93"/>
                <a:gd name="T62" fmla="*/ 591300546 w 77"/>
                <a:gd name="T63" fmla="*/ 1652138087 h 93"/>
                <a:gd name="T64" fmla="*/ 93363847 w 77"/>
                <a:gd name="T65" fmla="*/ 2147483647 h 93"/>
                <a:gd name="T66" fmla="*/ 2147483647 w 77"/>
                <a:gd name="T67" fmla="*/ 2147483647 h 93"/>
                <a:gd name="T68" fmla="*/ 1680538009 w 77"/>
                <a:gd name="T69" fmla="*/ 2147483647 h 93"/>
                <a:gd name="T70" fmla="*/ 2147351450 w 77"/>
                <a:gd name="T71" fmla="*/ 1309238455 h 93"/>
                <a:gd name="T72" fmla="*/ 1058114161 w 77"/>
                <a:gd name="T73" fmla="*/ 0 h 93"/>
                <a:gd name="T74" fmla="*/ 2147351450 w 77"/>
                <a:gd name="T75" fmla="*/ 1309238455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56" name="Freeform 76"/>
            <p:cNvSpPr>
              <a:spLocks noEditPoints="1"/>
            </p:cNvSpPr>
            <p:nvPr/>
          </p:nvSpPr>
          <p:spPr bwMode="auto">
            <a:xfrm>
              <a:off x="2947539" y="5162549"/>
              <a:ext cx="479485" cy="375125"/>
            </a:xfrm>
            <a:custGeom>
              <a:avLst/>
              <a:gdLst>
                <a:gd name="T0" fmla="*/ 2147483647 w 72"/>
                <a:gd name="T1" fmla="*/ 1570521091 h 56"/>
                <a:gd name="T2" fmla="*/ 1374823178 w 72"/>
                <a:gd name="T3" fmla="*/ 1929495941 h 56"/>
                <a:gd name="T4" fmla="*/ 1374823178 w 72"/>
                <a:gd name="T5" fmla="*/ 2147483647 h 56"/>
                <a:gd name="T6" fmla="*/ 2147483647 w 72"/>
                <a:gd name="T7" fmla="*/ 1974370257 h 56"/>
                <a:gd name="T8" fmla="*/ 2147483647 w 72"/>
                <a:gd name="T9" fmla="*/ 2108986506 h 56"/>
                <a:gd name="T10" fmla="*/ 1330470835 w 72"/>
                <a:gd name="T11" fmla="*/ 2147483647 h 56"/>
                <a:gd name="T12" fmla="*/ 1286125150 w 72"/>
                <a:gd name="T13" fmla="*/ 2147483647 h 56"/>
                <a:gd name="T14" fmla="*/ 88698054 w 72"/>
                <a:gd name="T15" fmla="*/ 1750011656 h 56"/>
                <a:gd name="T16" fmla="*/ 88698054 w 72"/>
                <a:gd name="T17" fmla="*/ 1301288593 h 56"/>
                <a:gd name="T18" fmla="*/ 221748504 w 72"/>
                <a:gd name="T19" fmla="*/ 1256420976 h 56"/>
                <a:gd name="T20" fmla="*/ 221748504 w 72"/>
                <a:gd name="T21" fmla="*/ 1301288593 h 56"/>
                <a:gd name="T22" fmla="*/ 1773968050 w 72"/>
                <a:gd name="T23" fmla="*/ 1660263024 h 56"/>
                <a:gd name="T24" fmla="*/ 1773968050 w 72"/>
                <a:gd name="T25" fmla="*/ 1480779158 h 56"/>
                <a:gd name="T26" fmla="*/ 1773968050 w 72"/>
                <a:gd name="T27" fmla="*/ 1301288593 h 56"/>
                <a:gd name="T28" fmla="*/ 221748504 w 72"/>
                <a:gd name="T29" fmla="*/ 987188478 h 56"/>
                <a:gd name="T30" fmla="*/ 221748504 w 72"/>
                <a:gd name="T31" fmla="*/ 852572019 h 56"/>
                <a:gd name="T32" fmla="*/ 221748504 w 72"/>
                <a:gd name="T33" fmla="*/ 852572019 h 56"/>
                <a:gd name="T34" fmla="*/ 221748504 w 72"/>
                <a:gd name="T35" fmla="*/ 852572019 h 56"/>
                <a:gd name="T36" fmla="*/ 221748504 w 72"/>
                <a:gd name="T37" fmla="*/ 852572019 h 56"/>
                <a:gd name="T38" fmla="*/ 310446531 w 72"/>
                <a:gd name="T39" fmla="*/ 807697704 h 56"/>
                <a:gd name="T40" fmla="*/ 310446531 w 72"/>
                <a:gd name="T41" fmla="*/ 717955770 h 56"/>
                <a:gd name="T42" fmla="*/ 1773968050 w 72"/>
                <a:gd name="T43" fmla="*/ 1076930411 h 56"/>
                <a:gd name="T44" fmla="*/ 1773968050 w 72"/>
                <a:gd name="T45" fmla="*/ 942314162 h 56"/>
                <a:gd name="T46" fmla="*/ 1773968050 w 72"/>
                <a:gd name="T47" fmla="*/ 762823388 h 56"/>
                <a:gd name="T48" fmla="*/ 310446531 w 72"/>
                <a:gd name="T49" fmla="*/ 403848852 h 56"/>
                <a:gd name="T50" fmla="*/ 310446531 w 72"/>
                <a:gd name="T51" fmla="*/ 269232603 h 56"/>
                <a:gd name="T52" fmla="*/ 1463521206 w 72"/>
                <a:gd name="T53" fmla="*/ 0 h 56"/>
                <a:gd name="T54" fmla="*/ 2147483647 w 72"/>
                <a:gd name="T55" fmla="*/ 269232603 h 56"/>
                <a:gd name="T56" fmla="*/ 2147483647 w 72"/>
                <a:gd name="T57" fmla="*/ 628207139 h 56"/>
                <a:gd name="T58" fmla="*/ 2147483647 w 72"/>
                <a:gd name="T59" fmla="*/ 673081455 h 56"/>
                <a:gd name="T60" fmla="*/ 2147483647 w 72"/>
                <a:gd name="T61" fmla="*/ 717955770 h 56"/>
                <a:gd name="T62" fmla="*/ 2147483647 w 72"/>
                <a:gd name="T63" fmla="*/ 1121804727 h 56"/>
                <a:gd name="T64" fmla="*/ 2147483647 w 72"/>
                <a:gd name="T65" fmla="*/ 1301288593 h 56"/>
                <a:gd name="T66" fmla="*/ 2147483647 w 72"/>
                <a:gd name="T67" fmla="*/ 1480779158 h 56"/>
                <a:gd name="T68" fmla="*/ 2147483647 w 72"/>
                <a:gd name="T69" fmla="*/ 1570521091 h 56"/>
                <a:gd name="T70" fmla="*/ 1463521206 w 72"/>
                <a:gd name="T71" fmla="*/ 2147483647 h 56"/>
                <a:gd name="T72" fmla="*/ 1463521206 w 72"/>
                <a:gd name="T73" fmla="*/ 2147483647 h 56"/>
                <a:gd name="T74" fmla="*/ 2147483647 w 72"/>
                <a:gd name="T75" fmla="*/ 1929495941 h 56"/>
                <a:gd name="T76" fmla="*/ 2147483647 w 72"/>
                <a:gd name="T77" fmla="*/ 1884628324 h 56"/>
                <a:gd name="T78" fmla="*/ 1463521206 w 72"/>
                <a:gd name="T79" fmla="*/ 2147483647 h 56"/>
                <a:gd name="T80" fmla="*/ 1463521206 w 72"/>
                <a:gd name="T81" fmla="*/ 2108986506 h 56"/>
                <a:gd name="T82" fmla="*/ 1463521206 w 72"/>
                <a:gd name="T83" fmla="*/ 2147483647 h 56"/>
                <a:gd name="T84" fmla="*/ 2147483647 w 72"/>
                <a:gd name="T85" fmla="*/ 1794879692 h 56"/>
                <a:gd name="T86" fmla="*/ 2147483647 w 72"/>
                <a:gd name="T87" fmla="*/ 1750011656 h 56"/>
                <a:gd name="T88" fmla="*/ 1463521206 w 72"/>
                <a:gd name="T89" fmla="*/ 2108986506 h 56"/>
                <a:gd name="T90" fmla="*/ 1419168862 w 72"/>
                <a:gd name="T91" fmla="*/ 2019244573 h 56"/>
                <a:gd name="T92" fmla="*/ 1463521206 w 72"/>
                <a:gd name="T93" fmla="*/ 2064112190 h 56"/>
                <a:gd name="T94" fmla="*/ 2147483647 w 72"/>
                <a:gd name="T95" fmla="*/ 1705137340 h 56"/>
                <a:gd name="T96" fmla="*/ 2147483647 w 72"/>
                <a:gd name="T97" fmla="*/ 1660263024 h 56"/>
                <a:gd name="T98" fmla="*/ 1419168862 w 72"/>
                <a:gd name="T99" fmla="*/ 2019244573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6"/>
                <a:gd name="T152" fmla="*/ 72 w 72"/>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6">
                  <a:moveTo>
                    <a:pt x="72" y="35"/>
                  </a:moveTo>
                  <a:cubicBezTo>
                    <a:pt x="31" y="43"/>
                    <a:pt x="31" y="43"/>
                    <a:pt x="31" y="43"/>
                  </a:cubicBezTo>
                  <a:cubicBezTo>
                    <a:pt x="30" y="47"/>
                    <a:pt x="30" y="50"/>
                    <a:pt x="31" y="53"/>
                  </a:cubicBezTo>
                  <a:cubicBezTo>
                    <a:pt x="71" y="44"/>
                    <a:pt x="71" y="44"/>
                    <a:pt x="71" y="44"/>
                  </a:cubicBezTo>
                  <a:cubicBezTo>
                    <a:pt x="72" y="47"/>
                    <a:pt x="72" y="47"/>
                    <a:pt x="72" y="47"/>
                  </a:cubicBezTo>
                  <a:cubicBezTo>
                    <a:pt x="30" y="56"/>
                    <a:pt x="30" y="56"/>
                    <a:pt x="30" y="56"/>
                  </a:cubicBezTo>
                  <a:cubicBezTo>
                    <a:pt x="29" y="56"/>
                    <a:pt x="29" y="56"/>
                    <a:pt x="29" y="56"/>
                  </a:cubicBezTo>
                  <a:cubicBezTo>
                    <a:pt x="2" y="39"/>
                    <a:pt x="2" y="39"/>
                    <a:pt x="2" y="39"/>
                  </a:cubicBezTo>
                  <a:cubicBezTo>
                    <a:pt x="1" y="36"/>
                    <a:pt x="0" y="32"/>
                    <a:pt x="2" y="29"/>
                  </a:cubicBezTo>
                  <a:cubicBezTo>
                    <a:pt x="5" y="28"/>
                    <a:pt x="5" y="28"/>
                    <a:pt x="5" y="28"/>
                  </a:cubicBezTo>
                  <a:cubicBezTo>
                    <a:pt x="5" y="29"/>
                    <a:pt x="5" y="29"/>
                    <a:pt x="5" y="29"/>
                  </a:cubicBezTo>
                  <a:cubicBezTo>
                    <a:pt x="40" y="37"/>
                    <a:pt x="40" y="37"/>
                    <a:pt x="40" y="37"/>
                  </a:cubicBezTo>
                  <a:cubicBezTo>
                    <a:pt x="40" y="36"/>
                    <a:pt x="40" y="34"/>
                    <a:pt x="40" y="33"/>
                  </a:cubicBezTo>
                  <a:cubicBezTo>
                    <a:pt x="40" y="32"/>
                    <a:pt x="40" y="30"/>
                    <a:pt x="40" y="29"/>
                  </a:cubicBezTo>
                  <a:cubicBezTo>
                    <a:pt x="5" y="22"/>
                    <a:pt x="5" y="22"/>
                    <a:pt x="5" y="22"/>
                  </a:cubicBezTo>
                  <a:cubicBezTo>
                    <a:pt x="5" y="19"/>
                    <a:pt x="5" y="19"/>
                    <a:pt x="5" y="19"/>
                  </a:cubicBezTo>
                  <a:cubicBezTo>
                    <a:pt x="5" y="19"/>
                    <a:pt x="5" y="19"/>
                    <a:pt x="5" y="19"/>
                  </a:cubicBezTo>
                  <a:cubicBezTo>
                    <a:pt x="5" y="19"/>
                    <a:pt x="5" y="19"/>
                    <a:pt x="5" y="19"/>
                  </a:cubicBezTo>
                  <a:cubicBezTo>
                    <a:pt x="5" y="19"/>
                    <a:pt x="5" y="19"/>
                    <a:pt x="5" y="19"/>
                  </a:cubicBezTo>
                  <a:cubicBezTo>
                    <a:pt x="7" y="18"/>
                    <a:pt x="7" y="18"/>
                    <a:pt x="7" y="18"/>
                  </a:cubicBezTo>
                  <a:cubicBezTo>
                    <a:pt x="7" y="16"/>
                    <a:pt x="7" y="16"/>
                    <a:pt x="7" y="16"/>
                  </a:cubicBezTo>
                  <a:cubicBezTo>
                    <a:pt x="40" y="24"/>
                    <a:pt x="40" y="24"/>
                    <a:pt x="40" y="24"/>
                  </a:cubicBezTo>
                  <a:cubicBezTo>
                    <a:pt x="40" y="23"/>
                    <a:pt x="40" y="22"/>
                    <a:pt x="40" y="21"/>
                  </a:cubicBezTo>
                  <a:cubicBezTo>
                    <a:pt x="40" y="19"/>
                    <a:pt x="40" y="18"/>
                    <a:pt x="40" y="17"/>
                  </a:cubicBezTo>
                  <a:cubicBezTo>
                    <a:pt x="7" y="9"/>
                    <a:pt x="7" y="9"/>
                    <a:pt x="7" y="9"/>
                  </a:cubicBezTo>
                  <a:cubicBezTo>
                    <a:pt x="7" y="6"/>
                    <a:pt x="7" y="6"/>
                    <a:pt x="7" y="6"/>
                  </a:cubicBezTo>
                  <a:cubicBezTo>
                    <a:pt x="33" y="0"/>
                    <a:pt x="33" y="0"/>
                    <a:pt x="33" y="0"/>
                  </a:cubicBezTo>
                  <a:cubicBezTo>
                    <a:pt x="63" y="6"/>
                    <a:pt x="63" y="6"/>
                    <a:pt x="63" y="6"/>
                  </a:cubicBezTo>
                  <a:cubicBezTo>
                    <a:pt x="64" y="9"/>
                    <a:pt x="64" y="11"/>
                    <a:pt x="63" y="14"/>
                  </a:cubicBezTo>
                  <a:cubicBezTo>
                    <a:pt x="60" y="15"/>
                    <a:pt x="60" y="15"/>
                    <a:pt x="60" y="15"/>
                  </a:cubicBezTo>
                  <a:cubicBezTo>
                    <a:pt x="64" y="16"/>
                    <a:pt x="64" y="16"/>
                    <a:pt x="64" y="16"/>
                  </a:cubicBezTo>
                  <a:cubicBezTo>
                    <a:pt x="66" y="19"/>
                    <a:pt x="66" y="22"/>
                    <a:pt x="64" y="25"/>
                  </a:cubicBezTo>
                  <a:cubicBezTo>
                    <a:pt x="58" y="29"/>
                    <a:pt x="58" y="29"/>
                    <a:pt x="58" y="29"/>
                  </a:cubicBezTo>
                  <a:cubicBezTo>
                    <a:pt x="72" y="33"/>
                    <a:pt x="72" y="33"/>
                    <a:pt x="72" y="33"/>
                  </a:cubicBezTo>
                  <a:cubicBezTo>
                    <a:pt x="72" y="35"/>
                    <a:pt x="72" y="35"/>
                    <a:pt x="72" y="35"/>
                  </a:cubicBezTo>
                  <a:close/>
                  <a:moveTo>
                    <a:pt x="33" y="50"/>
                  </a:moveTo>
                  <a:cubicBezTo>
                    <a:pt x="33" y="50"/>
                    <a:pt x="33" y="50"/>
                    <a:pt x="33" y="50"/>
                  </a:cubicBezTo>
                  <a:cubicBezTo>
                    <a:pt x="70" y="43"/>
                    <a:pt x="70" y="43"/>
                    <a:pt x="70" y="43"/>
                  </a:cubicBezTo>
                  <a:cubicBezTo>
                    <a:pt x="70" y="42"/>
                    <a:pt x="70" y="42"/>
                    <a:pt x="70" y="42"/>
                  </a:cubicBezTo>
                  <a:cubicBezTo>
                    <a:pt x="33" y="50"/>
                    <a:pt x="33" y="50"/>
                    <a:pt x="33" y="50"/>
                  </a:cubicBezTo>
                  <a:close/>
                  <a:moveTo>
                    <a:pt x="33" y="47"/>
                  </a:moveTo>
                  <a:cubicBezTo>
                    <a:pt x="33" y="48"/>
                    <a:pt x="33" y="48"/>
                    <a:pt x="33" y="48"/>
                  </a:cubicBezTo>
                  <a:cubicBezTo>
                    <a:pt x="70" y="40"/>
                    <a:pt x="70" y="40"/>
                    <a:pt x="70" y="40"/>
                  </a:cubicBezTo>
                  <a:cubicBezTo>
                    <a:pt x="70" y="39"/>
                    <a:pt x="70" y="39"/>
                    <a:pt x="70" y="39"/>
                  </a:cubicBezTo>
                  <a:cubicBezTo>
                    <a:pt x="33" y="47"/>
                    <a:pt x="33" y="47"/>
                    <a:pt x="33" y="47"/>
                  </a:cubicBezTo>
                  <a:close/>
                  <a:moveTo>
                    <a:pt x="32" y="45"/>
                  </a:moveTo>
                  <a:cubicBezTo>
                    <a:pt x="33" y="46"/>
                    <a:pt x="33" y="46"/>
                    <a:pt x="33" y="46"/>
                  </a:cubicBezTo>
                  <a:cubicBezTo>
                    <a:pt x="70" y="38"/>
                    <a:pt x="70" y="38"/>
                    <a:pt x="70" y="38"/>
                  </a:cubicBezTo>
                  <a:cubicBezTo>
                    <a:pt x="70" y="37"/>
                    <a:pt x="70" y="37"/>
                    <a:pt x="70" y="37"/>
                  </a:cubicBezTo>
                  <a:lnTo>
                    <a:pt x="32" y="4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grpSp>
        <p:nvGrpSpPr>
          <p:cNvPr id="57" name="组合 35"/>
          <p:cNvGrpSpPr/>
          <p:nvPr/>
        </p:nvGrpSpPr>
        <p:grpSpPr bwMode="auto">
          <a:xfrm>
            <a:off x="7304370" y="1505083"/>
            <a:ext cx="4370312" cy="1539476"/>
            <a:chOff x="1279124" y="0"/>
            <a:chExt cx="4115931" cy="1450585"/>
          </a:xfrm>
        </p:grpSpPr>
        <p:sp>
          <p:nvSpPr>
            <p:cNvPr id="58" name="矩形 17"/>
            <p:cNvSpPr>
              <a:spLocks noChangeArrowheads="1"/>
            </p:cNvSpPr>
            <p:nvPr/>
          </p:nvSpPr>
          <p:spPr bwMode="auto">
            <a:xfrm>
              <a:off x="1386426" y="426346"/>
              <a:ext cx="3679704" cy="5743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1900">
                <a:solidFill>
                  <a:srgbClr val="FFFFFF"/>
                </a:solidFill>
              </a:endParaRPr>
            </a:p>
          </p:txBody>
        </p:sp>
        <p:sp>
          <p:nvSpPr>
            <p:cNvPr id="59" name="文本框 26"/>
            <p:cNvSpPr txBox="1">
              <a:spLocks noChangeArrowheads="1"/>
            </p:cNvSpPr>
            <p:nvPr/>
          </p:nvSpPr>
          <p:spPr bwMode="auto">
            <a:xfrm>
              <a:off x="1634734" y="0"/>
              <a:ext cx="1442063" cy="39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defTabSz="1624965"/>
              <a:r>
                <a:rPr lang="zh-CN" altLang="en-US" sz="21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请输入文字</a:t>
              </a:r>
            </a:p>
          </p:txBody>
        </p:sp>
        <p:sp>
          <p:nvSpPr>
            <p:cNvPr id="60" name="矩形 27"/>
            <p:cNvSpPr>
              <a:spLocks noChangeArrowheads="1"/>
            </p:cNvSpPr>
            <p:nvPr/>
          </p:nvSpPr>
          <p:spPr bwMode="auto">
            <a:xfrm>
              <a:off x="1279124" y="515319"/>
              <a:ext cx="4115931" cy="93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nSpc>
                  <a:spcPct val="130000"/>
                </a:lnSpc>
              </a:pPr>
              <a:r>
                <a:rPr lang="zh-CN" altLang="en-US" sz="1500" dirty="0">
                  <a:solidFill>
                    <a:schemeClr val="tx1">
                      <a:lumMod val="75000"/>
                      <a:lumOff val="25000"/>
                    </a:schemeClr>
                  </a:solidFill>
                  <a:latin typeface="+mn-ea"/>
                </a:rPr>
                <a:t>标题数字等都可以通过点击和重新输入进行更改，顶部“开始”面板中可以对字体、字号、颜色、行距等进行修改。</a:t>
              </a:r>
            </a:p>
          </p:txBody>
        </p:sp>
      </p:grpSp>
      <p:grpSp>
        <p:nvGrpSpPr>
          <p:cNvPr id="61" name="组合 37"/>
          <p:cNvGrpSpPr/>
          <p:nvPr/>
        </p:nvGrpSpPr>
        <p:grpSpPr bwMode="auto">
          <a:xfrm>
            <a:off x="7706955" y="4003428"/>
            <a:ext cx="3967726" cy="1539476"/>
            <a:chOff x="237307" y="0"/>
            <a:chExt cx="4115931" cy="1450585"/>
          </a:xfrm>
        </p:grpSpPr>
        <p:sp>
          <p:nvSpPr>
            <p:cNvPr id="62" name="矩形 19"/>
            <p:cNvSpPr>
              <a:spLocks noChangeArrowheads="1"/>
            </p:cNvSpPr>
            <p:nvPr/>
          </p:nvSpPr>
          <p:spPr bwMode="auto">
            <a:xfrm>
              <a:off x="357651" y="419934"/>
              <a:ext cx="3421868" cy="57434"/>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1900">
                <a:solidFill>
                  <a:srgbClr val="FFFFFF"/>
                </a:solidFill>
              </a:endParaRPr>
            </a:p>
          </p:txBody>
        </p:sp>
        <p:sp>
          <p:nvSpPr>
            <p:cNvPr id="63" name="文本框 28"/>
            <p:cNvSpPr txBox="1">
              <a:spLocks noChangeArrowheads="1"/>
            </p:cNvSpPr>
            <p:nvPr/>
          </p:nvSpPr>
          <p:spPr bwMode="auto">
            <a:xfrm>
              <a:off x="519758" y="0"/>
              <a:ext cx="1588382" cy="39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defTabSz="1624965"/>
              <a:r>
                <a:rPr lang="zh-CN" altLang="en-US" sz="21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请输入文字</a:t>
              </a:r>
            </a:p>
          </p:txBody>
        </p:sp>
        <p:sp>
          <p:nvSpPr>
            <p:cNvPr id="64" name="矩形 29"/>
            <p:cNvSpPr>
              <a:spLocks noChangeArrowheads="1"/>
            </p:cNvSpPr>
            <p:nvPr/>
          </p:nvSpPr>
          <p:spPr bwMode="auto">
            <a:xfrm>
              <a:off x="237307" y="515319"/>
              <a:ext cx="4115931" cy="93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nSpc>
                  <a:spcPct val="130000"/>
                </a:lnSpc>
              </a:pPr>
              <a:r>
                <a:rPr lang="zh-CN" altLang="en-US" sz="1500" dirty="0">
                  <a:solidFill>
                    <a:schemeClr val="tx1">
                      <a:lumMod val="75000"/>
                      <a:lumOff val="25000"/>
                    </a:schemeClr>
                  </a:solidFill>
                  <a:latin typeface="+mn-ea"/>
                </a:rPr>
                <a:t>标题数字等都可以通过点击和重新输入进行更改，顶部“开始”面板中可以对字体、字号、颜色、行距等进行修改。</a:t>
              </a:r>
            </a:p>
          </p:txBody>
        </p:sp>
      </p:grpSp>
      <p:grpSp>
        <p:nvGrpSpPr>
          <p:cNvPr id="65" name="组合 36"/>
          <p:cNvGrpSpPr/>
          <p:nvPr/>
        </p:nvGrpSpPr>
        <p:grpSpPr bwMode="auto">
          <a:xfrm>
            <a:off x="380586" y="2449419"/>
            <a:ext cx="4020473" cy="1550172"/>
            <a:chOff x="329294" y="0"/>
            <a:chExt cx="3786636" cy="1460663"/>
          </a:xfrm>
        </p:grpSpPr>
        <p:sp>
          <p:nvSpPr>
            <p:cNvPr id="66" name="矩形 18"/>
            <p:cNvSpPr>
              <a:spLocks noChangeArrowheads="1"/>
            </p:cNvSpPr>
            <p:nvPr/>
          </p:nvSpPr>
          <p:spPr bwMode="auto">
            <a:xfrm>
              <a:off x="329295" y="464153"/>
              <a:ext cx="3779520" cy="45719"/>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1900">
                <a:solidFill>
                  <a:srgbClr val="FFFFFF"/>
                </a:solidFill>
              </a:endParaRPr>
            </a:p>
          </p:txBody>
        </p:sp>
        <p:sp>
          <p:nvSpPr>
            <p:cNvPr id="67" name="文本框 30"/>
            <p:cNvSpPr txBox="1">
              <a:spLocks noChangeArrowheads="1"/>
            </p:cNvSpPr>
            <p:nvPr/>
          </p:nvSpPr>
          <p:spPr bwMode="auto">
            <a:xfrm>
              <a:off x="2318222" y="0"/>
              <a:ext cx="1442132" cy="39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defTabSz="1624965"/>
              <a:r>
                <a:rPr lang="zh-CN" altLang="en-US" sz="21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请输入文字</a:t>
              </a:r>
            </a:p>
          </p:txBody>
        </p:sp>
        <p:sp>
          <p:nvSpPr>
            <p:cNvPr id="68" name="矩形 31"/>
            <p:cNvSpPr>
              <a:spLocks noChangeArrowheads="1"/>
            </p:cNvSpPr>
            <p:nvPr/>
          </p:nvSpPr>
          <p:spPr bwMode="auto">
            <a:xfrm>
              <a:off x="329294" y="515319"/>
              <a:ext cx="3786636" cy="94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nSpc>
                  <a:spcPct val="130000"/>
                </a:lnSpc>
              </a:pPr>
              <a:r>
                <a:rPr lang="zh-CN" altLang="en-US" sz="1500" dirty="0">
                  <a:solidFill>
                    <a:schemeClr val="tx1">
                      <a:lumMod val="75000"/>
                      <a:lumOff val="25000"/>
                    </a:schemeClr>
                  </a:solidFill>
                  <a:latin typeface="+mn-ea"/>
                </a:rPr>
                <a:t>标题数字等都可以通过点击和重新输入进行更改，顶部“开始”面板中可以对字体、字号、颜色、行距等进行修改。</a:t>
              </a:r>
            </a:p>
          </p:txBody>
        </p:sp>
      </p:grpSp>
      <p:grpSp>
        <p:nvGrpSpPr>
          <p:cNvPr id="69" name="组合 38"/>
          <p:cNvGrpSpPr/>
          <p:nvPr/>
        </p:nvGrpSpPr>
        <p:grpSpPr bwMode="auto">
          <a:xfrm>
            <a:off x="508096" y="4690685"/>
            <a:ext cx="4411403" cy="1539477"/>
            <a:chOff x="0" y="0"/>
            <a:chExt cx="4155304" cy="1450585"/>
          </a:xfrm>
        </p:grpSpPr>
        <p:sp>
          <p:nvSpPr>
            <p:cNvPr id="70" name="矩形 20"/>
            <p:cNvSpPr>
              <a:spLocks noChangeArrowheads="1"/>
            </p:cNvSpPr>
            <p:nvPr/>
          </p:nvSpPr>
          <p:spPr bwMode="auto">
            <a:xfrm>
              <a:off x="0" y="425308"/>
              <a:ext cx="3996806" cy="57434"/>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eaLnBrk="1" hangingPunct="1">
                <a:buFont typeface="Arial" panose="020B0604020202020204" pitchFamily="34" charset="0"/>
                <a:buNone/>
              </a:pPr>
              <a:endParaRPr lang="zh-CN" altLang="en-US" sz="1900">
                <a:solidFill>
                  <a:srgbClr val="FFFFFF"/>
                </a:solidFill>
              </a:endParaRPr>
            </a:p>
          </p:txBody>
        </p:sp>
        <p:sp>
          <p:nvSpPr>
            <p:cNvPr id="71" name="文本框 32"/>
            <p:cNvSpPr txBox="1">
              <a:spLocks noChangeArrowheads="1"/>
            </p:cNvSpPr>
            <p:nvPr/>
          </p:nvSpPr>
          <p:spPr bwMode="auto">
            <a:xfrm>
              <a:off x="2357515" y="0"/>
              <a:ext cx="1442297" cy="39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gn="ctr" defTabSz="1624965"/>
              <a:r>
                <a:rPr lang="zh-CN" altLang="en-US" sz="21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请输入文字</a:t>
              </a:r>
            </a:p>
          </p:txBody>
        </p:sp>
        <p:sp>
          <p:nvSpPr>
            <p:cNvPr id="72" name="矩形 33"/>
            <p:cNvSpPr>
              <a:spLocks noChangeArrowheads="1"/>
            </p:cNvSpPr>
            <p:nvPr/>
          </p:nvSpPr>
          <p:spPr bwMode="auto">
            <a:xfrm>
              <a:off x="39372" y="515319"/>
              <a:ext cx="4115932" cy="93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pPr>
                <a:lnSpc>
                  <a:spcPct val="130000"/>
                </a:lnSpc>
              </a:pPr>
              <a:r>
                <a:rPr lang="zh-CN" altLang="en-US" sz="1500" dirty="0">
                  <a:solidFill>
                    <a:schemeClr val="tx1">
                      <a:lumMod val="75000"/>
                      <a:lumOff val="25000"/>
                    </a:schemeClr>
                  </a:solidFill>
                  <a:latin typeface="+mn-ea"/>
                </a:rPr>
                <a:t>标题数字等都可以通过点击和重新输入进行更改，顶部“开始”面板中可以对字体、字号、颜色、行距等进行修改。</a:t>
              </a: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500"/>
                                        <p:tgtEl>
                                          <p:spTgt spid="5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500"/>
                                        <p:tgtEl>
                                          <p:spTgt spid="5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right)">
                                      <p:cBhvr>
                                        <p:cTn id="19" dur="500"/>
                                        <p:tgtEl>
                                          <p:spTgt spid="6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right)">
                                      <p:cBhvr>
                                        <p:cTn id="2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b="1" dirty="0">
                <a:solidFill>
                  <a:schemeClr val="tx1">
                    <a:lumMod val="75000"/>
                    <a:lumOff val="25000"/>
                  </a:schemeClr>
                </a:solidFill>
              </a:rPr>
              <a:t>活动背景</a:t>
            </a:r>
            <a:endParaRPr lang="zh-CN" altLang="en-US" b="1" dirty="0"/>
          </a:p>
        </p:txBody>
      </p:sp>
      <p:grpSp>
        <p:nvGrpSpPr>
          <p:cNvPr id="26" name="组合 25"/>
          <p:cNvGrpSpPr/>
          <p:nvPr/>
        </p:nvGrpSpPr>
        <p:grpSpPr>
          <a:xfrm>
            <a:off x="514298" y="2051303"/>
            <a:ext cx="11289381" cy="3448461"/>
            <a:chOff x="626997" y="2272760"/>
            <a:chExt cx="11104574" cy="3139282"/>
          </a:xfrm>
        </p:grpSpPr>
        <p:cxnSp>
          <p:nvCxnSpPr>
            <p:cNvPr id="28" name="直接连接符 27"/>
            <p:cNvCxnSpPr/>
            <p:nvPr/>
          </p:nvCxnSpPr>
          <p:spPr>
            <a:xfrm>
              <a:off x="1348033" y="3893270"/>
              <a:ext cx="9521072" cy="0"/>
            </a:xfrm>
            <a:prstGeom prst="line">
              <a:avLst/>
            </a:prstGeom>
            <a:noFill/>
            <a:ln w="12700">
              <a:solidFill>
                <a:srgbClr val="48A2A0"/>
              </a:solidFill>
            </a:ln>
          </p:spPr>
          <p:style>
            <a:lnRef idx="2">
              <a:schemeClr val="accent1">
                <a:shade val="50000"/>
              </a:schemeClr>
            </a:lnRef>
            <a:fillRef idx="1">
              <a:schemeClr val="accent1"/>
            </a:fillRef>
            <a:effectRef idx="0">
              <a:schemeClr val="accent1"/>
            </a:effectRef>
            <a:fontRef idx="minor">
              <a:schemeClr val="lt1"/>
            </a:fontRef>
          </p:style>
        </p:cxnSp>
        <p:sp>
          <p:nvSpPr>
            <p:cNvPr id="29" name="椭圆 28"/>
            <p:cNvSpPr/>
            <p:nvPr/>
          </p:nvSpPr>
          <p:spPr>
            <a:xfrm>
              <a:off x="1253765" y="3799002"/>
              <a:ext cx="188536" cy="188536"/>
            </a:xfrm>
            <a:prstGeom prst="ellipse">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30" name="椭圆 29"/>
            <p:cNvSpPr/>
            <p:nvPr/>
          </p:nvSpPr>
          <p:spPr>
            <a:xfrm flipV="1">
              <a:off x="2422562" y="3841610"/>
              <a:ext cx="108000" cy="108000"/>
            </a:xfrm>
            <a:prstGeom prst="ellipse">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31" name="椭圆 30"/>
            <p:cNvSpPr/>
            <p:nvPr/>
          </p:nvSpPr>
          <p:spPr>
            <a:xfrm flipV="1">
              <a:off x="4623218" y="3841610"/>
              <a:ext cx="108000" cy="108000"/>
            </a:xfrm>
            <a:prstGeom prst="ellipse">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32" name="椭圆 31"/>
            <p:cNvSpPr/>
            <p:nvPr/>
          </p:nvSpPr>
          <p:spPr>
            <a:xfrm flipV="1">
              <a:off x="5811938" y="3841610"/>
              <a:ext cx="108000" cy="108000"/>
            </a:xfrm>
            <a:prstGeom prst="ellipse">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33" name="椭圆 32"/>
            <p:cNvSpPr/>
            <p:nvPr/>
          </p:nvSpPr>
          <p:spPr>
            <a:xfrm flipV="1">
              <a:off x="7957730" y="3841610"/>
              <a:ext cx="108000" cy="108000"/>
            </a:xfrm>
            <a:prstGeom prst="ellipse">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sp>
          <p:nvSpPr>
            <p:cNvPr id="34" name="椭圆 33"/>
            <p:cNvSpPr/>
            <p:nvPr/>
          </p:nvSpPr>
          <p:spPr>
            <a:xfrm>
              <a:off x="10774837" y="3799002"/>
              <a:ext cx="188536" cy="188536"/>
            </a:xfrm>
            <a:prstGeom prst="ellipse">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sym typeface="+mn-lt"/>
              </a:endParaRPr>
            </a:p>
          </p:txBody>
        </p:sp>
        <p:cxnSp>
          <p:nvCxnSpPr>
            <p:cNvPr id="35" name="直接连接符 34"/>
            <p:cNvCxnSpPr>
              <a:stCxn id="29" idx="0"/>
            </p:cNvCxnSpPr>
            <p:nvPr/>
          </p:nvCxnSpPr>
          <p:spPr>
            <a:xfrm flipV="1">
              <a:off x="1348033" y="2336162"/>
              <a:ext cx="0" cy="1462840"/>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flipH="1" flipV="1">
              <a:off x="4673016" y="2336162"/>
              <a:ext cx="6866" cy="1505448"/>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p:cNvCxnSpPr/>
            <p:nvPr/>
          </p:nvCxnSpPr>
          <p:spPr>
            <a:xfrm flipH="1" flipV="1">
              <a:off x="8005538" y="2348251"/>
              <a:ext cx="1" cy="1493359"/>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flipH="1" flipV="1">
              <a:off x="10869105" y="3987538"/>
              <a:ext cx="6191" cy="1345362"/>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39" name="直接连接符 38"/>
            <p:cNvCxnSpPr/>
            <p:nvPr/>
          </p:nvCxnSpPr>
          <p:spPr>
            <a:xfrm flipH="1" flipV="1">
              <a:off x="2469182" y="3949610"/>
              <a:ext cx="6191" cy="1345362"/>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直接连接符 39"/>
            <p:cNvCxnSpPr/>
            <p:nvPr/>
          </p:nvCxnSpPr>
          <p:spPr>
            <a:xfrm flipH="1" flipV="1">
              <a:off x="5865938" y="3941822"/>
              <a:ext cx="6191" cy="1345362"/>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sp>
          <p:nvSpPr>
            <p:cNvPr id="41" name="矩形 40"/>
            <p:cNvSpPr/>
            <p:nvPr/>
          </p:nvSpPr>
          <p:spPr>
            <a:xfrm>
              <a:off x="1453868" y="2280500"/>
              <a:ext cx="2192845" cy="437084"/>
            </a:xfrm>
            <a:prstGeom prst="rect">
              <a:avLst/>
            </a:prstGeom>
          </p:spPr>
          <p:txBody>
            <a:bodyPr wrap="square">
              <a:spAutoFit/>
            </a:bodyPr>
            <a:lstStyle/>
            <a:p>
              <a:pPr algn="ctr">
                <a:lnSpc>
                  <a:spcPct val="120000"/>
                </a:lnSpc>
              </a:pP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sp>
          <p:nvSpPr>
            <p:cNvPr id="42" name="矩形 41"/>
            <p:cNvSpPr/>
            <p:nvPr/>
          </p:nvSpPr>
          <p:spPr>
            <a:xfrm>
              <a:off x="1453868" y="2599641"/>
              <a:ext cx="2112798" cy="918926"/>
            </a:xfrm>
            <a:prstGeom prst="rect">
              <a:avLst/>
            </a:prstGeom>
          </p:spPr>
          <p:txBody>
            <a:bodyPr wrap="square">
              <a:spAutoFit/>
            </a:bodyPr>
            <a:lstStyle/>
            <a:p>
              <a:pPr>
                <a:lnSpc>
                  <a:spcPct val="12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根据你所需的内容输入你想要的文本</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Light" panose="020B0306030504020204" charset="0"/>
                </a:rPr>
                <a:t>点击输入本栏的具体文字</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Light" panose="020B0306030504020204" charset="0"/>
              </a:endParaRPr>
            </a:p>
          </p:txBody>
        </p:sp>
        <p:sp>
          <p:nvSpPr>
            <p:cNvPr id="43" name="矩形 42"/>
            <p:cNvSpPr/>
            <p:nvPr/>
          </p:nvSpPr>
          <p:spPr>
            <a:xfrm>
              <a:off x="4490018" y="2272760"/>
              <a:ext cx="2865635" cy="437084"/>
            </a:xfrm>
            <a:prstGeom prst="rect">
              <a:avLst/>
            </a:prstGeom>
          </p:spPr>
          <p:txBody>
            <a:bodyPr wrap="square">
              <a:spAutoFit/>
            </a:bodyPr>
            <a:lstStyle/>
            <a:p>
              <a:pPr algn="ctr">
                <a:lnSpc>
                  <a:spcPct val="120000"/>
                </a:lnSpc>
              </a:pP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sp>
          <p:nvSpPr>
            <p:cNvPr id="44" name="矩形 43"/>
            <p:cNvSpPr/>
            <p:nvPr/>
          </p:nvSpPr>
          <p:spPr>
            <a:xfrm>
              <a:off x="4866437" y="2599641"/>
              <a:ext cx="2112798" cy="918926"/>
            </a:xfrm>
            <a:prstGeom prst="rect">
              <a:avLst/>
            </a:prstGeom>
          </p:spPr>
          <p:txBody>
            <a:bodyPr wrap="square">
              <a:spAutoFit/>
            </a:bodyPr>
            <a:lstStyle/>
            <a:p>
              <a:pPr>
                <a:lnSpc>
                  <a:spcPct val="12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根据你所需的内容输入你想要的文本</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Light" panose="020B0306030504020204" charset="0"/>
                </a:rPr>
                <a:t>点击输入本栏的具体文字</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Light" panose="020B0306030504020204" charset="0"/>
              </a:endParaRPr>
            </a:p>
          </p:txBody>
        </p:sp>
        <p:sp>
          <p:nvSpPr>
            <p:cNvPr id="45" name="矩形 44"/>
            <p:cNvSpPr/>
            <p:nvPr/>
          </p:nvSpPr>
          <p:spPr>
            <a:xfrm>
              <a:off x="8279006" y="2280500"/>
              <a:ext cx="2231880" cy="437084"/>
            </a:xfrm>
            <a:prstGeom prst="rect">
              <a:avLst/>
            </a:prstGeom>
          </p:spPr>
          <p:txBody>
            <a:bodyPr wrap="square">
              <a:spAutoFit/>
            </a:bodyPr>
            <a:lstStyle/>
            <a:p>
              <a:pPr algn="ctr">
                <a:lnSpc>
                  <a:spcPct val="120000"/>
                </a:lnSpc>
              </a:pP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sp>
          <p:nvSpPr>
            <p:cNvPr id="46" name="矩形 45"/>
            <p:cNvSpPr/>
            <p:nvPr/>
          </p:nvSpPr>
          <p:spPr>
            <a:xfrm>
              <a:off x="8279006" y="2599641"/>
              <a:ext cx="2112798" cy="918926"/>
            </a:xfrm>
            <a:prstGeom prst="rect">
              <a:avLst/>
            </a:prstGeom>
          </p:spPr>
          <p:txBody>
            <a:bodyPr wrap="square">
              <a:spAutoFit/>
            </a:bodyPr>
            <a:lstStyle/>
            <a:p>
              <a:pPr>
                <a:lnSpc>
                  <a:spcPct val="12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根据你所需的内容输入你想要的文本</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Light" panose="020B0306030504020204" charset="0"/>
                </a:rPr>
                <a:t>点击输入本栏的具体文字</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Light" panose="020B0306030504020204" charset="0"/>
              </a:endParaRPr>
            </a:p>
          </p:txBody>
        </p:sp>
        <p:sp>
          <p:nvSpPr>
            <p:cNvPr id="47" name="矩形 46"/>
            <p:cNvSpPr/>
            <p:nvPr/>
          </p:nvSpPr>
          <p:spPr>
            <a:xfrm>
              <a:off x="2584309" y="4177975"/>
              <a:ext cx="2383932" cy="437084"/>
            </a:xfrm>
            <a:prstGeom prst="rect">
              <a:avLst/>
            </a:prstGeom>
          </p:spPr>
          <p:txBody>
            <a:bodyPr wrap="square">
              <a:spAutoFit/>
            </a:bodyPr>
            <a:lstStyle/>
            <a:p>
              <a:pPr algn="ctr">
                <a:lnSpc>
                  <a:spcPct val="120000"/>
                </a:lnSpc>
              </a:pP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sp>
          <p:nvSpPr>
            <p:cNvPr id="48" name="矩形 47"/>
            <p:cNvSpPr/>
            <p:nvPr/>
          </p:nvSpPr>
          <p:spPr>
            <a:xfrm>
              <a:off x="2584309" y="4493116"/>
              <a:ext cx="2112798" cy="918926"/>
            </a:xfrm>
            <a:prstGeom prst="rect">
              <a:avLst/>
            </a:prstGeom>
          </p:spPr>
          <p:txBody>
            <a:bodyPr wrap="square">
              <a:spAutoFit/>
            </a:bodyPr>
            <a:lstStyle/>
            <a:p>
              <a:pPr>
                <a:lnSpc>
                  <a:spcPct val="12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根据你所需的内容输入你想要的文本</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Light" panose="020B0306030504020204" charset="0"/>
                </a:rPr>
                <a:t>点击输入本栏的具体文字</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Light" panose="020B0306030504020204" charset="0"/>
              </a:endParaRPr>
            </a:p>
          </p:txBody>
        </p:sp>
        <p:sp>
          <p:nvSpPr>
            <p:cNvPr id="49" name="矩形 48"/>
            <p:cNvSpPr/>
            <p:nvPr/>
          </p:nvSpPr>
          <p:spPr>
            <a:xfrm>
              <a:off x="6096000" y="4177975"/>
              <a:ext cx="2383932" cy="437084"/>
            </a:xfrm>
            <a:prstGeom prst="rect">
              <a:avLst/>
            </a:prstGeom>
          </p:spPr>
          <p:txBody>
            <a:bodyPr wrap="square">
              <a:spAutoFit/>
            </a:bodyPr>
            <a:lstStyle/>
            <a:p>
              <a:pPr algn="ctr">
                <a:lnSpc>
                  <a:spcPct val="120000"/>
                </a:lnSpc>
              </a:pP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sp>
          <p:nvSpPr>
            <p:cNvPr id="50" name="矩形 49"/>
            <p:cNvSpPr/>
            <p:nvPr/>
          </p:nvSpPr>
          <p:spPr>
            <a:xfrm>
              <a:off x="6096000" y="4493116"/>
              <a:ext cx="2112798" cy="918926"/>
            </a:xfrm>
            <a:prstGeom prst="rect">
              <a:avLst/>
            </a:prstGeom>
          </p:spPr>
          <p:txBody>
            <a:bodyPr wrap="square">
              <a:spAutoFit/>
            </a:bodyPr>
            <a:lstStyle/>
            <a:p>
              <a:pPr>
                <a:lnSpc>
                  <a:spcPct val="12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根据你所需的内容输入你想要的文本</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Light" panose="020B0306030504020204" charset="0"/>
                </a:rPr>
                <a:t>点击输入本栏的具体文字</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Light" panose="020B0306030504020204" charset="0"/>
              </a:endParaRPr>
            </a:p>
          </p:txBody>
        </p:sp>
        <p:sp>
          <p:nvSpPr>
            <p:cNvPr id="51" name="矩形 50"/>
            <p:cNvSpPr/>
            <p:nvPr/>
          </p:nvSpPr>
          <p:spPr>
            <a:xfrm>
              <a:off x="8618119" y="4177975"/>
              <a:ext cx="2112798" cy="437084"/>
            </a:xfrm>
            <a:prstGeom prst="rect">
              <a:avLst/>
            </a:prstGeom>
          </p:spPr>
          <p:txBody>
            <a:bodyPr wrap="square">
              <a:spAutoFit/>
            </a:bodyPr>
            <a:lstStyle/>
            <a:p>
              <a:pPr algn="ctr">
                <a:lnSpc>
                  <a:spcPct val="120000"/>
                </a:lnSpc>
              </a:pP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p:txBody>
        </p:sp>
        <p:sp>
          <p:nvSpPr>
            <p:cNvPr id="52" name="矩形 51"/>
            <p:cNvSpPr/>
            <p:nvPr/>
          </p:nvSpPr>
          <p:spPr>
            <a:xfrm>
              <a:off x="8618119" y="4493116"/>
              <a:ext cx="2112798" cy="918926"/>
            </a:xfrm>
            <a:prstGeom prst="rect">
              <a:avLst/>
            </a:prstGeom>
          </p:spPr>
          <p:txBody>
            <a:bodyPr wrap="square">
              <a:spAutoFit/>
            </a:bodyPr>
            <a:lstStyle/>
            <a:p>
              <a:pPr>
                <a:lnSpc>
                  <a:spcPct val="12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根据你所需的内容输入你想要的文本</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Light" panose="020B0306030504020204" charset="0"/>
                </a:rPr>
                <a:t>点击输入本栏的具体文字</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Light" panose="020B0306030504020204" charset="0"/>
              </a:endParaRPr>
            </a:p>
          </p:txBody>
        </p:sp>
        <p:sp>
          <p:nvSpPr>
            <p:cNvPr id="53" name="文本框 26"/>
            <p:cNvSpPr txBox="1"/>
            <p:nvPr/>
          </p:nvSpPr>
          <p:spPr>
            <a:xfrm>
              <a:off x="626997" y="2290560"/>
              <a:ext cx="768198" cy="378246"/>
            </a:xfrm>
            <a:prstGeom prst="rect">
              <a:avLst/>
            </a:prstGeom>
            <a:noFill/>
          </p:spPr>
          <p:txBody>
            <a:bodyPr wrap="none" rtlCol="0">
              <a:spAutoFit/>
            </a:bodyPr>
            <a:lstStyle/>
            <a:p>
              <a:r>
                <a:rPr lang="en-US" altLang="zh-CN" sz="2100" dirty="0">
                  <a:solidFill>
                    <a:schemeClr val="tx1">
                      <a:lumMod val="75000"/>
                      <a:lumOff val="25000"/>
                    </a:schemeClr>
                  </a:solidFill>
                  <a:cs typeface="+mn-ea"/>
                  <a:sym typeface="+mn-lt"/>
                </a:rPr>
                <a:t>1998</a:t>
              </a:r>
              <a:endParaRPr lang="zh-CN" altLang="en-US" sz="2100" dirty="0">
                <a:solidFill>
                  <a:schemeClr val="tx1">
                    <a:lumMod val="75000"/>
                    <a:lumOff val="25000"/>
                  </a:schemeClr>
                </a:solidFill>
                <a:cs typeface="+mn-ea"/>
                <a:sym typeface="+mn-lt"/>
              </a:endParaRPr>
            </a:p>
          </p:txBody>
        </p:sp>
        <p:sp>
          <p:nvSpPr>
            <p:cNvPr id="54" name="文本框 27"/>
            <p:cNvSpPr txBox="1"/>
            <p:nvPr/>
          </p:nvSpPr>
          <p:spPr>
            <a:xfrm>
              <a:off x="1759270" y="4930369"/>
              <a:ext cx="768198" cy="378246"/>
            </a:xfrm>
            <a:prstGeom prst="rect">
              <a:avLst/>
            </a:prstGeom>
            <a:noFill/>
          </p:spPr>
          <p:txBody>
            <a:bodyPr wrap="none" rtlCol="0">
              <a:spAutoFit/>
            </a:bodyPr>
            <a:lstStyle/>
            <a:p>
              <a:r>
                <a:rPr lang="en-US" altLang="zh-CN" sz="2100" dirty="0">
                  <a:solidFill>
                    <a:schemeClr val="tx1">
                      <a:lumMod val="75000"/>
                      <a:lumOff val="25000"/>
                    </a:schemeClr>
                  </a:solidFill>
                  <a:cs typeface="+mn-ea"/>
                  <a:sym typeface="+mn-lt"/>
                </a:rPr>
                <a:t>2002</a:t>
              </a:r>
              <a:endParaRPr lang="zh-CN" altLang="en-US" sz="2100" dirty="0">
                <a:solidFill>
                  <a:schemeClr val="tx1">
                    <a:lumMod val="75000"/>
                    <a:lumOff val="25000"/>
                  </a:schemeClr>
                </a:solidFill>
                <a:cs typeface="+mn-ea"/>
                <a:sym typeface="+mn-lt"/>
              </a:endParaRPr>
            </a:p>
          </p:txBody>
        </p:sp>
        <p:sp>
          <p:nvSpPr>
            <p:cNvPr id="55" name="文本框 28"/>
            <p:cNvSpPr txBox="1"/>
            <p:nvPr/>
          </p:nvSpPr>
          <p:spPr>
            <a:xfrm>
              <a:off x="5186195" y="4965228"/>
              <a:ext cx="768198" cy="378246"/>
            </a:xfrm>
            <a:prstGeom prst="rect">
              <a:avLst/>
            </a:prstGeom>
            <a:noFill/>
          </p:spPr>
          <p:txBody>
            <a:bodyPr wrap="none" rtlCol="0">
              <a:spAutoFit/>
            </a:bodyPr>
            <a:lstStyle/>
            <a:p>
              <a:r>
                <a:rPr lang="en-US" altLang="zh-CN" sz="2100" dirty="0">
                  <a:solidFill>
                    <a:schemeClr val="tx1">
                      <a:lumMod val="75000"/>
                      <a:lumOff val="25000"/>
                    </a:schemeClr>
                  </a:solidFill>
                  <a:cs typeface="+mn-ea"/>
                  <a:sym typeface="+mn-lt"/>
                </a:rPr>
                <a:t>2010</a:t>
              </a:r>
              <a:endParaRPr lang="zh-CN" altLang="en-US" sz="2100" dirty="0">
                <a:solidFill>
                  <a:schemeClr val="tx1">
                    <a:lumMod val="75000"/>
                    <a:lumOff val="25000"/>
                  </a:schemeClr>
                </a:solidFill>
                <a:cs typeface="+mn-ea"/>
                <a:sym typeface="+mn-lt"/>
              </a:endParaRPr>
            </a:p>
          </p:txBody>
        </p:sp>
        <p:sp>
          <p:nvSpPr>
            <p:cNvPr id="56" name="文本框 29"/>
            <p:cNvSpPr txBox="1"/>
            <p:nvPr/>
          </p:nvSpPr>
          <p:spPr>
            <a:xfrm>
              <a:off x="3995374" y="2314742"/>
              <a:ext cx="768198" cy="378246"/>
            </a:xfrm>
            <a:prstGeom prst="rect">
              <a:avLst/>
            </a:prstGeom>
            <a:noFill/>
          </p:spPr>
          <p:txBody>
            <a:bodyPr wrap="none" rtlCol="0">
              <a:spAutoFit/>
            </a:bodyPr>
            <a:lstStyle/>
            <a:p>
              <a:r>
                <a:rPr lang="en-US" altLang="zh-CN" sz="2100" dirty="0">
                  <a:solidFill>
                    <a:schemeClr val="tx1">
                      <a:lumMod val="75000"/>
                      <a:lumOff val="25000"/>
                    </a:schemeClr>
                  </a:solidFill>
                  <a:cs typeface="+mn-ea"/>
                  <a:sym typeface="+mn-lt"/>
                </a:rPr>
                <a:t>2008</a:t>
              </a:r>
              <a:endParaRPr lang="zh-CN" altLang="en-US" sz="2100" dirty="0">
                <a:solidFill>
                  <a:schemeClr val="tx1">
                    <a:lumMod val="75000"/>
                    <a:lumOff val="25000"/>
                  </a:schemeClr>
                </a:solidFill>
                <a:cs typeface="+mn-ea"/>
                <a:sym typeface="+mn-lt"/>
              </a:endParaRPr>
            </a:p>
          </p:txBody>
        </p:sp>
        <p:sp>
          <p:nvSpPr>
            <p:cNvPr id="57" name="文本框 30"/>
            <p:cNvSpPr txBox="1"/>
            <p:nvPr/>
          </p:nvSpPr>
          <p:spPr>
            <a:xfrm>
              <a:off x="7287966" y="2325461"/>
              <a:ext cx="768198" cy="378246"/>
            </a:xfrm>
            <a:prstGeom prst="rect">
              <a:avLst/>
            </a:prstGeom>
            <a:noFill/>
          </p:spPr>
          <p:txBody>
            <a:bodyPr wrap="none" rtlCol="0">
              <a:spAutoFit/>
            </a:bodyPr>
            <a:lstStyle/>
            <a:p>
              <a:r>
                <a:rPr lang="en-US" altLang="zh-CN" sz="2100" dirty="0">
                  <a:solidFill>
                    <a:schemeClr val="tx1">
                      <a:lumMod val="75000"/>
                      <a:lumOff val="25000"/>
                    </a:schemeClr>
                  </a:solidFill>
                  <a:cs typeface="+mn-ea"/>
                  <a:sym typeface="+mn-lt"/>
                </a:rPr>
                <a:t>2012</a:t>
              </a:r>
              <a:endParaRPr lang="zh-CN" altLang="en-US" sz="2100" dirty="0">
                <a:solidFill>
                  <a:schemeClr val="tx1">
                    <a:lumMod val="75000"/>
                    <a:lumOff val="25000"/>
                  </a:schemeClr>
                </a:solidFill>
                <a:cs typeface="+mn-ea"/>
                <a:sym typeface="+mn-lt"/>
              </a:endParaRPr>
            </a:p>
          </p:txBody>
        </p:sp>
        <p:sp>
          <p:nvSpPr>
            <p:cNvPr id="58" name="文本框 31"/>
            <p:cNvSpPr txBox="1"/>
            <p:nvPr/>
          </p:nvSpPr>
          <p:spPr>
            <a:xfrm>
              <a:off x="10963373" y="4925640"/>
              <a:ext cx="768198" cy="378246"/>
            </a:xfrm>
            <a:prstGeom prst="rect">
              <a:avLst/>
            </a:prstGeom>
            <a:noFill/>
          </p:spPr>
          <p:txBody>
            <a:bodyPr wrap="none" rtlCol="0">
              <a:spAutoFit/>
            </a:bodyPr>
            <a:lstStyle/>
            <a:p>
              <a:r>
                <a:rPr lang="en-US" altLang="zh-CN" sz="2100" dirty="0">
                  <a:solidFill>
                    <a:schemeClr val="tx1">
                      <a:lumMod val="75000"/>
                      <a:lumOff val="25000"/>
                    </a:schemeClr>
                  </a:solidFill>
                  <a:cs typeface="+mn-ea"/>
                  <a:sym typeface="+mn-lt"/>
                </a:rPr>
                <a:t>2017</a:t>
              </a:r>
              <a:endParaRPr lang="zh-CN" altLang="en-US" sz="2100" dirty="0">
                <a:solidFill>
                  <a:schemeClr val="tx1">
                    <a:lumMod val="75000"/>
                    <a:lumOff val="25000"/>
                  </a:schemeClr>
                </a:solidFill>
                <a:cs typeface="+mn-ea"/>
                <a:sym typeface="+mn-lt"/>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997295" y="1987840"/>
            <a:ext cx="2627913" cy="16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25" name="矩形 24"/>
          <p:cNvSpPr/>
          <p:nvPr/>
        </p:nvSpPr>
        <p:spPr>
          <a:xfrm flipV="1">
            <a:off x="4997294" y="3822793"/>
            <a:ext cx="2627913" cy="16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27" name="文本框 23"/>
          <p:cNvSpPr txBox="1"/>
          <p:nvPr/>
        </p:nvSpPr>
        <p:spPr>
          <a:xfrm>
            <a:off x="2934734" y="4224510"/>
            <a:ext cx="6753034" cy="641985"/>
          </a:xfrm>
          <a:prstGeom prst="rect">
            <a:avLst/>
          </a:prstGeom>
          <a:noFill/>
        </p:spPr>
        <p:txBody>
          <a:bodyPr wrap="square" rtlCol="0" anchor="t">
            <a:spAutoFit/>
          </a:bodyPr>
          <a:lstStyle/>
          <a:p>
            <a:pPr algn="ctr"/>
            <a:r>
              <a:rPr lang="zh-CN" altLang="en-US" sz="1200" dirty="0">
                <a:solidFill>
                  <a:schemeClr val="bg2">
                    <a:lumMod val="25000"/>
                  </a:schemeClr>
                </a:solidFill>
              </a:rPr>
              <a:t>Please add a clear business template</a:t>
            </a:r>
          </a:p>
          <a:p>
            <a:pPr algn="ctr"/>
            <a:r>
              <a:rPr lang="zh-CN" altLang="en-US" sz="1200" dirty="0">
                <a:solidFill>
                  <a:schemeClr val="bg2">
                    <a:lumMod val="25000"/>
                  </a:schemeClr>
                </a:solidFill>
              </a:rPr>
              <a:t> for the title content you want to add  Please add aclear business template for the title content you want to add</a:t>
            </a:r>
          </a:p>
        </p:txBody>
      </p:sp>
      <p:sp>
        <p:nvSpPr>
          <p:cNvPr id="28" name="文本框 29"/>
          <p:cNvSpPr txBox="1"/>
          <p:nvPr/>
        </p:nvSpPr>
        <p:spPr>
          <a:xfrm>
            <a:off x="4860275" y="2212029"/>
            <a:ext cx="2901950" cy="923330"/>
          </a:xfrm>
          <a:prstGeom prst="rect">
            <a:avLst/>
          </a:prstGeom>
          <a:noFill/>
        </p:spPr>
        <p:txBody>
          <a:bodyPr wrap="square" rtlCol="0">
            <a:spAutoFit/>
          </a:bodyPr>
          <a:lstStyle/>
          <a:p>
            <a:r>
              <a:rPr lang="en-US" altLang="zh-CN" sz="5400" dirty="0">
                <a:solidFill>
                  <a:schemeClr val="tx1">
                    <a:lumMod val="75000"/>
                    <a:lumOff val="25000"/>
                  </a:schemeClr>
                </a:solidFill>
                <a:latin typeface="微软雅黑" panose="020B0503020204020204" pitchFamily="34" charset="-122"/>
                <a:ea typeface="微软雅黑" panose="020B0503020204020204" pitchFamily="34" charset="-122"/>
              </a:rPr>
              <a:t>PART 02</a:t>
            </a:r>
          </a:p>
        </p:txBody>
      </p:sp>
      <p:sp>
        <p:nvSpPr>
          <p:cNvPr id="29" name="文本框 30"/>
          <p:cNvSpPr txBox="1"/>
          <p:nvPr/>
        </p:nvSpPr>
        <p:spPr>
          <a:xfrm>
            <a:off x="4723258" y="3031682"/>
            <a:ext cx="3197860"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可行性分析</a:t>
            </a:r>
          </a:p>
        </p:txBody>
      </p:sp>
      <p:grpSp>
        <p:nvGrpSpPr>
          <p:cNvPr id="30" name="组合 34"/>
          <p:cNvGrpSpPr/>
          <p:nvPr/>
        </p:nvGrpSpPr>
        <p:grpSpPr bwMode="auto">
          <a:xfrm>
            <a:off x="93424" y="258721"/>
            <a:ext cx="2791343" cy="4447459"/>
            <a:chOff x="0" y="0"/>
            <a:chExt cx="3610989" cy="5753100"/>
          </a:xfrm>
        </p:grpSpPr>
        <p:pic>
          <p:nvPicPr>
            <p:cNvPr id="31" name="组合 16"/>
            <p:cNvPicPr>
              <a:picLocks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92178" y="-188506"/>
              <a:ext cx="4125910" cy="630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reeform 51"/>
            <p:cNvSpPr>
              <a:spLocks noEditPoints="1"/>
            </p:cNvSpPr>
            <p:nvPr/>
          </p:nvSpPr>
          <p:spPr bwMode="auto">
            <a:xfrm>
              <a:off x="1038933" y="265083"/>
              <a:ext cx="385562" cy="280776"/>
            </a:xfrm>
            <a:custGeom>
              <a:avLst/>
              <a:gdLst>
                <a:gd name="T0" fmla="*/ 58884338 w 376"/>
                <a:gd name="T1" fmla="*/ 30451894 h 274"/>
                <a:gd name="T2" fmla="*/ 334379690 w 376"/>
                <a:gd name="T3" fmla="*/ 30451894 h 274"/>
                <a:gd name="T4" fmla="*/ 334379690 w 376"/>
                <a:gd name="T5" fmla="*/ 196362824 h 274"/>
                <a:gd name="T6" fmla="*/ 58884338 w 376"/>
                <a:gd name="T7" fmla="*/ 196362824 h 274"/>
                <a:gd name="T8" fmla="*/ 58884338 w 376"/>
                <a:gd name="T9" fmla="*/ 30451894 h 274"/>
                <a:gd name="T10" fmla="*/ 90429673 w 376"/>
                <a:gd name="T11" fmla="*/ 153310865 h 274"/>
                <a:gd name="T12" fmla="*/ 90429673 w 376"/>
                <a:gd name="T13" fmla="*/ 162760920 h 274"/>
                <a:gd name="T14" fmla="*/ 269185893 w 376"/>
                <a:gd name="T15" fmla="*/ 162760920 h 274"/>
                <a:gd name="T16" fmla="*/ 269185893 w 376"/>
                <a:gd name="T17" fmla="*/ 153310865 h 274"/>
                <a:gd name="T18" fmla="*/ 90429673 w 376"/>
                <a:gd name="T19" fmla="*/ 153310865 h 274"/>
                <a:gd name="T20" fmla="*/ 90429673 w 376"/>
                <a:gd name="T21" fmla="*/ 131258655 h 274"/>
                <a:gd name="T22" fmla="*/ 90429673 w 376"/>
                <a:gd name="T23" fmla="*/ 140709767 h 274"/>
                <a:gd name="T24" fmla="*/ 269185893 w 376"/>
                <a:gd name="T25" fmla="*/ 140709767 h 274"/>
                <a:gd name="T26" fmla="*/ 269185893 w 376"/>
                <a:gd name="T27" fmla="*/ 131258655 h 274"/>
                <a:gd name="T28" fmla="*/ 90429673 w 376"/>
                <a:gd name="T29" fmla="*/ 131258655 h 274"/>
                <a:gd name="T30" fmla="*/ 90429673 w 376"/>
                <a:gd name="T31" fmla="*/ 105007135 h 274"/>
                <a:gd name="T32" fmla="*/ 90429673 w 376"/>
                <a:gd name="T33" fmla="*/ 113407867 h 274"/>
                <a:gd name="T34" fmla="*/ 319658609 w 376"/>
                <a:gd name="T35" fmla="*/ 113407867 h 274"/>
                <a:gd name="T36" fmla="*/ 319658609 w 376"/>
                <a:gd name="T37" fmla="*/ 105007135 h 274"/>
                <a:gd name="T38" fmla="*/ 90429673 w 376"/>
                <a:gd name="T39" fmla="*/ 105007135 h 274"/>
                <a:gd name="T40" fmla="*/ 90429673 w 376"/>
                <a:gd name="T41" fmla="*/ 79804938 h 274"/>
                <a:gd name="T42" fmla="*/ 90429673 w 376"/>
                <a:gd name="T43" fmla="*/ 89256018 h 274"/>
                <a:gd name="T44" fmla="*/ 319658609 w 376"/>
                <a:gd name="T45" fmla="*/ 89256018 h 274"/>
                <a:gd name="T46" fmla="*/ 319658609 w 376"/>
                <a:gd name="T47" fmla="*/ 79804938 h 274"/>
                <a:gd name="T48" fmla="*/ 90429673 w 376"/>
                <a:gd name="T49" fmla="*/ 79804938 h 274"/>
                <a:gd name="T50" fmla="*/ 90429673 w 376"/>
                <a:gd name="T51" fmla="*/ 54603751 h 274"/>
                <a:gd name="T52" fmla="*/ 90429673 w 376"/>
                <a:gd name="T53" fmla="*/ 64054830 h 274"/>
                <a:gd name="T54" fmla="*/ 319658609 w 376"/>
                <a:gd name="T55" fmla="*/ 64054830 h 274"/>
                <a:gd name="T56" fmla="*/ 319658609 w 376"/>
                <a:gd name="T57" fmla="*/ 54603751 h 274"/>
                <a:gd name="T58" fmla="*/ 90429673 w 376"/>
                <a:gd name="T59" fmla="*/ 54603751 h 274"/>
                <a:gd name="T60" fmla="*/ 175601964 w 376"/>
                <a:gd name="T61" fmla="*/ 241516503 h 274"/>
                <a:gd name="T62" fmla="*/ 217662048 w 376"/>
                <a:gd name="T63" fmla="*/ 241516503 h 274"/>
                <a:gd name="T64" fmla="*/ 232383128 w 376"/>
                <a:gd name="T65" fmla="*/ 265668352 h 274"/>
                <a:gd name="T66" fmla="*/ 162984042 w 376"/>
                <a:gd name="T67" fmla="*/ 265668352 h 274"/>
                <a:gd name="T68" fmla="*/ 175601964 w 376"/>
                <a:gd name="T69" fmla="*/ 241516503 h 274"/>
                <a:gd name="T70" fmla="*/ 59936430 w 376"/>
                <a:gd name="T71" fmla="*/ 0 h 274"/>
                <a:gd name="T72" fmla="*/ 31545327 w 376"/>
                <a:gd name="T73" fmla="*/ 28352223 h 274"/>
                <a:gd name="T74" fmla="*/ 31545327 w 376"/>
                <a:gd name="T75" fmla="*/ 192163483 h 274"/>
                <a:gd name="T76" fmla="*/ 52575890 w 376"/>
                <a:gd name="T77" fmla="*/ 220514673 h 274"/>
                <a:gd name="T78" fmla="*/ 52575890 w 376"/>
                <a:gd name="T79" fmla="*/ 220514673 h 274"/>
                <a:gd name="T80" fmla="*/ 0 w 376"/>
                <a:gd name="T81" fmla="*/ 261467986 h 274"/>
                <a:gd name="T82" fmla="*/ 0 w 376"/>
                <a:gd name="T83" fmla="*/ 287719570 h 274"/>
                <a:gd name="T84" fmla="*/ 395367170 w 376"/>
                <a:gd name="T85" fmla="*/ 287719570 h 274"/>
                <a:gd name="T86" fmla="*/ 395367170 w 376"/>
                <a:gd name="T87" fmla="*/ 261467986 h 274"/>
                <a:gd name="T88" fmla="*/ 338586006 w 376"/>
                <a:gd name="T89" fmla="*/ 220514673 h 274"/>
                <a:gd name="T90" fmla="*/ 361718693 w 376"/>
                <a:gd name="T91" fmla="*/ 192163483 h 274"/>
                <a:gd name="T92" fmla="*/ 361718693 w 376"/>
                <a:gd name="T93" fmla="*/ 28352223 h 274"/>
                <a:gd name="T94" fmla="*/ 332276532 w 376"/>
                <a:gd name="T95" fmla="*/ 0 h 274"/>
                <a:gd name="T96" fmla="*/ 59936430 w 376"/>
                <a:gd name="T97" fmla="*/ 0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274"/>
                <a:gd name="T149" fmla="*/ 376 w 376"/>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3" name="Freeform 27"/>
            <p:cNvSpPr>
              <a:spLocks noEditPoints="1"/>
            </p:cNvSpPr>
            <p:nvPr/>
          </p:nvSpPr>
          <p:spPr bwMode="auto">
            <a:xfrm>
              <a:off x="515609" y="2668390"/>
              <a:ext cx="605968" cy="630532"/>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036291144 w 94"/>
                <a:gd name="T15" fmla="*/ 2147483647 h 98"/>
                <a:gd name="T16" fmla="*/ 1870062572 w 94"/>
                <a:gd name="T17" fmla="*/ 2147483647 h 98"/>
                <a:gd name="T18" fmla="*/ 1870062572 w 94"/>
                <a:gd name="T19" fmla="*/ 2147483647 h 98"/>
                <a:gd name="T20" fmla="*/ 623354124 w 94"/>
                <a:gd name="T21" fmla="*/ 2147483647 h 98"/>
                <a:gd name="T22" fmla="*/ 498685918 w 94"/>
                <a:gd name="T23" fmla="*/ 2147483647 h 98"/>
                <a:gd name="T24" fmla="*/ 498685918 w 94"/>
                <a:gd name="T25" fmla="*/ 2147483647 h 98"/>
                <a:gd name="T26" fmla="*/ 498685918 w 94"/>
                <a:gd name="T27" fmla="*/ 2147483647 h 98"/>
                <a:gd name="T28" fmla="*/ 124668256 w 94"/>
                <a:gd name="T29" fmla="*/ 2147483647 h 98"/>
                <a:gd name="T30" fmla="*/ 0 w 94"/>
                <a:gd name="T31" fmla="*/ 2069817960 h 98"/>
                <a:gd name="T32" fmla="*/ 1828508652 w 94"/>
                <a:gd name="T33" fmla="*/ 124189080 h 98"/>
                <a:gd name="T34" fmla="*/ 1953176858 w 94"/>
                <a:gd name="T35" fmla="*/ 0 h 98"/>
                <a:gd name="T36" fmla="*/ 2077845064 w 94"/>
                <a:gd name="T37" fmla="*/ 124189080 h 98"/>
                <a:gd name="T38" fmla="*/ 2147483647 w 94"/>
                <a:gd name="T39" fmla="*/ 2069817960 h 98"/>
                <a:gd name="T40" fmla="*/ 2147483647 w 94"/>
                <a:gd name="T41" fmla="*/ 2147483647 h 98"/>
                <a:gd name="T42" fmla="*/ 2147483647 w 94"/>
                <a:gd name="T43" fmla="*/ 2147483647 h 98"/>
                <a:gd name="T44" fmla="*/ 2147483647 w 94"/>
                <a:gd name="T45" fmla="*/ 331170845 h 98"/>
                <a:gd name="T46" fmla="*/ 2147483647 w 94"/>
                <a:gd name="T47" fmla="*/ 331170845 h 98"/>
                <a:gd name="T48" fmla="*/ 2147483647 w 94"/>
                <a:gd name="T49" fmla="*/ 82792711 h 98"/>
                <a:gd name="T50" fmla="*/ 2147483647 w 94"/>
                <a:gd name="T51" fmla="*/ 82792711 h 98"/>
                <a:gd name="T52" fmla="*/ 2147483647 w 94"/>
                <a:gd name="T53" fmla="*/ 331170845 h 98"/>
                <a:gd name="T54" fmla="*/ 2147483647 w 94"/>
                <a:gd name="T55" fmla="*/ 331170845 h 98"/>
                <a:gd name="T56" fmla="*/ 2147483647 w 94"/>
                <a:gd name="T57" fmla="*/ 538152661 h 98"/>
                <a:gd name="T58" fmla="*/ 2147483647 w 94"/>
                <a:gd name="T59" fmla="*/ 1034908980 h 98"/>
                <a:gd name="T60" fmla="*/ 2147483647 w 94"/>
                <a:gd name="T61" fmla="*/ 331170845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98"/>
                <a:gd name="T95" fmla="*/ 94 w 94"/>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4" name="Freeform 56"/>
            <p:cNvSpPr>
              <a:spLocks noEditPoints="1"/>
            </p:cNvSpPr>
            <p:nvPr/>
          </p:nvSpPr>
          <p:spPr bwMode="auto">
            <a:xfrm>
              <a:off x="2010452" y="1208739"/>
              <a:ext cx="630538" cy="633264"/>
            </a:xfrm>
            <a:custGeom>
              <a:avLst/>
              <a:gdLst>
                <a:gd name="T0" fmla="*/ 2028460221 w 98"/>
                <a:gd name="T1" fmla="*/ 0 h 98"/>
                <a:gd name="T2" fmla="*/ 2147483647 w 98"/>
                <a:gd name="T3" fmla="*/ 626336874 h 98"/>
                <a:gd name="T4" fmla="*/ 2147483647 w 98"/>
                <a:gd name="T5" fmla="*/ 2046037383 h 98"/>
                <a:gd name="T6" fmla="*/ 2147483647 w 98"/>
                <a:gd name="T7" fmla="*/ 2147483647 h 98"/>
                <a:gd name="T8" fmla="*/ 2028460221 w 98"/>
                <a:gd name="T9" fmla="*/ 2147483647 h 98"/>
                <a:gd name="T10" fmla="*/ 620957691 w 98"/>
                <a:gd name="T11" fmla="*/ 2147483647 h 98"/>
                <a:gd name="T12" fmla="*/ 0 w 98"/>
                <a:gd name="T13" fmla="*/ 2046037383 h 98"/>
                <a:gd name="T14" fmla="*/ 620957691 w 98"/>
                <a:gd name="T15" fmla="*/ 626336874 h 98"/>
                <a:gd name="T16" fmla="*/ 2028460221 w 98"/>
                <a:gd name="T17" fmla="*/ 0 h 98"/>
                <a:gd name="T18" fmla="*/ 2147483647 w 98"/>
                <a:gd name="T19" fmla="*/ 1962524104 h 98"/>
                <a:gd name="T20" fmla="*/ 2147483647 w 98"/>
                <a:gd name="T21" fmla="*/ 1879010824 h 98"/>
                <a:gd name="T22" fmla="*/ 2147483647 w 98"/>
                <a:gd name="T23" fmla="*/ 1002140372 h 98"/>
                <a:gd name="T24" fmla="*/ 2147483647 w 98"/>
                <a:gd name="T25" fmla="*/ 918627092 h 98"/>
                <a:gd name="T26" fmla="*/ 2069856958 w 98"/>
                <a:gd name="T27" fmla="*/ 1795504007 h 98"/>
                <a:gd name="T28" fmla="*/ 1904270010 w 98"/>
                <a:gd name="T29" fmla="*/ 1837260647 h 98"/>
                <a:gd name="T30" fmla="*/ 1738683062 w 98"/>
                <a:gd name="T31" fmla="*/ 2147483647 h 98"/>
                <a:gd name="T32" fmla="*/ 2111253695 w 98"/>
                <a:gd name="T33" fmla="*/ 2147483647 h 98"/>
                <a:gd name="T34" fmla="*/ 2147483647 w 98"/>
                <a:gd name="T35" fmla="*/ 2147483647 h 98"/>
                <a:gd name="T36" fmla="*/ 2147483647 w 98"/>
                <a:gd name="T37" fmla="*/ 2147483647 h 98"/>
                <a:gd name="T38" fmla="*/ 2147483647 w 98"/>
                <a:gd name="T39" fmla="*/ 2147483647 h 98"/>
                <a:gd name="T40" fmla="*/ 2147483647 w 98"/>
                <a:gd name="T41" fmla="*/ 2087794023 h 98"/>
                <a:gd name="T42" fmla="*/ 2147483647 w 98"/>
                <a:gd name="T43" fmla="*/ 1962524104 h 98"/>
                <a:gd name="T44" fmla="*/ 2147483647 w 98"/>
                <a:gd name="T45" fmla="*/ 1002140372 h 98"/>
                <a:gd name="T46" fmla="*/ 2028460221 w 98"/>
                <a:gd name="T47" fmla="*/ 584580234 h 98"/>
                <a:gd name="T48" fmla="*/ 993528525 w 98"/>
                <a:gd name="T49" fmla="*/ 1002140372 h 98"/>
                <a:gd name="T50" fmla="*/ 538164216 w 98"/>
                <a:gd name="T51" fmla="*/ 2046037383 h 98"/>
                <a:gd name="T52" fmla="*/ 993528525 w 98"/>
                <a:gd name="T53" fmla="*/ 2147483647 h 98"/>
                <a:gd name="T54" fmla="*/ 2028460221 w 98"/>
                <a:gd name="T55" fmla="*/ 2147483647 h 98"/>
                <a:gd name="T56" fmla="*/ 2147483647 w 98"/>
                <a:gd name="T57" fmla="*/ 2147483647 h 98"/>
                <a:gd name="T58" fmla="*/ 2147483647 w 98"/>
                <a:gd name="T59" fmla="*/ 2046037383 h 98"/>
                <a:gd name="T60" fmla="*/ 2147483647 w 98"/>
                <a:gd name="T61" fmla="*/ 1002140372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8"/>
                <a:gd name="T94" fmla="*/ 0 h 98"/>
                <a:gd name="T95" fmla="*/ 98 w 98"/>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8" h="98">
                  <a:moveTo>
                    <a:pt x="49" y="0"/>
                  </a:moveTo>
                  <a:cubicBezTo>
                    <a:pt x="62" y="0"/>
                    <a:pt x="75" y="6"/>
                    <a:pt x="83" y="15"/>
                  </a:cubicBezTo>
                  <a:cubicBezTo>
                    <a:pt x="92" y="23"/>
                    <a:pt x="98" y="36"/>
                    <a:pt x="98" y="49"/>
                  </a:cubicBezTo>
                  <a:cubicBezTo>
                    <a:pt x="98" y="62"/>
                    <a:pt x="92" y="75"/>
                    <a:pt x="83" y="83"/>
                  </a:cubicBezTo>
                  <a:cubicBezTo>
                    <a:pt x="75" y="92"/>
                    <a:pt x="62" y="98"/>
                    <a:pt x="49" y="98"/>
                  </a:cubicBezTo>
                  <a:cubicBezTo>
                    <a:pt x="36" y="98"/>
                    <a:pt x="23" y="92"/>
                    <a:pt x="15" y="83"/>
                  </a:cubicBezTo>
                  <a:cubicBezTo>
                    <a:pt x="6" y="75"/>
                    <a:pt x="0" y="62"/>
                    <a:pt x="0" y="49"/>
                  </a:cubicBezTo>
                  <a:cubicBezTo>
                    <a:pt x="0" y="36"/>
                    <a:pt x="6" y="23"/>
                    <a:pt x="15" y="15"/>
                  </a:cubicBezTo>
                  <a:cubicBezTo>
                    <a:pt x="23" y="6"/>
                    <a:pt x="36" y="0"/>
                    <a:pt x="49" y="0"/>
                  </a:cubicBezTo>
                  <a:close/>
                  <a:moveTo>
                    <a:pt x="55" y="47"/>
                  </a:moveTo>
                  <a:cubicBezTo>
                    <a:pt x="55" y="46"/>
                    <a:pt x="54" y="46"/>
                    <a:pt x="54" y="45"/>
                  </a:cubicBezTo>
                  <a:cubicBezTo>
                    <a:pt x="59" y="39"/>
                    <a:pt x="64" y="32"/>
                    <a:pt x="69" y="24"/>
                  </a:cubicBezTo>
                  <a:cubicBezTo>
                    <a:pt x="68" y="23"/>
                    <a:pt x="67" y="22"/>
                    <a:pt x="65" y="22"/>
                  </a:cubicBezTo>
                  <a:cubicBezTo>
                    <a:pt x="59" y="28"/>
                    <a:pt x="54" y="35"/>
                    <a:pt x="50" y="43"/>
                  </a:cubicBezTo>
                  <a:cubicBezTo>
                    <a:pt x="49" y="43"/>
                    <a:pt x="47" y="43"/>
                    <a:pt x="46" y="44"/>
                  </a:cubicBezTo>
                  <a:cubicBezTo>
                    <a:pt x="42" y="45"/>
                    <a:pt x="41" y="49"/>
                    <a:pt x="42" y="53"/>
                  </a:cubicBezTo>
                  <a:cubicBezTo>
                    <a:pt x="44" y="56"/>
                    <a:pt x="48" y="58"/>
                    <a:pt x="51" y="57"/>
                  </a:cubicBezTo>
                  <a:cubicBezTo>
                    <a:pt x="52" y="56"/>
                    <a:pt x="52" y="56"/>
                    <a:pt x="53" y="56"/>
                  </a:cubicBezTo>
                  <a:cubicBezTo>
                    <a:pt x="58" y="58"/>
                    <a:pt x="64" y="60"/>
                    <a:pt x="70" y="61"/>
                  </a:cubicBezTo>
                  <a:cubicBezTo>
                    <a:pt x="70" y="60"/>
                    <a:pt x="71" y="58"/>
                    <a:pt x="71" y="57"/>
                  </a:cubicBezTo>
                  <a:cubicBezTo>
                    <a:pt x="66" y="54"/>
                    <a:pt x="61" y="52"/>
                    <a:pt x="56" y="50"/>
                  </a:cubicBezTo>
                  <a:cubicBezTo>
                    <a:pt x="56" y="49"/>
                    <a:pt x="56" y="48"/>
                    <a:pt x="55" y="47"/>
                  </a:cubicBezTo>
                  <a:close/>
                  <a:moveTo>
                    <a:pt x="74" y="24"/>
                  </a:moveTo>
                  <a:cubicBezTo>
                    <a:pt x="68" y="18"/>
                    <a:pt x="59" y="14"/>
                    <a:pt x="49" y="14"/>
                  </a:cubicBezTo>
                  <a:cubicBezTo>
                    <a:pt x="39" y="14"/>
                    <a:pt x="30" y="18"/>
                    <a:pt x="24" y="24"/>
                  </a:cubicBezTo>
                  <a:cubicBezTo>
                    <a:pt x="17" y="30"/>
                    <a:pt x="13" y="39"/>
                    <a:pt x="13" y="49"/>
                  </a:cubicBezTo>
                  <a:cubicBezTo>
                    <a:pt x="13" y="59"/>
                    <a:pt x="17" y="68"/>
                    <a:pt x="24" y="74"/>
                  </a:cubicBezTo>
                  <a:cubicBezTo>
                    <a:pt x="30" y="81"/>
                    <a:pt x="39" y="85"/>
                    <a:pt x="49" y="85"/>
                  </a:cubicBezTo>
                  <a:cubicBezTo>
                    <a:pt x="59" y="85"/>
                    <a:pt x="68" y="81"/>
                    <a:pt x="74" y="74"/>
                  </a:cubicBezTo>
                  <a:cubicBezTo>
                    <a:pt x="80" y="68"/>
                    <a:pt x="84" y="59"/>
                    <a:pt x="84" y="49"/>
                  </a:cubicBezTo>
                  <a:cubicBezTo>
                    <a:pt x="84" y="39"/>
                    <a:pt x="80" y="30"/>
                    <a:pt x="74" y="24"/>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5" name="Freeform 104"/>
            <p:cNvSpPr>
              <a:spLocks noEditPoints="1"/>
            </p:cNvSpPr>
            <p:nvPr/>
          </p:nvSpPr>
          <p:spPr bwMode="auto">
            <a:xfrm>
              <a:off x="1980887" y="4093457"/>
              <a:ext cx="429554" cy="519240"/>
            </a:xfrm>
            <a:custGeom>
              <a:avLst/>
              <a:gdLst>
                <a:gd name="T0" fmla="*/ 0 w 77"/>
                <a:gd name="T1" fmla="*/ 2147483647 h 93"/>
                <a:gd name="T2" fmla="*/ 933632808 w 77"/>
                <a:gd name="T3" fmla="*/ 623450880 h 93"/>
                <a:gd name="T4" fmla="*/ 1182601092 w 77"/>
                <a:gd name="T5" fmla="*/ 810483474 h 93"/>
                <a:gd name="T6" fmla="*/ 1213718641 w 77"/>
                <a:gd name="T7" fmla="*/ 841654613 h 93"/>
                <a:gd name="T8" fmla="*/ 1213718641 w 77"/>
                <a:gd name="T9" fmla="*/ 841654613 h 93"/>
                <a:gd name="T10" fmla="*/ 1244841769 w 77"/>
                <a:gd name="T11" fmla="*/ 841654613 h 93"/>
                <a:gd name="T12" fmla="*/ 1244841769 w 77"/>
                <a:gd name="T13" fmla="*/ 872825753 h 93"/>
                <a:gd name="T14" fmla="*/ 1244841769 w 77"/>
                <a:gd name="T15" fmla="*/ 872825753 h 93"/>
                <a:gd name="T16" fmla="*/ 1275964896 w 77"/>
                <a:gd name="T17" fmla="*/ 872825753 h 93"/>
                <a:gd name="T18" fmla="*/ 1275964896 w 77"/>
                <a:gd name="T19" fmla="*/ 904002476 h 93"/>
                <a:gd name="T20" fmla="*/ 1307082445 w 77"/>
                <a:gd name="T21" fmla="*/ 904002476 h 93"/>
                <a:gd name="T22" fmla="*/ 1307082445 w 77"/>
                <a:gd name="T23" fmla="*/ 904002476 h 93"/>
                <a:gd name="T24" fmla="*/ 1338205572 w 77"/>
                <a:gd name="T25" fmla="*/ 904002476 h 93"/>
                <a:gd name="T26" fmla="*/ 1338205572 w 77"/>
                <a:gd name="T27" fmla="*/ 935173615 h 93"/>
                <a:gd name="T28" fmla="*/ 1338205572 w 77"/>
                <a:gd name="T29" fmla="*/ 935173615 h 93"/>
                <a:gd name="T30" fmla="*/ 1493810401 w 77"/>
                <a:gd name="T31" fmla="*/ 1028687033 h 93"/>
                <a:gd name="T32" fmla="*/ 1493810401 w 77"/>
                <a:gd name="T33" fmla="*/ 1028687033 h 93"/>
                <a:gd name="T34" fmla="*/ 1524933529 w 77"/>
                <a:gd name="T35" fmla="*/ 1059863756 h 93"/>
                <a:gd name="T36" fmla="*/ 1524933529 w 77"/>
                <a:gd name="T37" fmla="*/ 1059863756 h 93"/>
                <a:gd name="T38" fmla="*/ 1556051078 w 77"/>
                <a:gd name="T39" fmla="*/ 1059863756 h 93"/>
                <a:gd name="T40" fmla="*/ 1556051078 w 77"/>
                <a:gd name="T41" fmla="*/ 1091034895 h 93"/>
                <a:gd name="T42" fmla="*/ 1556051078 w 77"/>
                <a:gd name="T43" fmla="*/ 1091034895 h 93"/>
                <a:gd name="T44" fmla="*/ 1587174205 w 77"/>
                <a:gd name="T45" fmla="*/ 1091034895 h 93"/>
                <a:gd name="T46" fmla="*/ 1587174205 w 77"/>
                <a:gd name="T47" fmla="*/ 1122206035 h 93"/>
                <a:gd name="T48" fmla="*/ 1618291754 w 77"/>
                <a:gd name="T49" fmla="*/ 1122206035 h 93"/>
                <a:gd name="T50" fmla="*/ 1618291754 w 77"/>
                <a:gd name="T51" fmla="*/ 1122206035 h 93"/>
                <a:gd name="T52" fmla="*/ 1649414882 w 77"/>
                <a:gd name="T53" fmla="*/ 1153377174 h 93"/>
                <a:gd name="T54" fmla="*/ 1649414882 w 77"/>
                <a:gd name="T55" fmla="*/ 1153377174 h 93"/>
                <a:gd name="T56" fmla="*/ 1493810401 w 77"/>
                <a:gd name="T57" fmla="*/ 2147483647 h 93"/>
                <a:gd name="T58" fmla="*/ 217845244 w 77"/>
                <a:gd name="T59" fmla="*/ 2147483647 h 93"/>
                <a:gd name="T60" fmla="*/ 1089237288 w 77"/>
                <a:gd name="T61" fmla="*/ 1995031788 h 93"/>
                <a:gd name="T62" fmla="*/ 591300546 w 77"/>
                <a:gd name="T63" fmla="*/ 1652138087 h 93"/>
                <a:gd name="T64" fmla="*/ 93363847 w 77"/>
                <a:gd name="T65" fmla="*/ 2147483647 h 93"/>
                <a:gd name="T66" fmla="*/ 2147483647 w 77"/>
                <a:gd name="T67" fmla="*/ 2147483647 h 93"/>
                <a:gd name="T68" fmla="*/ 1680538009 w 77"/>
                <a:gd name="T69" fmla="*/ 2147483647 h 93"/>
                <a:gd name="T70" fmla="*/ 2147351450 w 77"/>
                <a:gd name="T71" fmla="*/ 1309238455 h 93"/>
                <a:gd name="T72" fmla="*/ 1058114161 w 77"/>
                <a:gd name="T73" fmla="*/ 0 h 93"/>
                <a:gd name="T74" fmla="*/ 2147351450 w 77"/>
                <a:gd name="T75" fmla="*/ 1309238455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sp>
          <p:nvSpPr>
            <p:cNvPr id="36" name="Freeform 76"/>
            <p:cNvSpPr>
              <a:spLocks noEditPoints="1"/>
            </p:cNvSpPr>
            <p:nvPr/>
          </p:nvSpPr>
          <p:spPr bwMode="auto">
            <a:xfrm>
              <a:off x="2947539" y="5162549"/>
              <a:ext cx="479485" cy="375125"/>
            </a:xfrm>
            <a:custGeom>
              <a:avLst/>
              <a:gdLst>
                <a:gd name="T0" fmla="*/ 2147483647 w 72"/>
                <a:gd name="T1" fmla="*/ 1570521091 h 56"/>
                <a:gd name="T2" fmla="*/ 1374823178 w 72"/>
                <a:gd name="T3" fmla="*/ 1929495941 h 56"/>
                <a:gd name="T4" fmla="*/ 1374823178 w 72"/>
                <a:gd name="T5" fmla="*/ 2147483647 h 56"/>
                <a:gd name="T6" fmla="*/ 2147483647 w 72"/>
                <a:gd name="T7" fmla="*/ 1974370257 h 56"/>
                <a:gd name="T8" fmla="*/ 2147483647 w 72"/>
                <a:gd name="T9" fmla="*/ 2108986506 h 56"/>
                <a:gd name="T10" fmla="*/ 1330470835 w 72"/>
                <a:gd name="T11" fmla="*/ 2147483647 h 56"/>
                <a:gd name="T12" fmla="*/ 1286125150 w 72"/>
                <a:gd name="T13" fmla="*/ 2147483647 h 56"/>
                <a:gd name="T14" fmla="*/ 88698054 w 72"/>
                <a:gd name="T15" fmla="*/ 1750011656 h 56"/>
                <a:gd name="T16" fmla="*/ 88698054 w 72"/>
                <a:gd name="T17" fmla="*/ 1301288593 h 56"/>
                <a:gd name="T18" fmla="*/ 221748504 w 72"/>
                <a:gd name="T19" fmla="*/ 1256420976 h 56"/>
                <a:gd name="T20" fmla="*/ 221748504 w 72"/>
                <a:gd name="T21" fmla="*/ 1301288593 h 56"/>
                <a:gd name="T22" fmla="*/ 1773968050 w 72"/>
                <a:gd name="T23" fmla="*/ 1660263024 h 56"/>
                <a:gd name="T24" fmla="*/ 1773968050 w 72"/>
                <a:gd name="T25" fmla="*/ 1480779158 h 56"/>
                <a:gd name="T26" fmla="*/ 1773968050 w 72"/>
                <a:gd name="T27" fmla="*/ 1301288593 h 56"/>
                <a:gd name="T28" fmla="*/ 221748504 w 72"/>
                <a:gd name="T29" fmla="*/ 987188478 h 56"/>
                <a:gd name="T30" fmla="*/ 221748504 w 72"/>
                <a:gd name="T31" fmla="*/ 852572019 h 56"/>
                <a:gd name="T32" fmla="*/ 221748504 w 72"/>
                <a:gd name="T33" fmla="*/ 852572019 h 56"/>
                <a:gd name="T34" fmla="*/ 221748504 w 72"/>
                <a:gd name="T35" fmla="*/ 852572019 h 56"/>
                <a:gd name="T36" fmla="*/ 221748504 w 72"/>
                <a:gd name="T37" fmla="*/ 852572019 h 56"/>
                <a:gd name="T38" fmla="*/ 310446531 w 72"/>
                <a:gd name="T39" fmla="*/ 807697704 h 56"/>
                <a:gd name="T40" fmla="*/ 310446531 w 72"/>
                <a:gd name="T41" fmla="*/ 717955770 h 56"/>
                <a:gd name="T42" fmla="*/ 1773968050 w 72"/>
                <a:gd name="T43" fmla="*/ 1076930411 h 56"/>
                <a:gd name="T44" fmla="*/ 1773968050 w 72"/>
                <a:gd name="T45" fmla="*/ 942314162 h 56"/>
                <a:gd name="T46" fmla="*/ 1773968050 w 72"/>
                <a:gd name="T47" fmla="*/ 762823388 h 56"/>
                <a:gd name="T48" fmla="*/ 310446531 w 72"/>
                <a:gd name="T49" fmla="*/ 403848852 h 56"/>
                <a:gd name="T50" fmla="*/ 310446531 w 72"/>
                <a:gd name="T51" fmla="*/ 269232603 h 56"/>
                <a:gd name="T52" fmla="*/ 1463521206 w 72"/>
                <a:gd name="T53" fmla="*/ 0 h 56"/>
                <a:gd name="T54" fmla="*/ 2147483647 w 72"/>
                <a:gd name="T55" fmla="*/ 269232603 h 56"/>
                <a:gd name="T56" fmla="*/ 2147483647 w 72"/>
                <a:gd name="T57" fmla="*/ 628207139 h 56"/>
                <a:gd name="T58" fmla="*/ 2147483647 w 72"/>
                <a:gd name="T59" fmla="*/ 673081455 h 56"/>
                <a:gd name="T60" fmla="*/ 2147483647 w 72"/>
                <a:gd name="T61" fmla="*/ 717955770 h 56"/>
                <a:gd name="T62" fmla="*/ 2147483647 w 72"/>
                <a:gd name="T63" fmla="*/ 1121804727 h 56"/>
                <a:gd name="T64" fmla="*/ 2147483647 w 72"/>
                <a:gd name="T65" fmla="*/ 1301288593 h 56"/>
                <a:gd name="T66" fmla="*/ 2147483647 w 72"/>
                <a:gd name="T67" fmla="*/ 1480779158 h 56"/>
                <a:gd name="T68" fmla="*/ 2147483647 w 72"/>
                <a:gd name="T69" fmla="*/ 1570521091 h 56"/>
                <a:gd name="T70" fmla="*/ 1463521206 w 72"/>
                <a:gd name="T71" fmla="*/ 2147483647 h 56"/>
                <a:gd name="T72" fmla="*/ 1463521206 w 72"/>
                <a:gd name="T73" fmla="*/ 2147483647 h 56"/>
                <a:gd name="T74" fmla="*/ 2147483647 w 72"/>
                <a:gd name="T75" fmla="*/ 1929495941 h 56"/>
                <a:gd name="T76" fmla="*/ 2147483647 w 72"/>
                <a:gd name="T77" fmla="*/ 1884628324 h 56"/>
                <a:gd name="T78" fmla="*/ 1463521206 w 72"/>
                <a:gd name="T79" fmla="*/ 2147483647 h 56"/>
                <a:gd name="T80" fmla="*/ 1463521206 w 72"/>
                <a:gd name="T81" fmla="*/ 2108986506 h 56"/>
                <a:gd name="T82" fmla="*/ 1463521206 w 72"/>
                <a:gd name="T83" fmla="*/ 2147483647 h 56"/>
                <a:gd name="T84" fmla="*/ 2147483647 w 72"/>
                <a:gd name="T85" fmla="*/ 1794879692 h 56"/>
                <a:gd name="T86" fmla="*/ 2147483647 w 72"/>
                <a:gd name="T87" fmla="*/ 1750011656 h 56"/>
                <a:gd name="T88" fmla="*/ 1463521206 w 72"/>
                <a:gd name="T89" fmla="*/ 2108986506 h 56"/>
                <a:gd name="T90" fmla="*/ 1419168862 w 72"/>
                <a:gd name="T91" fmla="*/ 2019244573 h 56"/>
                <a:gd name="T92" fmla="*/ 1463521206 w 72"/>
                <a:gd name="T93" fmla="*/ 2064112190 h 56"/>
                <a:gd name="T94" fmla="*/ 2147483647 w 72"/>
                <a:gd name="T95" fmla="*/ 1705137340 h 56"/>
                <a:gd name="T96" fmla="*/ 2147483647 w 72"/>
                <a:gd name="T97" fmla="*/ 1660263024 h 56"/>
                <a:gd name="T98" fmla="*/ 1419168862 w 72"/>
                <a:gd name="T99" fmla="*/ 2019244573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6"/>
                <a:gd name="T152" fmla="*/ 72 w 72"/>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6">
                  <a:moveTo>
                    <a:pt x="72" y="35"/>
                  </a:moveTo>
                  <a:cubicBezTo>
                    <a:pt x="31" y="43"/>
                    <a:pt x="31" y="43"/>
                    <a:pt x="31" y="43"/>
                  </a:cubicBezTo>
                  <a:cubicBezTo>
                    <a:pt x="30" y="47"/>
                    <a:pt x="30" y="50"/>
                    <a:pt x="31" y="53"/>
                  </a:cubicBezTo>
                  <a:cubicBezTo>
                    <a:pt x="71" y="44"/>
                    <a:pt x="71" y="44"/>
                    <a:pt x="71" y="44"/>
                  </a:cubicBezTo>
                  <a:cubicBezTo>
                    <a:pt x="72" y="47"/>
                    <a:pt x="72" y="47"/>
                    <a:pt x="72" y="47"/>
                  </a:cubicBezTo>
                  <a:cubicBezTo>
                    <a:pt x="30" y="56"/>
                    <a:pt x="30" y="56"/>
                    <a:pt x="30" y="56"/>
                  </a:cubicBezTo>
                  <a:cubicBezTo>
                    <a:pt x="29" y="56"/>
                    <a:pt x="29" y="56"/>
                    <a:pt x="29" y="56"/>
                  </a:cubicBezTo>
                  <a:cubicBezTo>
                    <a:pt x="2" y="39"/>
                    <a:pt x="2" y="39"/>
                    <a:pt x="2" y="39"/>
                  </a:cubicBezTo>
                  <a:cubicBezTo>
                    <a:pt x="1" y="36"/>
                    <a:pt x="0" y="32"/>
                    <a:pt x="2" y="29"/>
                  </a:cubicBezTo>
                  <a:cubicBezTo>
                    <a:pt x="5" y="28"/>
                    <a:pt x="5" y="28"/>
                    <a:pt x="5" y="28"/>
                  </a:cubicBezTo>
                  <a:cubicBezTo>
                    <a:pt x="5" y="29"/>
                    <a:pt x="5" y="29"/>
                    <a:pt x="5" y="29"/>
                  </a:cubicBezTo>
                  <a:cubicBezTo>
                    <a:pt x="40" y="37"/>
                    <a:pt x="40" y="37"/>
                    <a:pt x="40" y="37"/>
                  </a:cubicBezTo>
                  <a:cubicBezTo>
                    <a:pt x="40" y="36"/>
                    <a:pt x="40" y="34"/>
                    <a:pt x="40" y="33"/>
                  </a:cubicBezTo>
                  <a:cubicBezTo>
                    <a:pt x="40" y="32"/>
                    <a:pt x="40" y="30"/>
                    <a:pt x="40" y="29"/>
                  </a:cubicBezTo>
                  <a:cubicBezTo>
                    <a:pt x="5" y="22"/>
                    <a:pt x="5" y="22"/>
                    <a:pt x="5" y="22"/>
                  </a:cubicBezTo>
                  <a:cubicBezTo>
                    <a:pt x="5" y="19"/>
                    <a:pt x="5" y="19"/>
                    <a:pt x="5" y="19"/>
                  </a:cubicBezTo>
                  <a:cubicBezTo>
                    <a:pt x="5" y="19"/>
                    <a:pt x="5" y="19"/>
                    <a:pt x="5" y="19"/>
                  </a:cubicBezTo>
                  <a:cubicBezTo>
                    <a:pt x="5" y="19"/>
                    <a:pt x="5" y="19"/>
                    <a:pt x="5" y="19"/>
                  </a:cubicBezTo>
                  <a:cubicBezTo>
                    <a:pt x="5" y="19"/>
                    <a:pt x="5" y="19"/>
                    <a:pt x="5" y="19"/>
                  </a:cubicBezTo>
                  <a:cubicBezTo>
                    <a:pt x="7" y="18"/>
                    <a:pt x="7" y="18"/>
                    <a:pt x="7" y="18"/>
                  </a:cubicBezTo>
                  <a:cubicBezTo>
                    <a:pt x="7" y="16"/>
                    <a:pt x="7" y="16"/>
                    <a:pt x="7" y="16"/>
                  </a:cubicBezTo>
                  <a:cubicBezTo>
                    <a:pt x="40" y="24"/>
                    <a:pt x="40" y="24"/>
                    <a:pt x="40" y="24"/>
                  </a:cubicBezTo>
                  <a:cubicBezTo>
                    <a:pt x="40" y="23"/>
                    <a:pt x="40" y="22"/>
                    <a:pt x="40" y="21"/>
                  </a:cubicBezTo>
                  <a:cubicBezTo>
                    <a:pt x="40" y="19"/>
                    <a:pt x="40" y="18"/>
                    <a:pt x="40" y="17"/>
                  </a:cubicBezTo>
                  <a:cubicBezTo>
                    <a:pt x="7" y="9"/>
                    <a:pt x="7" y="9"/>
                    <a:pt x="7" y="9"/>
                  </a:cubicBezTo>
                  <a:cubicBezTo>
                    <a:pt x="7" y="6"/>
                    <a:pt x="7" y="6"/>
                    <a:pt x="7" y="6"/>
                  </a:cubicBezTo>
                  <a:cubicBezTo>
                    <a:pt x="33" y="0"/>
                    <a:pt x="33" y="0"/>
                    <a:pt x="33" y="0"/>
                  </a:cubicBezTo>
                  <a:cubicBezTo>
                    <a:pt x="63" y="6"/>
                    <a:pt x="63" y="6"/>
                    <a:pt x="63" y="6"/>
                  </a:cubicBezTo>
                  <a:cubicBezTo>
                    <a:pt x="64" y="9"/>
                    <a:pt x="64" y="11"/>
                    <a:pt x="63" y="14"/>
                  </a:cubicBezTo>
                  <a:cubicBezTo>
                    <a:pt x="60" y="15"/>
                    <a:pt x="60" y="15"/>
                    <a:pt x="60" y="15"/>
                  </a:cubicBezTo>
                  <a:cubicBezTo>
                    <a:pt x="64" y="16"/>
                    <a:pt x="64" y="16"/>
                    <a:pt x="64" y="16"/>
                  </a:cubicBezTo>
                  <a:cubicBezTo>
                    <a:pt x="66" y="19"/>
                    <a:pt x="66" y="22"/>
                    <a:pt x="64" y="25"/>
                  </a:cubicBezTo>
                  <a:cubicBezTo>
                    <a:pt x="58" y="29"/>
                    <a:pt x="58" y="29"/>
                    <a:pt x="58" y="29"/>
                  </a:cubicBezTo>
                  <a:cubicBezTo>
                    <a:pt x="72" y="33"/>
                    <a:pt x="72" y="33"/>
                    <a:pt x="72" y="33"/>
                  </a:cubicBezTo>
                  <a:cubicBezTo>
                    <a:pt x="72" y="35"/>
                    <a:pt x="72" y="35"/>
                    <a:pt x="72" y="35"/>
                  </a:cubicBezTo>
                  <a:close/>
                  <a:moveTo>
                    <a:pt x="33" y="50"/>
                  </a:moveTo>
                  <a:cubicBezTo>
                    <a:pt x="33" y="50"/>
                    <a:pt x="33" y="50"/>
                    <a:pt x="33" y="50"/>
                  </a:cubicBezTo>
                  <a:cubicBezTo>
                    <a:pt x="70" y="43"/>
                    <a:pt x="70" y="43"/>
                    <a:pt x="70" y="43"/>
                  </a:cubicBezTo>
                  <a:cubicBezTo>
                    <a:pt x="70" y="42"/>
                    <a:pt x="70" y="42"/>
                    <a:pt x="70" y="42"/>
                  </a:cubicBezTo>
                  <a:cubicBezTo>
                    <a:pt x="33" y="50"/>
                    <a:pt x="33" y="50"/>
                    <a:pt x="33" y="50"/>
                  </a:cubicBezTo>
                  <a:close/>
                  <a:moveTo>
                    <a:pt x="33" y="47"/>
                  </a:moveTo>
                  <a:cubicBezTo>
                    <a:pt x="33" y="48"/>
                    <a:pt x="33" y="48"/>
                    <a:pt x="33" y="48"/>
                  </a:cubicBezTo>
                  <a:cubicBezTo>
                    <a:pt x="70" y="40"/>
                    <a:pt x="70" y="40"/>
                    <a:pt x="70" y="40"/>
                  </a:cubicBezTo>
                  <a:cubicBezTo>
                    <a:pt x="70" y="39"/>
                    <a:pt x="70" y="39"/>
                    <a:pt x="70" y="39"/>
                  </a:cubicBezTo>
                  <a:cubicBezTo>
                    <a:pt x="33" y="47"/>
                    <a:pt x="33" y="47"/>
                    <a:pt x="33" y="47"/>
                  </a:cubicBezTo>
                  <a:close/>
                  <a:moveTo>
                    <a:pt x="32" y="45"/>
                  </a:moveTo>
                  <a:cubicBezTo>
                    <a:pt x="33" y="46"/>
                    <a:pt x="33" y="46"/>
                    <a:pt x="33" y="46"/>
                  </a:cubicBezTo>
                  <a:cubicBezTo>
                    <a:pt x="70" y="38"/>
                    <a:pt x="70" y="38"/>
                    <a:pt x="70" y="38"/>
                  </a:cubicBezTo>
                  <a:cubicBezTo>
                    <a:pt x="70" y="37"/>
                    <a:pt x="70" y="37"/>
                    <a:pt x="70" y="37"/>
                  </a:cubicBezTo>
                  <a:lnTo>
                    <a:pt x="32" y="4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Light" panose="020B0502040204020203" pitchFamily="34" charset="-122"/>
                </a:defRPr>
              </a:lvl1pPr>
              <a:lvl2pPr marL="742950" indent="-285750">
                <a:defRPr>
                  <a:solidFill>
                    <a:schemeClr val="tx1"/>
                  </a:solidFill>
                  <a:latin typeface="Calibri" panose="020F0502020204030204" pitchFamily="34" charset="0"/>
                  <a:ea typeface="微软雅黑 Light" panose="020B0502040204020203" pitchFamily="34" charset="-122"/>
                </a:defRPr>
              </a:lvl2pPr>
              <a:lvl3pPr marL="1143000" indent="-228600">
                <a:defRPr>
                  <a:solidFill>
                    <a:schemeClr val="tx1"/>
                  </a:solidFill>
                  <a:latin typeface="Calibri" panose="020F0502020204030204" pitchFamily="34" charset="0"/>
                  <a:ea typeface="微软雅黑 Light" panose="020B0502040204020203" pitchFamily="34" charset="-122"/>
                </a:defRPr>
              </a:lvl3pPr>
              <a:lvl4pPr marL="1600200" indent="-228600">
                <a:defRPr>
                  <a:solidFill>
                    <a:schemeClr val="tx1"/>
                  </a:solidFill>
                  <a:latin typeface="Calibri" panose="020F0502020204030204" pitchFamily="34" charset="0"/>
                  <a:ea typeface="微软雅黑 Light" panose="020B0502040204020203" pitchFamily="34" charset="-122"/>
                </a:defRPr>
              </a:lvl4pPr>
              <a:lvl5pPr marL="2057400" indent="-228600">
                <a:defRPr>
                  <a:solidFill>
                    <a:schemeClr val="tx1"/>
                  </a:solidFill>
                  <a:latin typeface="Calibri" panose="020F05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pitchFamily="34" charset="-122"/>
                </a:defRPr>
              </a:lvl9pPr>
            </a:lstStyle>
            <a:p>
              <a:endParaRPr lang="zh-CN" altLang="en-US"/>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2400" b="1" dirty="0">
                <a:solidFill>
                  <a:schemeClr val="tx1">
                    <a:lumMod val="75000"/>
                    <a:lumOff val="25000"/>
                  </a:schemeClr>
                </a:solidFill>
              </a:rPr>
              <a:t>可行性分析</a:t>
            </a:r>
          </a:p>
        </p:txBody>
      </p:sp>
      <p:sp>
        <p:nvSpPr>
          <p:cNvPr id="17" name="Freeform 5"/>
          <p:cNvSpPr/>
          <p:nvPr/>
        </p:nvSpPr>
        <p:spPr bwMode="auto">
          <a:xfrm>
            <a:off x="729889" y="1744942"/>
            <a:ext cx="1987056" cy="1989845"/>
          </a:xfrm>
          <a:custGeom>
            <a:avLst/>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solidFill>
            <a:schemeClr val="tx1">
              <a:lumMod val="50000"/>
              <a:lumOff val="50000"/>
            </a:schemeClr>
          </a:solidFill>
          <a:ln>
            <a:noFill/>
          </a:ln>
          <a:effectLst/>
        </p:spPr>
        <p:txBody>
          <a:bodyPr vert="horz" wrap="square" lIns="162532" tIns="81266" rIns="162532" bIns="81266" numCol="1" anchor="t" anchorCtr="0" compatLnSpc="1"/>
          <a:lstStyle/>
          <a:p>
            <a:pPr defTabSz="1624965" eaLnBrk="0" fontAlgn="base" hangingPunct="0">
              <a:spcBef>
                <a:spcPct val="0"/>
              </a:spcBef>
              <a:spcAft>
                <a:spcPct val="0"/>
              </a:spcAft>
            </a:pPr>
            <a:endParaRPr lang="zh-CN" altLang="en-US" sz="2100">
              <a:solidFill>
                <a:srgbClr val="131426"/>
              </a:solidFill>
            </a:endParaRPr>
          </a:p>
        </p:txBody>
      </p:sp>
      <p:sp>
        <p:nvSpPr>
          <p:cNvPr id="19" name="Freeform 5"/>
          <p:cNvSpPr/>
          <p:nvPr/>
        </p:nvSpPr>
        <p:spPr bwMode="auto">
          <a:xfrm>
            <a:off x="3586184" y="1744942"/>
            <a:ext cx="1987056" cy="1989845"/>
          </a:xfrm>
          <a:custGeom>
            <a:avLst/>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solidFill>
            <a:schemeClr val="tx1">
              <a:lumMod val="65000"/>
              <a:lumOff val="35000"/>
            </a:schemeClr>
          </a:solidFill>
          <a:ln>
            <a:noFill/>
          </a:ln>
          <a:effectLst/>
        </p:spPr>
        <p:txBody>
          <a:bodyPr vert="horz" wrap="square" lIns="162532" tIns="81266" rIns="162532" bIns="81266" numCol="1" anchor="t" anchorCtr="0" compatLnSpc="1"/>
          <a:lstStyle/>
          <a:p>
            <a:pPr defTabSz="1624965" eaLnBrk="0" fontAlgn="base" hangingPunct="0">
              <a:spcBef>
                <a:spcPct val="0"/>
              </a:spcBef>
              <a:spcAft>
                <a:spcPct val="0"/>
              </a:spcAft>
            </a:pPr>
            <a:endParaRPr lang="zh-CN" altLang="en-US" sz="2100">
              <a:solidFill>
                <a:srgbClr val="131426"/>
              </a:solidFill>
            </a:endParaRPr>
          </a:p>
        </p:txBody>
      </p:sp>
      <p:sp>
        <p:nvSpPr>
          <p:cNvPr id="20" name="Freeform 5"/>
          <p:cNvSpPr/>
          <p:nvPr/>
        </p:nvSpPr>
        <p:spPr bwMode="auto">
          <a:xfrm>
            <a:off x="6333070" y="1736395"/>
            <a:ext cx="1987056" cy="1989845"/>
          </a:xfrm>
          <a:custGeom>
            <a:avLst/>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solidFill>
            <a:schemeClr val="tx1">
              <a:lumMod val="50000"/>
              <a:lumOff val="50000"/>
            </a:schemeClr>
          </a:solidFill>
          <a:ln>
            <a:noFill/>
          </a:ln>
          <a:effectLst/>
        </p:spPr>
        <p:txBody>
          <a:bodyPr vert="horz" wrap="square" lIns="162532" tIns="81266" rIns="162532" bIns="81266" numCol="1" anchor="t" anchorCtr="0" compatLnSpc="1"/>
          <a:lstStyle/>
          <a:p>
            <a:pPr defTabSz="1624965" eaLnBrk="0" fontAlgn="base" hangingPunct="0">
              <a:spcBef>
                <a:spcPct val="0"/>
              </a:spcBef>
              <a:spcAft>
                <a:spcPct val="0"/>
              </a:spcAft>
            </a:pPr>
            <a:endParaRPr lang="zh-CN" altLang="en-US" sz="2100">
              <a:solidFill>
                <a:schemeClr val="bg1"/>
              </a:solidFill>
            </a:endParaRPr>
          </a:p>
        </p:txBody>
      </p:sp>
      <p:sp>
        <p:nvSpPr>
          <p:cNvPr id="21" name="Freeform 5"/>
          <p:cNvSpPr/>
          <p:nvPr/>
        </p:nvSpPr>
        <p:spPr bwMode="auto">
          <a:xfrm>
            <a:off x="9213131" y="1744942"/>
            <a:ext cx="1987056" cy="1989845"/>
          </a:xfrm>
          <a:custGeom>
            <a:avLst/>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solidFill>
            <a:schemeClr val="tx1">
              <a:lumMod val="65000"/>
              <a:lumOff val="35000"/>
            </a:schemeClr>
          </a:solidFill>
          <a:ln>
            <a:noFill/>
          </a:ln>
          <a:effectLst/>
        </p:spPr>
        <p:txBody>
          <a:bodyPr vert="horz" wrap="square" lIns="162532" tIns="81266" rIns="162532" bIns="81266" numCol="1" anchor="t" anchorCtr="0" compatLnSpc="1"/>
          <a:lstStyle/>
          <a:p>
            <a:pPr defTabSz="1624965" eaLnBrk="0" fontAlgn="base" hangingPunct="0">
              <a:spcBef>
                <a:spcPct val="0"/>
              </a:spcBef>
              <a:spcAft>
                <a:spcPct val="0"/>
              </a:spcAft>
            </a:pPr>
            <a:endParaRPr lang="zh-CN" altLang="en-US" sz="2100">
              <a:solidFill>
                <a:srgbClr val="131426"/>
              </a:solidFill>
            </a:endParaRPr>
          </a:p>
        </p:txBody>
      </p:sp>
      <p:grpSp>
        <p:nvGrpSpPr>
          <p:cNvPr id="22" name="组合 21"/>
          <p:cNvGrpSpPr/>
          <p:nvPr/>
        </p:nvGrpSpPr>
        <p:grpSpPr>
          <a:xfrm>
            <a:off x="785505" y="1749090"/>
            <a:ext cx="1680379" cy="1335552"/>
            <a:chOff x="1068219" y="2029639"/>
            <a:chExt cx="1288792" cy="1023951"/>
          </a:xfrm>
          <a:effectLst/>
        </p:grpSpPr>
        <p:sp>
          <p:nvSpPr>
            <p:cNvPr id="23" name="文本框 15"/>
            <p:cNvSpPr txBox="1"/>
            <p:nvPr/>
          </p:nvSpPr>
          <p:spPr>
            <a:xfrm>
              <a:off x="1068219" y="2029639"/>
              <a:ext cx="1053882" cy="507332"/>
            </a:xfrm>
            <a:prstGeom prst="rect">
              <a:avLst/>
            </a:prstGeom>
            <a:noFill/>
          </p:spPr>
          <p:txBody>
            <a:bodyPr wrap="none" rtlCol="0">
              <a:spAutoFit/>
            </a:bodyPr>
            <a:lstStyle/>
            <a:p>
              <a:pPr defTabSz="1624965" eaLnBrk="0" fontAlgn="base" hangingPunct="0">
                <a:spcBef>
                  <a:spcPct val="0"/>
                </a:spcBef>
                <a:spcAft>
                  <a:spcPct val="0"/>
                </a:spcAft>
              </a:pPr>
              <a:r>
                <a:rPr lang="en-US" altLang="zh-CN" sz="3700" b="1" dirty="0">
                  <a:ln w="38100">
                    <a:noFill/>
                  </a:ln>
                  <a:solidFill>
                    <a:schemeClr val="bg1"/>
                  </a:solidFill>
                  <a:latin typeface="Arial" panose="020B0604020202020204" pitchFamily="34" charset="0"/>
                  <a:cs typeface="Arial" panose="020B0604020202020204" pitchFamily="34" charset="0"/>
                </a:rPr>
                <a:t>1,754</a:t>
              </a:r>
              <a:endParaRPr lang="zh-CN" altLang="en-US" sz="3700" b="1" dirty="0">
                <a:ln w="38100">
                  <a:noFill/>
                </a:ln>
                <a:solidFill>
                  <a:schemeClr val="bg1"/>
                </a:solidFill>
                <a:latin typeface="Arial" panose="020B0604020202020204" pitchFamily="34" charset="0"/>
                <a:cs typeface="Arial" panose="020B0604020202020204" pitchFamily="34" charset="0"/>
              </a:endParaRPr>
            </a:p>
          </p:txBody>
        </p:sp>
        <p:sp>
          <p:nvSpPr>
            <p:cNvPr id="24" name="任意多边形 23"/>
            <p:cNvSpPr/>
            <p:nvPr/>
          </p:nvSpPr>
          <p:spPr>
            <a:xfrm>
              <a:off x="1127760" y="256032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5" eaLnBrk="0" fontAlgn="base" hangingPunct="0">
                <a:spcBef>
                  <a:spcPct val="0"/>
                </a:spcBef>
                <a:spcAft>
                  <a:spcPct val="0"/>
                </a:spcAft>
              </a:pPr>
              <a:endParaRPr lang="zh-CN" altLang="en-US" sz="2100">
                <a:solidFill>
                  <a:schemeClr val="bg1"/>
                </a:solidFill>
              </a:endParaRPr>
            </a:p>
          </p:txBody>
        </p:sp>
        <p:grpSp>
          <p:nvGrpSpPr>
            <p:cNvPr id="25" name="组合 24"/>
            <p:cNvGrpSpPr/>
            <p:nvPr/>
          </p:nvGrpSpPr>
          <p:grpSpPr>
            <a:xfrm>
              <a:off x="1093466" y="2614931"/>
              <a:ext cx="1263545" cy="438659"/>
              <a:chOff x="5511161" y="1430021"/>
              <a:chExt cx="1263545" cy="438659"/>
            </a:xfrm>
          </p:grpSpPr>
          <p:sp>
            <p:nvSpPr>
              <p:cNvPr id="26" name="矩形 25"/>
              <p:cNvSpPr/>
              <p:nvPr/>
            </p:nvSpPr>
            <p:spPr>
              <a:xfrm>
                <a:off x="5511161" y="1430021"/>
                <a:ext cx="1076012" cy="294961"/>
              </a:xfrm>
              <a:prstGeom prst="rect">
                <a:avLst/>
              </a:prstGeom>
            </p:spPr>
            <p:txBody>
              <a:bodyPr wrap="none">
                <a:spAutoFit/>
              </a:bodyPr>
              <a:lstStyle/>
              <a:p>
                <a:pPr defTabSz="1624965" eaLnBrk="0" fontAlgn="base" hangingPunct="0">
                  <a:spcBef>
                    <a:spcPct val="0"/>
                  </a:spcBef>
                  <a:spcAft>
                    <a:spcPct val="0"/>
                  </a:spcAft>
                </a:pPr>
                <a:r>
                  <a:rPr lang="zh-CN" altLang="en-US" sz="1900" dirty="0">
                    <a:solidFill>
                      <a:schemeClr val="bg1"/>
                    </a:solidFill>
                    <a:latin typeface="Arial" panose="020B0604020202020204" pitchFamily="34" charset="0"/>
                    <a:ea typeface="微软雅黑" panose="020B0503020204020204" pitchFamily="34" charset="-122"/>
                    <a:cs typeface="Arial" panose="020B0604020202020204" pitchFamily="34" charset="0"/>
                  </a:rPr>
                  <a:t>请输入文字</a:t>
                </a:r>
              </a:p>
            </p:txBody>
          </p:sp>
          <p:sp>
            <p:nvSpPr>
              <p:cNvPr id="27" name="矩形 26"/>
              <p:cNvSpPr/>
              <p:nvPr/>
            </p:nvSpPr>
            <p:spPr>
              <a:xfrm>
                <a:off x="5531489" y="1656308"/>
                <a:ext cx="1243217" cy="212372"/>
              </a:xfrm>
              <a:prstGeom prst="rect">
                <a:avLst/>
              </a:prstGeom>
            </p:spPr>
            <p:txBody>
              <a:bodyPr wrap="none">
                <a:spAutoFit/>
              </a:bodyPr>
              <a:lstStyle/>
              <a:p>
                <a:pPr defTabSz="1624965" eaLnBrk="0" fontAlgn="base" hangingPunct="0">
                  <a:spcBef>
                    <a:spcPct val="0"/>
                  </a:spcBef>
                  <a:spcAft>
                    <a:spcPct val="0"/>
                  </a:spcAft>
                </a:pP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a:t>
                </a:r>
                <a:endParaRPr lang="zh-CN" altLang="en-US" sz="2100" dirty="0">
                  <a:solidFill>
                    <a:schemeClr val="bg1"/>
                  </a:solidFill>
                </a:endParaRPr>
              </a:p>
            </p:txBody>
          </p:sp>
        </p:grpSp>
      </p:grpSp>
      <p:grpSp>
        <p:nvGrpSpPr>
          <p:cNvPr id="28" name="组合 27"/>
          <p:cNvGrpSpPr/>
          <p:nvPr/>
        </p:nvGrpSpPr>
        <p:grpSpPr>
          <a:xfrm>
            <a:off x="3748253" y="2060576"/>
            <a:ext cx="1680379" cy="1335552"/>
            <a:chOff x="1068219" y="2029639"/>
            <a:chExt cx="1288792" cy="1023951"/>
          </a:xfrm>
          <a:effectLst/>
        </p:grpSpPr>
        <p:sp>
          <p:nvSpPr>
            <p:cNvPr id="29" name="文本框 21"/>
            <p:cNvSpPr txBox="1"/>
            <p:nvPr/>
          </p:nvSpPr>
          <p:spPr>
            <a:xfrm>
              <a:off x="1068219" y="2029639"/>
              <a:ext cx="1053882" cy="507332"/>
            </a:xfrm>
            <a:prstGeom prst="rect">
              <a:avLst/>
            </a:prstGeom>
            <a:noFill/>
          </p:spPr>
          <p:txBody>
            <a:bodyPr wrap="none" rtlCol="0">
              <a:spAutoFit/>
            </a:bodyPr>
            <a:lstStyle/>
            <a:p>
              <a:pPr defTabSz="1624965" eaLnBrk="0" fontAlgn="base" hangingPunct="0">
                <a:spcBef>
                  <a:spcPct val="0"/>
                </a:spcBef>
                <a:spcAft>
                  <a:spcPct val="0"/>
                </a:spcAft>
              </a:pPr>
              <a:r>
                <a:rPr lang="en-US" altLang="zh-CN" sz="3700" b="1" dirty="0">
                  <a:ln w="38100">
                    <a:noFill/>
                  </a:ln>
                  <a:solidFill>
                    <a:schemeClr val="bg1"/>
                  </a:solidFill>
                  <a:latin typeface="Arial" panose="020B0604020202020204" pitchFamily="34" charset="0"/>
                  <a:cs typeface="Arial" panose="020B0604020202020204" pitchFamily="34" charset="0"/>
                </a:rPr>
                <a:t>2,784</a:t>
              </a:r>
              <a:endParaRPr lang="zh-CN" altLang="en-US" sz="3700" b="1" dirty="0">
                <a:ln w="38100">
                  <a:noFill/>
                </a:ln>
                <a:solidFill>
                  <a:schemeClr val="bg1"/>
                </a:solidFill>
                <a:latin typeface="Arial" panose="020B0604020202020204" pitchFamily="34" charset="0"/>
                <a:cs typeface="Arial" panose="020B0604020202020204" pitchFamily="34" charset="0"/>
              </a:endParaRPr>
            </a:p>
          </p:txBody>
        </p:sp>
        <p:sp>
          <p:nvSpPr>
            <p:cNvPr id="30" name="任意多边形 29"/>
            <p:cNvSpPr/>
            <p:nvPr/>
          </p:nvSpPr>
          <p:spPr>
            <a:xfrm>
              <a:off x="1127760" y="256032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5" eaLnBrk="0" fontAlgn="base" hangingPunct="0">
                <a:spcBef>
                  <a:spcPct val="0"/>
                </a:spcBef>
                <a:spcAft>
                  <a:spcPct val="0"/>
                </a:spcAft>
              </a:pPr>
              <a:endParaRPr lang="zh-CN" altLang="en-US" sz="2100">
                <a:solidFill>
                  <a:schemeClr val="bg1"/>
                </a:solidFill>
              </a:endParaRPr>
            </a:p>
          </p:txBody>
        </p:sp>
        <p:grpSp>
          <p:nvGrpSpPr>
            <p:cNvPr id="31" name="组合 30"/>
            <p:cNvGrpSpPr/>
            <p:nvPr/>
          </p:nvGrpSpPr>
          <p:grpSpPr>
            <a:xfrm>
              <a:off x="1093466" y="2614931"/>
              <a:ext cx="1263545" cy="438659"/>
              <a:chOff x="5511161" y="1430021"/>
              <a:chExt cx="1263545" cy="438659"/>
            </a:xfrm>
          </p:grpSpPr>
          <p:sp>
            <p:nvSpPr>
              <p:cNvPr id="32" name="矩形 31"/>
              <p:cNvSpPr/>
              <p:nvPr/>
            </p:nvSpPr>
            <p:spPr>
              <a:xfrm>
                <a:off x="5511161" y="1430021"/>
                <a:ext cx="1076012" cy="294961"/>
              </a:xfrm>
              <a:prstGeom prst="rect">
                <a:avLst/>
              </a:prstGeom>
            </p:spPr>
            <p:txBody>
              <a:bodyPr wrap="none">
                <a:spAutoFit/>
              </a:bodyPr>
              <a:lstStyle/>
              <a:p>
                <a:pPr defTabSz="1624965" eaLnBrk="0" fontAlgn="base" hangingPunct="0">
                  <a:spcBef>
                    <a:spcPct val="0"/>
                  </a:spcBef>
                  <a:spcAft>
                    <a:spcPct val="0"/>
                  </a:spcAft>
                </a:pPr>
                <a:r>
                  <a:rPr lang="zh-CN" altLang="en-US" sz="1900" dirty="0">
                    <a:solidFill>
                      <a:schemeClr val="bg1"/>
                    </a:solidFill>
                    <a:latin typeface="Arial" panose="020B0604020202020204" pitchFamily="34" charset="0"/>
                    <a:ea typeface="微软雅黑" panose="020B0503020204020204" pitchFamily="34" charset="-122"/>
                    <a:cs typeface="Arial" panose="020B0604020202020204" pitchFamily="34" charset="0"/>
                  </a:rPr>
                  <a:t>请输入文字</a:t>
                </a:r>
              </a:p>
            </p:txBody>
          </p:sp>
          <p:sp>
            <p:nvSpPr>
              <p:cNvPr id="33" name="矩形 32"/>
              <p:cNvSpPr/>
              <p:nvPr/>
            </p:nvSpPr>
            <p:spPr>
              <a:xfrm>
                <a:off x="5531489" y="1656308"/>
                <a:ext cx="1243217" cy="212372"/>
              </a:xfrm>
              <a:prstGeom prst="rect">
                <a:avLst/>
              </a:prstGeom>
            </p:spPr>
            <p:txBody>
              <a:bodyPr wrap="none">
                <a:spAutoFit/>
              </a:bodyPr>
              <a:lstStyle/>
              <a:p>
                <a:pPr defTabSz="1624965" eaLnBrk="0" fontAlgn="base" hangingPunct="0">
                  <a:spcBef>
                    <a:spcPct val="0"/>
                  </a:spcBef>
                  <a:spcAft>
                    <a:spcPct val="0"/>
                  </a:spcAft>
                </a:pP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a:t>
                </a:r>
                <a:endParaRPr lang="zh-CN" altLang="en-US" sz="2100" dirty="0">
                  <a:solidFill>
                    <a:schemeClr val="bg1"/>
                  </a:solidFill>
                </a:endParaRPr>
              </a:p>
            </p:txBody>
          </p:sp>
        </p:grpSp>
      </p:grpSp>
      <p:grpSp>
        <p:nvGrpSpPr>
          <p:cNvPr id="34" name="组合 33"/>
          <p:cNvGrpSpPr/>
          <p:nvPr/>
        </p:nvGrpSpPr>
        <p:grpSpPr>
          <a:xfrm>
            <a:off x="6535774" y="2045536"/>
            <a:ext cx="1680379" cy="1335552"/>
            <a:chOff x="1068219" y="2029639"/>
            <a:chExt cx="1288792" cy="1023951"/>
          </a:xfrm>
          <a:effectLst/>
        </p:grpSpPr>
        <p:sp>
          <p:nvSpPr>
            <p:cNvPr id="35" name="文本框 27"/>
            <p:cNvSpPr txBox="1"/>
            <p:nvPr/>
          </p:nvSpPr>
          <p:spPr>
            <a:xfrm>
              <a:off x="1068219" y="2029639"/>
              <a:ext cx="1053882" cy="507332"/>
            </a:xfrm>
            <a:prstGeom prst="rect">
              <a:avLst/>
            </a:prstGeom>
            <a:noFill/>
          </p:spPr>
          <p:txBody>
            <a:bodyPr wrap="none" rtlCol="0">
              <a:spAutoFit/>
            </a:bodyPr>
            <a:lstStyle/>
            <a:p>
              <a:pPr defTabSz="1624965" eaLnBrk="0" fontAlgn="base" hangingPunct="0">
                <a:spcBef>
                  <a:spcPct val="0"/>
                </a:spcBef>
                <a:spcAft>
                  <a:spcPct val="0"/>
                </a:spcAft>
              </a:pPr>
              <a:r>
                <a:rPr lang="en-US" altLang="zh-CN" sz="3700" b="1" dirty="0">
                  <a:ln w="38100">
                    <a:noFill/>
                  </a:ln>
                  <a:solidFill>
                    <a:schemeClr val="bg1"/>
                  </a:solidFill>
                  <a:latin typeface="Arial" panose="020B0604020202020204" pitchFamily="34" charset="0"/>
                  <a:cs typeface="Arial" panose="020B0604020202020204" pitchFamily="34" charset="0"/>
                </a:rPr>
                <a:t>6,754</a:t>
              </a:r>
              <a:endParaRPr lang="zh-CN" altLang="en-US" sz="3700" b="1" dirty="0">
                <a:ln w="38100">
                  <a:noFill/>
                </a:ln>
                <a:solidFill>
                  <a:schemeClr val="bg1"/>
                </a:solidFill>
                <a:latin typeface="Arial" panose="020B0604020202020204" pitchFamily="34" charset="0"/>
                <a:cs typeface="Arial" panose="020B0604020202020204" pitchFamily="34" charset="0"/>
              </a:endParaRPr>
            </a:p>
          </p:txBody>
        </p:sp>
        <p:sp>
          <p:nvSpPr>
            <p:cNvPr id="36" name="任意多边形 35"/>
            <p:cNvSpPr/>
            <p:nvPr/>
          </p:nvSpPr>
          <p:spPr>
            <a:xfrm>
              <a:off x="1127760" y="256032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5" eaLnBrk="0" fontAlgn="base" hangingPunct="0">
                <a:spcBef>
                  <a:spcPct val="0"/>
                </a:spcBef>
                <a:spcAft>
                  <a:spcPct val="0"/>
                </a:spcAft>
              </a:pPr>
              <a:endParaRPr lang="zh-CN" altLang="en-US" sz="2100">
                <a:solidFill>
                  <a:schemeClr val="bg1"/>
                </a:solidFill>
              </a:endParaRPr>
            </a:p>
          </p:txBody>
        </p:sp>
        <p:grpSp>
          <p:nvGrpSpPr>
            <p:cNvPr id="37" name="组合 36"/>
            <p:cNvGrpSpPr/>
            <p:nvPr/>
          </p:nvGrpSpPr>
          <p:grpSpPr>
            <a:xfrm>
              <a:off x="1093466" y="2614931"/>
              <a:ext cx="1263545" cy="438659"/>
              <a:chOff x="5511161" y="1430021"/>
              <a:chExt cx="1263545" cy="438659"/>
            </a:xfrm>
          </p:grpSpPr>
          <p:sp>
            <p:nvSpPr>
              <p:cNvPr id="38" name="矩形 37"/>
              <p:cNvSpPr/>
              <p:nvPr/>
            </p:nvSpPr>
            <p:spPr>
              <a:xfrm>
                <a:off x="5511161" y="1430021"/>
                <a:ext cx="1076012" cy="294961"/>
              </a:xfrm>
              <a:prstGeom prst="rect">
                <a:avLst/>
              </a:prstGeom>
            </p:spPr>
            <p:txBody>
              <a:bodyPr wrap="none">
                <a:spAutoFit/>
              </a:bodyPr>
              <a:lstStyle/>
              <a:p>
                <a:pPr defTabSz="1624965" eaLnBrk="0" fontAlgn="base" hangingPunct="0">
                  <a:spcBef>
                    <a:spcPct val="0"/>
                  </a:spcBef>
                  <a:spcAft>
                    <a:spcPct val="0"/>
                  </a:spcAft>
                </a:pPr>
                <a:r>
                  <a:rPr lang="zh-CN" altLang="en-US" sz="1900" dirty="0">
                    <a:solidFill>
                      <a:schemeClr val="bg1"/>
                    </a:solidFill>
                    <a:latin typeface="Arial" panose="020B0604020202020204" pitchFamily="34" charset="0"/>
                    <a:ea typeface="微软雅黑" panose="020B0503020204020204" pitchFamily="34" charset="-122"/>
                    <a:cs typeface="Arial" panose="020B0604020202020204" pitchFamily="34" charset="0"/>
                  </a:rPr>
                  <a:t>请输入文字</a:t>
                </a:r>
              </a:p>
            </p:txBody>
          </p:sp>
          <p:sp>
            <p:nvSpPr>
              <p:cNvPr id="39" name="矩形 38"/>
              <p:cNvSpPr/>
              <p:nvPr/>
            </p:nvSpPr>
            <p:spPr>
              <a:xfrm>
                <a:off x="5531489" y="1656308"/>
                <a:ext cx="1243217" cy="212372"/>
              </a:xfrm>
              <a:prstGeom prst="rect">
                <a:avLst/>
              </a:prstGeom>
            </p:spPr>
            <p:txBody>
              <a:bodyPr wrap="none">
                <a:spAutoFit/>
              </a:bodyPr>
              <a:lstStyle/>
              <a:p>
                <a:pPr defTabSz="1624965" eaLnBrk="0" fontAlgn="base" hangingPunct="0">
                  <a:spcBef>
                    <a:spcPct val="0"/>
                  </a:spcBef>
                  <a:spcAft>
                    <a:spcPct val="0"/>
                  </a:spcAft>
                </a:pP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a:t>
                </a:r>
                <a:endParaRPr lang="zh-CN" altLang="en-US" sz="2100" dirty="0">
                  <a:solidFill>
                    <a:schemeClr val="bg1"/>
                  </a:solidFill>
                </a:endParaRPr>
              </a:p>
            </p:txBody>
          </p:sp>
        </p:grpSp>
      </p:grpSp>
      <p:grpSp>
        <p:nvGrpSpPr>
          <p:cNvPr id="40" name="组合 39"/>
          <p:cNvGrpSpPr/>
          <p:nvPr/>
        </p:nvGrpSpPr>
        <p:grpSpPr>
          <a:xfrm>
            <a:off x="9442925" y="2060576"/>
            <a:ext cx="1680379" cy="1335552"/>
            <a:chOff x="1068219" y="2029639"/>
            <a:chExt cx="1288792" cy="1023951"/>
          </a:xfrm>
          <a:effectLst/>
        </p:grpSpPr>
        <p:sp>
          <p:nvSpPr>
            <p:cNvPr id="41" name="文本框 33"/>
            <p:cNvSpPr txBox="1"/>
            <p:nvPr/>
          </p:nvSpPr>
          <p:spPr>
            <a:xfrm>
              <a:off x="1068219" y="2029639"/>
              <a:ext cx="1053882" cy="507332"/>
            </a:xfrm>
            <a:prstGeom prst="rect">
              <a:avLst/>
            </a:prstGeom>
            <a:noFill/>
          </p:spPr>
          <p:txBody>
            <a:bodyPr wrap="none" rtlCol="0">
              <a:spAutoFit/>
            </a:bodyPr>
            <a:lstStyle/>
            <a:p>
              <a:pPr defTabSz="1624965" eaLnBrk="0" fontAlgn="base" hangingPunct="0">
                <a:spcBef>
                  <a:spcPct val="0"/>
                </a:spcBef>
                <a:spcAft>
                  <a:spcPct val="0"/>
                </a:spcAft>
              </a:pPr>
              <a:r>
                <a:rPr lang="en-US" altLang="zh-CN" sz="3700" b="1" dirty="0">
                  <a:ln w="38100">
                    <a:noFill/>
                  </a:ln>
                  <a:solidFill>
                    <a:schemeClr val="bg1"/>
                  </a:solidFill>
                  <a:latin typeface="Arial" panose="020B0604020202020204" pitchFamily="34" charset="0"/>
                  <a:cs typeface="Arial" panose="020B0604020202020204" pitchFamily="34" charset="0"/>
                </a:rPr>
                <a:t>4,766</a:t>
              </a:r>
              <a:endParaRPr lang="zh-CN" altLang="en-US" sz="3700" b="1" dirty="0">
                <a:ln w="38100">
                  <a:noFill/>
                </a:ln>
                <a:solidFill>
                  <a:schemeClr val="bg1"/>
                </a:solidFill>
                <a:latin typeface="Arial" panose="020B0604020202020204" pitchFamily="34" charset="0"/>
                <a:cs typeface="Arial" panose="020B0604020202020204" pitchFamily="34" charset="0"/>
              </a:endParaRPr>
            </a:p>
          </p:txBody>
        </p:sp>
        <p:sp>
          <p:nvSpPr>
            <p:cNvPr id="42" name="任意多边形 41"/>
            <p:cNvSpPr/>
            <p:nvPr/>
          </p:nvSpPr>
          <p:spPr>
            <a:xfrm>
              <a:off x="1127760" y="256032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965" eaLnBrk="0" fontAlgn="base" hangingPunct="0">
                <a:spcBef>
                  <a:spcPct val="0"/>
                </a:spcBef>
                <a:spcAft>
                  <a:spcPct val="0"/>
                </a:spcAft>
              </a:pPr>
              <a:endParaRPr lang="zh-CN" altLang="en-US" sz="2100">
                <a:solidFill>
                  <a:schemeClr val="bg1"/>
                </a:solidFill>
              </a:endParaRPr>
            </a:p>
          </p:txBody>
        </p:sp>
        <p:grpSp>
          <p:nvGrpSpPr>
            <p:cNvPr id="43" name="组合 42"/>
            <p:cNvGrpSpPr/>
            <p:nvPr/>
          </p:nvGrpSpPr>
          <p:grpSpPr>
            <a:xfrm>
              <a:off x="1093466" y="2614931"/>
              <a:ext cx="1263545" cy="438659"/>
              <a:chOff x="5511161" y="1430021"/>
              <a:chExt cx="1263545" cy="438659"/>
            </a:xfrm>
          </p:grpSpPr>
          <p:sp>
            <p:nvSpPr>
              <p:cNvPr id="44" name="矩形 43"/>
              <p:cNvSpPr/>
              <p:nvPr/>
            </p:nvSpPr>
            <p:spPr>
              <a:xfrm>
                <a:off x="5511161" y="1430021"/>
                <a:ext cx="1076012" cy="277263"/>
              </a:xfrm>
              <a:prstGeom prst="rect">
                <a:avLst/>
              </a:prstGeom>
            </p:spPr>
            <p:txBody>
              <a:bodyPr wrap="none">
                <a:spAutoFit/>
              </a:bodyPr>
              <a:lstStyle/>
              <a:p>
                <a:pPr defTabSz="1624965" fontAlgn="base">
                  <a:lnSpc>
                    <a:spcPts val="2135"/>
                  </a:lnSpc>
                  <a:spcBef>
                    <a:spcPct val="0"/>
                  </a:spcBef>
                  <a:spcAft>
                    <a:spcPct val="0"/>
                  </a:spcAft>
                </a:pPr>
                <a:r>
                  <a:rPr lang="zh-CN" altLang="en-US" sz="1900" dirty="0">
                    <a:solidFill>
                      <a:schemeClr val="bg1"/>
                    </a:solidFill>
                    <a:latin typeface="Arial" panose="020B0604020202020204" pitchFamily="34" charset="0"/>
                    <a:ea typeface="微软雅黑" panose="020B0503020204020204" pitchFamily="34" charset="-122"/>
                    <a:cs typeface="Arial" panose="020B0604020202020204" pitchFamily="34" charset="0"/>
                  </a:rPr>
                  <a:t>请输入文字</a:t>
                </a:r>
              </a:p>
            </p:txBody>
          </p:sp>
          <p:sp>
            <p:nvSpPr>
              <p:cNvPr id="45" name="矩形 44"/>
              <p:cNvSpPr/>
              <p:nvPr/>
            </p:nvSpPr>
            <p:spPr>
              <a:xfrm>
                <a:off x="5531489" y="1656308"/>
                <a:ext cx="1243217" cy="212372"/>
              </a:xfrm>
              <a:prstGeom prst="rect">
                <a:avLst/>
              </a:prstGeom>
            </p:spPr>
            <p:txBody>
              <a:bodyPr wrap="none">
                <a:spAutoFit/>
              </a:bodyPr>
              <a:lstStyle/>
              <a:p>
                <a:pPr defTabSz="1624965" eaLnBrk="0" fontAlgn="base" hangingPunct="0">
                  <a:spcBef>
                    <a:spcPct val="0"/>
                  </a:spcBef>
                  <a:spcAft>
                    <a:spcPct val="0"/>
                  </a:spcAft>
                </a:pP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a:t>
                </a:r>
                <a:endParaRPr lang="zh-CN" altLang="en-US" sz="2100" dirty="0">
                  <a:solidFill>
                    <a:schemeClr val="bg1"/>
                  </a:solidFill>
                </a:endParaRPr>
              </a:p>
            </p:txBody>
          </p:sp>
        </p:grpSp>
      </p:grpSp>
      <p:grpSp>
        <p:nvGrpSpPr>
          <p:cNvPr id="46" name="组合 45"/>
          <p:cNvGrpSpPr/>
          <p:nvPr/>
        </p:nvGrpSpPr>
        <p:grpSpPr>
          <a:xfrm>
            <a:off x="554529" y="4327102"/>
            <a:ext cx="2573500" cy="1397799"/>
            <a:chOff x="1964947" y="597930"/>
            <a:chExt cx="1695828" cy="920759"/>
          </a:xfrm>
          <a:effectLst/>
        </p:grpSpPr>
        <p:sp>
          <p:nvSpPr>
            <p:cNvPr id="47" name="文本框 39"/>
            <p:cNvSpPr txBox="1"/>
            <p:nvPr/>
          </p:nvSpPr>
          <p:spPr bwMode="auto">
            <a:xfrm>
              <a:off x="1964947" y="788660"/>
              <a:ext cx="1695828" cy="730029"/>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100000"/>
                </a:lnSpc>
              </a:pPr>
              <a:r>
                <a:rPr lang="zh-CN" altLang="en-US" sz="1600" dirty="0">
                  <a:solidFill>
                    <a:schemeClr val="tx1">
                      <a:lumMod val="65000"/>
                      <a:lumOff val="35000"/>
                    </a:schemeClr>
                  </a:solidFill>
                  <a:latin typeface="微软雅黑" panose="020B0503020204020204" pitchFamily="34" charset="-122"/>
                </a:rPr>
                <a:t>这里可以输入一下简单的概括性的内容文字，用户可以在投影机或者计算机上进行演示</a:t>
              </a:r>
            </a:p>
          </p:txBody>
        </p:sp>
        <p:sp>
          <p:nvSpPr>
            <p:cNvPr id="48" name="文本框 24"/>
            <p:cNvSpPr txBox="1">
              <a:spLocks noChangeArrowheads="1"/>
            </p:cNvSpPr>
            <p:nvPr/>
          </p:nvSpPr>
          <p:spPr bwMode="auto">
            <a:xfrm>
              <a:off x="1969162" y="597930"/>
              <a:ext cx="1456289" cy="23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624965" fontAlgn="base">
                <a:lnSpc>
                  <a:spcPts val="2135"/>
                </a:lnSpc>
                <a:spcBef>
                  <a:spcPct val="0"/>
                </a:spcBef>
                <a:spcAft>
                  <a:spcPct val="0"/>
                </a:spcAft>
              </a:pPr>
              <a:r>
                <a:rPr lang="zh-CN" altLang="en-US" sz="21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请输入文字</a:t>
              </a:r>
            </a:p>
          </p:txBody>
        </p:sp>
      </p:grpSp>
      <p:grpSp>
        <p:nvGrpSpPr>
          <p:cNvPr id="49" name="组合 48"/>
          <p:cNvGrpSpPr/>
          <p:nvPr/>
        </p:nvGrpSpPr>
        <p:grpSpPr>
          <a:xfrm>
            <a:off x="3407258" y="4327102"/>
            <a:ext cx="2573500" cy="1397799"/>
            <a:chOff x="1964947" y="597930"/>
            <a:chExt cx="1695828" cy="920759"/>
          </a:xfrm>
          <a:effectLst/>
        </p:grpSpPr>
        <p:sp>
          <p:nvSpPr>
            <p:cNvPr id="50" name="文本框 42"/>
            <p:cNvSpPr txBox="1"/>
            <p:nvPr/>
          </p:nvSpPr>
          <p:spPr bwMode="auto">
            <a:xfrm>
              <a:off x="1964947" y="788660"/>
              <a:ext cx="1695828" cy="730029"/>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100000"/>
                </a:lnSpc>
              </a:pPr>
              <a:r>
                <a:rPr lang="zh-CN" altLang="en-US" sz="1600" dirty="0">
                  <a:solidFill>
                    <a:schemeClr val="tx1">
                      <a:lumMod val="65000"/>
                      <a:lumOff val="35000"/>
                    </a:schemeClr>
                  </a:solidFill>
                  <a:latin typeface="微软雅黑" panose="020B0503020204020204" pitchFamily="34" charset="-122"/>
                </a:rPr>
                <a:t>这里可以输入一下简单的概括性的内容文字，用户可以在投影机或者计算机上进行演示</a:t>
              </a:r>
            </a:p>
          </p:txBody>
        </p:sp>
        <p:sp>
          <p:nvSpPr>
            <p:cNvPr id="51" name="文本框 24"/>
            <p:cNvSpPr txBox="1">
              <a:spLocks noChangeArrowheads="1"/>
            </p:cNvSpPr>
            <p:nvPr/>
          </p:nvSpPr>
          <p:spPr bwMode="auto">
            <a:xfrm>
              <a:off x="1969162" y="597930"/>
              <a:ext cx="1456289" cy="27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rPr>
                <a:t>请输入文字</a:t>
              </a:r>
            </a:p>
          </p:txBody>
        </p:sp>
      </p:grpSp>
      <p:grpSp>
        <p:nvGrpSpPr>
          <p:cNvPr id="52" name="组合 51"/>
          <p:cNvGrpSpPr/>
          <p:nvPr/>
        </p:nvGrpSpPr>
        <p:grpSpPr>
          <a:xfrm>
            <a:off x="6191204" y="4327103"/>
            <a:ext cx="2573500" cy="1397800"/>
            <a:chOff x="1964947" y="597930"/>
            <a:chExt cx="1695828" cy="920759"/>
          </a:xfrm>
          <a:effectLst/>
        </p:grpSpPr>
        <p:sp>
          <p:nvSpPr>
            <p:cNvPr id="53" name="文本框 45"/>
            <p:cNvSpPr txBox="1"/>
            <p:nvPr/>
          </p:nvSpPr>
          <p:spPr bwMode="auto">
            <a:xfrm>
              <a:off x="1964947" y="788661"/>
              <a:ext cx="1695828" cy="730028"/>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100000"/>
                </a:lnSpc>
              </a:pPr>
              <a:r>
                <a:rPr lang="zh-CN" altLang="en-US" sz="1600" dirty="0">
                  <a:solidFill>
                    <a:schemeClr val="tx1">
                      <a:lumMod val="65000"/>
                      <a:lumOff val="35000"/>
                    </a:schemeClr>
                  </a:solidFill>
                  <a:latin typeface="微软雅黑" panose="020B0503020204020204" pitchFamily="34" charset="-122"/>
                </a:rPr>
                <a:t>这里可以输入一下简单的概括性的内容文字，用户可以在投影机或者计算机上进行演示</a:t>
              </a:r>
            </a:p>
          </p:txBody>
        </p:sp>
        <p:sp>
          <p:nvSpPr>
            <p:cNvPr id="54" name="文本框 24"/>
            <p:cNvSpPr txBox="1">
              <a:spLocks noChangeArrowheads="1"/>
            </p:cNvSpPr>
            <p:nvPr/>
          </p:nvSpPr>
          <p:spPr bwMode="auto">
            <a:xfrm>
              <a:off x="1969162" y="597930"/>
              <a:ext cx="1456289" cy="27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rPr>
                <a:t>请输入文字</a:t>
              </a:r>
            </a:p>
          </p:txBody>
        </p:sp>
      </p:grpSp>
      <p:grpSp>
        <p:nvGrpSpPr>
          <p:cNvPr id="55" name="组合 54"/>
          <p:cNvGrpSpPr/>
          <p:nvPr/>
        </p:nvGrpSpPr>
        <p:grpSpPr>
          <a:xfrm>
            <a:off x="8913493" y="4327103"/>
            <a:ext cx="2573500" cy="1397799"/>
            <a:chOff x="1964947" y="597930"/>
            <a:chExt cx="1695828" cy="920759"/>
          </a:xfrm>
          <a:effectLst/>
        </p:grpSpPr>
        <p:sp>
          <p:nvSpPr>
            <p:cNvPr id="56" name="文本框 48"/>
            <p:cNvSpPr txBox="1"/>
            <p:nvPr/>
          </p:nvSpPr>
          <p:spPr bwMode="auto">
            <a:xfrm>
              <a:off x="1964947" y="788660"/>
              <a:ext cx="1695828" cy="730029"/>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100000"/>
                </a:lnSpc>
              </a:pPr>
              <a:r>
                <a:rPr lang="zh-CN" altLang="en-US" sz="1600" dirty="0">
                  <a:solidFill>
                    <a:schemeClr val="tx1">
                      <a:lumMod val="65000"/>
                      <a:lumOff val="35000"/>
                    </a:schemeClr>
                  </a:solidFill>
                  <a:latin typeface="微软雅黑" panose="020B0503020204020204" pitchFamily="34" charset="-122"/>
                </a:rPr>
                <a:t>这里可以输入一下简单的概括性的内容文字，用户可以在投影机或者计算机上进行演示</a:t>
              </a:r>
            </a:p>
          </p:txBody>
        </p:sp>
        <p:sp>
          <p:nvSpPr>
            <p:cNvPr id="57" name="文本框 24"/>
            <p:cNvSpPr txBox="1">
              <a:spLocks noChangeArrowheads="1"/>
            </p:cNvSpPr>
            <p:nvPr/>
          </p:nvSpPr>
          <p:spPr bwMode="auto">
            <a:xfrm>
              <a:off x="1969162" y="597930"/>
              <a:ext cx="1456289" cy="23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624965" fontAlgn="base">
                <a:lnSpc>
                  <a:spcPts val="2135"/>
                </a:lnSpc>
                <a:spcBef>
                  <a:spcPct val="0"/>
                </a:spcBef>
                <a:spcAft>
                  <a:spcPct val="0"/>
                </a:spcAft>
              </a:pPr>
              <a:r>
                <a:rPr lang="zh-CN" altLang="en-US" sz="21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请输入文字</a:t>
              </a: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2" presetClass="entr" presetSubtype="0"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2" presetClass="entr" presetSubtype="0" fill="hold"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1000" fill="hold"/>
                                        <p:tgtEl>
                                          <p:spTgt spid="52"/>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2" presetClass="entr" presetSubtype="0" fill="hold" nodeType="after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1000"/>
                                        <p:tgtEl>
                                          <p:spTgt spid="55"/>
                                        </p:tgtEl>
                                      </p:cBhvr>
                                    </p:animEffect>
                                    <p:anim calcmode="lin" valueType="num">
                                      <p:cBhvr>
                                        <p:cTn id="78" dur="1000" fill="hold"/>
                                        <p:tgtEl>
                                          <p:spTgt spid="55"/>
                                        </p:tgtEl>
                                        <p:attrNameLst>
                                          <p:attrName>ppt_x</p:attrName>
                                        </p:attrNameLst>
                                      </p:cBhvr>
                                      <p:tavLst>
                                        <p:tav tm="0">
                                          <p:val>
                                            <p:strVal val="#ppt_x"/>
                                          </p:val>
                                        </p:tav>
                                        <p:tav tm="100000">
                                          <p:val>
                                            <p:strVal val="#ppt_x"/>
                                          </p:val>
                                        </p:tav>
                                      </p:tavLst>
                                    </p:anim>
                                    <p:anim calcmode="lin" valueType="num">
                                      <p:cBhvr>
                                        <p:cTn id="7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P spid="19" grpId="0" animBg="1"/>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221205130"/>
  <p:tag name="MH_LIBRARY" val="CONTENTS"/>
  <p:tag name="MH_TYPE" val="OTHERS"/>
  <p:tag name="ID" val="553518"/>
</p:tagLst>
</file>

<file path=ppt/tags/tag10.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Text"/>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7"/>
</p:tagLst>
</file>

<file path=ppt/tags/tag2.xml><?xml version="1.0" encoding="utf-8"?>
<p:tagLst xmlns:a="http://schemas.openxmlformats.org/drawingml/2006/main" xmlns:r="http://schemas.openxmlformats.org/officeDocument/2006/relationships" xmlns:p="http://schemas.openxmlformats.org/presentationml/2006/main">
  <p:tag name="MH" val="20170221205130"/>
  <p:tag name="MH_LIBRARY" val="CONTENTS"/>
  <p:tag name="MH_TYPE" val="OTHERS"/>
  <p:tag name="ID" val="553518"/>
</p:tagLst>
</file>

<file path=ppt/tags/tag20.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5"/>
</p:tagLst>
</file>

<file path=ppt/tags/tag25.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6"/>
</p:tagLst>
</file>

<file path=ppt/tags/tag26.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7"/>
</p:tagLst>
</file>

<file path=ppt/tags/tag3.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Text"/>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Text"/>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SubTitle"/>
  <p:tag name="MH_ORDER" val="1"/>
</p:tagLst>
</file>

<file path=ppt/theme/theme1.xml><?xml version="1.0" encoding="utf-8"?>
<a:theme xmlns:a="http://schemas.openxmlformats.org/drawingml/2006/main" name="主题1">
  <a:themeElements>
    <a:clrScheme name="自定义 4">
      <a:dk1>
        <a:srgbClr val="2F2F2F"/>
      </a:dk1>
      <a:lt1>
        <a:srgbClr val="FFFFFF"/>
      </a:lt1>
      <a:dk2>
        <a:srgbClr val="FFFFFF"/>
      </a:dk2>
      <a:lt2>
        <a:srgbClr val="FFFFFF"/>
      </a:lt2>
      <a:accent1>
        <a:srgbClr val="3F3F3F"/>
      </a:accent1>
      <a:accent2>
        <a:srgbClr val="3F3F3F"/>
      </a:accent2>
      <a:accent3>
        <a:srgbClr val="3F3F3F"/>
      </a:accent3>
      <a:accent4>
        <a:srgbClr val="3F3F3F"/>
      </a:accent4>
      <a:accent5>
        <a:srgbClr val="3F3F3F"/>
      </a:accent5>
      <a:accent6>
        <a:srgbClr val="3F3F3F"/>
      </a:accent6>
      <a:hlink>
        <a:srgbClr val="3F3F3F"/>
      </a:hlink>
      <a:folHlink>
        <a:srgbClr val="3F3F3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2568</Words>
  <Application>Microsoft Office PowerPoint</Application>
  <PresentationFormat>自定义</PresentationFormat>
  <Paragraphs>295</Paragraphs>
  <Slides>25</Slides>
  <Notes>25</Notes>
  <HiddenSlides>0</HiddenSlides>
  <MMClips>2</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Bebas</vt:lpstr>
      <vt:lpstr>微软雅黑</vt:lpstr>
      <vt:lpstr>微软雅黑 Light</vt:lpstr>
      <vt:lpstr>Arial</vt:lpstr>
      <vt:lpstr>Calibri</vt:lpstr>
      <vt:lpstr>Impact</vt:lpstr>
      <vt:lpstr>主题1</vt:lpstr>
      <vt:lpstr>PowerPoint 演示文稿</vt:lpstr>
      <vt:lpstr>PowerPoint 演示文稿</vt:lpstr>
      <vt:lpstr>PowerPoint 演示文稿</vt:lpstr>
      <vt:lpstr>活动背景</vt:lpstr>
      <vt:lpstr>活动背景</vt:lpstr>
      <vt:lpstr>活动背景</vt:lpstr>
      <vt:lpstr>活动背景</vt:lpstr>
      <vt:lpstr>PowerPoint 演示文稿</vt:lpstr>
      <vt:lpstr>可行性分析</vt:lpstr>
      <vt:lpstr>可行性分析</vt:lpstr>
      <vt:lpstr>可行性分析</vt:lpstr>
      <vt:lpstr>可行性分析</vt:lpstr>
      <vt:lpstr>可行性分析</vt:lpstr>
      <vt:lpstr>可行性分析</vt:lpstr>
      <vt:lpstr>PowerPoint 演示文稿</vt:lpstr>
      <vt:lpstr>活动规划</vt:lpstr>
      <vt:lpstr>活动规划</vt:lpstr>
      <vt:lpstr>活动规划</vt:lpstr>
      <vt:lpstr>PowerPoint 演示文稿</vt:lpstr>
      <vt:lpstr>预期目标</vt:lpstr>
      <vt:lpstr>预期目标</vt:lpstr>
      <vt:lpstr>预期目标</vt:lpstr>
      <vt:lpstr>预期目标</vt:lpstr>
      <vt:lpstr>预期目标</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演示文稿6</dc:title>
  <dc:creator>carrie_xie</dc:creator>
  <cp:lastModifiedBy>天 下</cp:lastModifiedBy>
  <cp:revision>12</cp:revision>
  <dcterms:created xsi:type="dcterms:W3CDTF">2017-07-27T11:45:00Z</dcterms:created>
  <dcterms:modified xsi:type="dcterms:W3CDTF">2021-01-06T01:52:55Z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