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82" r:id="rId12"/>
    <p:sldId id="266" r:id="rId13"/>
    <p:sldId id="267" r:id="rId14"/>
    <p:sldId id="268" r:id="rId15"/>
    <p:sldId id="269" r:id="rId16"/>
    <p:sldId id="270" r:id="rId17"/>
    <p:sldId id="283" r:id="rId18"/>
    <p:sldId id="272" r:id="rId19"/>
    <p:sldId id="273" r:id="rId20"/>
    <p:sldId id="274" r:id="rId21"/>
    <p:sldId id="275" r:id="rId22"/>
    <p:sldId id="276" r:id="rId23"/>
    <p:sldId id="284" r:id="rId24"/>
    <p:sldId id="278" r:id="rId25"/>
    <p:sldId id="279" r:id="rId26"/>
    <p:sldId id="280" r:id="rId27"/>
    <p:sldId id="281" r:id="rId28"/>
    <p:sldId id="285"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42" autoAdjust="0"/>
  </p:normalViewPr>
  <p:slideViewPr>
    <p:cSldViewPr snapToGrid="0">
      <p:cViewPr varScale="1">
        <p:scale>
          <a:sx n="139" d="100"/>
          <a:sy n="139" d="100"/>
        </p:scale>
        <p:origin x="80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5614-47FF-A174-69EBFDEC6787}"/>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5614-47FF-A174-69EBFDEC678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5614-47FF-A174-69EBFDEC678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EE0F-4D27-87BB-C01A33D76FD7}"/>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EE0F-4D27-87BB-C01A33D76FD7}"/>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E0F-4D27-87BB-C01A33D76FD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81D9-463A-AEF3-1E05128C15BE}"/>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81D9-463A-AEF3-1E05128C15BE}"/>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81D9-463A-AEF3-1E05128C15B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D3897-5371-4FAA-A3D8-90DBB86B47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3C531-5861-4DB7-B88B-35FE538940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4" name="组合 13"/>
          <p:cNvGrpSpPr/>
          <p:nvPr userDrawn="1"/>
        </p:nvGrpSpPr>
        <p:grpSpPr>
          <a:xfrm>
            <a:off x="-24713" y="0"/>
            <a:ext cx="9168713" cy="5143500"/>
            <a:chOff x="-24713" y="0"/>
            <a:chExt cx="9168713" cy="5143500"/>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6" name="图片 15"/>
            <p:cNvPicPr>
              <a:picLocks noChangeAspect="1"/>
            </p:cNvPicPr>
            <p:nvPr/>
          </p:nvPicPr>
          <p:blipFill>
            <a:blip r:embed="rId4" cstate="email"/>
            <a:stretch>
              <a:fillRect/>
            </a:stretch>
          </p:blipFill>
          <p:spPr>
            <a:xfrm>
              <a:off x="-24713" y="3819914"/>
              <a:ext cx="9168713" cy="1323586"/>
            </a:xfrm>
            <a:prstGeom prst="rect">
              <a:avLst/>
            </a:prstGeom>
          </p:spPr>
        </p:pic>
      </p:grpSp>
      <p:sp>
        <p:nvSpPr>
          <p:cNvPr id="12" name="矩形 11"/>
          <p:cNvSpPr/>
          <p:nvPr userDrawn="1"/>
        </p:nvSpPr>
        <p:spPr>
          <a:xfrm>
            <a:off x="203200" y="596900"/>
            <a:ext cx="8686800"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1" name="图片 10"/>
          <p:cNvPicPr>
            <a:picLocks noChangeAspect="1"/>
          </p:cNvPicPr>
          <p:nvPr/>
        </p:nvPicPr>
        <p:blipFill>
          <a:blip r:embed="rId5" cstate="email"/>
          <a:stretch>
            <a:fillRect/>
          </a:stretch>
        </p:blipFill>
        <p:spPr>
          <a:xfrm>
            <a:off x="170945" y="120479"/>
            <a:ext cx="633392" cy="622642"/>
          </a:xfrm>
          <a:prstGeom prst="rect">
            <a:avLst/>
          </a:prstGeom>
        </p:spPr>
      </p:pic>
      <p:sp>
        <p:nvSpPr>
          <p:cNvPr id="13" name="文本框 12"/>
          <p:cNvSpPr txBox="1"/>
          <p:nvPr userDrawn="1"/>
        </p:nvSpPr>
        <p:spPr>
          <a:xfrm>
            <a:off x="829050" y="135235"/>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FD937510-0A15-47B7-B05C-C2092C8E117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CBD0A5BA-3A94-4B93-A787-7E79AED0937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email"/>
          <a:stretch>
            <a:fillRect/>
          </a:stretch>
        </p:blipFill>
        <p:spPr>
          <a:xfrm>
            <a:off x="2048729" y="857445"/>
            <a:ext cx="1788822" cy="1758462"/>
          </a:xfrm>
          <a:prstGeom prst="rect">
            <a:avLst/>
          </a:prstGeom>
        </p:spPr>
      </p:pic>
      <p:pic>
        <p:nvPicPr>
          <p:cNvPr id="6" name="图片 5"/>
          <p:cNvPicPr>
            <a:picLocks noChangeAspect="1"/>
          </p:cNvPicPr>
          <p:nvPr/>
        </p:nvPicPr>
        <p:blipFill>
          <a:blip r:embed="rId5" cstate="email"/>
          <a:stretch>
            <a:fillRect/>
          </a:stretch>
        </p:blipFill>
        <p:spPr>
          <a:xfrm>
            <a:off x="7377859" y="562321"/>
            <a:ext cx="1851888" cy="3412672"/>
          </a:xfrm>
          <a:prstGeom prst="rect">
            <a:avLst/>
          </a:prstGeom>
        </p:spPr>
      </p:pic>
      <p:pic>
        <p:nvPicPr>
          <p:cNvPr id="7" name="图片 6"/>
          <p:cNvPicPr>
            <a:picLocks noChangeAspect="1"/>
          </p:cNvPicPr>
          <p:nvPr/>
        </p:nvPicPr>
        <p:blipFill>
          <a:blip r:embed="rId6" cstate="email"/>
          <a:stretch>
            <a:fillRect/>
          </a:stretch>
        </p:blipFill>
        <p:spPr>
          <a:xfrm>
            <a:off x="-24713" y="3819914"/>
            <a:ext cx="9168713" cy="1323586"/>
          </a:xfrm>
          <a:prstGeom prst="rect">
            <a:avLst/>
          </a:prstGeom>
        </p:spPr>
      </p:pic>
      <p:sp>
        <p:nvSpPr>
          <p:cNvPr id="9" name="文本框 8"/>
          <p:cNvSpPr txBox="1"/>
          <p:nvPr/>
        </p:nvSpPr>
        <p:spPr>
          <a:xfrm>
            <a:off x="811788" y="2777099"/>
            <a:ext cx="4262705" cy="584775"/>
          </a:xfrm>
          <a:prstGeom prst="rect">
            <a:avLst/>
          </a:prstGeom>
          <a:noFill/>
        </p:spPr>
        <p:txBody>
          <a:bodyPr wrap="none" rtlCol="0">
            <a:spAutoFit/>
          </a:bodyPr>
          <a:lstStyle/>
          <a:p>
            <a:r>
              <a:rPr lang="zh-CN" altLang="en-US" sz="3200" b="1" dirty="0">
                <a:solidFill>
                  <a:schemeClr val="bg1"/>
                </a:solidFill>
                <a:latin typeface="+mj-ea"/>
                <a:ea typeface="+mj-ea"/>
              </a:rPr>
              <a:t>工商行政管理</a:t>
            </a:r>
            <a:r>
              <a:rPr lang="en-US" altLang="zh-CN" sz="3200" b="1" dirty="0">
                <a:solidFill>
                  <a:schemeClr val="bg1"/>
                </a:solidFill>
                <a:latin typeface="+mj-ea"/>
                <a:ea typeface="+mj-ea"/>
              </a:rPr>
              <a:t>PPT</a:t>
            </a:r>
            <a:r>
              <a:rPr lang="zh-CN" altLang="en-US" sz="3200" b="1" dirty="0">
                <a:solidFill>
                  <a:schemeClr val="bg1"/>
                </a:solidFill>
                <a:latin typeface="+mj-ea"/>
                <a:ea typeface="+mj-ea"/>
              </a:rPr>
              <a:t>模板</a:t>
            </a:r>
          </a:p>
        </p:txBody>
      </p:sp>
      <p:sp>
        <p:nvSpPr>
          <p:cNvPr id="15" name="文本框 14"/>
          <p:cNvSpPr txBox="1"/>
          <p:nvPr/>
        </p:nvSpPr>
        <p:spPr>
          <a:xfrm>
            <a:off x="1376846" y="3399902"/>
            <a:ext cx="2418080" cy="337185"/>
          </a:xfrm>
          <a:prstGeom prst="rect">
            <a:avLst/>
          </a:prstGeom>
          <a:noFill/>
        </p:spPr>
        <p:txBody>
          <a:bodyPr wrap="none" rtlCol="0">
            <a:spAutoFit/>
          </a:bodyPr>
          <a:lstStyle/>
          <a:p>
            <a:r>
              <a:rPr lang="zh-CN" altLang="en-US" sz="1600">
                <a:solidFill>
                  <a:schemeClr val="bg1"/>
                </a:solidFill>
              </a:rPr>
              <a:t>汇报人：</a:t>
            </a:r>
            <a:r>
              <a:rPr lang="en-US" altLang="zh-CN" sz="1600">
                <a:solidFill>
                  <a:schemeClr val="bg1"/>
                </a:solidFill>
              </a:rPr>
              <a:t>xiazaii     </a:t>
            </a:r>
            <a:r>
              <a:rPr lang="zh-CN" altLang="en-US" sz="1600">
                <a:solidFill>
                  <a:schemeClr val="bg1"/>
                </a:solidFill>
              </a:rPr>
              <a:t>导师：</a:t>
            </a:r>
            <a:endParaRPr lang="zh-CN" altLang="en-US"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1000"/>
                                        <p:tgtEl>
                                          <p:spTgt spid="9"/>
                                        </p:tgtEl>
                                      </p:cBhvr>
                                    </p:animEffect>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713" y="0"/>
            <a:ext cx="9168713" cy="5143500"/>
            <a:chOff x="-24713" y="0"/>
            <a:chExt cx="9168713" cy="5143500"/>
          </a:xfrm>
        </p:grpSpPr>
        <p:pic>
          <p:nvPicPr>
            <p:cNvPr id="13" name="图片 12"/>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15" name="图片 14"/>
          <p:cNvPicPr>
            <a:picLocks noChangeAspect="1"/>
          </p:cNvPicPr>
          <p:nvPr/>
        </p:nvPicPr>
        <p:blipFill>
          <a:blip r:embed="rId5" cstate="email"/>
          <a:stretch>
            <a:fillRect/>
          </a:stretch>
        </p:blipFill>
        <p:spPr>
          <a:xfrm>
            <a:off x="313676" y="164170"/>
            <a:ext cx="1080995" cy="1062649"/>
          </a:xfrm>
          <a:prstGeom prst="rect">
            <a:avLst/>
          </a:prstGeom>
        </p:spPr>
      </p:pic>
      <p:sp>
        <p:nvSpPr>
          <p:cNvPr id="34" name="Freeform 16"/>
          <p:cNvSpPr/>
          <p:nvPr/>
        </p:nvSpPr>
        <p:spPr bwMode="auto">
          <a:xfrm>
            <a:off x="2562713" y="2300109"/>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FFC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5" name="Freeform 17"/>
          <p:cNvSpPr/>
          <p:nvPr/>
        </p:nvSpPr>
        <p:spPr bwMode="auto">
          <a:xfrm>
            <a:off x="2627273" y="1770685"/>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6" name="Freeform 28"/>
          <p:cNvSpPr>
            <a:spLocks noEditPoints="1"/>
          </p:cNvSpPr>
          <p:nvPr/>
        </p:nvSpPr>
        <p:spPr bwMode="auto">
          <a:xfrm>
            <a:off x="1771013" y="1770685"/>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solidFill>
            <a:srgbClr val="FFC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3622139" y="1517934"/>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第二部分</a:t>
            </a:r>
          </a:p>
        </p:txBody>
      </p:sp>
      <p:sp>
        <p:nvSpPr>
          <p:cNvPr id="37" name="文本框 36"/>
          <p:cNvSpPr txBox="1"/>
          <p:nvPr/>
        </p:nvSpPr>
        <p:spPr>
          <a:xfrm>
            <a:off x="2894264" y="2449629"/>
            <a:ext cx="387798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p:tgtEl>
                                          <p:spTgt spid="37"/>
                                        </p:tgtEl>
                                        <p:attrNameLst>
                                          <p:attrName>ppt_y</p:attrName>
                                        </p:attrNameLst>
                                      </p:cBhvr>
                                      <p:tavLst>
                                        <p:tav tm="0">
                                          <p:val>
                                            <p:strVal val="#ppt_y-#ppt_h*1.125000"/>
                                          </p:val>
                                        </p:tav>
                                        <p:tav tm="100000">
                                          <p:val>
                                            <p:strVal val="#ppt_y"/>
                                          </p:val>
                                        </p:tav>
                                      </p:tavLst>
                                    </p:anim>
                                    <p:animEffect transition="in" filter="wipe(down)">
                                      <p:cBhvr>
                                        <p:cTn id="24" dur="500"/>
                                        <p:tgtEl>
                                          <p:spTgt spid="3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250" fill="hold"/>
                                        <p:tgtEl>
                                          <p:spTgt spid="15"/>
                                        </p:tgtEl>
                                        <p:attrNameLst>
                                          <p:attrName>ppt_w</p:attrName>
                                        </p:attrNameLst>
                                      </p:cBhvr>
                                      <p:tavLst>
                                        <p:tav tm="0">
                                          <p:val>
                                            <p:fltVal val="0"/>
                                          </p:val>
                                        </p:tav>
                                        <p:tav tm="100000">
                                          <p:val>
                                            <p:strVal val="#ppt_w"/>
                                          </p:val>
                                        </p:tav>
                                      </p:tavLst>
                                    </p:anim>
                                    <p:anim calcmode="lin" valueType="num">
                                      <p:cBhvr>
                                        <p:cTn id="29" dur="1250" fill="hold"/>
                                        <p:tgtEl>
                                          <p:spTgt spid="15"/>
                                        </p:tgtEl>
                                        <p:attrNameLst>
                                          <p:attrName>ppt_h</p:attrName>
                                        </p:attrNameLst>
                                      </p:cBhvr>
                                      <p:tavLst>
                                        <p:tav tm="0">
                                          <p:val>
                                            <p:fltVal val="0"/>
                                          </p:val>
                                        </p:tav>
                                        <p:tav tm="100000">
                                          <p:val>
                                            <p:strVal val="#ppt_h"/>
                                          </p:val>
                                        </p:tav>
                                      </p:tavLst>
                                    </p:anim>
                                    <p:animEffect transition="in" filter="fade">
                                      <p:cBhvr>
                                        <p:cTn id="3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pSp>
        <p:nvGrpSpPr>
          <p:cNvPr id="12" name="组合 11"/>
          <p:cNvGrpSpPr/>
          <p:nvPr/>
        </p:nvGrpSpPr>
        <p:grpSpPr>
          <a:xfrm>
            <a:off x="2237981" y="1390535"/>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113536"/>
            <a:ext cx="165930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单位：万元）    </a:t>
            </a: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3"/>
          <p:cNvSpPr txBox="1"/>
          <p:nvPr/>
        </p:nvSpPr>
        <p:spPr>
          <a:xfrm>
            <a:off x="2464966"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200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p:nvPr/>
        </p:nvSpPr>
        <p:spPr>
          <a:xfrm>
            <a:off x="2945019"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300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6" name="TextBox 35"/>
          <p:cNvSpPr txBox="1"/>
          <p:nvPr/>
        </p:nvSpPr>
        <p:spPr>
          <a:xfrm>
            <a:off x="3425072"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400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7" name="TextBox 36"/>
          <p:cNvSpPr txBox="1"/>
          <p:nvPr/>
        </p:nvSpPr>
        <p:spPr>
          <a:xfrm>
            <a:off x="3905125"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500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4385178"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600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4865231"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700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5345284"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800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1" name="TextBox 40"/>
          <p:cNvSpPr txBox="1"/>
          <p:nvPr/>
        </p:nvSpPr>
        <p:spPr>
          <a:xfrm>
            <a:off x="5825337" y="1113536"/>
            <a:ext cx="46839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900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2" name="TextBox 41"/>
          <p:cNvSpPr txBox="1"/>
          <p:nvPr/>
        </p:nvSpPr>
        <p:spPr>
          <a:xfrm>
            <a:off x="6260509" y="1113536"/>
            <a:ext cx="56297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1000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3" name="五边形 42"/>
          <p:cNvSpPr/>
          <p:nvPr/>
        </p:nvSpPr>
        <p:spPr>
          <a:xfrm>
            <a:off x="2222361" y="1699532"/>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4" name="五边形 43"/>
          <p:cNvSpPr/>
          <p:nvPr/>
        </p:nvSpPr>
        <p:spPr>
          <a:xfrm>
            <a:off x="2222361" y="2215590"/>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五边形 44"/>
          <p:cNvSpPr/>
          <p:nvPr/>
        </p:nvSpPr>
        <p:spPr>
          <a:xfrm>
            <a:off x="2222361" y="2731647"/>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 name="五边形 45"/>
          <p:cNvSpPr/>
          <p:nvPr/>
        </p:nvSpPr>
        <p:spPr>
          <a:xfrm>
            <a:off x="2222360" y="3247704"/>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7" name="五边形 46"/>
          <p:cNvSpPr/>
          <p:nvPr/>
        </p:nvSpPr>
        <p:spPr>
          <a:xfrm>
            <a:off x="2222361" y="3763761"/>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 name="TextBox 47"/>
          <p:cNvSpPr txBox="1"/>
          <p:nvPr/>
        </p:nvSpPr>
        <p:spPr>
          <a:xfrm>
            <a:off x="1263346" y="1699532"/>
            <a:ext cx="1222659"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49" name="TextBox 48"/>
          <p:cNvSpPr txBox="1"/>
          <p:nvPr/>
        </p:nvSpPr>
        <p:spPr>
          <a:xfrm>
            <a:off x="1263346" y="2220984"/>
            <a:ext cx="1222660"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0" name="TextBox 49"/>
          <p:cNvSpPr txBox="1"/>
          <p:nvPr/>
        </p:nvSpPr>
        <p:spPr>
          <a:xfrm>
            <a:off x="1263346" y="2742436"/>
            <a:ext cx="1369148"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1" name="TextBox 50"/>
          <p:cNvSpPr txBox="1"/>
          <p:nvPr/>
        </p:nvSpPr>
        <p:spPr>
          <a:xfrm>
            <a:off x="1263346" y="3263888"/>
            <a:ext cx="1517337"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2" name="TextBox 51"/>
          <p:cNvSpPr txBox="1"/>
          <p:nvPr/>
        </p:nvSpPr>
        <p:spPr>
          <a:xfrm>
            <a:off x="1263346" y="3785340"/>
            <a:ext cx="151733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3" name="TextBox 2"/>
          <p:cNvSpPr txBox="1"/>
          <p:nvPr/>
        </p:nvSpPr>
        <p:spPr>
          <a:xfrm>
            <a:off x="6660232" y="2220984"/>
            <a:ext cx="1757955" cy="1477328"/>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p:tgtEl>
                                          <p:spTgt spid="33"/>
                                        </p:tgtEl>
                                        <p:attrNameLst>
                                          <p:attrName>ppt_y</p:attrName>
                                        </p:attrNameLst>
                                      </p:cBhvr>
                                      <p:tavLst>
                                        <p:tav tm="0">
                                          <p:val>
                                            <p:strVal val="#ppt_y+#ppt_h*1.125000"/>
                                          </p:val>
                                        </p:tav>
                                        <p:tav tm="100000">
                                          <p:val>
                                            <p:strVal val="#ppt_y"/>
                                          </p:val>
                                        </p:tav>
                                      </p:tavLst>
                                    </p:anim>
                                    <p:animEffect transition="in" filter="wipe(up)">
                                      <p:cBhvr>
                                        <p:cTn id="39" dur="500"/>
                                        <p:tgtEl>
                                          <p:spTgt spid="33"/>
                                        </p:tgtEl>
                                      </p:cBhvr>
                                    </p:animEffect>
                                  </p:childTnLst>
                                </p:cTn>
                              </p:par>
                              <p:par>
                                <p:cTn id="40" presetID="12" presetClass="entr" presetSubtype="4" fill="hold" grpId="0" nodeType="withEffect">
                                  <p:stCondLst>
                                    <p:cond delay="1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4" fill="hold" grpId="0" nodeType="withEffect">
                                  <p:stCondLst>
                                    <p:cond delay="2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ppt_y</p:attrName>
                                        </p:attrNameLst>
                                      </p:cBhvr>
                                      <p:tavLst>
                                        <p:tav tm="0">
                                          <p:val>
                                            <p:strVal val="#ppt_y+#ppt_h*1.125000"/>
                                          </p:val>
                                        </p:tav>
                                        <p:tav tm="100000">
                                          <p:val>
                                            <p:strVal val="#ppt_y"/>
                                          </p:val>
                                        </p:tav>
                                      </p:tavLst>
                                    </p:anim>
                                    <p:animEffect transition="in" filter="wipe(up)">
                                      <p:cBhvr>
                                        <p:cTn id="47" dur="500"/>
                                        <p:tgtEl>
                                          <p:spTgt spid="35"/>
                                        </p:tgtEl>
                                      </p:cBhvr>
                                    </p:animEffect>
                                  </p:childTnLst>
                                </p:cTn>
                              </p:par>
                              <p:par>
                                <p:cTn id="48" presetID="12" presetClass="entr" presetSubtype="4" fill="hold" grpId="0" nodeType="withEffect">
                                  <p:stCondLst>
                                    <p:cond delay="3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p:tgtEl>
                                          <p:spTgt spid="36"/>
                                        </p:tgtEl>
                                        <p:attrNameLst>
                                          <p:attrName>ppt_y</p:attrName>
                                        </p:attrNameLst>
                                      </p:cBhvr>
                                      <p:tavLst>
                                        <p:tav tm="0">
                                          <p:val>
                                            <p:strVal val="#ppt_y+#ppt_h*1.125000"/>
                                          </p:val>
                                        </p:tav>
                                        <p:tav tm="100000">
                                          <p:val>
                                            <p:strVal val="#ppt_y"/>
                                          </p:val>
                                        </p:tav>
                                      </p:tavLst>
                                    </p:anim>
                                    <p:animEffect transition="in" filter="wipe(up)">
                                      <p:cBhvr>
                                        <p:cTn id="51" dur="500"/>
                                        <p:tgtEl>
                                          <p:spTgt spid="36"/>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p:tgtEl>
                                          <p:spTgt spid="37"/>
                                        </p:tgtEl>
                                        <p:attrNameLst>
                                          <p:attrName>ppt_y</p:attrName>
                                        </p:attrNameLst>
                                      </p:cBhvr>
                                      <p:tavLst>
                                        <p:tav tm="0">
                                          <p:val>
                                            <p:strVal val="#ppt_y+#ppt_h*1.125000"/>
                                          </p:val>
                                        </p:tav>
                                        <p:tav tm="100000">
                                          <p:val>
                                            <p:strVal val="#ppt_y"/>
                                          </p:val>
                                        </p:tav>
                                      </p:tavLst>
                                    </p:anim>
                                    <p:animEffect transition="in" filter="wipe(up)">
                                      <p:cBhvr>
                                        <p:cTn id="55" dur="500"/>
                                        <p:tgtEl>
                                          <p:spTgt spid="37"/>
                                        </p:tgtEl>
                                      </p:cBhvr>
                                    </p:animEffect>
                                  </p:childTnLst>
                                </p:cTn>
                              </p:par>
                              <p:par>
                                <p:cTn id="56" presetID="12" presetClass="entr" presetSubtype="4" fill="hold" grpId="0" nodeType="withEffect">
                                  <p:stCondLst>
                                    <p:cond delay="50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p:tgtEl>
                                          <p:spTgt spid="38"/>
                                        </p:tgtEl>
                                        <p:attrNameLst>
                                          <p:attrName>ppt_y</p:attrName>
                                        </p:attrNameLst>
                                      </p:cBhvr>
                                      <p:tavLst>
                                        <p:tav tm="0">
                                          <p:val>
                                            <p:strVal val="#ppt_y+#ppt_h*1.125000"/>
                                          </p:val>
                                        </p:tav>
                                        <p:tav tm="100000">
                                          <p:val>
                                            <p:strVal val="#ppt_y"/>
                                          </p:val>
                                        </p:tav>
                                      </p:tavLst>
                                    </p:anim>
                                    <p:animEffect transition="in" filter="wipe(up)">
                                      <p:cBhvr>
                                        <p:cTn id="59" dur="500"/>
                                        <p:tgtEl>
                                          <p:spTgt spid="38"/>
                                        </p:tgtEl>
                                      </p:cBhvr>
                                    </p:animEffect>
                                  </p:childTnLst>
                                </p:cTn>
                              </p:par>
                              <p:par>
                                <p:cTn id="60" presetID="12" presetClass="entr" presetSubtype="4" fill="hold" grpId="0" nodeType="withEffect">
                                  <p:stCondLst>
                                    <p:cond delay="6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par>
                                <p:cTn id="64" presetID="12" presetClass="entr" presetSubtype="4" fill="hold" grpId="0" nodeType="withEffect">
                                  <p:stCondLst>
                                    <p:cond delay="70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p:tgtEl>
                                          <p:spTgt spid="40"/>
                                        </p:tgtEl>
                                        <p:attrNameLst>
                                          <p:attrName>ppt_y</p:attrName>
                                        </p:attrNameLst>
                                      </p:cBhvr>
                                      <p:tavLst>
                                        <p:tav tm="0">
                                          <p:val>
                                            <p:strVal val="#ppt_y+#ppt_h*1.125000"/>
                                          </p:val>
                                        </p:tav>
                                        <p:tav tm="100000">
                                          <p:val>
                                            <p:strVal val="#ppt_y"/>
                                          </p:val>
                                        </p:tav>
                                      </p:tavLst>
                                    </p:anim>
                                    <p:animEffect transition="in" filter="wipe(up)">
                                      <p:cBhvr>
                                        <p:cTn id="67" dur="500"/>
                                        <p:tgtEl>
                                          <p:spTgt spid="40"/>
                                        </p:tgtEl>
                                      </p:cBhvr>
                                    </p:animEffect>
                                  </p:childTnLst>
                                </p:cTn>
                              </p:par>
                              <p:par>
                                <p:cTn id="68" presetID="12" presetClass="entr" presetSubtype="4" fill="hold" grpId="0" nodeType="withEffect">
                                  <p:stCondLst>
                                    <p:cond delay="80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p:tgtEl>
                                          <p:spTgt spid="41"/>
                                        </p:tgtEl>
                                        <p:attrNameLst>
                                          <p:attrName>ppt_y</p:attrName>
                                        </p:attrNameLst>
                                      </p:cBhvr>
                                      <p:tavLst>
                                        <p:tav tm="0">
                                          <p:val>
                                            <p:strVal val="#ppt_y+#ppt_h*1.125000"/>
                                          </p:val>
                                        </p:tav>
                                        <p:tav tm="100000">
                                          <p:val>
                                            <p:strVal val="#ppt_y"/>
                                          </p:val>
                                        </p:tav>
                                      </p:tavLst>
                                    </p:anim>
                                    <p:animEffect transition="in" filter="wipe(up)">
                                      <p:cBhvr>
                                        <p:cTn id="71" dur="500"/>
                                        <p:tgtEl>
                                          <p:spTgt spid="41"/>
                                        </p:tgtEl>
                                      </p:cBhvr>
                                    </p:animEffect>
                                  </p:childTnLst>
                                </p:cTn>
                              </p:par>
                              <p:par>
                                <p:cTn id="72" presetID="12" presetClass="entr" presetSubtype="4" fill="hold" grpId="0" nodeType="withEffect">
                                  <p:stCondLst>
                                    <p:cond delay="90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p:tgtEl>
                                          <p:spTgt spid="42"/>
                                        </p:tgtEl>
                                        <p:attrNameLst>
                                          <p:attrName>ppt_y</p:attrName>
                                        </p:attrNameLst>
                                      </p:cBhvr>
                                      <p:tavLst>
                                        <p:tav tm="0">
                                          <p:val>
                                            <p:strVal val="#ppt_y+#ppt_h*1.125000"/>
                                          </p:val>
                                        </p:tav>
                                        <p:tav tm="100000">
                                          <p:val>
                                            <p:strVal val="#ppt_y"/>
                                          </p:val>
                                        </p:tav>
                                      </p:tavLst>
                                    </p:anim>
                                    <p:animEffect transition="in" filter="wipe(up)">
                                      <p:cBhvr>
                                        <p:cTn id="75" dur="500"/>
                                        <p:tgtEl>
                                          <p:spTgt spid="42"/>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250"/>
                                        <p:tgtEl>
                                          <p:spTgt spid="4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50"/>
                                        <p:tgtEl>
                                          <p:spTgt spid="44"/>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250"/>
                                        <p:tgtEl>
                                          <p:spTgt spid="45"/>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250"/>
                                        <p:tgtEl>
                                          <p:spTgt spid="46"/>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250"/>
                                        <p:tgtEl>
                                          <p:spTgt spid="47"/>
                                        </p:tgtEl>
                                      </p:cBhvr>
                                    </p:animEffect>
                                  </p:childTnLst>
                                </p:cTn>
                              </p:par>
                            </p:childTnLst>
                          </p:cTn>
                        </p:par>
                        <p:par>
                          <p:cTn id="96" fill="hold">
                            <p:stCondLst>
                              <p:cond delay="3500"/>
                            </p:stCondLst>
                            <p:childTnLst>
                              <p:par>
                                <p:cTn id="97" presetID="56" presetClass="entr" presetSubtype="0" fill="hold" grpId="0" nodeType="afterEffect">
                                  <p:stCondLst>
                                    <p:cond delay="0"/>
                                  </p:stCondLst>
                                  <p:iterate type="lt">
                                    <p:tmPct val="10000"/>
                                  </p:iterate>
                                  <p:childTnLst>
                                    <p:set>
                                      <p:cBhvr>
                                        <p:cTn id="98" dur="1" fill="hold">
                                          <p:stCondLst>
                                            <p:cond delay="0"/>
                                          </p:stCondLst>
                                        </p:cTn>
                                        <p:tgtEl>
                                          <p:spTgt spid="3"/>
                                        </p:tgtEl>
                                        <p:attrNameLst>
                                          <p:attrName>style.visibility</p:attrName>
                                        </p:attrNameLst>
                                      </p:cBhvr>
                                      <p:to>
                                        <p:strVal val="visible"/>
                                      </p:to>
                                    </p:set>
                                    <p:anim by="(-#ppt_w*2)" calcmode="lin" valueType="num">
                                      <p:cBhvr rctx="PPT">
                                        <p:cTn id="99" dur="250" autoRev="1" fill="hold">
                                          <p:stCondLst>
                                            <p:cond delay="0"/>
                                          </p:stCondLst>
                                        </p:cTn>
                                        <p:tgtEl>
                                          <p:spTgt spid="3"/>
                                        </p:tgtEl>
                                        <p:attrNameLst>
                                          <p:attrName>ppt_w</p:attrName>
                                        </p:attrNameLst>
                                      </p:cBhvr>
                                    </p:anim>
                                    <p:anim by="(#ppt_w*0.50)" calcmode="lin" valueType="num">
                                      <p:cBhvr>
                                        <p:cTn id="100" dur="250" decel="50000" autoRev="1" fill="hold">
                                          <p:stCondLst>
                                            <p:cond delay="0"/>
                                          </p:stCondLst>
                                        </p:cTn>
                                        <p:tgtEl>
                                          <p:spTgt spid="3"/>
                                        </p:tgtEl>
                                        <p:attrNameLst>
                                          <p:attrName>ppt_x</p:attrName>
                                        </p:attrNameLst>
                                      </p:cBhvr>
                                    </p:anim>
                                    <p:anim from="(-#ppt_h/2)" to="(#ppt_y)" calcmode="lin" valueType="num">
                                      <p:cBhvr>
                                        <p:cTn id="101" dur="500" fill="hold">
                                          <p:stCondLst>
                                            <p:cond delay="0"/>
                                          </p:stCondLst>
                                        </p:cTn>
                                        <p:tgtEl>
                                          <p:spTgt spid="3"/>
                                        </p:tgtEl>
                                        <p:attrNameLst>
                                          <p:attrName>ppt_y</p:attrName>
                                        </p:attrNameLst>
                                      </p:cBhvr>
                                    </p:anim>
                                    <p:animRot by="21600000">
                                      <p:cBhvr>
                                        <p:cTn id="102"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3" grpId="0"/>
      <p:bldP spid="34" grpId="0"/>
      <p:bldP spid="35" grpId="0"/>
      <p:bldP spid="36" grpId="0"/>
      <p:bldP spid="37" grpId="0"/>
      <p:bldP spid="38" grpId="0"/>
      <p:bldP spid="39" grpId="0"/>
      <p:bldP spid="40" grpId="0"/>
      <p:bldP spid="41" grpId="0"/>
      <p:bldP spid="42" grpId="0"/>
      <p:bldP spid="43" grpId="0" animBg="1"/>
      <p:bldP spid="44" grpId="0" animBg="1"/>
      <p:bldP spid="45" grpId="0" animBg="1"/>
      <p:bldP spid="46" grpId="0" animBg="1"/>
      <p:bldP spid="47" grpId="0" animBg="1"/>
      <p:bldP spid="48" grpId="0"/>
      <p:bldP spid="49" grpId="0"/>
      <p:bldP spid="50" grpId="0"/>
      <p:bldP spid="51" grpId="0"/>
      <p:bldP spid="5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1"/>
            <a:ext cx="26305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第二项</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第四项</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第一项</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第三项</a:t>
            </a:r>
          </a:p>
        </p:txBody>
      </p:sp>
      <p:sp>
        <p:nvSpPr>
          <p:cNvPr id="38" name="矩形 37"/>
          <p:cNvSpPr/>
          <p:nvPr/>
        </p:nvSpPr>
        <p:spPr>
          <a:xfrm>
            <a:off x="834492" y="1130767"/>
            <a:ext cx="2153332"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0" name="矩形 39"/>
          <p:cNvSpPr/>
          <p:nvPr/>
        </p:nvSpPr>
        <p:spPr>
          <a:xfrm>
            <a:off x="2778338" y="3147814"/>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1" name="矩形 40"/>
          <p:cNvSpPr/>
          <p:nvPr/>
        </p:nvSpPr>
        <p:spPr>
          <a:xfrm>
            <a:off x="4668455" y="1130767"/>
            <a:ext cx="2045876"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2" name="矩形 41"/>
          <p:cNvSpPr/>
          <p:nvPr/>
        </p:nvSpPr>
        <p:spPr>
          <a:xfrm>
            <a:off x="6558572" y="3147814"/>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139511"/>
            <a:ext cx="262196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45" name="TextBox 44"/>
          <p:cNvSpPr txBox="1"/>
          <p:nvPr/>
        </p:nvSpPr>
        <p:spPr>
          <a:xfrm>
            <a:off x="6813984" y="3466609"/>
            <a:ext cx="1662111" cy="705018"/>
          </a:xfrm>
          <a:prstGeom prst="rect">
            <a:avLst/>
          </a:prstGeom>
          <a:noFill/>
        </p:spPr>
        <p:txBody>
          <a:bodyPr wrap="square" lIns="80979" tIns="40490" rIns="80979" bIns="40490"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8" name="Straight Connector 19"/>
          <p:cNvCxnSpPr/>
          <p:nvPr/>
        </p:nvCxnSpPr>
        <p:spPr>
          <a:xfrm flipH="1" flipV="1">
            <a:off x="2404195" y="1433042"/>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7" y="1433042"/>
            <a:ext cx="1606399"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8" y="3466608"/>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4" y="3746495"/>
            <a:ext cx="1431085"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39" y="1418274"/>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7" y="1418274"/>
            <a:ext cx="1385582"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6" y="1038257"/>
            <a:ext cx="1086869" cy="358770"/>
          </a:xfrm>
          <a:prstGeom prst="rect">
            <a:avLst/>
          </a:prstGeom>
          <a:noFill/>
        </p:spPr>
        <p:txBody>
          <a:bodyPr wrap="none" lIns="80979" tIns="40490" rIns="80979" bIns="404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755576" y="1478926"/>
            <a:ext cx="1662111" cy="705018"/>
          </a:xfrm>
          <a:prstGeom prst="rect">
            <a:avLst/>
          </a:prstGeom>
          <a:noFill/>
        </p:spPr>
        <p:txBody>
          <a:bodyPr wrap="square" lIns="80979" tIns="40490" rIns="80979" bIns="40490"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66" name="TextBox 65"/>
          <p:cNvSpPr txBox="1"/>
          <p:nvPr/>
        </p:nvSpPr>
        <p:spPr>
          <a:xfrm>
            <a:off x="1037479" y="3361293"/>
            <a:ext cx="1086869" cy="358770"/>
          </a:xfrm>
          <a:prstGeom prst="rect">
            <a:avLst/>
          </a:prstGeom>
          <a:noFill/>
        </p:spPr>
        <p:txBody>
          <a:bodyPr wrap="none" lIns="80979" tIns="40490" rIns="80979" bIns="404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6615267" y="1033381"/>
            <a:ext cx="1086869" cy="358770"/>
          </a:xfrm>
          <a:prstGeom prst="rect">
            <a:avLst/>
          </a:prstGeom>
          <a:noFill/>
        </p:spPr>
        <p:txBody>
          <a:bodyPr wrap="none" lIns="80979" tIns="40490" rIns="80979" bIns="40490"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8" name="TextBox 67"/>
          <p:cNvSpPr txBox="1"/>
          <p:nvPr/>
        </p:nvSpPr>
        <p:spPr>
          <a:xfrm>
            <a:off x="7383304" y="3062301"/>
            <a:ext cx="1086869" cy="358770"/>
          </a:xfrm>
          <a:prstGeom prst="rect">
            <a:avLst/>
          </a:prstGeom>
          <a:noFill/>
        </p:spPr>
        <p:txBody>
          <a:bodyPr wrap="none" lIns="80979" tIns="40490" rIns="80979" bIns="40490"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1059015" y="3774721"/>
            <a:ext cx="1662111" cy="705018"/>
          </a:xfrm>
          <a:prstGeom prst="rect">
            <a:avLst/>
          </a:prstGeom>
          <a:noFill/>
        </p:spPr>
        <p:txBody>
          <a:bodyPr wrap="square" lIns="80979" tIns="40490" rIns="80979" bIns="40490"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0" name="TextBox 69"/>
          <p:cNvSpPr txBox="1"/>
          <p:nvPr/>
        </p:nvSpPr>
        <p:spPr>
          <a:xfrm>
            <a:off x="6045909" y="1445200"/>
            <a:ext cx="1662111" cy="705018"/>
          </a:xfrm>
          <a:prstGeom prst="rect">
            <a:avLst/>
          </a:prstGeom>
          <a:noFill/>
          <a:ln>
            <a:noFill/>
          </a:ln>
        </p:spPr>
        <p:txBody>
          <a:bodyPr wrap="square" lIns="80979" tIns="40490" rIns="80979" bIns="40490"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1" name="Straight Connector 47"/>
          <p:cNvCxnSpPr/>
          <p:nvPr/>
        </p:nvCxnSpPr>
        <p:spPr>
          <a:xfrm>
            <a:off x="6359062" y="3245668"/>
            <a:ext cx="462583" cy="179723"/>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5" y="3425391"/>
            <a:ext cx="1654450"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rgbClr val="AC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78" name="Group 59"/>
          <p:cNvGrpSpPr/>
          <p:nvPr/>
        </p:nvGrpSpPr>
        <p:grpSpPr>
          <a:xfrm>
            <a:off x="5361697" y="3679442"/>
            <a:ext cx="456508" cy="475633"/>
            <a:chOff x="-251803" y="2267153"/>
            <a:chExt cx="2078037" cy="2166938"/>
          </a:xfrm>
          <a:solidFill>
            <a:srgbClr val="AC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1" name="Group 97"/>
          <p:cNvGrpSpPr/>
          <p:nvPr/>
        </p:nvGrpSpPr>
        <p:grpSpPr>
          <a:xfrm>
            <a:off x="3551949" y="3470577"/>
            <a:ext cx="368484" cy="259595"/>
            <a:chOff x="3175" y="1588"/>
            <a:chExt cx="1184276" cy="835025"/>
          </a:xfrm>
          <a:solidFill>
            <a:srgbClr val="AC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
                                        </p:tgtEl>
                                        <p:attrNameLst>
                                          <p:attrName>ppt_y</p:attrName>
                                        </p:attrNameLst>
                                      </p:cBhvr>
                                      <p:tavLst>
                                        <p:tav tm="0">
                                          <p:val>
                                            <p:strVal val="#ppt_y"/>
                                          </p:val>
                                        </p:tav>
                                        <p:tav tm="100000">
                                          <p:val>
                                            <p:strVal val="#ppt_y"/>
                                          </p:val>
                                        </p:tav>
                                      </p:tavLst>
                                    </p:anim>
                                    <p:anim calcmode="lin" valueType="num">
                                      <p:cBhvr>
                                        <p:cTn id="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
                                        </p:tgtEl>
                                      </p:cBhvr>
                                    </p:animEffect>
                                  </p:childTnLst>
                                </p:cTn>
                              </p:par>
                            </p:childTnLst>
                          </p:cTn>
                        </p:par>
                        <p:par>
                          <p:cTn id="12" fill="hold">
                            <p:stCondLst>
                              <p:cond delay="500"/>
                            </p:stCondLst>
                            <p:childTnLst>
                              <p:par>
                                <p:cTn id="13" presetID="2" presetClass="entr" presetSubtype="9"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p:stCondLst>
                              <p:cond delay="1500"/>
                            </p:stCondLst>
                            <p:childTnLst>
                              <p:par>
                                <p:cTn id="55" presetID="53" presetClass="entr" presetSubtype="16"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Effect transition="in" filter="fade">
                                      <p:cBhvr>
                                        <p:cTn id="59" dur="500"/>
                                        <p:tgtEl>
                                          <p:spTgt spid="7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par>
                                <p:cTn id="65" presetID="53" presetClass="entr" presetSubtype="16"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par>
                                <p:cTn id="70" presetID="53" presetClass="entr" presetSubtype="16"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Effect transition="in" filter="fade">
                                      <p:cBhvr>
                                        <p:cTn id="74" dur="500"/>
                                        <p:tgtEl>
                                          <p:spTgt spid="78"/>
                                        </p:tgtEl>
                                      </p:cBhvr>
                                    </p:animEffect>
                                  </p:childTnLst>
                                </p:cTn>
                              </p:par>
                            </p:childTnLst>
                          </p:cTn>
                        </p:par>
                        <p:par>
                          <p:cTn id="75" fill="hold">
                            <p:stCondLst>
                              <p:cond delay="2000"/>
                            </p:stCondLst>
                            <p:childTnLst>
                              <p:par>
                                <p:cTn id="76" presetID="8" presetClass="emph" presetSubtype="0" fill="hold" grpId="1" nodeType="afterEffect">
                                  <p:stCondLst>
                                    <p:cond delay="0"/>
                                  </p:stCondLst>
                                  <p:childTnLst>
                                    <p:animRot by="21600000">
                                      <p:cBhvr>
                                        <p:cTn id="77" dur="2000" fill="hold"/>
                                        <p:tgtEl>
                                          <p:spTgt spid="50"/>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47"/>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53"/>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56"/>
                                        </p:tgtEl>
                                        <p:attrNameLst>
                                          <p:attrName>r</p:attrName>
                                        </p:attrNameLst>
                                      </p:cBhvr>
                                    </p:animRot>
                                  </p:childTnLst>
                                </p:cTn>
                              </p:par>
                            </p:childTnLst>
                          </p:cTn>
                        </p:par>
                        <p:par>
                          <p:cTn id="84" fill="hold">
                            <p:stCondLst>
                              <p:cond delay="4000"/>
                            </p:stCondLst>
                            <p:childTnLst>
                              <p:par>
                                <p:cTn id="85" presetID="22" presetClass="entr" presetSubtype="2"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right)">
                                      <p:cBhvr>
                                        <p:cTn id="87" dur="500"/>
                                        <p:tgtEl>
                                          <p:spTgt spid="58"/>
                                        </p:tgtEl>
                                      </p:cBhvr>
                                    </p:animEffect>
                                  </p:childTnLst>
                                </p:cTn>
                              </p:par>
                            </p:childTnLst>
                          </p:cTn>
                        </p:par>
                        <p:par>
                          <p:cTn id="88" fill="hold">
                            <p:stCondLst>
                              <p:cond delay="4500"/>
                            </p:stCondLst>
                            <p:childTnLst>
                              <p:par>
                                <p:cTn id="89" presetID="22" presetClass="entr" presetSubtype="2"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right)">
                                      <p:cBhvr>
                                        <p:cTn id="91" dur="500"/>
                                        <p:tgtEl>
                                          <p:spTgt spid="59"/>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par>
                          <p:cTn id="99" fill="hold">
                            <p:stCondLst>
                              <p:cond delay="5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6000"/>
                            </p:stCondLst>
                            <p:childTnLst>
                              <p:par>
                                <p:cTn id="104" presetID="22" presetClass="entr" presetSubtype="8"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left)">
                                      <p:cBhvr>
                                        <p:cTn id="106" dur="500"/>
                                        <p:tgtEl>
                                          <p:spTgt spid="63"/>
                                        </p:tgtEl>
                                      </p:cBhvr>
                                    </p:animEffect>
                                  </p:childTnLst>
                                </p:cTn>
                              </p:par>
                            </p:childTnLst>
                          </p:cTn>
                        </p:par>
                        <p:par>
                          <p:cTn id="107" fill="hold">
                            <p:stCondLst>
                              <p:cond delay="6500"/>
                            </p:stCondLst>
                            <p:childTnLst>
                              <p:par>
                                <p:cTn id="108" presetID="10"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childTnLst>
                          </p:cTn>
                        </p:par>
                        <p:par>
                          <p:cTn id="114" fill="hold">
                            <p:stCondLst>
                              <p:cond delay="7000"/>
                            </p:stCondLst>
                            <p:childTnLst>
                              <p:par>
                                <p:cTn id="115" presetID="22" presetClass="entr" presetSubtype="2" fill="hold" nodeType="after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right)">
                                      <p:cBhvr>
                                        <p:cTn id="117" dur="500"/>
                                        <p:tgtEl>
                                          <p:spTgt spid="60"/>
                                        </p:tgtEl>
                                      </p:cBhvr>
                                    </p:animEffect>
                                  </p:childTnLst>
                                </p:cTn>
                              </p:par>
                            </p:childTnLst>
                          </p:cTn>
                        </p:par>
                        <p:par>
                          <p:cTn id="118" fill="hold">
                            <p:stCondLst>
                              <p:cond delay="7500"/>
                            </p:stCondLst>
                            <p:childTnLst>
                              <p:par>
                                <p:cTn id="119" presetID="22" presetClass="entr" presetSubtype="2" fill="hold" nodeType="after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wipe(right)">
                                      <p:cBhvr>
                                        <p:cTn id="121" dur="500"/>
                                        <p:tgtEl>
                                          <p:spTgt spid="61"/>
                                        </p:tgtEl>
                                      </p:cBhvr>
                                    </p:animEffect>
                                  </p:childTnLst>
                                </p:cTn>
                              </p:par>
                            </p:childTnLst>
                          </p:cTn>
                        </p:par>
                        <p:par>
                          <p:cTn id="122" fill="hold">
                            <p:stCondLst>
                              <p:cond delay="8000"/>
                            </p:stCondLst>
                            <p:childTnLst>
                              <p:par>
                                <p:cTn id="123" presetID="10" presetClass="entr" presetSubtype="0"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fade">
                                      <p:cBhvr>
                                        <p:cTn id="128" dur="500"/>
                                        <p:tgtEl>
                                          <p:spTgt spid="69"/>
                                        </p:tgtEl>
                                      </p:cBhvr>
                                    </p:animEffect>
                                  </p:childTnLst>
                                </p:cTn>
                              </p:par>
                            </p:childTnLst>
                          </p:cTn>
                        </p:par>
                        <p:par>
                          <p:cTn id="129" fill="hold">
                            <p:stCondLst>
                              <p:cond delay="8500"/>
                            </p:stCondLst>
                            <p:childTnLst>
                              <p:par>
                                <p:cTn id="130" presetID="22" presetClass="entr" presetSubtype="8" fill="hold" nodeType="after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par>
                          <p:cTn id="133" fill="hold">
                            <p:stCondLst>
                              <p:cond delay="9000"/>
                            </p:stCondLst>
                            <p:childTnLst>
                              <p:par>
                                <p:cTn id="134" presetID="22" presetClass="entr" presetSubtype="8" fill="hold" nodeType="after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wipe(left)">
                                      <p:cBhvr>
                                        <p:cTn id="136" dur="500"/>
                                        <p:tgtEl>
                                          <p:spTgt spid="72"/>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22" name="齿轮1"/>
          <p:cNvSpPr/>
          <p:nvPr/>
        </p:nvSpPr>
        <p:spPr>
          <a:xfrm>
            <a:off x="3507196" y="2554624"/>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AC0000"/>
          </a:solidFill>
          <a:ln w="25400" cap="flat" cmpd="sng" algn="ctr">
            <a:noFill/>
            <a:prstDash val="solid"/>
          </a:ln>
          <a:effectLst>
            <a:outerShdw blurRad="50800" dist="38100" algn="l" rotWithShape="0">
              <a:prstClr val="black">
                <a:alpha val="40000"/>
              </a:prstClr>
            </a:outerShdw>
          </a:effectLst>
        </p:spPr>
        <p:txBody>
          <a:bodyPr lIns="91430" tIns="45716" rIns="91430" bIns="45716"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文字一</a:t>
            </a:r>
          </a:p>
        </p:txBody>
      </p:sp>
      <p:sp>
        <p:nvSpPr>
          <p:cNvPr id="23" name="齿轮2"/>
          <p:cNvSpPr/>
          <p:nvPr/>
        </p:nvSpPr>
        <p:spPr>
          <a:xfrm>
            <a:off x="2267602" y="2039134"/>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文字二</a:t>
            </a:r>
          </a:p>
        </p:txBody>
      </p:sp>
      <p:sp>
        <p:nvSpPr>
          <p:cNvPr id="24" name="齿轮3"/>
          <p:cNvSpPr/>
          <p:nvPr/>
        </p:nvSpPr>
        <p:spPr>
          <a:xfrm>
            <a:off x="2999122" y="738654"/>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文字三</a:t>
            </a:r>
          </a:p>
        </p:txBody>
      </p:sp>
      <p:sp>
        <p:nvSpPr>
          <p:cNvPr id="25" name="箭头1"/>
          <p:cNvSpPr/>
          <p:nvPr/>
        </p:nvSpPr>
        <p:spPr>
          <a:xfrm>
            <a:off x="3394787" y="2230974"/>
            <a:ext cx="2861057"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a:endParaRPr lang="zh-CN" altLang="en-US"/>
          </a:p>
        </p:txBody>
      </p:sp>
      <p:sp>
        <p:nvSpPr>
          <p:cNvPr id="26" name="箭头2"/>
          <p:cNvSpPr/>
          <p:nvPr/>
        </p:nvSpPr>
        <p:spPr>
          <a:xfrm>
            <a:off x="1979712" y="1680009"/>
            <a:ext cx="2078737" cy="2078736"/>
          </a:xfrm>
          <a:prstGeom prst="leftCircularArrow">
            <a:avLst>
              <a:gd name="adj1" fmla="val 6452"/>
              <a:gd name="adj2" fmla="val 429999"/>
              <a:gd name="adj3" fmla="val 10489124"/>
              <a:gd name="adj4" fmla="val 14837806"/>
              <a:gd name="adj5" fmla="val 7527"/>
            </a:avLst>
          </a:prstGeom>
          <a:solidFill>
            <a:srgbClr val="AC000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27" name="Text Box 40"/>
          <p:cNvSpPr txBox="1">
            <a:spLocks noChangeArrowheads="1"/>
          </p:cNvSpPr>
          <p:nvPr/>
        </p:nvSpPr>
        <p:spPr bwMode="gray">
          <a:xfrm>
            <a:off x="6249639" y="3390031"/>
            <a:ext cx="3255336" cy="535523"/>
          </a:xfrm>
          <a:prstGeom prst="rect">
            <a:avLst/>
          </a:prstGeom>
          <a:noFill/>
          <a:ln w="9525">
            <a:noFill/>
            <a:miter lim="800000"/>
          </a:ln>
        </p:spPr>
        <p:txBody>
          <a:bodyPr wrap="square" lIns="91430" tIns="45716" rIns="91430" bIns="4571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28" name="Rectangle 11"/>
          <p:cNvSpPr>
            <a:spLocks noChangeArrowheads="1"/>
          </p:cNvSpPr>
          <p:nvPr/>
        </p:nvSpPr>
        <p:spPr bwMode="gray">
          <a:xfrm>
            <a:off x="6323657" y="3013162"/>
            <a:ext cx="1250165" cy="358775"/>
          </a:xfrm>
          <a:prstGeom prst="rect">
            <a:avLst/>
          </a:prstGeom>
          <a:noFill/>
          <a:ln>
            <a:noFill/>
          </a:ln>
        </p:spPr>
        <p:txBody>
          <a:bodyPr lIns="0" tIns="0" rIns="0" bIns="0"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添加小标题</a:t>
            </a:r>
          </a:p>
        </p:txBody>
      </p:sp>
      <p:sp>
        <p:nvSpPr>
          <p:cNvPr id="29" name="Text Box 40"/>
          <p:cNvSpPr txBox="1">
            <a:spLocks noChangeArrowheads="1"/>
          </p:cNvSpPr>
          <p:nvPr/>
        </p:nvSpPr>
        <p:spPr bwMode="gray">
          <a:xfrm>
            <a:off x="5421120" y="1441170"/>
            <a:ext cx="3255336" cy="535523"/>
          </a:xfrm>
          <a:prstGeom prst="rect">
            <a:avLst/>
          </a:prstGeom>
          <a:noFill/>
          <a:ln w="9525">
            <a:noFill/>
            <a:miter lim="800000"/>
          </a:ln>
        </p:spPr>
        <p:txBody>
          <a:bodyPr wrap="square" lIns="91430" tIns="45716" rIns="91430" bIns="4571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单击此处输入文字单击此处输入文字</a:t>
            </a:r>
          </a:p>
        </p:txBody>
      </p:sp>
      <p:sp>
        <p:nvSpPr>
          <p:cNvPr id="30" name="Rectangle 11"/>
          <p:cNvSpPr>
            <a:spLocks noChangeArrowheads="1"/>
          </p:cNvSpPr>
          <p:nvPr/>
        </p:nvSpPr>
        <p:spPr bwMode="gray">
          <a:xfrm>
            <a:off x="5495139" y="1064301"/>
            <a:ext cx="1165093" cy="358775"/>
          </a:xfrm>
          <a:prstGeom prst="rect">
            <a:avLst/>
          </a:prstGeom>
          <a:noFill/>
          <a:ln>
            <a:noFill/>
          </a:ln>
        </p:spPr>
        <p:txBody>
          <a:bodyPr lIns="0" tIns="0" rIns="0" bIns="0"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a:t>
            </a:r>
            <a:r>
              <a:rPr kumimoji="0" lang="zh-CN" altLang="en-US" sz="1600" b="1" i="0" u="none" strike="noStrike" kern="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小标题</a:t>
            </a:r>
          </a:p>
        </p:txBody>
      </p:sp>
      <p:sp>
        <p:nvSpPr>
          <p:cNvPr id="12" name="Text Box 40"/>
          <p:cNvSpPr txBox="1">
            <a:spLocks noChangeArrowheads="1"/>
          </p:cNvSpPr>
          <p:nvPr/>
        </p:nvSpPr>
        <p:spPr bwMode="gray">
          <a:xfrm>
            <a:off x="668018" y="2961181"/>
            <a:ext cx="1887758" cy="978721"/>
          </a:xfrm>
          <a:prstGeom prst="rect">
            <a:avLst/>
          </a:prstGeom>
          <a:noFill/>
          <a:ln w="9525">
            <a:noFill/>
            <a:miter lim="800000"/>
          </a:ln>
        </p:spPr>
        <p:txBody>
          <a:bodyPr wrap="square" lIns="91430" tIns="45716" rIns="91430" bIns="45716">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单击此处输入文字</a:t>
            </a:r>
          </a:p>
        </p:txBody>
      </p:sp>
      <p:sp>
        <p:nvSpPr>
          <p:cNvPr id="13" name="Rectangle 11"/>
          <p:cNvSpPr>
            <a:spLocks noChangeArrowheads="1"/>
          </p:cNvSpPr>
          <p:nvPr/>
        </p:nvSpPr>
        <p:spPr bwMode="gray">
          <a:xfrm>
            <a:off x="742036" y="2584312"/>
            <a:ext cx="1510255" cy="358775"/>
          </a:xfrm>
          <a:prstGeom prst="rect">
            <a:avLst/>
          </a:prstGeom>
          <a:noFill/>
          <a:ln>
            <a:noFill/>
          </a:ln>
        </p:spPr>
        <p:txBody>
          <a:bodyPr lIns="0" tIns="0" rIns="0" bIns="0"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a:t>
            </a:r>
            <a:r>
              <a:rPr kumimoji="0" lang="zh-CN" altLang="en-US" sz="1600" b="1" i="0" u="none" strike="noStrike" kern="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000"/>
                            </p:stCondLst>
                            <p:childTnLst>
                              <p:par>
                                <p:cTn id="33" presetID="8" presetClass="emph" presetSubtype="0" repeatCount="indefinite" fill="hold" grpId="1" nodeType="afterEffect">
                                  <p:stCondLst>
                                    <p:cond delay="0"/>
                                  </p:stCondLst>
                                  <p:childTnLst>
                                    <p:animRot by="21600000">
                                      <p:cBhvr>
                                        <p:cTn id="34" dur="3000" fill="hold"/>
                                        <p:tgtEl>
                                          <p:spTgt spid="22"/>
                                        </p:tgtEl>
                                        <p:attrNameLst>
                                          <p:attrName>r</p:attrName>
                                        </p:attrNameLst>
                                      </p:cBhvr>
                                    </p:animRot>
                                  </p:childTnLst>
                                </p:cTn>
                              </p:par>
                              <p:par>
                                <p:cTn id="35" presetID="8" presetClass="emph" presetSubtype="0" repeatCount="indefinite" fill="hold" grpId="1" nodeType="withEffect">
                                  <p:stCondLst>
                                    <p:cond delay="0"/>
                                  </p:stCondLst>
                                  <p:childTnLst>
                                    <p:animRot by="-21600000">
                                      <p:cBhvr>
                                        <p:cTn id="36" dur="2000" fill="hold"/>
                                        <p:tgtEl>
                                          <p:spTgt spid="23"/>
                                        </p:tgtEl>
                                        <p:attrNameLst>
                                          <p:attrName>r</p:attrName>
                                        </p:attrNameLst>
                                      </p:cBhvr>
                                    </p:animRot>
                                  </p:childTnLst>
                                </p:cTn>
                              </p:par>
                              <p:par>
                                <p:cTn id="37" presetID="8" presetClass="emph" presetSubtype="0" repeatCount="indefinite" fill="hold" grpId="1" nodeType="withEffect">
                                  <p:stCondLst>
                                    <p:cond delay="0"/>
                                  </p:stCondLst>
                                  <p:childTnLst>
                                    <p:animRot by="21600000">
                                      <p:cBhvr>
                                        <p:cTn id="38" dur="2000" fill="hold"/>
                                        <p:tgtEl>
                                          <p:spTgt spid="24"/>
                                        </p:tgtEl>
                                        <p:attrNameLst>
                                          <p:attrName>r</p:attrName>
                                        </p:attrNameLst>
                                      </p:cBhvr>
                                    </p:animRot>
                                  </p:childTnLst>
                                </p:cTn>
                              </p:par>
                            </p:childTnLst>
                          </p:cTn>
                        </p:par>
                        <p:par>
                          <p:cTn id="39" fill="hold">
                            <p:stCondLst>
                              <p:cond delay="60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8"/>
                                        </p:tgtEl>
                                        <p:attrNameLst>
                                          <p:attrName>ppt_y</p:attrName>
                                        </p:attrNameLst>
                                      </p:cBhvr>
                                      <p:tavLst>
                                        <p:tav tm="0">
                                          <p:val>
                                            <p:strVal val="#ppt_y"/>
                                          </p:val>
                                        </p:tav>
                                        <p:tav tm="100000">
                                          <p:val>
                                            <p:strVal val="#ppt_y"/>
                                          </p:val>
                                        </p:tav>
                                      </p:tavLst>
                                    </p:anim>
                                    <p:anim calcmode="lin" valueType="num">
                                      <p:cBhvr>
                                        <p:cTn id="4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8"/>
                                        </p:tgtEl>
                                      </p:cBhvr>
                                    </p:animEffect>
                                  </p:childTnLst>
                                </p:cTn>
                              </p:par>
                            </p:childTnLst>
                          </p:cTn>
                        </p:par>
                        <p:par>
                          <p:cTn id="47" fill="hold">
                            <p:stCondLst>
                              <p:cond delay="6699"/>
                            </p:stCondLst>
                            <p:childTnLst>
                              <p:par>
                                <p:cTn id="48" presetID="42"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750"/>
                                        <p:tgtEl>
                                          <p:spTgt spid="27"/>
                                        </p:tgtEl>
                                      </p:cBhvr>
                                    </p:animEffect>
                                    <p:anim calcmode="lin" valueType="num">
                                      <p:cBhvr>
                                        <p:cTn id="51" dur="750" fill="hold"/>
                                        <p:tgtEl>
                                          <p:spTgt spid="27"/>
                                        </p:tgtEl>
                                        <p:attrNameLst>
                                          <p:attrName>ppt_x</p:attrName>
                                        </p:attrNameLst>
                                      </p:cBhvr>
                                      <p:tavLst>
                                        <p:tav tm="0">
                                          <p:val>
                                            <p:strVal val="#ppt_x"/>
                                          </p:val>
                                        </p:tav>
                                        <p:tav tm="100000">
                                          <p:val>
                                            <p:strVal val="#ppt_x"/>
                                          </p:val>
                                        </p:tav>
                                      </p:tavLst>
                                    </p:anim>
                                    <p:anim calcmode="lin" valueType="num">
                                      <p:cBhvr>
                                        <p:cTn id="52" dur="750" fill="hold"/>
                                        <p:tgtEl>
                                          <p:spTgt spid="27"/>
                                        </p:tgtEl>
                                        <p:attrNameLst>
                                          <p:attrName>ppt_y</p:attrName>
                                        </p:attrNameLst>
                                      </p:cBhvr>
                                      <p:tavLst>
                                        <p:tav tm="0">
                                          <p:val>
                                            <p:strVal val="#ppt_y+.1"/>
                                          </p:val>
                                        </p:tav>
                                        <p:tav tm="100000">
                                          <p:val>
                                            <p:strVal val="#ppt_y"/>
                                          </p:val>
                                        </p:tav>
                                      </p:tavLst>
                                    </p:anim>
                                  </p:childTnLst>
                                </p:cTn>
                              </p:par>
                            </p:childTnLst>
                          </p:cTn>
                        </p:par>
                        <p:par>
                          <p:cTn id="53" fill="hold">
                            <p:stCondLst>
                              <p:cond delay="76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0"/>
                                        </p:tgtEl>
                                        <p:attrNameLst>
                                          <p:attrName>ppt_y</p:attrName>
                                        </p:attrNameLst>
                                      </p:cBhvr>
                                      <p:tavLst>
                                        <p:tav tm="0">
                                          <p:val>
                                            <p:strVal val="#ppt_y"/>
                                          </p:val>
                                        </p:tav>
                                        <p:tav tm="100000">
                                          <p:val>
                                            <p:strVal val="#ppt_y"/>
                                          </p:val>
                                        </p:tav>
                                      </p:tavLst>
                                    </p:anim>
                                    <p:anim calcmode="lin" valueType="num">
                                      <p:cBhvr>
                                        <p:cTn id="5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0"/>
                                        </p:tgtEl>
                                      </p:cBhvr>
                                    </p:animEffect>
                                  </p:childTnLst>
                                </p:cTn>
                              </p:par>
                            </p:childTnLst>
                          </p:cTn>
                        </p:par>
                        <p:par>
                          <p:cTn id="61" fill="hold">
                            <p:stCondLst>
                              <p:cond delay="8149"/>
                            </p:stCondLst>
                            <p:childTnLst>
                              <p:par>
                                <p:cTn id="62" presetID="42"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750"/>
                                        <p:tgtEl>
                                          <p:spTgt spid="29"/>
                                        </p:tgtEl>
                                      </p:cBhvr>
                                    </p:animEffect>
                                    <p:anim calcmode="lin" valueType="num">
                                      <p:cBhvr>
                                        <p:cTn id="65" dur="750" fill="hold"/>
                                        <p:tgtEl>
                                          <p:spTgt spid="29"/>
                                        </p:tgtEl>
                                        <p:attrNameLst>
                                          <p:attrName>ppt_x</p:attrName>
                                        </p:attrNameLst>
                                      </p:cBhvr>
                                      <p:tavLst>
                                        <p:tav tm="0">
                                          <p:val>
                                            <p:strVal val="#ppt_x"/>
                                          </p:val>
                                        </p:tav>
                                        <p:tav tm="100000">
                                          <p:val>
                                            <p:strVal val="#ppt_x"/>
                                          </p:val>
                                        </p:tav>
                                      </p:tavLst>
                                    </p:anim>
                                    <p:anim calcmode="lin" valueType="num">
                                      <p:cBhvr>
                                        <p:cTn id="66" dur="75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9149"/>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
                                        </p:tgtEl>
                                        <p:attrNameLst>
                                          <p:attrName>ppt_y</p:attrName>
                                        </p:attrNameLst>
                                      </p:cBhvr>
                                      <p:tavLst>
                                        <p:tav tm="0">
                                          <p:val>
                                            <p:strVal val="#ppt_y"/>
                                          </p:val>
                                        </p:tav>
                                        <p:tav tm="100000">
                                          <p:val>
                                            <p:strVal val="#ppt_y"/>
                                          </p:val>
                                        </p:tav>
                                      </p:tavLst>
                                    </p:anim>
                                    <p:anim calcmode="lin" valueType="num">
                                      <p:cBhvr>
                                        <p:cTn id="7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
                                        </p:tgtEl>
                                      </p:cBhvr>
                                    </p:animEffect>
                                  </p:childTnLst>
                                </p:cTn>
                              </p:par>
                            </p:childTnLst>
                          </p:cTn>
                        </p:par>
                        <p:par>
                          <p:cTn id="75" fill="hold">
                            <p:stCondLst>
                              <p:cond delay="9600"/>
                            </p:stCondLst>
                            <p:childTnLst>
                              <p:par>
                                <p:cTn id="76" presetID="42"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750"/>
                                        <p:tgtEl>
                                          <p:spTgt spid="12"/>
                                        </p:tgtEl>
                                      </p:cBhvr>
                                    </p:animEffect>
                                    <p:anim calcmode="lin" valueType="num">
                                      <p:cBhvr>
                                        <p:cTn id="79" dur="750" fill="hold"/>
                                        <p:tgtEl>
                                          <p:spTgt spid="12"/>
                                        </p:tgtEl>
                                        <p:attrNameLst>
                                          <p:attrName>ppt_x</p:attrName>
                                        </p:attrNameLst>
                                      </p:cBhvr>
                                      <p:tavLst>
                                        <p:tav tm="0">
                                          <p:val>
                                            <p:strVal val="#ppt_x"/>
                                          </p:val>
                                        </p:tav>
                                        <p:tav tm="100000">
                                          <p:val>
                                            <p:strVal val="#ppt_x"/>
                                          </p:val>
                                        </p:tav>
                                      </p:tavLst>
                                    </p:anim>
                                    <p:anim calcmode="lin" valueType="num">
                                      <p:cBhvr>
                                        <p:cTn id="8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2" grpId="0" animBg="1"/>
      <p:bldP spid="22" grpId="1" animBg="1"/>
      <p:bldP spid="23" grpId="0" animBg="1"/>
      <p:bldP spid="23" grpId="1" animBg="1"/>
      <p:bldP spid="24" grpId="0" animBg="1"/>
      <p:bldP spid="24" grpId="1" animBg="1"/>
      <p:bldP spid="27" grpId="0"/>
      <p:bldP spid="28" grpId="0"/>
      <p:bldP spid="29" grpId="0"/>
      <p:bldP spid="3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260131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45"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19"/>
          <p:cNvGrpSpPr/>
          <p:nvPr/>
        </p:nvGrpSpPr>
        <p:grpSpPr>
          <a:xfrm>
            <a:off x="620524" y="2643758"/>
            <a:ext cx="1503204" cy="1027981"/>
            <a:chOff x="620524" y="2606422"/>
            <a:chExt cx="1503204" cy="1027981"/>
          </a:xfrm>
        </p:grpSpPr>
        <p:sp>
          <p:nvSpPr>
            <p:cNvPr id="49"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0" name="Rectangle 27"/>
            <p:cNvSpPr/>
            <p:nvPr/>
          </p:nvSpPr>
          <p:spPr bwMode="auto">
            <a:xfrm>
              <a:off x="620524" y="260642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sp>
        <p:nvSpPr>
          <p:cNvPr id="51"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2" name="Group 129"/>
          <p:cNvGrpSpPr/>
          <p:nvPr/>
        </p:nvGrpSpPr>
        <p:grpSpPr>
          <a:xfrm>
            <a:off x="2199267" y="1851670"/>
            <a:ext cx="1362945" cy="906739"/>
            <a:chOff x="696724" y="2510670"/>
            <a:chExt cx="1362945" cy="906739"/>
          </a:xfrm>
        </p:grpSpPr>
        <p:sp>
          <p:nvSpPr>
            <p:cNvPr id="53"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4" name="Rectangle 27"/>
            <p:cNvSpPr/>
            <p:nvPr/>
          </p:nvSpPr>
          <p:spPr bwMode="auto">
            <a:xfrm>
              <a:off x="696724" y="2510670"/>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5" name="Group 132"/>
          <p:cNvGrpSpPr/>
          <p:nvPr/>
        </p:nvGrpSpPr>
        <p:grpSpPr>
          <a:xfrm>
            <a:off x="4912480" y="1223467"/>
            <a:ext cx="1362945" cy="844227"/>
            <a:chOff x="696724" y="2640481"/>
            <a:chExt cx="1362945" cy="844227"/>
          </a:xfrm>
        </p:grpSpPr>
        <p:sp>
          <p:nvSpPr>
            <p:cNvPr id="56" name="Rectangle 26"/>
            <p:cNvSpPr/>
            <p:nvPr/>
          </p:nvSpPr>
          <p:spPr bwMode="auto">
            <a:xfrm>
              <a:off x="696724" y="2885870"/>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endParaRPr kumimoji="0" 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7"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8" name="Group 135"/>
          <p:cNvGrpSpPr/>
          <p:nvPr/>
        </p:nvGrpSpPr>
        <p:grpSpPr>
          <a:xfrm>
            <a:off x="2843808" y="4083918"/>
            <a:ext cx="3307161" cy="864096"/>
            <a:chOff x="-1404768" y="2720733"/>
            <a:chExt cx="3307161" cy="864096"/>
          </a:xfrm>
        </p:grpSpPr>
        <p:sp>
          <p:nvSpPr>
            <p:cNvPr id="59" name="Rectangle 26"/>
            <p:cNvSpPr/>
            <p:nvPr/>
          </p:nvSpPr>
          <p:spPr bwMode="auto">
            <a:xfrm>
              <a:off x="-1404768" y="2994316"/>
              <a:ext cx="2746033"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r"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0" name="Rectangle 27"/>
            <p:cNvSpPr/>
            <p:nvPr/>
          </p:nvSpPr>
          <p:spPr bwMode="auto">
            <a:xfrm>
              <a:off x="539448" y="2720733"/>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1" name="Group 138"/>
          <p:cNvGrpSpPr/>
          <p:nvPr/>
        </p:nvGrpSpPr>
        <p:grpSpPr>
          <a:xfrm>
            <a:off x="6817176" y="3554355"/>
            <a:ext cx="1499240" cy="817595"/>
            <a:chOff x="552376" y="2623218"/>
            <a:chExt cx="1499240" cy="817595"/>
          </a:xfrm>
        </p:grpSpPr>
        <p:sp>
          <p:nvSpPr>
            <p:cNvPr id="6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4" name="Group 141"/>
          <p:cNvGrpSpPr/>
          <p:nvPr/>
        </p:nvGrpSpPr>
        <p:grpSpPr>
          <a:xfrm>
            <a:off x="7380312" y="2159571"/>
            <a:ext cx="1499240" cy="807725"/>
            <a:chOff x="552376" y="2633088"/>
            <a:chExt cx="1499240" cy="807725"/>
          </a:xfrm>
        </p:grpSpPr>
        <p:sp>
          <p:nvSpPr>
            <p:cNvPr id="65"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algn="l" defTabSz="685800" rtl="0" eaLnBrk="1" fontAlgn="auto" latinLnBrk="0" hangingPunct="1">
                <a:lnSpc>
                  <a:spcPct val="114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rPr>
                <a:t>添加简要文字说明</a:t>
              </a:r>
              <a:endParaRPr kumimoji="0" lang="en-US" altLang="zh-CN"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27"/>
            <p:cNvSpPr/>
            <p:nvPr/>
          </p:nvSpPr>
          <p:spPr bwMode="auto">
            <a:xfrm>
              <a:off x="557583" y="2633088"/>
              <a:ext cx="1362945" cy="17084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685800" rtl="0" eaLnBrk="1" fontAlgn="auto" latinLnBrk="0" hangingPunct="1">
                <a:lnSpc>
                  <a:spcPct val="8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rPr>
                <a:t>添加标题</a:t>
              </a:r>
              <a:endParaRPr kumimoji="0" 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7" name="Group 15"/>
          <p:cNvGrpSpPr/>
          <p:nvPr/>
        </p:nvGrpSpPr>
        <p:grpSpPr>
          <a:xfrm>
            <a:off x="6590322" y="2976786"/>
            <a:ext cx="467298" cy="467298"/>
            <a:chOff x="6590322" y="2740893"/>
            <a:chExt cx="467298" cy="467298"/>
          </a:xfrm>
        </p:grpSpPr>
        <p:sp>
          <p:nvSpPr>
            <p:cNvPr id="68"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0" name="Group 1"/>
          <p:cNvGrpSpPr/>
          <p:nvPr/>
        </p:nvGrpSpPr>
        <p:grpSpPr>
          <a:xfrm>
            <a:off x="1066082" y="2054561"/>
            <a:ext cx="465007" cy="467298"/>
            <a:chOff x="1066082" y="1818668"/>
            <a:chExt cx="465007" cy="467298"/>
          </a:xfrm>
        </p:grpSpPr>
        <p:sp>
          <p:nvSpPr>
            <p:cNvPr id="7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Group 2"/>
          <p:cNvGrpSpPr/>
          <p:nvPr/>
        </p:nvGrpSpPr>
        <p:grpSpPr>
          <a:xfrm>
            <a:off x="3635896" y="2061023"/>
            <a:ext cx="465007" cy="465007"/>
            <a:chOff x="3635896" y="1825130"/>
            <a:chExt cx="465007" cy="465007"/>
          </a:xfrm>
        </p:grpSpPr>
        <p:sp>
          <p:nvSpPr>
            <p:cNvPr id="74"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6" name="Group 17"/>
          <p:cNvGrpSpPr/>
          <p:nvPr/>
        </p:nvGrpSpPr>
        <p:grpSpPr>
          <a:xfrm>
            <a:off x="6365383" y="1223467"/>
            <a:ext cx="467298" cy="465007"/>
            <a:chOff x="6365383" y="987574"/>
            <a:chExt cx="467298" cy="465007"/>
          </a:xfrm>
        </p:grpSpPr>
        <p:sp>
          <p:nvSpPr>
            <p:cNvPr id="7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9" name="Group 3"/>
          <p:cNvGrpSpPr/>
          <p:nvPr/>
        </p:nvGrpSpPr>
        <p:grpSpPr>
          <a:xfrm>
            <a:off x="4770914" y="3326814"/>
            <a:ext cx="465007" cy="469589"/>
            <a:chOff x="4770914" y="3090921"/>
            <a:chExt cx="465007" cy="469589"/>
          </a:xfrm>
        </p:grpSpPr>
        <p:sp>
          <p:nvSpPr>
            <p:cNvPr id="80"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Group 18"/>
          <p:cNvGrpSpPr/>
          <p:nvPr/>
        </p:nvGrpSpPr>
        <p:grpSpPr>
          <a:xfrm>
            <a:off x="7596336" y="1574425"/>
            <a:ext cx="467298" cy="467298"/>
            <a:chOff x="7850778" y="1338532"/>
            <a:chExt cx="467298" cy="467298"/>
          </a:xfrm>
        </p:grpSpPr>
        <p:sp>
          <p:nvSpPr>
            <p:cNvPr id="8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500"/>
                                        <p:tgtEl>
                                          <p:spTgt spid="4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500"/>
                                        <p:tgtEl>
                                          <p:spTgt spid="5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up)">
                                      <p:cBhvr>
                                        <p:cTn id="63" dur="500"/>
                                        <p:tgtEl>
                                          <p:spTgt spid="61"/>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Effect transition="in" filter="fade">
                                      <p:cBhvr>
                                        <p:cTn id="73" dur="500"/>
                                        <p:tgtEl>
                                          <p:spTgt spid="76"/>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up)">
                                      <p:cBhvr>
                                        <p:cTn id="77" dur="500"/>
                                        <p:tgtEl>
                                          <p:spTgt spid="55"/>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Effect transition="in" filter="fade">
                                      <p:cBhvr>
                                        <p:cTn id="83" dur="500"/>
                                        <p:tgtEl>
                                          <p:spTgt spid="82"/>
                                        </p:tgtEl>
                                      </p:cBhvr>
                                    </p:animEffect>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up)">
                                      <p:cBhvr>
                                        <p:cTn id="8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5" grpId="0" animBg="1"/>
      <p:bldP spid="46" grpId="0" animBg="1"/>
      <p:bldP spid="47"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713" y="0"/>
            <a:ext cx="9168713" cy="5143500"/>
            <a:chOff x="-24713" y="0"/>
            <a:chExt cx="9168713" cy="5143500"/>
          </a:xfrm>
        </p:grpSpPr>
        <p:pic>
          <p:nvPicPr>
            <p:cNvPr id="13" name="图片 12"/>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15" name="图片 14"/>
          <p:cNvPicPr>
            <a:picLocks noChangeAspect="1"/>
          </p:cNvPicPr>
          <p:nvPr/>
        </p:nvPicPr>
        <p:blipFill>
          <a:blip r:embed="rId5" cstate="email"/>
          <a:stretch>
            <a:fillRect/>
          </a:stretch>
        </p:blipFill>
        <p:spPr>
          <a:xfrm>
            <a:off x="313676" y="164170"/>
            <a:ext cx="1080995" cy="1062649"/>
          </a:xfrm>
          <a:prstGeom prst="rect">
            <a:avLst/>
          </a:prstGeom>
        </p:spPr>
      </p:pic>
      <p:sp>
        <p:nvSpPr>
          <p:cNvPr id="34" name="Freeform 16"/>
          <p:cNvSpPr/>
          <p:nvPr/>
        </p:nvSpPr>
        <p:spPr bwMode="auto">
          <a:xfrm>
            <a:off x="2562713" y="2300109"/>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FFC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5" name="Freeform 17"/>
          <p:cNvSpPr/>
          <p:nvPr/>
        </p:nvSpPr>
        <p:spPr bwMode="auto">
          <a:xfrm>
            <a:off x="2627273" y="1770685"/>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6" name="Freeform 28"/>
          <p:cNvSpPr>
            <a:spLocks noEditPoints="1"/>
          </p:cNvSpPr>
          <p:nvPr/>
        </p:nvSpPr>
        <p:spPr bwMode="auto">
          <a:xfrm>
            <a:off x="1771013" y="1770685"/>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solidFill>
            <a:srgbClr val="FFC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3622139" y="1517934"/>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第三部分</a:t>
            </a:r>
          </a:p>
        </p:txBody>
      </p:sp>
      <p:sp>
        <p:nvSpPr>
          <p:cNvPr id="37" name="文本框 36"/>
          <p:cNvSpPr txBox="1"/>
          <p:nvPr/>
        </p:nvSpPr>
        <p:spPr>
          <a:xfrm>
            <a:off x="2894264" y="2449629"/>
            <a:ext cx="387798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p:tgtEl>
                                          <p:spTgt spid="37"/>
                                        </p:tgtEl>
                                        <p:attrNameLst>
                                          <p:attrName>ppt_y</p:attrName>
                                        </p:attrNameLst>
                                      </p:cBhvr>
                                      <p:tavLst>
                                        <p:tav tm="0">
                                          <p:val>
                                            <p:strVal val="#ppt_y-#ppt_h*1.125000"/>
                                          </p:val>
                                        </p:tav>
                                        <p:tav tm="100000">
                                          <p:val>
                                            <p:strVal val="#ppt_y"/>
                                          </p:val>
                                        </p:tav>
                                      </p:tavLst>
                                    </p:anim>
                                    <p:animEffect transition="in" filter="wipe(down)">
                                      <p:cBhvr>
                                        <p:cTn id="24" dur="500"/>
                                        <p:tgtEl>
                                          <p:spTgt spid="3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250" fill="hold"/>
                                        <p:tgtEl>
                                          <p:spTgt spid="15"/>
                                        </p:tgtEl>
                                        <p:attrNameLst>
                                          <p:attrName>ppt_w</p:attrName>
                                        </p:attrNameLst>
                                      </p:cBhvr>
                                      <p:tavLst>
                                        <p:tav tm="0">
                                          <p:val>
                                            <p:fltVal val="0"/>
                                          </p:val>
                                        </p:tav>
                                        <p:tav tm="100000">
                                          <p:val>
                                            <p:strVal val="#ppt_w"/>
                                          </p:val>
                                        </p:tav>
                                      </p:tavLst>
                                    </p:anim>
                                    <p:anim calcmode="lin" valueType="num">
                                      <p:cBhvr>
                                        <p:cTn id="29" dur="1250" fill="hold"/>
                                        <p:tgtEl>
                                          <p:spTgt spid="15"/>
                                        </p:tgtEl>
                                        <p:attrNameLst>
                                          <p:attrName>ppt_h</p:attrName>
                                        </p:attrNameLst>
                                      </p:cBhvr>
                                      <p:tavLst>
                                        <p:tav tm="0">
                                          <p:val>
                                            <p:fltVal val="0"/>
                                          </p:val>
                                        </p:tav>
                                        <p:tav tm="100000">
                                          <p:val>
                                            <p:strVal val="#ppt_h"/>
                                          </p:val>
                                        </p:tav>
                                      </p:tavLst>
                                    </p:anim>
                                    <p:animEffect transition="in" filter="fade">
                                      <p:cBhvr>
                                        <p:cTn id="3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43" name="右箭头 42"/>
          <p:cNvSpPr/>
          <p:nvPr/>
        </p:nvSpPr>
        <p:spPr>
          <a:xfrm>
            <a:off x="251520" y="987574"/>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4" name="右箭头 43"/>
          <p:cNvSpPr/>
          <p:nvPr/>
        </p:nvSpPr>
        <p:spPr>
          <a:xfrm>
            <a:off x="2123728" y="1563638"/>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右箭头 44"/>
          <p:cNvSpPr/>
          <p:nvPr/>
        </p:nvSpPr>
        <p:spPr>
          <a:xfrm>
            <a:off x="3923368" y="2139702"/>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 name="矩形 45"/>
          <p:cNvSpPr/>
          <p:nvPr/>
        </p:nvSpPr>
        <p:spPr>
          <a:xfrm>
            <a:off x="376804" y="1995686"/>
            <a:ext cx="1530900" cy="1477328"/>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95536" y="1399587"/>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48" name="TextBox 47"/>
          <p:cNvSpPr txBox="1"/>
          <p:nvPr/>
        </p:nvSpPr>
        <p:spPr>
          <a:xfrm>
            <a:off x="2267744" y="1986394"/>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49" name="矩形 48"/>
          <p:cNvSpPr/>
          <p:nvPr/>
        </p:nvSpPr>
        <p:spPr>
          <a:xfrm>
            <a:off x="2267744" y="2571750"/>
            <a:ext cx="1530900" cy="1477328"/>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4121220" y="3187010"/>
            <a:ext cx="1530900" cy="1184940"/>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00000"/>
              </a:lnSpc>
              <a:spcBef>
                <a:spcPts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4067944" y="2562458"/>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52" name="圆角矩形 51"/>
          <p:cNvSpPr/>
          <p:nvPr/>
        </p:nvSpPr>
        <p:spPr>
          <a:xfrm>
            <a:off x="6012160" y="3507854"/>
            <a:ext cx="2520280" cy="1224136"/>
          </a:xfrm>
          <a:prstGeom prst="roundRect">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3" name="矩形 52"/>
          <p:cNvSpPr/>
          <p:nvPr/>
        </p:nvSpPr>
        <p:spPr>
          <a:xfrm>
            <a:off x="6084168" y="3639383"/>
            <a:ext cx="2376264" cy="957185"/>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rPr>
              <a:t>请输入文本内容请输入文本内容请输入文本内容输入文本内容输入文本内容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14:presetBounceEnd="3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30000">
                                          <p:cBhvr additive="base">
                                            <p:cTn id="15" dur="500" fill="hold"/>
                                            <p:tgtEl>
                                              <p:spTgt spid="43"/>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30000">
                                          <p:cBhvr additive="base">
                                            <p:cTn id="20" dur="500" fill="hold"/>
                                            <p:tgtEl>
                                              <p:spTgt spid="44"/>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14:presetBounceEnd="30000">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14:bounceEnd="30000">
                                          <p:cBhvr additive="base">
                                            <p:cTn id="25" dur="500" fill="hold"/>
                                            <p:tgtEl>
                                              <p:spTgt spid="45"/>
                                            </p:tgtEl>
                                            <p:attrNameLst>
                                              <p:attrName>ppt_x</p:attrName>
                                            </p:attrNameLst>
                                          </p:cBhvr>
                                          <p:tavLst>
                                            <p:tav tm="0">
                                              <p:val>
                                                <p:strVal val="0-#ppt_w/2"/>
                                              </p:val>
                                            </p:tav>
                                            <p:tav tm="100000">
                                              <p:val>
                                                <p:strVal val="#ppt_x"/>
                                              </p:val>
                                            </p:tav>
                                          </p:tavLst>
                                        </p:anim>
                                        <p:anim calcmode="lin" valueType="num" p14:bounceEnd="30000">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500"/>
                                            <p:tgtEl>
                                              <p:spTgt spid="4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5000"/>
                                </p:stCondLst>
                                <p:childTnLst>
                                  <p:par>
                                    <p:cTn id="52" presetID="21" presetClass="entr" presetSubtype="1"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heel(1)">
                                          <p:cBhvr>
                                            <p:cTn id="54" dur="1000"/>
                                            <p:tgtEl>
                                              <p:spTgt spid="5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500"/>
                                            <p:tgtEl>
                                              <p:spTgt spid="4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5000"/>
                                </p:stCondLst>
                                <p:childTnLst>
                                  <p:par>
                                    <p:cTn id="52" presetID="21" presetClass="entr" presetSubtype="1"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heel(1)">
                                          <p:cBhvr>
                                            <p:cTn id="54" dur="1000"/>
                                            <p:tgtEl>
                                              <p:spTgt spid="5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246288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16" name="椭圆 15"/>
          <p:cNvSpPr/>
          <p:nvPr/>
        </p:nvSpPr>
        <p:spPr>
          <a:xfrm>
            <a:off x="1021744" y="1176189"/>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椭圆 16"/>
          <p:cNvSpPr/>
          <p:nvPr/>
        </p:nvSpPr>
        <p:spPr>
          <a:xfrm>
            <a:off x="905134" y="1059582"/>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矩形 17"/>
          <p:cNvSpPr/>
          <p:nvPr/>
        </p:nvSpPr>
        <p:spPr>
          <a:xfrm>
            <a:off x="1146202" y="1652043"/>
            <a:ext cx="1691926" cy="1099800"/>
          </a:xfrm>
          <a:prstGeom prst="rect">
            <a:avLst/>
          </a:prstGeom>
        </p:spPr>
        <p:txBody>
          <a:bodyPr wrap="square" lIns="98565" tIns="49282" rIns="98565" bIns="49282">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25"/>
              </a:spcBef>
              <a:spcAft>
                <a:spcPts val="0"/>
              </a:spcAft>
              <a:buClrTx/>
              <a:buSzTx/>
              <a:buFontTx/>
              <a:buNone/>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
        <p:nvSpPr>
          <p:cNvPr id="20" name="椭圆 19"/>
          <p:cNvSpPr/>
          <p:nvPr/>
        </p:nvSpPr>
        <p:spPr>
          <a:xfrm>
            <a:off x="3532342" y="1176189"/>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3415731" y="1059582"/>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矩形 21"/>
          <p:cNvSpPr/>
          <p:nvPr/>
        </p:nvSpPr>
        <p:spPr>
          <a:xfrm>
            <a:off x="3656799" y="1652043"/>
            <a:ext cx="1691926" cy="1066458"/>
          </a:xfrm>
          <a:prstGeom prst="rect">
            <a:avLst/>
          </a:prstGeom>
        </p:spPr>
        <p:txBody>
          <a:bodyPr wrap="square" lIns="98565" tIns="49282" rIns="98565" bIns="49282">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1295"/>
              </a:spcBef>
              <a:spcAft>
                <a:spcPts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25"/>
              </a:spcBef>
              <a:spcAft>
                <a:spcPts val="0"/>
              </a:spcAft>
              <a:buClrTx/>
              <a:buSzTx/>
              <a:buFontTx/>
              <a:buNone/>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
        <p:nvSpPr>
          <p:cNvPr id="24" name="椭圆 23"/>
          <p:cNvSpPr/>
          <p:nvPr/>
        </p:nvSpPr>
        <p:spPr>
          <a:xfrm>
            <a:off x="6042940" y="1176189"/>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椭圆 24"/>
          <p:cNvSpPr/>
          <p:nvPr/>
        </p:nvSpPr>
        <p:spPr>
          <a:xfrm>
            <a:off x="5926329" y="1059582"/>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矩形 25"/>
          <p:cNvSpPr/>
          <p:nvPr/>
        </p:nvSpPr>
        <p:spPr>
          <a:xfrm>
            <a:off x="6167396" y="1652043"/>
            <a:ext cx="1691926" cy="1066458"/>
          </a:xfrm>
          <a:prstGeom prst="rect">
            <a:avLst/>
          </a:prstGeom>
        </p:spPr>
        <p:txBody>
          <a:bodyPr wrap="square" lIns="98565" tIns="49282" rIns="98565" bIns="49282">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1295"/>
              </a:spcBef>
              <a:spcAft>
                <a:spcPts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5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25"/>
              </a:spcBef>
              <a:spcAft>
                <a:spcPts val="0"/>
              </a:spcAft>
              <a:buClrTx/>
              <a:buSzTx/>
              <a:buFontTx/>
              <a:buNone/>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500"/>
                                        <p:tgtEl>
                                          <p:spTgt spid="21"/>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500"/>
                                        <p:tgtEl>
                                          <p:spTgt spid="2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4500"/>
                            </p:stCondLst>
                            <p:childTnLst>
                              <p:par>
                                <p:cTn id="49" presetID="21" presetClass="entr" presetSubtype="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heel(1)">
                                      <p:cBhvr>
                                        <p:cTn id="51" dur="500"/>
                                        <p:tgtEl>
                                          <p:spTgt spid="25"/>
                                        </p:tgtEl>
                                      </p:cBhvr>
                                    </p:animEffect>
                                  </p:childTnLst>
                                </p:cTn>
                              </p:par>
                            </p:childTnLst>
                          </p:cTn>
                        </p:par>
                        <p:par>
                          <p:cTn id="52" fill="hold">
                            <p:stCondLst>
                              <p:cond delay="5000"/>
                            </p:stCondLst>
                            <p:childTnLst>
                              <p:par>
                                <p:cTn id="53" presetID="21" presetClass="entr" presetSubtype="1"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500"/>
                                        <p:tgtEl>
                                          <p:spTgt spid="24"/>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268736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14" name="平行四边形 36"/>
          <p:cNvSpPr>
            <a:spLocks noChangeArrowheads="1"/>
          </p:cNvSpPr>
          <p:nvPr/>
        </p:nvSpPr>
        <p:spPr bwMode="auto">
          <a:xfrm flipH="1">
            <a:off x="1452438" y="2861470"/>
            <a:ext cx="1691878" cy="1372790"/>
          </a:xfrm>
          <a:prstGeom prst="parallelogram">
            <a:avLst>
              <a:gd name="adj" fmla="val 53600"/>
            </a:avLst>
          </a:prstGeom>
          <a:solidFill>
            <a:srgbClr val="AC0000"/>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15" name="平行四边形 37"/>
          <p:cNvSpPr>
            <a:spLocks noChangeArrowheads="1"/>
          </p:cNvSpPr>
          <p:nvPr/>
        </p:nvSpPr>
        <p:spPr bwMode="auto">
          <a:xfrm flipH="1">
            <a:off x="2913334" y="2870995"/>
            <a:ext cx="1691879" cy="1372790"/>
          </a:xfrm>
          <a:prstGeom prst="parallelogram">
            <a:avLst>
              <a:gd name="adj" fmla="val 53600"/>
            </a:avLst>
          </a:prstGeom>
          <a:solidFill>
            <a:srgbClr val="AC0000"/>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16" name="平行四边形 38"/>
          <p:cNvSpPr>
            <a:spLocks noChangeArrowheads="1"/>
          </p:cNvSpPr>
          <p:nvPr/>
        </p:nvSpPr>
        <p:spPr bwMode="auto">
          <a:xfrm flipH="1">
            <a:off x="4364707" y="2890045"/>
            <a:ext cx="1691878" cy="1349310"/>
          </a:xfrm>
          <a:prstGeom prst="parallelogram">
            <a:avLst>
              <a:gd name="adj" fmla="val 53600"/>
            </a:avLst>
          </a:prstGeom>
          <a:solidFill>
            <a:srgbClr val="AC0000"/>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17" name="平行四边形 39"/>
          <p:cNvSpPr>
            <a:spLocks noChangeArrowheads="1"/>
          </p:cNvSpPr>
          <p:nvPr/>
        </p:nvSpPr>
        <p:spPr bwMode="auto">
          <a:xfrm flipH="1">
            <a:off x="5835128" y="2870995"/>
            <a:ext cx="1691879" cy="1372790"/>
          </a:xfrm>
          <a:prstGeom prst="parallelogram">
            <a:avLst>
              <a:gd name="adj" fmla="val 53600"/>
            </a:avLst>
          </a:prstGeom>
          <a:solidFill>
            <a:srgbClr val="AC0000"/>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grpSp>
        <p:nvGrpSpPr>
          <p:cNvPr id="18" name="Group 6"/>
          <p:cNvGrpSpPr/>
          <p:nvPr/>
        </p:nvGrpSpPr>
        <p:grpSpPr bwMode="auto">
          <a:xfrm>
            <a:off x="721989" y="2858230"/>
            <a:ext cx="1693069" cy="1371600"/>
            <a:chOff x="12698" y="0"/>
            <a:chExt cx="2257034" cy="1830287"/>
          </a:xfrm>
          <a:solidFill>
            <a:srgbClr val="0070C0"/>
          </a:solidFill>
        </p:grpSpPr>
        <p:sp>
          <p:nvSpPr>
            <p:cNvPr id="19" name="平行四边形 40"/>
            <p:cNvSpPr>
              <a:spLocks noChangeArrowheads="1"/>
            </p:cNvSpPr>
            <p:nvPr/>
          </p:nvSpPr>
          <p:spPr bwMode="auto">
            <a:xfrm>
              <a:off x="12698" y="0"/>
              <a:ext cx="2257034" cy="1830287"/>
            </a:xfrm>
            <a:prstGeom prst="parallelogram">
              <a:avLst>
                <a:gd name="adj" fmla="val 53631"/>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20" name="TextBox 41"/>
            <p:cNvSpPr txBox="1">
              <a:spLocks noChangeArrowheads="1"/>
            </p:cNvSpPr>
            <p:nvPr/>
          </p:nvSpPr>
          <p:spPr bwMode="auto">
            <a:xfrm>
              <a:off x="633437" y="677015"/>
              <a:ext cx="861625" cy="8624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21" name="Group 9"/>
          <p:cNvGrpSpPr/>
          <p:nvPr/>
        </p:nvGrpSpPr>
        <p:grpSpPr bwMode="auto">
          <a:xfrm>
            <a:off x="2178123" y="2867755"/>
            <a:ext cx="1693069" cy="1371600"/>
            <a:chOff x="0" y="0"/>
            <a:chExt cx="2257034" cy="1830287"/>
          </a:xfrm>
          <a:solidFill>
            <a:srgbClr val="00B050"/>
          </a:solidFill>
        </p:grpSpPr>
        <p:sp>
          <p:nvSpPr>
            <p:cNvPr id="22" name="平行四边形 42"/>
            <p:cNvSpPr>
              <a:spLocks noChangeArrowheads="1"/>
            </p:cNvSpPr>
            <p:nvPr/>
          </p:nvSpPr>
          <p:spPr bwMode="auto">
            <a:xfrm>
              <a:off x="0" y="0"/>
              <a:ext cx="2257034" cy="1830287"/>
            </a:xfrm>
            <a:prstGeom prst="parallelogram">
              <a:avLst>
                <a:gd name="adj" fmla="val 53631"/>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23" name="TextBox 43"/>
            <p:cNvSpPr txBox="1">
              <a:spLocks noChangeArrowheads="1"/>
            </p:cNvSpPr>
            <p:nvPr/>
          </p:nvSpPr>
          <p:spPr bwMode="auto">
            <a:xfrm>
              <a:off x="695438" y="661982"/>
              <a:ext cx="861625" cy="8624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24" name="Group 12"/>
          <p:cNvGrpSpPr/>
          <p:nvPr/>
        </p:nvGrpSpPr>
        <p:grpSpPr bwMode="auto">
          <a:xfrm>
            <a:off x="3640210" y="2879661"/>
            <a:ext cx="1691879" cy="1372791"/>
            <a:chOff x="0" y="0"/>
            <a:chExt cx="2257034" cy="1830287"/>
          </a:xfrm>
          <a:solidFill>
            <a:srgbClr val="00B050"/>
          </a:solidFill>
        </p:grpSpPr>
        <p:sp>
          <p:nvSpPr>
            <p:cNvPr id="25" name="平行四边形 44"/>
            <p:cNvSpPr>
              <a:spLocks noChangeArrowheads="1"/>
            </p:cNvSpPr>
            <p:nvPr/>
          </p:nvSpPr>
          <p:spPr bwMode="auto">
            <a:xfrm>
              <a:off x="0" y="0"/>
              <a:ext cx="2257034" cy="1830287"/>
            </a:xfrm>
            <a:prstGeom prst="parallelogram">
              <a:avLst>
                <a:gd name="adj" fmla="val 53631"/>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26" name="TextBox 45"/>
            <p:cNvSpPr txBox="1">
              <a:spLocks noChangeArrowheads="1"/>
            </p:cNvSpPr>
            <p:nvPr/>
          </p:nvSpPr>
          <p:spPr bwMode="auto">
            <a:xfrm>
              <a:off x="668998" y="645534"/>
              <a:ext cx="862231" cy="8617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27" name="Group 15"/>
          <p:cNvGrpSpPr/>
          <p:nvPr/>
        </p:nvGrpSpPr>
        <p:grpSpPr bwMode="auto">
          <a:xfrm>
            <a:off x="5099917" y="2858230"/>
            <a:ext cx="1693069" cy="1394222"/>
            <a:chOff x="0" y="0"/>
            <a:chExt cx="2257034" cy="1830287"/>
          </a:xfrm>
          <a:solidFill>
            <a:srgbClr val="00B050"/>
          </a:solidFill>
        </p:grpSpPr>
        <p:sp>
          <p:nvSpPr>
            <p:cNvPr id="28" name="平行四边形 46"/>
            <p:cNvSpPr>
              <a:spLocks noChangeArrowheads="1"/>
            </p:cNvSpPr>
            <p:nvPr/>
          </p:nvSpPr>
          <p:spPr bwMode="auto">
            <a:xfrm>
              <a:off x="0" y="0"/>
              <a:ext cx="2257034" cy="1830287"/>
            </a:xfrm>
            <a:prstGeom prst="parallelogram">
              <a:avLst>
                <a:gd name="adj" fmla="val 53631"/>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宋体" panose="02010600030101010101" pitchFamily="2" charset="-122"/>
                <a:cs typeface="+mn-cs"/>
              </a:endParaRPr>
            </a:p>
          </p:txBody>
        </p:sp>
        <p:sp>
          <p:nvSpPr>
            <p:cNvPr id="29" name="TextBox 47"/>
            <p:cNvSpPr txBox="1">
              <a:spLocks noChangeArrowheads="1"/>
            </p:cNvSpPr>
            <p:nvPr/>
          </p:nvSpPr>
          <p:spPr bwMode="auto">
            <a:xfrm>
              <a:off x="640149" y="663745"/>
              <a:ext cx="861625" cy="8484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30" name="Group 18"/>
          <p:cNvGrpSpPr/>
          <p:nvPr/>
        </p:nvGrpSpPr>
        <p:grpSpPr bwMode="auto">
          <a:xfrm>
            <a:off x="6828705" y="1908111"/>
            <a:ext cx="1559719" cy="2720579"/>
            <a:chOff x="0" y="0"/>
            <a:chExt cx="2080515" cy="3627839"/>
          </a:xfrm>
          <a:solidFill>
            <a:srgbClr val="00B050"/>
          </a:solidFill>
        </p:grpSpPr>
        <p:sp>
          <p:nvSpPr>
            <p:cNvPr id="31"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DE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B62822"/>
                </a:solidFill>
                <a:effectLst/>
                <a:uLnTx/>
                <a:uFillTx/>
                <a:latin typeface="Arial" panose="020B0604020202020204" pitchFamily="34" charset="0"/>
                <a:ea typeface="等线" panose="02010600030101010101" pitchFamily="2" charset="-122"/>
                <a:cs typeface="+mn-cs"/>
              </a:endParaRPr>
            </a:p>
          </p:txBody>
        </p:sp>
        <p:sp>
          <p:nvSpPr>
            <p:cNvPr id="3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50" b="0" i="0" u="none" strike="noStrike" kern="0" cap="none" spc="0" normalizeH="0" baseline="0" noProof="0" dirty="0">
                  <a:ln>
                    <a:noFill/>
                  </a:ln>
                  <a:solidFill>
                    <a:srgbClr val="F7F3EB"/>
                  </a:solidFill>
                  <a:effectLst/>
                  <a:uLnTx/>
                  <a:uFillTx/>
                  <a:latin typeface="微软雅黑" panose="020B0503020204020204" pitchFamily="34" charset="-122"/>
                  <a:ea typeface="微软雅黑" panose="020B0503020204020204" pitchFamily="34" charset="-122"/>
                  <a:cs typeface="+mn-cs"/>
                </a:rPr>
                <a:t>单击添加文字</a:t>
              </a:r>
            </a:p>
          </p:txBody>
        </p:sp>
      </p:grpSp>
      <p:sp>
        <p:nvSpPr>
          <p:cNvPr id="33" name="矩形 50"/>
          <p:cNvSpPr>
            <a:spLocks noChangeArrowheads="1"/>
          </p:cNvSpPr>
          <p:nvPr/>
        </p:nvSpPr>
        <p:spPr bwMode="auto">
          <a:xfrm>
            <a:off x="1456829" y="1065823"/>
            <a:ext cx="455533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点击添加文字说明内容点击添加文字说明内容</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点击添加文字说明内容点击添加文字说明内容</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点击添加文字说明内容点击添加文字说明内容</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点击添加文字说明内容点击添加文字说明内容</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
                                        </p:tgtEl>
                                        <p:attrNameLst>
                                          <p:attrName>ppt_y</p:attrName>
                                        </p:attrNameLst>
                                      </p:cBhvr>
                                      <p:tavLst>
                                        <p:tav tm="0">
                                          <p:val>
                                            <p:strVal val="#ppt_y"/>
                                          </p:val>
                                        </p:tav>
                                        <p:tav tm="100000">
                                          <p:val>
                                            <p:strVal val="#ppt_y"/>
                                          </p:val>
                                        </p:tav>
                                      </p:tavLst>
                                    </p:anim>
                                    <p:anim calcmode="lin" valueType="num">
                                      <p:cBhvr>
                                        <p:cTn id="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300"/>
                                        <p:tgtEl>
                                          <p:spTgt spid="18"/>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300"/>
                                        <p:tgtEl>
                                          <p:spTgt spid="1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300"/>
                                        <p:tgtEl>
                                          <p:spTgt spid="21"/>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30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300"/>
                                        <p:tgtEl>
                                          <p:spTgt spid="24"/>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300"/>
                                        <p:tgtEl>
                                          <p:spTgt spid="1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300"/>
                                        <p:tgtEl>
                                          <p:spTgt spid="27"/>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300"/>
                                        <p:tgtEl>
                                          <p:spTgt spid="17"/>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300"/>
                                        <p:tgtEl>
                                          <p:spTgt spid="30"/>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3"/>
                                        </p:tgtEl>
                                        <p:attrNameLst>
                                          <p:attrName>ppt_y</p:attrName>
                                        </p:attrNameLst>
                                      </p:cBhvr>
                                      <p:tavLst>
                                        <p:tav tm="0">
                                          <p:val>
                                            <p:strVal val="#ppt_y"/>
                                          </p:val>
                                        </p:tav>
                                        <p:tav tm="100000">
                                          <p:val>
                                            <p:strVal val="#ppt_y"/>
                                          </p:val>
                                        </p:tav>
                                      </p:tavLst>
                                    </p:anim>
                                    <p:anim calcmode="lin" valueType="num">
                                      <p:cBhvr>
                                        <p:cTn id="5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4" grpId="0" animBg="1" autoUpdateAnimBg="0"/>
      <p:bldP spid="15" grpId="0" animBg="1" autoUpdateAnimBg="0"/>
      <p:bldP spid="16" grpId="0" animBg="1" autoUpdateAnimBg="0"/>
      <p:bldP spid="17" grpId="0" animBg="1" autoUpdateAnimBg="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713" y="0"/>
            <a:ext cx="9168713" cy="5143500"/>
            <a:chOff x="-24713" y="0"/>
            <a:chExt cx="9168713" cy="5143500"/>
          </a:xfrm>
        </p:grpSpPr>
        <p:pic>
          <p:nvPicPr>
            <p:cNvPr id="14" name="图片 13"/>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7" name="图片 6"/>
          <p:cNvPicPr>
            <a:picLocks noChangeAspect="1"/>
          </p:cNvPicPr>
          <p:nvPr/>
        </p:nvPicPr>
        <p:blipFill>
          <a:blip r:embed="rId5" cstate="email"/>
          <a:stretch>
            <a:fillRect/>
          </a:stretch>
        </p:blipFill>
        <p:spPr>
          <a:xfrm>
            <a:off x="313676" y="164170"/>
            <a:ext cx="1080995" cy="1062649"/>
          </a:xfrm>
          <a:prstGeom prst="rect">
            <a:avLst/>
          </a:prstGeom>
        </p:spPr>
      </p:pic>
      <p:sp>
        <p:nvSpPr>
          <p:cNvPr id="9" name="矩形 8"/>
          <p:cNvSpPr/>
          <p:nvPr/>
        </p:nvSpPr>
        <p:spPr>
          <a:xfrm>
            <a:off x="1142160" y="1380185"/>
            <a:ext cx="7542498" cy="2215990"/>
          </a:xfrm>
          <a:prstGeom prst="rect">
            <a:avLst/>
          </a:prstGeom>
          <a:solidFill>
            <a:schemeClr val="bg1">
              <a:alpha val="3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TextBox 7"/>
          <p:cNvSpPr txBox="1"/>
          <p:nvPr/>
        </p:nvSpPr>
        <p:spPr>
          <a:xfrm>
            <a:off x="1405473" y="1380184"/>
            <a:ext cx="6952539" cy="221599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年来，在局领导的关怀和同志们的支持帮助下，在全体同志们的支持配合下，我服从工作安排，加强学习锻炼，认真履行职责，全方面提高完善了自己的思想认识、工作能力和综合素质，较好的完成了各项目标任务。虽然工作上经历过困难，但对我来说每一次都是很好的锻炼，感觉到自己逐渐成熟了。</a:t>
            </a:r>
          </a:p>
        </p:txBody>
      </p:sp>
      <p:grpSp>
        <p:nvGrpSpPr>
          <p:cNvPr id="11" name="组合 10"/>
          <p:cNvGrpSpPr/>
          <p:nvPr/>
        </p:nvGrpSpPr>
        <p:grpSpPr>
          <a:xfrm>
            <a:off x="3499198" y="508520"/>
            <a:ext cx="1776743" cy="647927"/>
            <a:chOff x="4144700" y="2022813"/>
            <a:chExt cx="1597323" cy="546635"/>
          </a:xfrm>
          <a:solidFill>
            <a:srgbClr val="CB1B3D"/>
          </a:solidFill>
        </p:grpSpPr>
        <p:sp>
          <p:nvSpPr>
            <p:cNvPr id="12" name="圆角矩形 11"/>
            <p:cNvSpPr/>
            <p:nvPr/>
          </p:nvSpPr>
          <p:spPr>
            <a:xfrm>
              <a:off x="4144700" y="2022813"/>
              <a:ext cx="1597323" cy="5293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28"/>
            <p:cNvSpPr txBox="1"/>
            <p:nvPr/>
          </p:nvSpPr>
          <p:spPr>
            <a:xfrm>
              <a:off x="4395048" y="2024159"/>
              <a:ext cx="1275539" cy="545289"/>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前 言</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00"/>
                                        <p:tgtEl>
                                          <p:spTgt spid="11"/>
                                        </p:tgtEl>
                                      </p:cBhvr>
                                    </p:animEffect>
                                    <p:anim calcmode="lin" valueType="num">
                                      <p:cBhvr>
                                        <p:cTn id="14" dur="700" fill="hold"/>
                                        <p:tgtEl>
                                          <p:spTgt spid="11"/>
                                        </p:tgtEl>
                                        <p:attrNameLst>
                                          <p:attrName>ppt_x</p:attrName>
                                        </p:attrNameLst>
                                      </p:cBhvr>
                                      <p:tavLst>
                                        <p:tav tm="0">
                                          <p:val>
                                            <p:strVal val="#ppt_x"/>
                                          </p:val>
                                        </p:tav>
                                        <p:tav tm="100000">
                                          <p:val>
                                            <p:strVal val="#ppt_x"/>
                                          </p:val>
                                        </p:tav>
                                      </p:tavLst>
                                    </p:anim>
                                    <p:anim calcmode="lin" valueType="num">
                                      <p:cBhvr>
                                        <p:cTn id="15" dur="7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anim calcmode="lin" valueType="num">
                                      <p:cBhvr>
                                        <p:cTn id="19" dur="700" fill="hold"/>
                                        <p:tgtEl>
                                          <p:spTgt spid="9"/>
                                        </p:tgtEl>
                                        <p:attrNameLst>
                                          <p:attrName>ppt_x</p:attrName>
                                        </p:attrNameLst>
                                      </p:cBhvr>
                                      <p:tavLst>
                                        <p:tav tm="0">
                                          <p:val>
                                            <p:strVal val="#ppt_x"/>
                                          </p:val>
                                        </p:tav>
                                        <p:tav tm="100000">
                                          <p:val>
                                            <p:strVal val="#ppt_x"/>
                                          </p:val>
                                        </p:tav>
                                      </p:tavLst>
                                    </p:anim>
                                    <p:anim calcmode="lin" valueType="num">
                                      <p:cBhvr>
                                        <p:cTn id="20" dur="7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280816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60" name="对角圆角矩形 59"/>
          <p:cNvSpPr/>
          <p:nvPr/>
        </p:nvSpPr>
        <p:spPr>
          <a:xfrm>
            <a:off x="755576" y="1275606"/>
            <a:ext cx="1343546" cy="573340"/>
          </a:xfrm>
          <a:prstGeom prst="round2Diag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对角圆角矩形 80"/>
          <p:cNvSpPr/>
          <p:nvPr/>
        </p:nvSpPr>
        <p:spPr>
          <a:xfrm>
            <a:off x="1756819" y="2081704"/>
            <a:ext cx="1345257" cy="573342"/>
          </a:xfrm>
          <a:prstGeom prst="round2Diag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82" name="对角圆角矩形 81"/>
          <p:cNvSpPr/>
          <p:nvPr/>
        </p:nvSpPr>
        <p:spPr>
          <a:xfrm>
            <a:off x="2758059" y="2887803"/>
            <a:ext cx="1345257" cy="573340"/>
          </a:xfrm>
          <a:prstGeom prst="round2Diag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83" name="对角圆角矩形 82"/>
          <p:cNvSpPr/>
          <p:nvPr/>
        </p:nvSpPr>
        <p:spPr>
          <a:xfrm>
            <a:off x="3761011" y="3693901"/>
            <a:ext cx="1343546" cy="573342"/>
          </a:xfrm>
          <a:prstGeom prst="round2Diag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87" name="文本框 9"/>
            <p:cNvSpPr txBox="1"/>
            <p:nvPr/>
          </p:nvSpPr>
          <p:spPr>
            <a:xfrm>
              <a:off x="3024807" y="1705372"/>
              <a:ext cx="2627313" cy="288925"/>
            </a:xfrm>
            <a:prstGeom prst="rect">
              <a:avLst/>
            </a:prstGeom>
            <a:noFill/>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91" name="文本框 12"/>
            <p:cNvSpPr txBox="1"/>
            <p:nvPr/>
          </p:nvSpPr>
          <p:spPr>
            <a:xfrm>
              <a:off x="3888903" y="2425452"/>
              <a:ext cx="2627313" cy="287338"/>
            </a:xfrm>
            <a:prstGeom prst="rect">
              <a:avLst/>
            </a:prstGeom>
            <a:noFill/>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95" name="文本框 15"/>
            <p:cNvSpPr txBox="1"/>
            <p:nvPr/>
          </p:nvSpPr>
          <p:spPr>
            <a:xfrm>
              <a:off x="4738688" y="3220517"/>
              <a:ext cx="2627312" cy="287337"/>
            </a:xfrm>
            <a:prstGeom prst="rect">
              <a:avLst/>
            </a:prstGeom>
            <a:noFill/>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99" name="文本框 18"/>
            <p:cNvSpPr txBox="1"/>
            <p:nvPr/>
          </p:nvSpPr>
          <p:spPr>
            <a:xfrm>
              <a:off x="5651500" y="3940596"/>
              <a:ext cx="2627313" cy="287338"/>
            </a:xfrm>
            <a:prstGeom prst="rect">
              <a:avLst/>
            </a:prstGeom>
            <a:noFill/>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00" name="直角上箭头 99"/>
          <p:cNvSpPr/>
          <p:nvPr/>
        </p:nvSpPr>
        <p:spPr>
          <a:xfrm rot="5400000">
            <a:off x="1103026" y="1965340"/>
            <a:ext cx="580186" cy="569938"/>
          </a:xfrm>
          <a:prstGeom prst="bentUpArrow">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1" name="直角上箭头 100"/>
          <p:cNvSpPr/>
          <p:nvPr/>
        </p:nvSpPr>
        <p:spPr>
          <a:xfrm rot="5400000">
            <a:off x="2116248" y="2761170"/>
            <a:ext cx="581897" cy="568226"/>
          </a:xfrm>
          <a:prstGeom prst="bentUpArrow">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2" name="直角上箭头 101"/>
          <p:cNvSpPr/>
          <p:nvPr/>
        </p:nvSpPr>
        <p:spPr>
          <a:xfrm rot="5400000">
            <a:off x="3130326" y="3556145"/>
            <a:ext cx="581897" cy="569937"/>
          </a:xfrm>
          <a:prstGeom prst="bentUpArrow">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left)">
                                      <p:cBhvr>
                                        <p:cTn id="20" dur="500"/>
                                        <p:tgtEl>
                                          <p:spTgt spid="8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left)">
                                      <p:cBhvr>
                                        <p:cTn id="24" dur="500"/>
                                        <p:tgtEl>
                                          <p:spTgt spid="85"/>
                                        </p:tgtEl>
                                      </p:cBhvr>
                                    </p:animEffec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100"/>
                                        </p:tgtEl>
                                        <p:attrNameLst>
                                          <p:attrName>style.visibility</p:attrName>
                                        </p:attrNameLst>
                                      </p:cBhvr>
                                      <p:to>
                                        <p:strVal val="visible"/>
                                      </p:to>
                                    </p:set>
                                    <p:anim calcmode="lin" valueType="num">
                                      <p:cBhvr additive="base">
                                        <p:cTn id="28" dur="500"/>
                                        <p:tgtEl>
                                          <p:spTgt spid="100"/>
                                        </p:tgtEl>
                                        <p:attrNameLst>
                                          <p:attrName>ppt_y</p:attrName>
                                        </p:attrNameLst>
                                      </p:cBhvr>
                                      <p:tavLst>
                                        <p:tav tm="0">
                                          <p:val>
                                            <p:strVal val="#ppt_y-#ppt_h*1.125000"/>
                                          </p:val>
                                        </p:tav>
                                        <p:tav tm="100000">
                                          <p:val>
                                            <p:strVal val="#ppt_y"/>
                                          </p:val>
                                        </p:tav>
                                      </p:tavLst>
                                    </p:anim>
                                    <p:animEffect transition="in" filter="wipe(down)">
                                      <p:cBhvr>
                                        <p:cTn id="29" dur="500"/>
                                        <p:tgtEl>
                                          <p:spTgt spid="10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500"/>
                                        <p:tgtEl>
                                          <p:spTgt spid="81"/>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500"/>
                                        <p:tgtEl>
                                          <p:spTgt spid="8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left)">
                                      <p:cBhvr>
                                        <p:cTn id="41" dur="500"/>
                                        <p:tgtEl>
                                          <p:spTgt spid="89"/>
                                        </p:tgtEl>
                                      </p:cBhvr>
                                    </p:animEffect>
                                  </p:childTnLst>
                                </p:cTn>
                              </p:par>
                            </p:childTnLst>
                          </p:cTn>
                        </p:par>
                        <p:par>
                          <p:cTn id="42" fill="hold">
                            <p:stCondLst>
                              <p:cond delay="4000"/>
                            </p:stCondLst>
                            <p:childTnLst>
                              <p:par>
                                <p:cTn id="43" presetID="12" presetClass="entr" presetSubtype="1" fill="hold" grpId="0" nodeType="after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p:tgtEl>
                                          <p:spTgt spid="101"/>
                                        </p:tgtEl>
                                        <p:attrNameLst>
                                          <p:attrName>ppt_y</p:attrName>
                                        </p:attrNameLst>
                                      </p:cBhvr>
                                      <p:tavLst>
                                        <p:tav tm="0">
                                          <p:val>
                                            <p:strVal val="#ppt_y-#ppt_h*1.125000"/>
                                          </p:val>
                                        </p:tav>
                                        <p:tav tm="100000">
                                          <p:val>
                                            <p:strVal val="#ppt_y"/>
                                          </p:val>
                                        </p:tav>
                                      </p:tavLst>
                                    </p:anim>
                                    <p:animEffect transition="in" filter="wipe(down)">
                                      <p:cBhvr>
                                        <p:cTn id="46" dur="500"/>
                                        <p:tgtEl>
                                          <p:spTgt spid="101"/>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500"/>
                                        <p:tgtEl>
                                          <p:spTgt spid="8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left)">
                                      <p:cBhvr>
                                        <p:cTn id="54" dur="500"/>
                                        <p:tgtEl>
                                          <p:spTgt spid="92"/>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par>
                          <p:cTn id="59" fill="hold">
                            <p:stCondLst>
                              <p:cond delay="6000"/>
                            </p:stCondLst>
                            <p:childTnLst>
                              <p:par>
                                <p:cTn id="60" presetID="12" presetClass="entr" presetSubtype="1"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 calcmode="lin" valueType="num">
                                      <p:cBhvr additive="base">
                                        <p:cTn id="62" dur="500"/>
                                        <p:tgtEl>
                                          <p:spTgt spid="102"/>
                                        </p:tgtEl>
                                        <p:attrNameLst>
                                          <p:attrName>ppt_y</p:attrName>
                                        </p:attrNameLst>
                                      </p:cBhvr>
                                      <p:tavLst>
                                        <p:tav tm="0">
                                          <p:val>
                                            <p:strVal val="#ppt_y-#ppt_h*1.125000"/>
                                          </p:val>
                                        </p:tav>
                                        <p:tav tm="100000">
                                          <p:val>
                                            <p:strVal val="#ppt_y"/>
                                          </p:val>
                                        </p:tav>
                                      </p:tavLst>
                                    </p:anim>
                                    <p:animEffect transition="in" filter="wipe(down)">
                                      <p:cBhvr>
                                        <p:cTn id="63" dur="500"/>
                                        <p:tgtEl>
                                          <p:spTgt spid="102"/>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500"/>
                                        <p:tgtEl>
                                          <p:spTgt spid="96"/>
                                        </p:tgtEl>
                                      </p:cBhvr>
                                    </p:animEffect>
                                  </p:childTnLst>
                                </p:cTn>
                              </p:par>
                            </p:childTnLst>
                          </p:cTn>
                        </p:par>
                        <p:par>
                          <p:cTn id="72" fill="hold">
                            <p:stCondLst>
                              <p:cond delay="7500"/>
                            </p:stCondLst>
                            <p:childTnLst>
                              <p:par>
                                <p:cTn id="73" presetID="22" presetClass="entr" presetSubtype="8"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cxnSp>
        <p:nvCxnSpPr>
          <p:cNvPr id="17" name="直接连接符 16"/>
          <p:cNvCxnSpPr/>
          <p:nvPr/>
        </p:nvCxnSpPr>
        <p:spPr>
          <a:xfrm>
            <a:off x="4645819" y="53935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45586" y="1182414"/>
            <a:ext cx="1404156" cy="1404156"/>
            <a:chOff x="467544" y="1578560"/>
            <a:chExt cx="1872208" cy="1872208"/>
          </a:xfrm>
        </p:grpSpPr>
        <p:sp>
          <p:nvSpPr>
            <p:cNvPr id="19" name="弦形 18"/>
            <p:cNvSpPr/>
            <p:nvPr/>
          </p:nvSpPr>
          <p:spPr>
            <a:xfrm rot="19715174">
              <a:off x="537184" y="1644658"/>
              <a:ext cx="1732929" cy="1732929"/>
            </a:xfrm>
            <a:prstGeom prst="chord">
              <a:avLst>
                <a:gd name="adj1" fmla="val 2700000"/>
                <a:gd name="adj2" fmla="val 11761192"/>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0" name="组合 19"/>
            <p:cNvGrpSpPr/>
            <p:nvPr/>
          </p:nvGrpSpPr>
          <p:grpSpPr>
            <a:xfrm>
              <a:off x="467544" y="1578560"/>
              <a:ext cx="1872208" cy="1872208"/>
              <a:chOff x="467544" y="1578560"/>
              <a:chExt cx="1872208" cy="1872208"/>
            </a:xfrm>
          </p:grpSpPr>
          <p:sp>
            <p:nvSpPr>
              <p:cNvPr id="21" name="椭圆 20"/>
              <p:cNvSpPr/>
              <p:nvPr/>
            </p:nvSpPr>
            <p:spPr>
              <a:xfrm>
                <a:off x="467544" y="1578560"/>
                <a:ext cx="1872208" cy="1872208"/>
              </a:xfrm>
              <a:prstGeom prst="ellipse">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TextBox 21"/>
              <p:cNvSpPr txBox="1"/>
              <p:nvPr/>
            </p:nvSpPr>
            <p:spPr>
              <a:xfrm>
                <a:off x="922533" y="2194119"/>
                <a:ext cx="962229" cy="553997"/>
              </a:xfrm>
              <a:prstGeom prst="rect">
                <a:avLst/>
              </a:prstGeom>
              <a:noFill/>
              <a:ln>
                <a:noFill/>
              </a:ln>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20%</a:t>
                </a:r>
                <a:endPar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grpSp>
      <p:grpSp>
        <p:nvGrpSpPr>
          <p:cNvPr id="23" name="组合 22"/>
          <p:cNvGrpSpPr/>
          <p:nvPr/>
        </p:nvGrpSpPr>
        <p:grpSpPr>
          <a:xfrm>
            <a:off x="2873398" y="1182414"/>
            <a:ext cx="1404156" cy="1404156"/>
            <a:chOff x="2603781" y="1578560"/>
            <a:chExt cx="1872208" cy="1872208"/>
          </a:xfrm>
        </p:grpSpPr>
        <p:sp>
          <p:nvSpPr>
            <p:cNvPr id="24" name="弦形 23"/>
            <p:cNvSpPr/>
            <p:nvPr/>
          </p:nvSpPr>
          <p:spPr>
            <a:xfrm rot="18780312">
              <a:off x="2678221" y="1651667"/>
              <a:ext cx="1732929" cy="1732929"/>
            </a:xfrm>
            <a:prstGeom prst="chord">
              <a:avLst>
                <a:gd name="adj1" fmla="val 2700000"/>
                <a:gd name="adj2" fmla="val 136435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5" name="组合 24"/>
            <p:cNvGrpSpPr/>
            <p:nvPr/>
          </p:nvGrpSpPr>
          <p:grpSpPr>
            <a:xfrm>
              <a:off x="2603781" y="1578560"/>
              <a:ext cx="1872208" cy="1872208"/>
              <a:chOff x="2603781" y="1578560"/>
              <a:chExt cx="1872208" cy="1872208"/>
            </a:xfrm>
          </p:grpSpPr>
          <p:sp>
            <p:nvSpPr>
              <p:cNvPr id="26" name="椭圆 25"/>
              <p:cNvSpPr/>
              <p:nvPr/>
            </p:nvSpPr>
            <p:spPr>
              <a:xfrm>
                <a:off x="2603781" y="1578560"/>
                <a:ext cx="1872208" cy="1872208"/>
              </a:xfrm>
              <a:prstGeom prst="ellipse">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p:cNvSpPr txBox="1"/>
              <p:nvPr/>
            </p:nvSpPr>
            <p:spPr>
              <a:xfrm>
                <a:off x="3063570" y="2194119"/>
                <a:ext cx="962229" cy="553997"/>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40%</a:t>
                </a:r>
                <a:endPar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grpSp>
      <p:grpSp>
        <p:nvGrpSpPr>
          <p:cNvPr id="28" name="组合 27"/>
          <p:cNvGrpSpPr/>
          <p:nvPr/>
        </p:nvGrpSpPr>
        <p:grpSpPr>
          <a:xfrm>
            <a:off x="5011700" y="1182414"/>
            <a:ext cx="1404156" cy="1404156"/>
            <a:chOff x="4740018" y="1578560"/>
            <a:chExt cx="1872208" cy="1872208"/>
          </a:xfrm>
        </p:grpSpPr>
        <p:sp>
          <p:nvSpPr>
            <p:cNvPr id="29" name="椭圆 28"/>
            <p:cNvSpPr/>
            <p:nvPr/>
          </p:nvSpPr>
          <p:spPr>
            <a:xfrm>
              <a:off x="4740018" y="1578560"/>
              <a:ext cx="1872208" cy="1872208"/>
            </a:xfrm>
            <a:prstGeom prst="ellipse">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弦形 29"/>
            <p:cNvSpPr/>
            <p:nvPr/>
          </p:nvSpPr>
          <p:spPr>
            <a:xfrm rot="18000000">
              <a:off x="4824171" y="1651666"/>
              <a:ext cx="1732929" cy="1732929"/>
            </a:xfrm>
            <a:prstGeom prst="chord">
              <a:avLst>
                <a:gd name="adj1" fmla="val 2700000"/>
                <a:gd name="adj2" fmla="val 15272079"/>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TextBox 30"/>
            <p:cNvSpPr txBox="1"/>
            <p:nvPr/>
          </p:nvSpPr>
          <p:spPr>
            <a:xfrm>
              <a:off x="5213894" y="2194119"/>
              <a:ext cx="962229" cy="553997"/>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50%</a:t>
              </a:r>
              <a:endPar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32" name="组合 31"/>
          <p:cNvGrpSpPr/>
          <p:nvPr/>
        </p:nvGrpSpPr>
        <p:grpSpPr>
          <a:xfrm>
            <a:off x="6984268" y="1182414"/>
            <a:ext cx="1404156" cy="1404156"/>
            <a:chOff x="6876256" y="1578560"/>
            <a:chExt cx="1872208" cy="1872208"/>
          </a:xfrm>
        </p:grpSpPr>
        <p:sp>
          <p:nvSpPr>
            <p:cNvPr id="33" name="椭圆 32"/>
            <p:cNvSpPr/>
            <p:nvPr/>
          </p:nvSpPr>
          <p:spPr>
            <a:xfrm>
              <a:off x="6876256" y="1578560"/>
              <a:ext cx="1872208" cy="1872208"/>
            </a:xfrm>
            <a:prstGeom prst="ellipse">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4" name="弦形 33"/>
            <p:cNvSpPr/>
            <p:nvPr/>
          </p:nvSpPr>
          <p:spPr>
            <a:xfrm rot="16358992">
              <a:off x="6960409" y="1648200"/>
              <a:ext cx="1732929" cy="1732929"/>
            </a:xfrm>
            <a:prstGeom prst="chord">
              <a:avLst>
                <a:gd name="adj1" fmla="val 2700000"/>
                <a:gd name="adj2" fmla="val 18533528"/>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5" name="TextBox 34"/>
            <p:cNvSpPr txBox="1"/>
            <p:nvPr/>
          </p:nvSpPr>
          <p:spPr>
            <a:xfrm>
              <a:off x="7353312" y="2194119"/>
              <a:ext cx="962229" cy="553997"/>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90%</a:t>
              </a:r>
              <a:endPar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36" name="直接连接符 35"/>
          <p:cNvCxnSpPr/>
          <p:nvPr/>
        </p:nvCxnSpPr>
        <p:spPr>
          <a:xfrm>
            <a:off x="611560" y="2766668"/>
            <a:ext cx="8280920" cy="0"/>
          </a:xfrm>
          <a:prstGeom prst="line">
            <a:avLst/>
          </a:prstGeom>
          <a:ln>
            <a:solidFill>
              <a:srgbClr val="AC0000"/>
            </a:solidFill>
          </a:ln>
        </p:spPr>
        <p:style>
          <a:lnRef idx="1">
            <a:schemeClr val="accent2"/>
          </a:lnRef>
          <a:fillRef idx="0">
            <a:schemeClr val="accent2"/>
          </a:fillRef>
          <a:effectRef idx="0">
            <a:schemeClr val="accent2"/>
          </a:effectRef>
          <a:fontRef idx="minor">
            <a:schemeClr val="tx1"/>
          </a:fontRef>
        </p:style>
      </p:cxnSp>
      <p:grpSp>
        <p:nvGrpSpPr>
          <p:cNvPr id="37" name="组合 36"/>
          <p:cNvGrpSpPr/>
          <p:nvPr/>
        </p:nvGrpSpPr>
        <p:grpSpPr>
          <a:xfrm>
            <a:off x="683568" y="2966577"/>
            <a:ext cx="1689711" cy="1316034"/>
            <a:chOff x="251520" y="3957444"/>
            <a:chExt cx="2252948" cy="1754713"/>
          </a:xfrm>
        </p:grpSpPr>
        <p:sp>
          <p:nvSpPr>
            <p:cNvPr id="38" name="TextBox 37"/>
            <p:cNvSpPr txBox="1"/>
            <p:nvPr/>
          </p:nvSpPr>
          <p:spPr>
            <a:xfrm>
              <a:off x="323528" y="3957444"/>
              <a:ext cx="2108932" cy="410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单击添加文本</a:t>
              </a:r>
            </a:p>
          </p:txBody>
        </p:sp>
        <p:sp>
          <p:nvSpPr>
            <p:cNvPr id="54" name="矩形 53"/>
            <p:cNvSpPr/>
            <p:nvPr/>
          </p:nvSpPr>
          <p:spPr>
            <a:xfrm>
              <a:off x="251520" y="4440014"/>
              <a:ext cx="2252948" cy="127214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p>
          </p:txBody>
        </p:sp>
      </p:grpSp>
      <p:grpSp>
        <p:nvGrpSpPr>
          <p:cNvPr id="55" name="组合 54"/>
          <p:cNvGrpSpPr/>
          <p:nvPr/>
        </p:nvGrpSpPr>
        <p:grpSpPr>
          <a:xfrm>
            <a:off x="2699792" y="2966577"/>
            <a:ext cx="1689711" cy="1316034"/>
            <a:chOff x="2372306" y="3957444"/>
            <a:chExt cx="2252948" cy="1754713"/>
          </a:xfrm>
        </p:grpSpPr>
        <p:sp>
          <p:nvSpPr>
            <p:cNvPr id="56" name="TextBox 55"/>
            <p:cNvSpPr txBox="1"/>
            <p:nvPr/>
          </p:nvSpPr>
          <p:spPr>
            <a:xfrm>
              <a:off x="2411761" y="3957444"/>
              <a:ext cx="2160240" cy="410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单击添加文本</a:t>
              </a:r>
            </a:p>
          </p:txBody>
        </p:sp>
        <p:sp>
          <p:nvSpPr>
            <p:cNvPr id="57" name="矩形 56"/>
            <p:cNvSpPr/>
            <p:nvPr/>
          </p:nvSpPr>
          <p:spPr>
            <a:xfrm>
              <a:off x="2372306" y="4440014"/>
              <a:ext cx="2252948" cy="127214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p>
          </p:txBody>
        </p:sp>
      </p:grpSp>
      <p:grpSp>
        <p:nvGrpSpPr>
          <p:cNvPr id="58" name="组合 57"/>
          <p:cNvGrpSpPr/>
          <p:nvPr/>
        </p:nvGrpSpPr>
        <p:grpSpPr>
          <a:xfrm>
            <a:off x="4898513" y="2966577"/>
            <a:ext cx="1689711" cy="1316034"/>
            <a:chOff x="4493092" y="3957444"/>
            <a:chExt cx="2252948" cy="1754713"/>
          </a:xfrm>
        </p:grpSpPr>
        <p:sp>
          <p:nvSpPr>
            <p:cNvPr id="59" name="TextBox 58"/>
            <p:cNvSpPr txBox="1"/>
            <p:nvPr/>
          </p:nvSpPr>
          <p:spPr>
            <a:xfrm>
              <a:off x="4557204" y="3957444"/>
              <a:ext cx="2175036" cy="410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单击添加文本</a:t>
              </a:r>
            </a:p>
          </p:txBody>
        </p:sp>
        <p:sp>
          <p:nvSpPr>
            <p:cNvPr id="60" name="矩形 59"/>
            <p:cNvSpPr/>
            <p:nvPr/>
          </p:nvSpPr>
          <p:spPr>
            <a:xfrm>
              <a:off x="4493092" y="4440014"/>
              <a:ext cx="2252948" cy="127214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p>
          </p:txBody>
        </p:sp>
      </p:grpSp>
      <p:grpSp>
        <p:nvGrpSpPr>
          <p:cNvPr id="61" name="组合 60"/>
          <p:cNvGrpSpPr/>
          <p:nvPr/>
        </p:nvGrpSpPr>
        <p:grpSpPr>
          <a:xfrm>
            <a:off x="6914737" y="2966577"/>
            <a:ext cx="1689711" cy="1316034"/>
            <a:chOff x="6783548" y="3957444"/>
            <a:chExt cx="2252948" cy="1754713"/>
          </a:xfrm>
        </p:grpSpPr>
        <p:sp>
          <p:nvSpPr>
            <p:cNvPr id="62" name="TextBox 61"/>
            <p:cNvSpPr txBox="1"/>
            <p:nvPr/>
          </p:nvSpPr>
          <p:spPr>
            <a:xfrm>
              <a:off x="6921276" y="3957444"/>
              <a:ext cx="1971204" cy="410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单击添加文本</a:t>
              </a:r>
            </a:p>
          </p:txBody>
        </p:sp>
        <p:sp>
          <p:nvSpPr>
            <p:cNvPr id="63" name="矩形 62"/>
            <p:cNvSpPr/>
            <p:nvPr/>
          </p:nvSpPr>
          <p:spPr>
            <a:xfrm>
              <a:off x="6783548" y="4440014"/>
              <a:ext cx="2252948" cy="127214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 presetClass="entr" presetSubtype="1" fill="hold" nodeType="afterEffect" p14:presetBounceEnd="48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48000">
                                          <p:cBhvr additive="base">
                                            <p:cTn id="19"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par>
                              <p:cTn id="24" fill="hold">
                                <p:stCondLst>
                                  <p:cond delay="1500"/>
                                </p:stCondLst>
                                <p:childTnLst>
                                  <p:par>
                                    <p:cTn id="25" presetID="2" presetClass="entr" presetSubtype="1" fill="hold" nodeType="afterEffect" p14:presetBounceEnd="48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48000">
                                          <p:cBhvr additive="base">
                                            <p:cTn id="27"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childTnLst>
                              </p:cTn>
                            </p:par>
                            <p:par>
                              <p:cTn id="32" fill="hold">
                                <p:stCondLst>
                                  <p:cond delay="2000"/>
                                </p:stCondLst>
                                <p:childTnLst>
                                  <p:par>
                                    <p:cTn id="33" presetID="2" presetClass="entr" presetSubtype="1" fill="hold" nodeType="afterEffect" p14:presetBounceEnd="48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48000">
                                          <p:cBhvr additive="base">
                                            <p:cTn id="35" dur="500" fill="hold"/>
                                            <p:tgtEl>
                                              <p:spTgt spid="28"/>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par>
                              <p:cTn id="40" fill="hold">
                                <p:stCondLst>
                                  <p:cond delay="2500"/>
                                </p:stCondLst>
                                <p:childTnLst>
                                  <p:par>
                                    <p:cTn id="41" presetID="2" presetClass="entr" presetSubtype="1" fill="hold" nodeType="afterEffect" p14:presetBounceEnd="48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48000">
                                          <p:cBhvr additive="base">
                                            <p:cTn id="43"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childTnLst>
                              </p:cTn>
                            </p:par>
                            <p:par>
                              <p:cTn id="32" fill="hold">
                                <p:stCondLst>
                                  <p:cond delay="2000"/>
                                </p:stCondLst>
                                <p:childTnLst>
                                  <p:par>
                                    <p:cTn id="33" presetID="2" presetClass="entr" presetSubtype="1"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par>
                              <p:cTn id="40" fill="hold">
                                <p:stCondLst>
                                  <p:cond delay="2500"/>
                                </p:stCondLst>
                                <p:childTnLst>
                                  <p:par>
                                    <p:cTn id="41" presetID="2"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713" y="0"/>
            <a:ext cx="9168713" cy="5143500"/>
            <a:chOff x="-24713" y="0"/>
            <a:chExt cx="9168713" cy="5143500"/>
          </a:xfrm>
        </p:grpSpPr>
        <p:pic>
          <p:nvPicPr>
            <p:cNvPr id="13" name="图片 12"/>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15" name="图片 14"/>
          <p:cNvPicPr>
            <a:picLocks noChangeAspect="1"/>
          </p:cNvPicPr>
          <p:nvPr/>
        </p:nvPicPr>
        <p:blipFill>
          <a:blip r:embed="rId5" cstate="email"/>
          <a:stretch>
            <a:fillRect/>
          </a:stretch>
        </p:blipFill>
        <p:spPr>
          <a:xfrm>
            <a:off x="313676" y="164170"/>
            <a:ext cx="1080995" cy="1062649"/>
          </a:xfrm>
          <a:prstGeom prst="rect">
            <a:avLst/>
          </a:prstGeom>
        </p:spPr>
      </p:pic>
      <p:sp>
        <p:nvSpPr>
          <p:cNvPr id="34" name="Freeform 16"/>
          <p:cNvSpPr/>
          <p:nvPr/>
        </p:nvSpPr>
        <p:spPr bwMode="auto">
          <a:xfrm>
            <a:off x="2562713" y="2300109"/>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FFC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5" name="Freeform 17"/>
          <p:cNvSpPr/>
          <p:nvPr/>
        </p:nvSpPr>
        <p:spPr bwMode="auto">
          <a:xfrm>
            <a:off x="2627273" y="1770685"/>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6" name="Freeform 28"/>
          <p:cNvSpPr>
            <a:spLocks noEditPoints="1"/>
          </p:cNvSpPr>
          <p:nvPr/>
        </p:nvSpPr>
        <p:spPr bwMode="auto">
          <a:xfrm>
            <a:off x="1771013" y="1770685"/>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solidFill>
            <a:srgbClr val="FFC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3622139" y="1517934"/>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第四部分</a:t>
            </a:r>
          </a:p>
        </p:txBody>
      </p:sp>
      <p:sp>
        <p:nvSpPr>
          <p:cNvPr id="37" name="文本框 36"/>
          <p:cNvSpPr txBox="1"/>
          <p:nvPr/>
        </p:nvSpPr>
        <p:spPr>
          <a:xfrm>
            <a:off x="2894264" y="2449629"/>
            <a:ext cx="387798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p:tgtEl>
                                          <p:spTgt spid="37"/>
                                        </p:tgtEl>
                                        <p:attrNameLst>
                                          <p:attrName>ppt_y</p:attrName>
                                        </p:attrNameLst>
                                      </p:cBhvr>
                                      <p:tavLst>
                                        <p:tav tm="0">
                                          <p:val>
                                            <p:strVal val="#ppt_y-#ppt_h*1.125000"/>
                                          </p:val>
                                        </p:tav>
                                        <p:tav tm="100000">
                                          <p:val>
                                            <p:strVal val="#ppt_y"/>
                                          </p:val>
                                        </p:tav>
                                      </p:tavLst>
                                    </p:anim>
                                    <p:animEffect transition="in" filter="wipe(down)">
                                      <p:cBhvr>
                                        <p:cTn id="24" dur="500"/>
                                        <p:tgtEl>
                                          <p:spTgt spid="3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250" fill="hold"/>
                                        <p:tgtEl>
                                          <p:spTgt spid="15"/>
                                        </p:tgtEl>
                                        <p:attrNameLst>
                                          <p:attrName>ppt_w</p:attrName>
                                        </p:attrNameLst>
                                      </p:cBhvr>
                                      <p:tavLst>
                                        <p:tav tm="0">
                                          <p:val>
                                            <p:fltVal val="0"/>
                                          </p:val>
                                        </p:tav>
                                        <p:tav tm="100000">
                                          <p:val>
                                            <p:strVal val="#ppt_w"/>
                                          </p:val>
                                        </p:tav>
                                      </p:tavLst>
                                    </p:anim>
                                    <p:anim calcmode="lin" valueType="num">
                                      <p:cBhvr>
                                        <p:cTn id="29" dur="1250" fill="hold"/>
                                        <p:tgtEl>
                                          <p:spTgt spid="15"/>
                                        </p:tgtEl>
                                        <p:attrNameLst>
                                          <p:attrName>ppt_h</p:attrName>
                                        </p:attrNameLst>
                                      </p:cBhvr>
                                      <p:tavLst>
                                        <p:tav tm="0">
                                          <p:val>
                                            <p:fltVal val="0"/>
                                          </p:val>
                                        </p:tav>
                                        <p:tav tm="100000">
                                          <p:val>
                                            <p:strVal val="#ppt_h"/>
                                          </p:val>
                                        </p:tav>
                                      </p:tavLst>
                                    </p:anim>
                                    <p:animEffect transition="in" filter="fade">
                                      <p:cBhvr>
                                        <p:cTn id="3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23808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29" name="燕尾形 28"/>
          <p:cNvSpPr/>
          <p:nvPr/>
        </p:nvSpPr>
        <p:spPr>
          <a:xfrm>
            <a:off x="3765735" y="2415314"/>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燕尾形 29"/>
          <p:cNvSpPr/>
          <p:nvPr/>
        </p:nvSpPr>
        <p:spPr>
          <a:xfrm>
            <a:off x="3333687" y="2416827"/>
            <a:ext cx="635124" cy="635124"/>
          </a:xfrm>
          <a:prstGeom prst="chevron">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燕尾形 30"/>
          <p:cNvSpPr/>
          <p:nvPr/>
        </p:nvSpPr>
        <p:spPr>
          <a:xfrm>
            <a:off x="2901639" y="2418737"/>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2" name="圆角矩形 31"/>
          <p:cNvSpPr/>
          <p:nvPr/>
        </p:nvSpPr>
        <p:spPr>
          <a:xfrm rot="19005917">
            <a:off x="665069" y="1872221"/>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TextBox 32"/>
          <p:cNvSpPr txBox="1"/>
          <p:nvPr/>
        </p:nvSpPr>
        <p:spPr>
          <a:xfrm>
            <a:off x="5511323" y="1275606"/>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标题</a:t>
            </a:r>
            <a:r>
              <a:rPr kumimoji="0" lang="en-US" altLang="zh-CN"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01</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TextBox 33"/>
          <p:cNvSpPr txBox="1"/>
          <p:nvPr/>
        </p:nvSpPr>
        <p:spPr>
          <a:xfrm>
            <a:off x="5513225" y="2369391"/>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标题</a:t>
            </a:r>
            <a:r>
              <a:rPr kumimoji="0" lang="en-US" altLang="zh-CN"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02</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p:nvPr/>
        </p:nvSpPr>
        <p:spPr>
          <a:xfrm>
            <a:off x="5513225" y="3427990"/>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标题</a:t>
            </a:r>
            <a:r>
              <a:rPr kumimoji="0" lang="en-US" altLang="zh-CN"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03</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36" name="直接连接符 35"/>
          <p:cNvCxnSpPr/>
          <p:nvPr/>
        </p:nvCxnSpPr>
        <p:spPr>
          <a:xfrm>
            <a:off x="4829836" y="2128441"/>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283127"/>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13548"/>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p:nvPr/>
        </p:nvGrpSpPr>
        <p:grpSpPr>
          <a:xfrm>
            <a:off x="4803454" y="2369391"/>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1" name="椭圆 70"/>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2" name="组合 71"/>
          <p:cNvGrpSpPr/>
          <p:nvPr/>
        </p:nvGrpSpPr>
        <p:grpSpPr>
          <a:xfrm>
            <a:off x="4821209" y="3407046"/>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椭圆 75"/>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 presetClass="entr" presetSubtype="8" fill="hold" grpId="0" nodeType="afterEffect" p14:presetBounceEnd="30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30000">
                                          <p:cBhvr additive="base">
                                            <p:cTn id="15" dur="500" fill="hold"/>
                                            <p:tgtEl>
                                              <p:spTgt spid="32"/>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0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30000">
                                          <p:cBhvr additive="base">
                                            <p:cTn id="20" dur="500" fill="hold"/>
                                            <p:tgtEl>
                                              <p:spTgt spid="31"/>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14:presetBounceEnd="30000">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14:bounceEnd="30000">
                                          <p:cBhvr additive="base">
                                            <p:cTn id="25" dur="500" fill="hold"/>
                                            <p:tgtEl>
                                              <p:spTgt spid="30"/>
                                            </p:tgtEl>
                                            <p:attrNameLst>
                                              <p:attrName>ppt_x</p:attrName>
                                            </p:attrNameLst>
                                          </p:cBhvr>
                                          <p:tavLst>
                                            <p:tav tm="0">
                                              <p:val>
                                                <p:strVal val="0-#ppt_w/2"/>
                                              </p:val>
                                            </p:tav>
                                            <p:tav tm="100000">
                                              <p:val>
                                                <p:strVal val="#ppt_x"/>
                                              </p:val>
                                            </p:tav>
                                          </p:tavLst>
                                        </p:anim>
                                        <p:anim calcmode="lin" valueType="num" p14:bounceEnd="30000">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14:presetBounceEnd="30000">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14:bounceEnd="30000">
                                          <p:cBhvr additive="base">
                                            <p:cTn id="30" dur="500" fill="hold"/>
                                            <p:tgtEl>
                                              <p:spTgt spid="29"/>
                                            </p:tgtEl>
                                            <p:attrNameLst>
                                              <p:attrName>ppt_x</p:attrName>
                                            </p:attrNameLst>
                                          </p:cBhvr>
                                          <p:tavLst>
                                            <p:tav tm="0">
                                              <p:val>
                                                <p:strVal val="0-#ppt_w/2"/>
                                              </p:val>
                                            </p:tav>
                                            <p:tav tm="100000">
                                              <p:val>
                                                <p:strVal val="#ppt_x"/>
                                              </p:val>
                                            </p:tav>
                                          </p:tavLst>
                                        </p:anim>
                                        <p:anim calcmode="lin" valueType="num" p14:bounceEnd="30000">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0-#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237521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pSp>
        <p:nvGrpSpPr>
          <p:cNvPr id="46" name="组合 45"/>
          <p:cNvGrpSpPr/>
          <p:nvPr/>
        </p:nvGrpSpPr>
        <p:grpSpPr>
          <a:xfrm>
            <a:off x="2130852" y="905870"/>
            <a:ext cx="1191229" cy="1197694"/>
            <a:chOff x="3646934" y="1908805"/>
            <a:chExt cx="1516082" cy="1524310"/>
          </a:xfrm>
        </p:grpSpPr>
        <p:sp>
          <p:nvSpPr>
            <p:cNvPr id="47" name="Freeform 7"/>
            <p:cNvSpPr/>
            <p:nvPr/>
          </p:nvSpPr>
          <p:spPr bwMode="auto">
            <a:xfrm>
              <a:off x="3646934" y="1908805"/>
              <a:ext cx="1516082" cy="152431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TextBox 47"/>
            <p:cNvSpPr txBox="1"/>
            <p:nvPr/>
          </p:nvSpPr>
          <p:spPr>
            <a:xfrm>
              <a:off x="3966199" y="2420888"/>
              <a:ext cx="758042" cy="705075"/>
            </a:xfrm>
            <a:prstGeom prst="rect">
              <a:avLst/>
            </a:prstGeom>
            <a:noFill/>
            <a:ln>
              <a:noFill/>
            </a:ln>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49" name="组合 48"/>
          <p:cNvGrpSpPr/>
          <p:nvPr/>
        </p:nvGrpSpPr>
        <p:grpSpPr>
          <a:xfrm>
            <a:off x="2812457" y="2143384"/>
            <a:ext cx="859881" cy="1281741"/>
            <a:chOff x="4328539" y="3146318"/>
            <a:chExt cx="1094376" cy="1631279"/>
          </a:xfrm>
        </p:grpSpPr>
        <p:sp>
          <p:nvSpPr>
            <p:cNvPr id="50" name="Freeform 6"/>
            <p:cNvSpPr/>
            <p:nvPr/>
          </p:nvSpPr>
          <p:spPr bwMode="auto">
            <a:xfrm>
              <a:off x="4328539" y="3146318"/>
              <a:ext cx="1094376" cy="1631279"/>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TextBox 50"/>
            <p:cNvSpPr txBox="1"/>
            <p:nvPr/>
          </p:nvSpPr>
          <p:spPr>
            <a:xfrm>
              <a:off x="4545076" y="3657747"/>
              <a:ext cx="758042" cy="705076"/>
            </a:xfrm>
            <a:prstGeom prst="rect">
              <a:avLst/>
            </a:prstGeom>
            <a:noFill/>
            <a:ln>
              <a:noFill/>
            </a:ln>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文本</a:t>
              </a:r>
            </a:p>
          </p:txBody>
        </p:sp>
      </p:grpSp>
      <p:grpSp>
        <p:nvGrpSpPr>
          <p:cNvPr id="52" name="组合 51"/>
          <p:cNvGrpSpPr/>
          <p:nvPr/>
        </p:nvGrpSpPr>
        <p:grpSpPr>
          <a:xfrm>
            <a:off x="2138444" y="3498159"/>
            <a:ext cx="1189611" cy="1194460"/>
            <a:chOff x="3654525" y="4501093"/>
            <a:chExt cx="1514023" cy="1520195"/>
          </a:xfrm>
        </p:grpSpPr>
        <p:sp>
          <p:nvSpPr>
            <p:cNvPr id="54" name="Freeform 5"/>
            <p:cNvSpPr/>
            <p:nvPr/>
          </p:nvSpPr>
          <p:spPr bwMode="auto">
            <a:xfrm>
              <a:off x="3654525" y="4501093"/>
              <a:ext cx="1514023" cy="152019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noFill/>
            <a:ln w="4" cap="flat">
              <a:solidFill>
                <a:srgbClr val="AC0000"/>
              </a:solid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TextBox 54"/>
            <p:cNvSpPr txBox="1"/>
            <p:nvPr/>
          </p:nvSpPr>
          <p:spPr>
            <a:xfrm>
              <a:off x="3973791" y="4918449"/>
              <a:ext cx="758042" cy="705076"/>
            </a:xfrm>
            <a:prstGeom prst="rect">
              <a:avLst/>
            </a:prstGeom>
            <a:noFill/>
            <a:ln>
              <a:noFill/>
            </a:ln>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文本</a:t>
              </a:r>
            </a:p>
          </p:txBody>
        </p:sp>
      </p:grpSp>
      <p:sp>
        <p:nvSpPr>
          <p:cNvPr id="56" name="TextBox 55"/>
          <p:cNvSpPr txBox="1"/>
          <p:nvPr/>
        </p:nvSpPr>
        <p:spPr>
          <a:xfrm>
            <a:off x="4860032" y="1131590"/>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不用多余的文字修饰，言简意赅的说明分项内容</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57" name="TextBox 56"/>
          <p:cNvSpPr txBox="1"/>
          <p:nvPr/>
        </p:nvSpPr>
        <p:spPr>
          <a:xfrm>
            <a:off x="4989751" y="2571750"/>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不用多余的文字修饰，言简意赅的说明分项内容</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58" name="TextBox 57"/>
          <p:cNvSpPr txBox="1"/>
          <p:nvPr/>
        </p:nvSpPr>
        <p:spPr>
          <a:xfrm>
            <a:off x="4716016" y="4138621"/>
            <a:ext cx="3737292"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不用多余的文字修饰，言简意赅的说明分项内容</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cxnSp>
        <p:nvCxnSpPr>
          <p:cNvPr id="59" name="直接连接符 58"/>
          <p:cNvCxnSpPr/>
          <p:nvPr/>
        </p:nvCxnSpPr>
        <p:spPr>
          <a:xfrm>
            <a:off x="3191653" y="1417953"/>
            <a:ext cx="1531487"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672338" y="2858114"/>
            <a:ext cx="1197061" cy="0"/>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2254" y="4385910"/>
            <a:ext cx="1516870"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90544" y="1851670"/>
            <a:ext cx="1865232" cy="1870081"/>
            <a:chOff x="1928203" y="2783798"/>
            <a:chExt cx="2373890" cy="2380062"/>
          </a:xfrm>
          <a:solidFill>
            <a:srgbClr val="0070C0"/>
          </a:solidFill>
        </p:grpSpPr>
        <p:sp>
          <p:nvSpPr>
            <p:cNvPr id="63" name="Oval 8"/>
            <p:cNvSpPr>
              <a:spLocks noChangeArrowheads="1"/>
            </p:cNvSpPr>
            <p:nvPr/>
          </p:nvSpPr>
          <p:spPr bwMode="auto">
            <a:xfrm>
              <a:off x="1928203" y="2783798"/>
              <a:ext cx="2373890" cy="2380062"/>
            </a:xfrm>
            <a:prstGeom prst="ellipse">
              <a:avLst/>
            </a:prstGeom>
            <a:solidFill>
              <a:srgbClr val="AC0000"/>
            </a:solidFill>
            <a:ln w="4"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TextBox 63"/>
            <p:cNvSpPr txBox="1"/>
            <p:nvPr/>
          </p:nvSpPr>
          <p:spPr>
            <a:xfrm>
              <a:off x="2437933" y="3425313"/>
              <a:ext cx="1405936" cy="10526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 加</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 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repeatCount="300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42" presetClass="path" presetSubtype="0" accel="50000" decel="50000" fill="hold" nodeType="withEffect">
                                  <p:stCondLst>
                                    <p:cond delay="0"/>
                                  </p:stCondLst>
                                  <p:childTnLst>
                                    <p:animMotion origin="layout" path="M -0.11228 0.1679 L -4.76749E-6 -2.09066E-6 " pathEditMode="relative" rAng="0" ptsTypes="AA">
                                      <p:cBhvr>
                                        <p:cTn id="25" dur="750" fill="hold"/>
                                        <p:tgtEl>
                                          <p:spTgt spid="46"/>
                                        </p:tgtEl>
                                        <p:attrNameLst>
                                          <p:attrName>ppt_x</p:attrName>
                                          <p:attrName>ppt_y</p:attrName>
                                        </p:attrNameLst>
                                      </p:cBhvr>
                                      <p:rCtr x="5614" y="-8395"/>
                                    </p:animMotion>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42" presetClass="path" presetSubtype="0" accel="50000" decel="50000" fill="hold" nodeType="withEffect">
                                  <p:stCondLst>
                                    <p:cond delay="0"/>
                                  </p:stCondLst>
                                  <p:childTnLst>
                                    <p:animMotion origin="layout" path="M -0.14212 -0.00416 L 3.94816E-6 -3.29325E-6 " pathEditMode="relative" rAng="0" ptsTypes="AA">
                                      <p:cBhvr>
                                        <p:cTn id="30" dur="750" fill="hold"/>
                                        <p:tgtEl>
                                          <p:spTgt spid="49"/>
                                        </p:tgtEl>
                                        <p:attrNameLst>
                                          <p:attrName>ppt_x</p:attrName>
                                          <p:attrName>ppt_y</p:attrName>
                                        </p:attrNameLst>
                                      </p:cBhvr>
                                      <p:rCtr x="7099" y="208"/>
                                    </p:animMotion>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42" presetClass="path" presetSubtype="0" accel="50000" decel="50000" fill="hold" nodeType="withEffect">
                                  <p:stCondLst>
                                    <p:cond delay="0"/>
                                  </p:stCondLst>
                                  <p:childTnLst>
                                    <p:animMotion origin="layout" path="M -0.10408 -0.18293 L -3.60818E-7 1.85014E-8 " pathEditMode="relative" rAng="0" ptsTypes="AA">
                                      <p:cBhvr>
                                        <p:cTn id="35" dur="750" fill="hold"/>
                                        <p:tgtEl>
                                          <p:spTgt spid="52"/>
                                        </p:tgtEl>
                                        <p:attrNameLst>
                                          <p:attrName>ppt_x</p:attrName>
                                          <p:attrName>ppt_y</p:attrName>
                                        </p:attrNameLst>
                                      </p:cBhvr>
                                      <p:rCtr x="5197" y="9135"/>
                                    </p:animMotion>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par>
                                <p:cTn id="40" presetID="22" presetClass="entr" presetSubtype="8"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par>
                                <p:cTn id="43" presetID="22" presetClass="entr" presetSubtype="8"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253471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pSp>
        <p:nvGrpSpPr>
          <p:cNvPr id="41" name="组合 40"/>
          <p:cNvGrpSpPr/>
          <p:nvPr/>
        </p:nvGrpSpPr>
        <p:grpSpPr>
          <a:xfrm>
            <a:off x="2907371" y="2269747"/>
            <a:ext cx="1396490" cy="727196"/>
            <a:chOff x="2835362" y="2781789"/>
            <a:chExt cx="1712377" cy="990764"/>
          </a:xfrm>
        </p:grpSpPr>
        <p:sp>
          <p:nvSpPr>
            <p:cNvPr id="43"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4"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5"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6" name="组合 45"/>
          <p:cNvGrpSpPr/>
          <p:nvPr/>
        </p:nvGrpSpPr>
        <p:grpSpPr>
          <a:xfrm>
            <a:off x="1720200" y="2225229"/>
            <a:ext cx="1446323" cy="809418"/>
            <a:chOff x="1648191" y="2732324"/>
            <a:chExt cx="1773483" cy="1102788"/>
          </a:xfrm>
        </p:grpSpPr>
        <p:sp>
          <p:nvSpPr>
            <p:cNvPr id="47"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8"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9"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50" name="组合 49"/>
          <p:cNvGrpSpPr/>
          <p:nvPr/>
        </p:nvGrpSpPr>
        <p:grpSpPr>
          <a:xfrm>
            <a:off x="4734683" y="2269747"/>
            <a:ext cx="1402422" cy="727196"/>
            <a:chOff x="4662674" y="2781789"/>
            <a:chExt cx="1719651" cy="990764"/>
          </a:xfrm>
        </p:grpSpPr>
        <p:sp>
          <p:nvSpPr>
            <p:cNvPr id="51"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2"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3"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54" name="组合 53"/>
          <p:cNvGrpSpPr/>
          <p:nvPr/>
        </p:nvGrpSpPr>
        <p:grpSpPr>
          <a:xfrm>
            <a:off x="5852020" y="2225229"/>
            <a:ext cx="1445135" cy="804080"/>
            <a:chOff x="5780011" y="2732324"/>
            <a:chExt cx="1772026" cy="1095515"/>
          </a:xfrm>
        </p:grpSpPr>
        <p:sp>
          <p:nvSpPr>
            <p:cNvPr id="55"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6"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7"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58" name="Rectangle 20"/>
          <p:cNvSpPr>
            <a:spLocks noChangeArrowheads="1"/>
          </p:cNvSpPr>
          <p:nvPr/>
        </p:nvSpPr>
        <p:spPr bwMode="auto">
          <a:xfrm>
            <a:off x="888017" y="120359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9" name="Line 21"/>
          <p:cNvSpPr>
            <a:spLocks noChangeShapeType="1"/>
          </p:cNvSpPr>
          <p:nvPr/>
        </p:nvSpPr>
        <p:spPr bwMode="auto">
          <a:xfrm flipV="1">
            <a:off x="904020" y="1478380"/>
            <a:ext cx="1" cy="781427"/>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0" name="Rectangle 22"/>
          <p:cNvSpPr>
            <a:spLocks noChangeArrowheads="1"/>
          </p:cNvSpPr>
          <p:nvPr/>
        </p:nvSpPr>
        <p:spPr bwMode="auto">
          <a:xfrm>
            <a:off x="3569917" y="120359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1" name="Line 23"/>
          <p:cNvSpPr>
            <a:spLocks noChangeShapeType="1"/>
          </p:cNvSpPr>
          <p:nvPr/>
        </p:nvSpPr>
        <p:spPr bwMode="auto">
          <a:xfrm flipV="1">
            <a:off x="3583009" y="1487545"/>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2" name="Rectangle 24"/>
          <p:cNvSpPr>
            <a:spLocks noChangeArrowheads="1"/>
          </p:cNvSpPr>
          <p:nvPr/>
        </p:nvSpPr>
        <p:spPr bwMode="auto">
          <a:xfrm>
            <a:off x="5866568" y="120359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3" name="Line 25"/>
          <p:cNvSpPr>
            <a:spLocks noChangeShapeType="1"/>
          </p:cNvSpPr>
          <p:nvPr/>
        </p:nvSpPr>
        <p:spPr bwMode="auto">
          <a:xfrm flipV="1">
            <a:off x="5866567" y="1486236"/>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4" name="Rectangle 26"/>
          <p:cNvSpPr>
            <a:spLocks noChangeArrowheads="1"/>
          </p:cNvSpPr>
          <p:nvPr/>
        </p:nvSpPr>
        <p:spPr bwMode="auto">
          <a:xfrm>
            <a:off x="2365462" y="3391040"/>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5" name="Line 27"/>
          <p:cNvSpPr>
            <a:spLocks noChangeShapeType="1"/>
          </p:cNvSpPr>
          <p:nvPr/>
        </p:nvSpPr>
        <p:spPr bwMode="auto">
          <a:xfrm flipV="1">
            <a:off x="2384374" y="2974657"/>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6" name="Rectangle 28"/>
          <p:cNvSpPr>
            <a:spLocks noChangeArrowheads="1"/>
          </p:cNvSpPr>
          <p:nvPr/>
        </p:nvSpPr>
        <p:spPr bwMode="auto">
          <a:xfrm>
            <a:off x="4744867" y="339758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7" name="Line 29"/>
          <p:cNvSpPr>
            <a:spLocks noChangeShapeType="1"/>
          </p:cNvSpPr>
          <p:nvPr/>
        </p:nvSpPr>
        <p:spPr bwMode="auto">
          <a:xfrm flipV="1">
            <a:off x="4753595" y="2917044"/>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8" name="Rectangle 30"/>
          <p:cNvSpPr>
            <a:spLocks noChangeArrowheads="1"/>
          </p:cNvSpPr>
          <p:nvPr/>
        </p:nvSpPr>
        <p:spPr bwMode="auto">
          <a:xfrm>
            <a:off x="7091565" y="339758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107" name="Line 31"/>
          <p:cNvSpPr>
            <a:spLocks noChangeShapeType="1"/>
          </p:cNvSpPr>
          <p:nvPr/>
        </p:nvSpPr>
        <p:spPr bwMode="auto">
          <a:xfrm flipV="1">
            <a:off x="7100294" y="3008701"/>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8" name="WordArt 34"/>
          <p:cNvSpPr>
            <a:spLocks noChangeArrowheads="1" noChangeShapeType="1" noTextEdit="1"/>
          </p:cNvSpPr>
          <p:nvPr/>
        </p:nvSpPr>
        <p:spPr bwMode="auto">
          <a:xfrm>
            <a:off x="2585846" y="2727860"/>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9" name="WordArt 35"/>
          <p:cNvSpPr>
            <a:spLocks noChangeArrowheads="1" noChangeShapeType="1" noTextEdit="1"/>
          </p:cNvSpPr>
          <p:nvPr/>
        </p:nvSpPr>
        <p:spPr bwMode="auto">
          <a:xfrm>
            <a:off x="3765742" y="2722623"/>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endParaRPr kumimoji="0" lang="zh-CN" altLang="en-US" sz="3600" b="0" i="0" u="none" strike="noStrike" kern="1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0" name="WordArt 36"/>
          <p:cNvSpPr>
            <a:spLocks noChangeArrowheads="1" noChangeShapeType="1" noTextEdit="1"/>
          </p:cNvSpPr>
          <p:nvPr/>
        </p:nvSpPr>
        <p:spPr bwMode="auto">
          <a:xfrm>
            <a:off x="4807426" y="2722623"/>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endParaRPr kumimoji="0" lang="zh-CN" altLang="en-US" sz="3600" b="0" i="0" u="none" strike="noStrike" kern="1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1" name="WordArt 37"/>
          <p:cNvSpPr>
            <a:spLocks noChangeArrowheads="1" noChangeShapeType="1" noTextEdit="1"/>
          </p:cNvSpPr>
          <p:nvPr/>
        </p:nvSpPr>
        <p:spPr bwMode="auto">
          <a:xfrm>
            <a:off x="5933492" y="2727860"/>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endParaRPr kumimoji="0" lang="zh-CN" altLang="en-US" sz="3600" b="0" i="0" u="none" strike="noStrike" kern="1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2" name="Freeform 39"/>
          <p:cNvSpPr/>
          <p:nvPr/>
        </p:nvSpPr>
        <p:spPr bwMode="auto">
          <a:xfrm>
            <a:off x="1985740" y="3422465"/>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113" name="组合 112"/>
          <p:cNvGrpSpPr/>
          <p:nvPr/>
        </p:nvGrpSpPr>
        <p:grpSpPr>
          <a:xfrm>
            <a:off x="7100294" y="2157141"/>
            <a:ext cx="1466492" cy="936491"/>
            <a:chOff x="7028286" y="2656671"/>
            <a:chExt cx="1798214" cy="1275918"/>
          </a:xfrm>
        </p:grpSpPr>
        <p:sp>
          <p:nvSpPr>
            <p:cNvPr id="114"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15"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16"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17" name="WordArt 38"/>
          <p:cNvSpPr>
            <a:spLocks noChangeArrowheads="1" noChangeShapeType="1" noTextEdit="1"/>
          </p:cNvSpPr>
          <p:nvPr/>
        </p:nvSpPr>
        <p:spPr bwMode="auto">
          <a:xfrm>
            <a:off x="7187586" y="2781545"/>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endParaRPr kumimoji="0" lang="zh-CN" altLang="en-US"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18" name="组合 117"/>
          <p:cNvGrpSpPr/>
          <p:nvPr/>
        </p:nvGrpSpPr>
        <p:grpSpPr>
          <a:xfrm>
            <a:off x="323529" y="2157141"/>
            <a:ext cx="1574463" cy="939695"/>
            <a:chOff x="251520" y="2656671"/>
            <a:chExt cx="1930608" cy="1280282"/>
          </a:xfrm>
        </p:grpSpPr>
        <p:sp>
          <p:nvSpPr>
            <p:cNvPr id="119"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0"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flip="none" rotWithShape="1">
              <a:gsLst>
                <a:gs pos="0">
                  <a:srgbClr val="AC0000"/>
                </a:gs>
                <a:gs pos="50000">
                  <a:srgbClr val="DE0000"/>
                </a:gs>
                <a:gs pos="100000">
                  <a:srgbClr val="FF0000"/>
                </a:gs>
              </a:gsLst>
              <a:lin ang="16200000" scaled="1"/>
              <a:tileRect/>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21"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flip="none" rotWithShape="1">
              <a:gsLst>
                <a:gs pos="0">
                  <a:srgbClr val="AC0000"/>
                </a:gs>
                <a:gs pos="50000">
                  <a:srgbClr val="FF0000"/>
                </a:gs>
                <a:gs pos="100000">
                  <a:srgbClr val="AC0000"/>
                </a:gs>
              </a:gsLst>
              <a:lin ang="16200000" scaled="1"/>
              <a:tileRect/>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22" name="WordArt 33"/>
          <p:cNvSpPr>
            <a:spLocks noChangeArrowheads="1" noChangeShapeType="1" noTextEdit="1"/>
          </p:cNvSpPr>
          <p:nvPr/>
        </p:nvSpPr>
        <p:spPr bwMode="auto">
          <a:xfrm>
            <a:off x="1350664" y="2795948"/>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2"/>
                                        </p:tgtEl>
                                      </p:cBhvr>
                                    </p:animEffect>
                                  </p:childTnLst>
                                </p:cTn>
                              </p:par>
                            </p:childTnLst>
                          </p:cTn>
                        </p:par>
                        <p:par>
                          <p:cTn id="12" fill="hold">
                            <p:stCondLst>
                              <p:cond delay="500"/>
                            </p:stCondLst>
                            <p:childTnLst>
                              <p:par>
                                <p:cTn id="13" presetID="37" presetClass="entr" presetSubtype="0"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1000"/>
                                        <p:tgtEl>
                                          <p:spTgt spid="118"/>
                                        </p:tgtEl>
                                      </p:cBhvr>
                                    </p:animEffect>
                                    <p:anim calcmode="lin" valueType="num">
                                      <p:cBhvr>
                                        <p:cTn id="16" dur="1000" fill="hold"/>
                                        <p:tgtEl>
                                          <p:spTgt spid="118"/>
                                        </p:tgtEl>
                                        <p:attrNameLst>
                                          <p:attrName>ppt_x</p:attrName>
                                        </p:attrNameLst>
                                      </p:cBhvr>
                                      <p:tavLst>
                                        <p:tav tm="0">
                                          <p:val>
                                            <p:strVal val="#ppt_x"/>
                                          </p:val>
                                        </p:tav>
                                        <p:tav tm="100000">
                                          <p:val>
                                            <p:strVal val="#ppt_x"/>
                                          </p:val>
                                        </p:tav>
                                      </p:tavLst>
                                    </p:anim>
                                    <p:anim calcmode="lin" valueType="num">
                                      <p:cBhvr>
                                        <p:cTn id="17" dur="900" decel="100000" fill="hold"/>
                                        <p:tgtEl>
                                          <p:spTgt spid="1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900" decel="100000" fill="hold"/>
                                        <p:tgtEl>
                                          <p:spTgt spid="4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900" decel="100000" fill="hold"/>
                                        <p:tgtEl>
                                          <p:spTgt spid="4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75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900" decel="100000" fill="hold"/>
                                        <p:tgtEl>
                                          <p:spTgt spid="5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100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900" decel="100000" fill="hold"/>
                                        <p:tgtEl>
                                          <p:spTgt spid="5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1250"/>
                                  </p:stCondLst>
                                  <p:childTnLst>
                                    <p:set>
                                      <p:cBhvr>
                                        <p:cTn id="44" dur="1" fill="hold">
                                          <p:stCondLst>
                                            <p:cond delay="0"/>
                                          </p:stCondLst>
                                        </p:cTn>
                                        <p:tgtEl>
                                          <p:spTgt spid="113"/>
                                        </p:tgtEl>
                                        <p:attrNameLst>
                                          <p:attrName>style.visibility</p:attrName>
                                        </p:attrNameLst>
                                      </p:cBhvr>
                                      <p:to>
                                        <p:strVal val="visible"/>
                                      </p:to>
                                    </p:set>
                                    <p:animEffect transition="in" filter="fade">
                                      <p:cBhvr>
                                        <p:cTn id="45" dur="1000"/>
                                        <p:tgtEl>
                                          <p:spTgt spid="113"/>
                                        </p:tgtEl>
                                      </p:cBhvr>
                                    </p:animEffect>
                                    <p:anim calcmode="lin" valueType="num">
                                      <p:cBhvr>
                                        <p:cTn id="46" dur="1000" fill="hold"/>
                                        <p:tgtEl>
                                          <p:spTgt spid="113"/>
                                        </p:tgtEl>
                                        <p:attrNameLst>
                                          <p:attrName>ppt_x</p:attrName>
                                        </p:attrNameLst>
                                      </p:cBhvr>
                                      <p:tavLst>
                                        <p:tav tm="0">
                                          <p:val>
                                            <p:strVal val="#ppt_x"/>
                                          </p:val>
                                        </p:tav>
                                        <p:tav tm="100000">
                                          <p:val>
                                            <p:strVal val="#ppt_x"/>
                                          </p:val>
                                        </p:tav>
                                      </p:tavLst>
                                    </p:anim>
                                    <p:anim calcmode="lin" valueType="num">
                                      <p:cBhvr>
                                        <p:cTn id="47" dur="900" decel="100000" fill="hold"/>
                                        <p:tgtEl>
                                          <p:spTgt spid="11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500"/>
                                        <p:tgtEl>
                                          <p:spTgt spid="109"/>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childTnLst>
                                </p:cTn>
                              </p:par>
                              <p:par>
                                <p:cTn id="65" presetID="10" presetClass="entr" presetSubtype="0" fill="hold" grpId="0" nodeType="withEffect">
                                  <p:stCondLst>
                                    <p:cond delay="125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down)">
                                      <p:cBhvr>
                                        <p:cTn id="74" dur="500"/>
                                        <p:tgtEl>
                                          <p:spTgt spid="6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down)">
                                      <p:cBhvr>
                                        <p:cTn id="77" dur="500"/>
                                        <p:tgtEl>
                                          <p:spTgt spid="63"/>
                                        </p:tgtEl>
                                      </p:cBhvr>
                                    </p:animEffect>
                                  </p:childTnLst>
                                </p:cTn>
                              </p:par>
                            </p:childTnLst>
                          </p:cTn>
                        </p:par>
                        <p:par>
                          <p:cTn id="78" fill="hold">
                            <p:stCondLst>
                              <p:cond delay="2500"/>
                            </p:stCondLst>
                            <p:childTnLst>
                              <p:par>
                                <p:cTn id="79" presetID="22" presetClass="entr" presetSubtype="1"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up)">
                                      <p:cBhvr>
                                        <p:cTn id="81" dur="500"/>
                                        <p:tgtEl>
                                          <p:spTgt spid="65"/>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wipe(up)">
                                      <p:cBhvr>
                                        <p:cTn id="87" dur="500"/>
                                        <p:tgtEl>
                                          <p:spTgt spid="107"/>
                                        </p:tgtEl>
                                      </p:cBhvr>
                                    </p:animEffect>
                                  </p:childTnLst>
                                </p:cTn>
                              </p:par>
                            </p:childTnLst>
                          </p:cTn>
                        </p:par>
                        <p:par>
                          <p:cTn id="88" fill="hold">
                            <p:stCondLst>
                              <p:cond delay="3000"/>
                            </p:stCondLst>
                            <p:childTnLst>
                              <p:par>
                                <p:cTn id="89" presetID="18" presetClass="entr" presetSubtype="3"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strips(upRight)">
                                      <p:cBhvr>
                                        <p:cTn id="91" dur="500"/>
                                        <p:tgtEl>
                                          <p:spTgt spid="58"/>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strips(upRight)">
                                      <p:cBhvr>
                                        <p:cTn id="94" dur="500"/>
                                        <p:tgtEl>
                                          <p:spTgt spid="60"/>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strips(upRight)">
                                      <p:cBhvr>
                                        <p:cTn id="97" dur="500"/>
                                        <p:tgtEl>
                                          <p:spTgt spid="62"/>
                                        </p:tgtEl>
                                      </p:cBhvr>
                                    </p:animEffect>
                                  </p:childTnLst>
                                </p:cTn>
                              </p:par>
                            </p:childTnLst>
                          </p:cTn>
                        </p:par>
                        <p:par>
                          <p:cTn id="98" fill="hold">
                            <p:stCondLst>
                              <p:cond delay="3500"/>
                            </p:stCondLst>
                            <p:childTnLst>
                              <p:par>
                                <p:cTn id="99" presetID="18" presetClass="entr" presetSubtype="9" fill="hold" grpId="0" nodeType="after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strips(upLeft)">
                                      <p:cBhvr>
                                        <p:cTn id="101" dur="500"/>
                                        <p:tgtEl>
                                          <p:spTgt spid="64"/>
                                        </p:tgtEl>
                                      </p:cBhvr>
                                    </p:animEffect>
                                  </p:childTnLst>
                                </p:cTn>
                              </p:par>
                              <p:par>
                                <p:cTn id="102" presetID="18" presetClass="entr" presetSubtype="9"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strips(upLeft)">
                                      <p:cBhvr>
                                        <p:cTn id="104" dur="500"/>
                                        <p:tgtEl>
                                          <p:spTgt spid="66"/>
                                        </p:tgtEl>
                                      </p:cBhvr>
                                    </p:animEffect>
                                  </p:childTnLst>
                                </p:cTn>
                              </p:par>
                              <p:par>
                                <p:cTn id="105" presetID="18" presetClass="entr" presetSubtype="9"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strips(upLeft)">
                                      <p:cBhvr>
                                        <p:cTn id="10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8" grpId="0"/>
      <p:bldP spid="59" grpId="0" animBg="1"/>
      <p:bldP spid="60" grpId="0"/>
      <p:bldP spid="61" grpId="0" animBg="1"/>
      <p:bldP spid="62" grpId="0"/>
      <p:bldP spid="63" grpId="0" animBg="1"/>
      <p:bldP spid="64" grpId="0"/>
      <p:bldP spid="65" grpId="0" animBg="1"/>
      <p:bldP spid="66" grpId="0"/>
      <p:bldP spid="67" grpId="0" animBg="1"/>
      <p:bldP spid="68" grpId="0"/>
      <p:bldP spid="107" grpId="0" animBg="1"/>
      <p:bldP spid="108" grpId="0"/>
      <p:bldP spid="109" grpId="0"/>
      <p:bldP spid="110" grpId="0"/>
      <p:bldP spid="111" grpId="0"/>
      <p:bldP spid="117" grpId="0"/>
      <p:bldP spid="1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233370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22" name="椭圆 21"/>
          <p:cNvSpPr/>
          <p:nvPr/>
        </p:nvSpPr>
        <p:spPr bwMode="auto">
          <a:xfrm>
            <a:off x="5230916" y="1131590"/>
            <a:ext cx="1088567" cy="1086932"/>
          </a:xfrm>
          <a:prstGeom prst="ellipse">
            <a:avLst/>
          </a:prstGeom>
          <a:solidFill>
            <a:schemeClr val="bg1"/>
          </a:solidFill>
          <a:ln w="127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7" name="文本框 12"/>
          <p:cNvSpPr/>
          <p:nvPr/>
        </p:nvSpPr>
        <p:spPr bwMode="auto">
          <a:xfrm>
            <a:off x="3553641" y="1818471"/>
            <a:ext cx="1954464" cy="1957048"/>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AC0000"/>
          </a:solidFill>
          <a:ln>
            <a:noFill/>
          </a:ln>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500"/>
                                        <p:tgtEl>
                                          <p:spTgt spid="3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email"/>
          <a:stretch>
            <a:fillRect/>
          </a:stretch>
        </p:blipFill>
        <p:spPr>
          <a:xfrm>
            <a:off x="2048729" y="857445"/>
            <a:ext cx="1788822" cy="1758462"/>
          </a:xfrm>
          <a:prstGeom prst="rect">
            <a:avLst/>
          </a:prstGeom>
        </p:spPr>
      </p:pic>
      <p:pic>
        <p:nvPicPr>
          <p:cNvPr id="6" name="图片 5"/>
          <p:cNvPicPr>
            <a:picLocks noChangeAspect="1"/>
          </p:cNvPicPr>
          <p:nvPr/>
        </p:nvPicPr>
        <p:blipFill>
          <a:blip r:embed="rId5" cstate="email"/>
          <a:stretch>
            <a:fillRect/>
          </a:stretch>
        </p:blipFill>
        <p:spPr>
          <a:xfrm>
            <a:off x="7377859" y="562321"/>
            <a:ext cx="1851888" cy="3412672"/>
          </a:xfrm>
          <a:prstGeom prst="rect">
            <a:avLst/>
          </a:prstGeom>
        </p:spPr>
      </p:pic>
      <p:pic>
        <p:nvPicPr>
          <p:cNvPr id="7" name="图片 6"/>
          <p:cNvPicPr>
            <a:picLocks noChangeAspect="1"/>
          </p:cNvPicPr>
          <p:nvPr/>
        </p:nvPicPr>
        <p:blipFill>
          <a:blip r:embed="rId6" cstate="email"/>
          <a:stretch>
            <a:fillRect/>
          </a:stretch>
        </p:blipFill>
        <p:spPr>
          <a:xfrm>
            <a:off x="-24713" y="3819914"/>
            <a:ext cx="9168713" cy="1323586"/>
          </a:xfrm>
          <a:prstGeom prst="rect">
            <a:avLst/>
          </a:prstGeom>
        </p:spPr>
      </p:pic>
      <p:sp>
        <p:nvSpPr>
          <p:cNvPr id="9" name="文本框 8"/>
          <p:cNvSpPr txBox="1"/>
          <p:nvPr/>
        </p:nvSpPr>
        <p:spPr>
          <a:xfrm>
            <a:off x="811788" y="2777099"/>
            <a:ext cx="4514762"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76846" y="3399902"/>
            <a:ext cx="2753360" cy="3371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rPr>
              <a:t>汇报人：</a:t>
            </a:r>
            <a:r>
              <a:rPr kumimoji="0" lang="en-US" altLang="zh-CN" sz="16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rPr>
              <a:t>xiazaii           </a:t>
            </a:r>
            <a:r>
              <a:rPr kumimoji="0" lang="zh-CN" altLang="en-US" sz="1600" b="0" i="0" u="none" strike="noStrike" kern="1200" cap="none" spc="0" normalizeH="0" baseline="0" noProof="0">
                <a:ln>
                  <a:noFill/>
                </a:ln>
                <a:solidFill>
                  <a:prstClr val="white"/>
                </a:solidFill>
                <a:effectLst/>
                <a:uLnTx/>
                <a:uFillTx/>
                <a:latin typeface="等线" panose="02010600030101010101" pitchFamily="2" charset="-122"/>
                <a:ea typeface="微软雅黑" panose="020B0503020204020204" pitchFamily="34" charset="-122"/>
                <a:cs typeface="+mn-cs"/>
              </a:rPr>
              <a:t>导师：</a:t>
            </a:r>
            <a:endParaRPr kumimoji="0" lang="zh-CN" altLang="en-US" sz="1600" b="0" i="0" u="none" strike="noStrike" kern="1200" cap="none" spc="0" normalizeH="0" baseline="0" noProof="0" dirty="0">
              <a:ln>
                <a:noFill/>
              </a:ln>
              <a:solidFill>
                <a:prstClr val="white"/>
              </a:solidFill>
              <a:effectLst/>
              <a:uLnTx/>
              <a:uFillTx/>
              <a:latin typeface="等线" panose="02010600030101010101" pitchFamily="2"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1000"/>
                                        <p:tgtEl>
                                          <p:spTgt spid="9"/>
                                        </p:tgtEl>
                                      </p:cBhvr>
                                    </p:animEffect>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713" y="0"/>
            <a:ext cx="9168713" cy="5143500"/>
            <a:chOff x="-24713" y="0"/>
            <a:chExt cx="9168713" cy="5143500"/>
          </a:xfrm>
        </p:grpSpPr>
        <p:grpSp>
          <p:nvGrpSpPr>
            <p:cNvPr id="34" name="组合 33"/>
            <p:cNvGrpSpPr/>
            <p:nvPr/>
          </p:nvGrpSpPr>
          <p:grpSpPr>
            <a:xfrm>
              <a:off x="-24713" y="0"/>
              <a:ext cx="9168713" cy="5143500"/>
              <a:chOff x="-24713" y="0"/>
              <a:chExt cx="9168713" cy="5143500"/>
            </a:xfrm>
          </p:grpSpPr>
          <p:pic>
            <p:nvPicPr>
              <p:cNvPr id="35" name="图片 34"/>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36" name="图片 35"/>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37" name="图片 36"/>
            <p:cNvPicPr>
              <a:picLocks noChangeAspect="1"/>
            </p:cNvPicPr>
            <p:nvPr/>
          </p:nvPicPr>
          <p:blipFill>
            <a:blip r:embed="rId5" cstate="email"/>
            <a:stretch>
              <a:fillRect/>
            </a:stretch>
          </p:blipFill>
          <p:spPr>
            <a:xfrm>
              <a:off x="313676" y="164170"/>
              <a:ext cx="1080995" cy="1062649"/>
            </a:xfrm>
            <a:prstGeom prst="rect">
              <a:avLst/>
            </a:prstGeom>
          </p:spPr>
        </p:pic>
      </p:grpSp>
      <p:grpSp>
        <p:nvGrpSpPr>
          <p:cNvPr id="14" name="组合 13"/>
          <p:cNvGrpSpPr/>
          <p:nvPr/>
        </p:nvGrpSpPr>
        <p:grpSpPr>
          <a:xfrm>
            <a:off x="2334681" y="758752"/>
            <a:ext cx="5184576" cy="707886"/>
            <a:chOff x="2987824" y="1300427"/>
            <a:chExt cx="5184576" cy="707886"/>
          </a:xfrm>
        </p:grpSpPr>
        <p:sp>
          <p:nvSpPr>
            <p:cNvPr id="15" name="TextBox 108"/>
            <p:cNvSpPr txBox="1"/>
            <p:nvPr/>
          </p:nvSpPr>
          <p:spPr>
            <a:xfrm>
              <a:off x="3625304" y="1407864"/>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16" name="组合 15"/>
            <p:cNvGrpSpPr/>
            <p:nvPr/>
          </p:nvGrpSpPr>
          <p:grpSpPr>
            <a:xfrm>
              <a:off x="2987824" y="1300427"/>
              <a:ext cx="864096" cy="707886"/>
              <a:chOff x="2165941" y="1632858"/>
              <a:chExt cx="864096" cy="707886"/>
            </a:xfrm>
          </p:grpSpPr>
          <p:sp>
            <p:nvSpPr>
              <p:cNvPr id="17" name="五边形 16"/>
              <p:cNvSpPr/>
              <p:nvPr/>
            </p:nvSpPr>
            <p:spPr>
              <a:xfrm>
                <a:off x="2165941" y="1740295"/>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TextBox 114"/>
              <p:cNvSpPr txBox="1"/>
              <p:nvPr/>
            </p:nvSpPr>
            <p:spPr>
              <a:xfrm>
                <a:off x="2216421" y="1632858"/>
                <a:ext cx="5261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1</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19" name="组合 18"/>
          <p:cNvGrpSpPr/>
          <p:nvPr/>
        </p:nvGrpSpPr>
        <p:grpSpPr>
          <a:xfrm>
            <a:off x="2334681" y="1504232"/>
            <a:ext cx="5184576" cy="707886"/>
            <a:chOff x="2987824" y="2045907"/>
            <a:chExt cx="5184576" cy="707886"/>
          </a:xfrm>
        </p:grpSpPr>
        <p:sp>
          <p:nvSpPr>
            <p:cNvPr id="20" name="TextBox 109"/>
            <p:cNvSpPr txBox="1"/>
            <p:nvPr/>
          </p:nvSpPr>
          <p:spPr>
            <a:xfrm>
              <a:off x="3625304" y="2147553"/>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21" name="组合 20"/>
            <p:cNvGrpSpPr/>
            <p:nvPr/>
          </p:nvGrpSpPr>
          <p:grpSpPr>
            <a:xfrm>
              <a:off x="2987824" y="2045907"/>
              <a:ext cx="864096" cy="707886"/>
              <a:chOff x="2165941" y="2378338"/>
              <a:chExt cx="864096" cy="707886"/>
            </a:xfrm>
          </p:grpSpPr>
          <p:sp>
            <p:nvSpPr>
              <p:cNvPr id="22" name="五边形 21"/>
              <p:cNvSpPr/>
              <p:nvPr/>
            </p:nvSpPr>
            <p:spPr>
              <a:xfrm>
                <a:off x="2165941" y="2479984"/>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TextBox 117"/>
              <p:cNvSpPr txBox="1"/>
              <p:nvPr/>
            </p:nvSpPr>
            <p:spPr>
              <a:xfrm>
                <a:off x="2216421" y="2378338"/>
                <a:ext cx="5261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2</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24" name="组合 23"/>
          <p:cNvGrpSpPr/>
          <p:nvPr/>
        </p:nvGrpSpPr>
        <p:grpSpPr>
          <a:xfrm>
            <a:off x="2334681" y="2242065"/>
            <a:ext cx="5184576" cy="707886"/>
            <a:chOff x="2987824" y="2783740"/>
            <a:chExt cx="5184576" cy="707886"/>
          </a:xfrm>
        </p:grpSpPr>
        <p:sp>
          <p:nvSpPr>
            <p:cNvPr id="25" name="TextBox 110"/>
            <p:cNvSpPr txBox="1"/>
            <p:nvPr/>
          </p:nvSpPr>
          <p:spPr>
            <a:xfrm>
              <a:off x="3625304" y="2887242"/>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26" name="组合 25"/>
            <p:cNvGrpSpPr/>
            <p:nvPr/>
          </p:nvGrpSpPr>
          <p:grpSpPr>
            <a:xfrm>
              <a:off x="2987824" y="2783740"/>
              <a:ext cx="864096" cy="707886"/>
              <a:chOff x="2165941" y="3116171"/>
              <a:chExt cx="864096" cy="707886"/>
            </a:xfrm>
          </p:grpSpPr>
          <p:sp>
            <p:nvSpPr>
              <p:cNvPr id="27" name="五边形 26"/>
              <p:cNvSpPr/>
              <p:nvPr/>
            </p:nvSpPr>
            <p:spPr>
              <a:xfrm>
                <a:off x="2165941" y="3219673"/>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TextBox 120"/>
              <p:cNvSpPr txBox="1"/>
              <p:nvPr/>
            </p:nvSpPr>
            <p:spPr>
              <a:xfrm>
                <a:off x="2216421" y="3116171"/>
                <a:ext cx="5261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3</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grpSp>
        <p:nvGrpSpPr>
          <p:cNvPr id="29" name="组合 28"/>
          <p:cNvGrpSpPr/>
          <p:nvPr/>
        </p:nvGrpSpPr>
        <p:grpSpPr>
          <a:xfrm>
            <a:off x="2334681" y="2962145"/>
            <a:ext cx="5184576" cy="707886"/>
            <a:chOff x="2987824" y="3503820"/>
            <a:chExt cx="5184576" cy="707886"/>
          </a:xfrm>
        </p:grpSpPr>
        <p:sp>
          <p:nvSpPr>
            <p:cNvPr id="30" name="TextBox 111"/>
            <p:cNvSpPr txBox="1"/>
            <p:nvPr/>
          </p:nvSpPr>
          <p:spPr>
            <a:xfrm>
              <a:off x="3625304" y="3626931"/>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31" name="组合 30"/>
            <p:cNvGrpSpPr/>
            <p:nvPr/>
          </p:nvGrpSpPr>
          <p:grpSpPr>
            <a:xfrm>
              <a:off x="2987824" y="3503820"/>
              <a:ext cx="864096" cy="707886"/>
              <a:chOff x="2165941" y="3836251"/>
              <a:chExt cx="864096" cy="707886"/>
            </a:xfrm>
          </p:grpSpPr>
          <p:sp>
            <p:nvSpPr>
              <p:cNvPr id="32" name="五边形 31"/>
              <p:cNvSpPr/>
              <p:nvPr/>
            </p:nvSpPr>
            <p:spPr>
              <a:xfrm>
                <a:off x="2165941" y="3959362"/>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TextBox 129"/>
              <p:cNvSpPr txBox="1"/>
              <p:nvPr/>
            </p:nvSpPr>
            <p:spPr>
              <a:xfrm>
                <a:off x="2216421" y="3836251"/>
                <a:ext cx="5261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rPr>
                  <a:t>4</a:t>
                </a:r>
                <a:endParaRPr kumimoji="0" lang="zh-CN" altLang="en-US" sz="4000" b="1" i="0" u="none" strike="noStrike" kern="1200" cap="none" spc="0" normalizeH="0" baseline="0" noProof="0" dirty="0">
                  <a:ln>
                    <a:noFill/>
                  </a:ln>
                  <a:solidFill>
                    <a:prstClr val="white"/>
                  </a:solidFill>
                  <a:effectLst/>
                  <a:uLnTx/>
                  <a:uFillTx/>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713" y="0"/>
            <a:ext cx="9168713" cy="5143500"/>
            <a:chOff x="-24713" y="0"/>
            <a:chExt cx="9168713" cy="5143500"/>
          </a:xfrm>
        </p:grpSpPr>
        <p:pic>
          <p:nvPicPr>
            <p:cNvPr id="13" name="图片 12"/>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0"/>
            </a:xfrm>
            <a:prstGeom prst="rect">
              <a:avLst/>
            </a:prstGeom>
          </p:spPr>
        </p:pic>
        <p:pic>
          <p:nvPicPr>
            <p:cNvPr id="14" name="图片 13"/>
            <p:cNvPicPr>
              <a:picLocks noChangeAspect="1"/>
            </p:cNvPicPr>
            <p:nvPr/>
          </p:nvPicPr>
          <p:blipFill>
            <a:blip r:embed="rId4" cstate="email"/>
            <a:stretch>
              <a:fillRect/>
            </a:stretch>
          </p:blipFill>
          <p:spPr>
            <a:xfrm>
              <a:off x="-24713" y="3819914"/>
              <a:ext cx="9168713" cy="1323586"/>
            </a:xfrm>
            <a:prstGeom prst="rect">
              <a:avLst/>
            </a:prstGeom>
          </p:spPr>
        </p:pic>
      </p:grpSp>
      <p:pic>
        <p:nvPicPr>
          <p:cNvPr id="15" name="图片 14"/>
          <p:cNvPicPr>
            <a:picLocks noChangeAspect="1"/>
          </p:cNvPicPr>
          <p:nvPr/>
        </p:nvPicPr>
        <p:blipFill>
          <a:blip r:embed="rId5" cstate="email"/>
          <a:stretch>
            <a:fillRect/>
          </a:stretch>
        </p:blipFill>
        <p:spPr>
          <a:xfrm>
            <a:off x="313676" y="164170"/>
            <a:ext cx="1080995" cy="1062649"/>
          </a:xfrm>
          <a:prstGeom prst="rect">
            <a:avLst/>
          </a:prstGeom>
        </p:spPr>
      </p:pic>
      <p:sp>
        <p:nvSpPr>
          <p:cNvPr id="34" name="Freeform 16"/>
          <p:cNvSpPr/>
          <p:nvPr/>
        </p:nvSpPr>
        <p:spPr bwMode="auto">
          <a:xfrm>
            <a:off x="2562713" y="2300109"/>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FFC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5" name="Freeform 17"/>
          <p:cNvSpPr/>
          <p:nvPr/>
        </p:nvSpPr>
        <p:spPr bwMode="auto">
          <a:xfrm>
            <a:off x="2627273" y="1770685"/>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6" name="Freeform 28"/>
          <p:cNvSpPr>
            <a:spLocks noEditPoints="1"/>
          </p:cNvSpPr>
          <p:nvPr/>
        </p:nvSpPr>
        <p:spPr bwMode="auto">
          <a:xfrm>
            <a:off x="1771013" y="1770685"/>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solidFill>
            <a:srgbClr val="FFC000"/>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bg1"/>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3622139" y="1517934"/>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第一部分</a:t>
            </a:r>
          </a:p>
        </p:txBody>
      </p:sp>
      <p:sp>
        <p:nvSpPr>
          <p:cNvPr id="37" name="文本框 36"/>
          <p:cNvSpPr txBox="1"/>
          <p:nvPr/>
        </p:nvSpPr>
        <p:spPr>
          <a:xfrm>
            <a:off x="2894264" y="2449629"/>
            <a:ext cx="387798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p:tgtEl>
                                          <p:spTgt spid="37"/>
                                        </p:tgtEl>
                                        <p:attrNameLst>
                                          <p:attrName>ppt_y</p:attrName>
                                        </p:attrNameLst>
                                      </p:cBhvr>
                                      <p:tavLst>
                                        <p:tav tm="0">
                                          <p:val>
                                            <p:strVal val="#ppt_y-#ppt_h*1.125000"/>
                                          </p:val>
                                        </p:tav>
                                        <p:tav tm="100000">
                                          <p:val>
                                            <p:strVal val="#ppt_y"/>
                                          </p:val>
                                        </p:tav>
                                      </p:tavLst>
                                    </p:anim>
                                    <p:animEffect transition="in" filter="wipe(down)">
                                      <p:cBhvr>
                                        <p:cTn id="24" dur="500"/>
                                        <p:tgtEl>
                                          <p:spTgt spid="3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250" fill="hold"/>
                                        <p:tgtEl>
                                          <p:spTgt spid="15"/>
                                        </p:tgtEl>
                                        <p:attrNameLst>
                                          <p:attrName>ppt_w</p:attrName>
                                        </p:attrNameLst>
                                      </p:cBhvr>
                                      <p:tavLst>
                                        <p:tav tm="0">
                                          <p:val>
                                            <p:fltVal val="0"/>
                                          </p:val>
                                        </p:tav>
                                        <p:tav tm="100000">
                                          <p:val>
                                            <p:strVal val="#ppt_w"/>
                                          </p:val>
                                        </p:tav>
                                      </p:tavLst>
                                    </p:anim>
                                    <p:anim calcmode="lin" valueType="num">
                                      <p:cBhvr>
                                        <p:cTn id="29" dur="1250" fill="hold"/>
                                        <p:tgtEl>
                                          <p:spTgt spid="15"/>
                                        </p:tgtEl>
                                        <p:attrNameLst>
                                          <p:attrName>ppt_h</p:attrName>
                                        </p:attrNameLst>
                                      </p:cBhvr>
                                      <p:tavLst>
                                        <p:tav tm="0">
                                          <p:val>
                                            <p:fltVal val="0"/>
                                          </p:val>
                                        </p:tav>
                                        <p:tav tm="100000">
                                          <p:val>
                                            <p:strVal val="#ppt_h"/>
                                          </p:val>
                                        </p:tav>
                                      </p:tavLst>
                                    </p:anim>
                                    <p:animEffect transition="in" filter="fade">
                                      <p:cBhvr>
                                        <p:cTn id="3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3" y="139511"/>
            <a:ext cx="246703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37" name="TextBox 36"/>
          <p:cNvSpPr txBox="1"/>
          <p:nvPr/>
        </p:nvSpPr>
        <p:spPr>
          <a:xfrm>
            <a:off x="2461048" y="1025896"/>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73" name="椭圆 72"/>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77" name="椭圆 76"/>
            <p:cNvSpPr/>
            <p:nvPr/>
          </p:nvSpPr>
          <p:spPr>
            <a:xfrm>
              <a:off x="1331640" y="2365633"/>
              <a:ext cx="1048470" cy="104847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81" name="椭圆 80"/>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
                                        </p:tgtEl>
                                      </p:cBhvr>
                                    </p:animEffect>
                                  </p:childTnLst>
                                </p:cTn>
                              </p:par>
                            </p:childTnLst>
                          </p:cTn>
                        </p:par>
                        <p:par>
                          <p:cTn id="12" fill="hold">
                            <p:stCondLst>
                              <p:cond delay="500"/>
                            </p:stCondLst>
                            <p:childTnLst>
                              <p:par>
                                <p:cTn id="13" presetID="21"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500"/>
                                        <p:tgtEl>
                                          <p:spTgt spid="3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heel(1)">
                                      <p:cBhvr>
                                        <p:cTn id="23" dur="500"/>
                                        <p:tgtEl>
                                          <p:spTgt spid="7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heel(1)">
                                      <p:cBhvr>
                                        <p:cTn id="31" dur="500"/>
                                        <p:tgtEl>
                                          <p:spTgt spid="7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1"/>
            <a:ext cx="27024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cxnSp>
        <p:nvCxnSpPr>
          <p:cNvPr id="30" name="直接连接符 29"/>
          <p:cNvCxnSpPr/>
          <p:nvPr/>
        </p:nvCxnSpPr>
        <p:spPr>
          <a:xfrm>
            <a:off x="0" y="4275428"/>
            <a:ext cx="9144000" cy="0"/>
          </a:xfrm>
          <a:prstGeom prst="line">
            <a:avLst/>
          </a:prstGeom>
          <a:ln>
            <a:solidFill>
              <a:srgbClr val="AC000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8" y="4136658"/>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1327022" y="1203598"/>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圆角矩形 33"/>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第一季度</a:t>
              </a:r>
            </a:p>
          </p:txBody>
        </p:sp>
        <p:sp>
          <p:nvSpPr>
            <p:cNvPr id="36" name="文本框 16"/>
            <p:cNvSpPr txBox="1"/>
            <p:nvPr/>
          </p:nvSpPr>
          <p:spPr>
            <a:xfrm>
              <a:off x="1368152" y="1253361"/>
              <a:ext cx="683569" cy="4803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38" name="椭圆 37"/>
          <p:cNvSpPr/>
          <p:nvPr/>
        </p:nvSpPr>
        <p:spPr>
          <a:xfrm>
            <a:off x="3655339" y="4136658"/>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3085575" y="1203598"/>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圆角矩形 40"/>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第二季度</a:t>
              </a:r>
            </a:p>
          </p:txBody>
        </p:sp>
        <p:sp>
          <p:nvSpPr>
            <p:cNvPr id="43" name="文本框 24"/>
            <p:cNvSpPr txBox="1"/>
            <p:nvPr/>
          </p:nvSpPr>
          <p:spPr>
            <a:xfrm>
              <a:off x="1368152" y="1253361"/>
              <a:ext cx="683569" cy="4803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45" name="椭圆 44"/>
          <p:cNvSpPr/>
          <p:nvPr/>
        </p:nvSpPr>
        <p:spPr>
          <a:xfrm>
            <a:off x="5413893" y="4136658"/>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6" name="组合 45"/>
          <p:cNvGrpSpPr/>
          <p:nvPr/>
        </p:nvGrpSpPr>
        <p:grpSpPr>
          <a:xfrm>
            <a:off x="4844129" y="1203598"/>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47"/>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第三季度</a:t>
              </a:r>
            </a:p>
          </p:txBody>
        </p:sp>
        <p:sp>
          <p:nvSpPr>
            <p:cNvPr id="50" name="文本框 31"/>
            <p:cNvSpPr txBox="1"/>
            <p:nvPr/>
          </p:nvSpPr>
          <p:spPr>
            <a:xfrm>
              <a:off x="1368152" y="1253361"/>
              <a:ext cx="683569" cy="4803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52" name="椭圆 51"/>
          <p:cNvSpPr/>
          <p:nvPr/>
        </p:nvSpPr>
        <p:spPr>
          <a:xfrm>
            <a:off x="7172448" y="4136658"/>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3" name="组合 52"/>
          <p:cNvGrpSpPr/>
          <p:nvPr/>
        </p:nvGrpSpPr>
        <p:grpSpPr>
          <a:xfrm>
            <a:off x="6602682" y="1203598"/>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54"/>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第四季度</a:t>
              </a:r>
            </a:p>
          </p:txBody>
        </p:sp>
        <p:sp>
          <p:nvSpPr>
            <p:cNvPr id="57" name="文本框 38"/>
            <p:cNvSpPr txBox="1"/>
            <p:nvPr/>
          </p:nvSpPr>
          <p:spPr>
            <a:xfrm>
              <a:off x="1368152" y="1253361"/>
              <a:ext cx="683569" cy="4803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60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anim calcmode="lin" valueType="num">
                                      <p:cBhvr>
                                        <p:cTn id="50" dur="500" fill="hold"/>
                                        <p:tgtEl>
                                          <p:spTgt spid="52"/>
                                        </p:tgtEl>
                                        <p:attrNameLst>
                                          <p:attrName>ppt_x</p:attrName>
                                        </p:attrNameLst>
                                      </p:cBhvr>
                                      <p:tavLst>
                                        <p:tav tm="0">
                                          <p:val>
                                            <p:strVal val="#ppt_x"/>
                                          </p:val>
                                        </p:tav>
                                        <p:tav tm="100000">
                                          <p:val>
                                            <p:strVal val="#ppt_x"/>
                                          </p:val>
                                        </p:tav>
                                      </p:tavLst>
                                    </p:anim>
                                    <p:anim calcmode="lin" valueType="num">
                                      <p:cBhvr>
                                        <p:cTn id="51" dur="500" fill="hold"/>
                                        <p:tgtEl>
                                          <p:spTgt spid="5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anim calcmode="lin" valueType="num">
                                      <p:cBhvr>
                                        <p:cTn id="55" dur="500" fill="hold"/>
                                        <p:tgtEl>
                                          <p:spTgt spid="53"/>
                                        </p:tgtEl>
                                        <p:attrNameLst>
                                          <p:attrName>ppt_x</p:attrName>
                                        </p:attrNameLst>
                                      </p:cBhvr>
                                      <p:tavLst>
                                        <p:tav tm="0">
                                          <p:val>
                                            <p:strVal val="#ppt_x"/>
                                          </p:val>
                                        </p:tav>
                                        <p:tav tm="100000">
                                          <p:val>
                                            <p:strVal val="#ppt_x"/>
                                          </p:val>
                                        </p:tav>
                                      </p:tavLst>
                                    </p:anim>
                                    <p:anim calcmode="lin" valueType="num">
                                      <p:cBhvr>
                                        <p:cTn id="5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8" grpId="0" animBg="1"/>
      <p:bldP spid="45"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14" name="椭圆 13"/>
          <p:cNvSpPr/>
          <p:nvPr/>
        </p:nvSpPr>
        <p:spPr>
          <a:xfrm>
            <a:off x="2657587" y="3549105"/>
            <a:ext cx="1400312" cy="1398909"/>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75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5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750"/>
                                        <p:tgtEl>
                                          <p:spTgt spid="1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750"/>
                                        <p:tgtEl>
                                          <p:spTgt spid="2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750"/>
                                        <p:tgtEl>
                                          <p:spTgt spid="2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750"/>
                                        <p:tgtEl>
                                          <p:spTgt spid="19"/>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rPr>
              <a:t>75%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rPr>
              <a:t>50%</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rPr>
              <a:t>25%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等线" panose="02010600030101010101" pitchFamily="2" charset="-122"/>
              <a:cs typeface="+mn-cs"/>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单击此处添加说明文字单击此处添加说明文字单击此处添加说明文字单击此处添加说明文字单击此处单击此处添加说明文字。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75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90"/>
                                          </p:val>
                                        </p:tav>
                                        <p:tav tm="100000">
                                          <p:val>
                                            <p:fltVal val="0"/>
                                          </p:val>
                                        </p:tav>
                                      </p:tavLst>
                                    </p:anim>
                                    <p:animEffect transition="in" filter="fade">
                                      <p:cBhvr>
                                        <p:cTn id="22" dur="500"/>
                                        <p:tgtEl>
                                          <p:spTgt spid="31"/>
                                        </p:tgtEl>
                                      </p:cBhvr>
                                    </p:animEffect>
                                  </p:childTnLst>
                                </p:cTn>
                              </p:par>
                            </p:childTnLst>
                          </p:cTn>
                        </p:par>
                        <p:par>
                          <p:cTn id="23" fill="hold">
                            <p:stCondLst>
                              <p:cond delay="2000"/>
                            </p:stCondLst>
                            <p:childTnLst>
                              <p:par>
                                <p:cTn id="24" presetID="45" presetClass="entr" presetSubtype="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anim calcmode="lin" valueType="num">
                                      <p:cBhvr>
                                        <p:cTn id="27" dur="500" fill="hold"/>
                                        <p:tgtEl>
                                          <p:spTgt spid="63"/>
                                        </p:tgtEl>
                                        <p:attrNameLst>
                                          <p:attrName>ppt_w</p:attrName>
                                        </p:attrNameLst>
                                      </p:cBhvr>
                                      <p:tavLst>
                                        <p:tav tm="0" fmla="#ppt_w*sin(2.5*pi*$)">
                                          <p:val>
                                            <p:fltVal val="0"/>
                                          </p:val>
                                        </p:tav>
                                        <p:tav tm="100000">
                                          <p:val>
                                            <p:fltVal val="1"/>
                                          </p:val>
                                        </p:tav>
                                      </p:tavLst>
                                    </p:anim>
                                    <p:anim calcmode="lin" valueType="num">
                                      <p:cBhvr>
                                        <p:cTn id="28" dur="500" fill="hold"/>
                                        <p:tgtEl>
                                          <p:spTgt spid="63"/>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up)">
                                      <p:cBhvr>
                                        <p:cTn id="32" dur="500"/>
                                        <p:tgtEl>
                                          <p:spTgt spid="66"/>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 calcmode="lin" valueType="num">
                                      <p:cBhvr>
                                        <p:cTn id="38" dur="500" fill="hold"/>
                                        <p:tgtEl>
                                          <p:spTgt spid="62"/>
                                        </p:tgtEl>
                                        <p:attrNameLst>
                                          <p:attrName>style.rotation</p:attrName>
                                        </p:attrNameLst>
                                      </p:cBhvr>
                                      <p:tavLst>
                                        <p:tav tm="0">
                                          <p:val>
                                            <p:fltVal val="90"/>
                                          </p:val>
                                        </p:tav>
                                        <p:tav tm="100000">
                                          <p:val>
                                            <p:fltVal val="0"/>
                                          </p:val>
                                        </p:tav>
                                      </p:tavLst>
                                    </p:anim>
                                    <p:animEffect transition="in" filter="fade">
                                      <p:cBhvr>
                                        <p:cTn id="39" dur="500"/>
                                        <p:tgtEl>
                                          <p:spTgt spid="62"/>
                                        </p:tgtEl>
                                      </p:cBhvr>
                                    </p:animEffect>
                                  </p:childTnLst>
                                </p:cTn>
                              </p:par>
                            </p:childTnLst>
                          </p:cTn>
                        </p:par>
                        <p:par>
                          <p:cTn id="40" fill="hold">
                            <p:stCondLst>
                              <p:cond delay="3500"/>
                            </p:stCondLst>
                            <p:childTnLst>
                              <p:par>
                                <p:cTn id="41" presetID="45"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anim calcmode="lin" valueType="num">
                                      <p:cBhvr>
                                        <p:cTn id="44" dur="500" fill="hold"/>
                                        <p:tgtEl>
                                          <p:spTgt spid="64"/>
                                        </p:tgtEl>
                                        <p:attrNameLst>
                                          <p:attrName>ppt_w</p:attrName>
                                        </p:attrNameLst>
                                      </p:cBhvr>
                                      <p:tavLst>
                                        <p:tav tm="0" fmla="#ppt_w*sin(2.5*pi*$)">
                                          <p:val>
                                            <p:fltVal val="0"/>
                                          </p:val>
                                        </p:tav>
                                        <p:tav tm="100000">
                                          <p:val>
                                            <p:fltVal val="1"/>
                                          </p:val>
                                        </p:tav>
                                      </p:tavLst>
                                    </p:anim>
                                    <p:anim calcmode="lin" valueType="num">
                                      <p:cBhvr>
                                        <p:cTn id="45" dur="500" fill="hold"/>
                                        <p:tgtEl>
                                          <p:spTgt spid="64"/>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up)">
                                      <p:cBhvr>
                                        <p:cTn id="49" dur="500"/>
                                        <p:tgtEl>
                                          <p:spTgt spid="67"/>
                                        </p:tgtEl>
                                      </p:cBhvr>
                                    </p:animEffect>
                                  </p:childTnLst>
                                </p:cTn>
                              </p:par>
                            </p:childTnLst>
                          </p:cTn>
                        </p:par>
                        <p:par>
                          <p:cTn id="50" fill="hold">
                            <p:stCondLst>
                              <p:cond delay="4500"/>
                            </p:stCondLst>
                            <p:childTnLst>
                              <p:par>
                                <p:cTn id="51" presetID="31"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 calcmode="lin" valueType="num">
                                      <p:cBhvr>
                                        <p:cTn id="55" dur="500" fill="hold"/>
                                        <p:tgtEl>
                                          <p:spTgt spid="32"/>
                                        </p:tgtEl>
                                        <p:attrNameLst>
                                          <p:attrName>style.rotation</p:attrName>
                                        </p:attrNameLst>
                                      </p:cBhvr>
                                      <p:tavLst>
                                        <p:tav tm="0">
                                          <p:val>
                                            <p:fltVal val="90"/>
                                          </p:val>
                                        </p:tav>
                                        <p:tav tm="100000">
                                          <p:val>
                                            <p:fltVal val="0"/>
                                          </p:val>
                                        </p:tav>
                                      </p:tavLst>
                                    </p:anim>
                                    <p:animEffect transition="in" filter="fade">
                                      <p:cBhvr>
                                        <p:cTn id="56" dur="500"/>
                                        <p:tgtEl>
                                          <p:spTgt spid="32"/>
                                        </p:tgtEl>
                                      </p:cBhvr>
                                    </p:animEffect>
                                  </p:childTnLst>
                                </p:cTn>
                              </p:par>
                            </p:childTnLst>
                          </p:cTn>
                        </p:par>
                        <p:par>
                          <p:cTn id="57" fill="hold">
                            <p:stCondLst>
                              <p:cond delay="5000"/>
                            </p:stCondLst>
                            <p:childTnLst>
                              <p:par>
                                <p:cTn id="58" presetID="45"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ppt_w</p:attrName>
                                        </p:attrNameLst>
                                      </p:cBhvr>
                                      <p:tavLst>
                                        <p:tav tm="0" fmla="#ppt_w*sin(2.5*pi*$)">
                                          <p:val>
                                            <p:fltVal val="0"/>
                                          </p:val>
                                        </p:tav>
                                        <p:tav tm="100000">
                                          <p:val>
                                            <p:fltVal val="1"/>
                                          </p:val>
                                        </p:tav>
                                      </p:tavLst>
                                    </p:anim>
                                    <p:anim calcmode="lin" valueType="num">
                                      <p:cBhvr>
                                        <p:cTn id="62" dur="500" fill="hold"/>
                                        <p:tgtEl>
                                          <p:spTgt spid="65"/>
                                        </p:tgtEl>
                                        <p:attrNameLst>
                                          <p:attrName>ppt_h</p:attrName>
                                        </p:attrNameLst>
                                      </p:cBhvr>
                                      <p:tavLst>
                                        <p:tav tm="0">
                                          <p:val>
                                            <p:strVal val="#ppt_h"/>
                                          </p:val>
                                        </p:tav>
                                        <p:tav tm="100000">
                                          <p:val>
                                            <p:strVal val="#ppt_h"/>
                                          </p:val>
                                        </p:tav>
                                      </p:tavLst>
                                    </p:anim>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up)">
                                      <p:cBhvr>
                                        <p:cTn id="6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247835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27" name="AutoShape 10"/>
          <p:cNvSpPr>
            <a:spLocks noChangeArrowheads="1"/>
          </p:cNvSpPr>
          <p:nvPr/>
        </p:nvSpPr>
        <p:spPr bwMode="auto">
          <a:xfrm rot="16200000">
            <a:off x="3964199" y="-1357633"/>
            <a:ext cx="1258950" cy="8443817"/>
          </a:xfrm>
          <a:prstGeom prst="downArrow">
            <a:avLst>
              <a:gd name="adj1" fmla="val 49065"/>
              <a:gd name="adj2" fmla="val 44827"/>
            </a:avLst>
          </a:prstGeom>
          <a:solidFill>
            <a:srgbClr val="AC0000"/>
          </a:solidFill>
          <a:ln>
            <a:noFill/>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41"/>
          <p:cNvGrpSpPr/>
          <p:nvPr/>
        </p:nvGrpSpPr>
        <p:grpSpPr bwMode="auto">
          <a:xfrm>
            <a:off x="2589800" y="2134167"/>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3" name="Oval 8"/>
              <p:cNvSpPr>
                <a:spLocks noChangeArrowheads="1"/>
              </p:cNvSpPr>
              <p:nvPr/>
            </p:nvSpPr>
            <p:spPr bwMode="auto">
              <a:xfrm>
                <a:off x="1945" y="2493"/>
                <a:ext cx="1556" cy="1556"/>
              </a:xfrm>
              <a:prstGeom prst="ellipse">
                <a:avLst/>
              </a:prstGeom>
              <a:solidFill>
                <a:srgbClr val="DE0000"/>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34" name="组合 46"/>
          <p:cNvGrpSpPr/>
          <p:nvPr/>
        </p:nvGrpSpPr>
        <p:grpSpPr bwMode="auto">
          <a:xfrm>
            <a:off x="4291412" y="2134167"/>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39" name="组合 51"/>
          <p:cNvGrpSpPr/>
          <p:nvPr/>
        </p:nvGrpSpPr>
        <p:grpSpPr bwMode="auto">
          <a:xfrm>
            <a:off x="6009776" y="2134167"/>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3" name="Oval 8"/>
              <p:cNvSpPr>
                <a:spLocks noChangeArrowheads="1"/>
              </p:cNvSpPr>
              <p:nvPr/>
            </p:nvSpPr>
            <p:spPr bwMode="auto">
              <a:xfrm>
                <a:off x="1945" y="2493"/>
                <a:ext cx="1556" cy="1556"/>
              </a:xfrm>
              <a:prstGeom prst="ellipse">
                <a:avLst/>
              </a:prstGeom>
              <a:solidFill>
                <a:srgbClr val="FFAFAF"/>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44" name="组合 40"/>
          <p:cNvGrpSpPr/>
          <p:nvPr/>
        </p:nvGrpSpPr>
        <p:grpSpPr bwMode="auto">
          <a:xfrm>
            <a:off x="925965" y="2134167"/>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Oval 8"/>
              <p:cNvSpPr>
                <a:spLocks noChangeArrowheads="1"/>
              </p:cNvSpPr>
              <p:nvPr/>
            </p:nvSpPr>
            <p:spPr bwMode="auto">
              <a:xfrm>
                <a:off x="1946" y="2493"/>
                <a:ext cx="1556" cy="1556"/>
              </a:xfrm>
              <a:prstGeom prst="ellipse">
                <a:avLst/>
              </a:prstGeom>
              <a:solidFill>
                <a:srgbClr val="AC0000"/>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a:t>
              </a:r>
            </a:p>
          </p:txBody>
        </p:sp>
      </p:grpSp>
      <p:sp>
        <p:nvSpPr>
          <p:cNvPr id="49" name="矩形标注 48"/>
          <p:cNvSpPr/>
          <p:nvPr/>
        </p:nvSpPr>
        <p:spPr>
          <a:xfrm>
            <a:off x="2921466" y="3875500"/>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0" name="矩形标注 49"/>
          <p:cNvSpPr/>
          <p:nvPr/>
        </p:nvSpPr>
        <p:spPr>
          <a:xfrm>
            <a:off x="1230308" y="1840716"/>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1" name="Rectangle 28"/>
          <p:cNvSpPr>
            <a:spLocks noChangeArrowheads="1"/>
          </p:cNvSpPr>
          <p:nvPr/>
        </p:nvSpPr>
        <p:spPr bwMode="auto">
          <a:xfrm>
            <a:off x="2901118"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2" name="Rectangle 28"/>
          <p:cNvSpPr>
            <a:spLocks noChangeArrowheads="1"/>
          </p:cNvSpPr>
          <p:nvPr/>
        </p:nvSpPr>
        <p:spPr bwMode="auto">
          <a:xfrm>
            <a:off x="1297381"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3" name="矩形标注 52"/>
          <p:cNvSpPr/>
          <p:nvPr/>
        </p:nvSpPr>
        <p:spPr>
          <a:xfrm>
            <a:off x="4542676" y="1840716"/>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4" name="Rectangle 28"/>
          <p:cNvSpPr>
            <a:spLocks noChangeArrowheads="1"/>
          </p:cNvSpPr>
          <p:nvPr/>
        </p:nvSpPr>
        <p:spPr bwMode="auto">
          <a:xfrm>
            <a:off x="4609749"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5" name="矩形标注 54"/>
          <p:cNvSpPr/>
          <p:nvPr/>
        </p:nvSpPr>
        <p:spPr>
          <a:xfrm>
            <a:off x="6377850" y="3875500"/>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6" name="Rectangle 28"/>
          <p:cNvSpPr>
            <a:spLocks noChangeArrowheads="1"/>
          </p:cNvSpPr>
          <p:nvPr/>
        </p:nvSpPr>
        <p:spPr bwMode="auto">
          <a:xfrm>
            <a:off x="6357502"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fltVal val="0"/>
                                          </p:val>
                                        </p:tav>
                                        <p:tav tm="100000">
                                          <p:val>
                                            <p:strVal val="#ppt_w"/>
                                          </p:val>
                                        </p:tav>
                                      </p:tavLst>
                                    </p:anim>
                                    <p:anim calcmode="lin" valueType="num">
                                      <p:cBhvr>
                                        <p:cTn id="20" dur="1000" fill="hold"/>
                                        <p:tgtEl>
                                          <p:spTgt spid="44"/>
                                        </p:tgtEl>
                                        <p:attrNameLst>
                                          <p:attrName>ppt_h</p:attrName>
                                        </p:attrNameLst>
                                      </p:cBhvr>
                                      <p:tavLst>
                                        <p:tav tm="0">
                                          <p:val>
                                            <p:fltVal val="0"/>
                                          </p:val>
                                        </p:tav>
                                        <p:tav tm="100000">
                                          <p:val>
                                            <p:strVal val="#ppt_h"/>
                                          </p:val>
                                        </p:tav>
                                      </p:tavLst>
                                    </p:anim>
                                    <p:anim calcmode="lin" valueType="num">
                                      <p:cBhvr>
                                        <p:cTn id="21"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32" presetClass="emph" presetSubtype="0" fill="hold" grpId="1" nodeType="afterEffect">
                                  <p:stCondLst>
                                    <p:cond delay="0"/>
                                  </p:stCondLst>
                                  <p:childTnLst>
                                    <p:animRot by="120000">
                                      <p:cBhvr>
                                        <p:cTn id="48" dur="50" fill="hold">
                                          <p:stCondLst>
                                            <p:cond delay="0"/>
                                          </p:stCondLst>
                                        </p:cTn>
                                        <p:tgtEl>
                                          <p:spTgt spid="50"/>
                                        </p:tgtEl>
                                        <p:attrNameLst>
                                          <p:attrName>r</p:attrName>
                                        </p:attrNameLst>
                                      </p:cBhvr>
                                    </p:animRot>
                                    <p:animRot by="-240000">
                                      <p:cBhvr>
                                        <p:cTn id="49" dur="100" fill="hold">
                                          <p:stCondLst>
                                            <p:cond delay="100"/>
                                          </p:stCondLst>
                                        </p:cTn>
                                        <p:tgtEl>
                                          <p:spTgt spid="50"/>
                                        </p:tgtEl>
                                        <p:attrNameLst>
                                          <p:attrName>r</p:attrName>
                                        </p:attrNameLst>
                                      </p:cBhvr>
                                    </p:animRot>
                                    <p:animRot by="240000">
                                      <p:cBhvr>
                                        <p:cTn id="50" dur="100" fill="hold">
                                          <p:stCondLst>
                                            <p:cond delay="200"/>
                                          </p:stCondLst>
                                        </p:cTn>
                                        <p:tgtEl>
                                          <p:spTgt spid="50"/>
                                        </p:tgtEl>
                                        <p:attrNameLst>
                                          <p:attrName>r</p:attrName>
                                        </p:attrNameLst>
                                      </p:cBhvr>
                                    </p:animRot>
                                    <p:animRot by="-240000">
                                      <p:cBhvr>
                                        <p:cTn id="51" dur="100" fill="hold">
                                          <p:stCondLst>
                                            <p:cond delay="300"/>
                                          </p:stCondLst>
                                        </p:cTn>
                                        <p:tgtEl>
                                          <p:spTgt spid="50"/>
                                        </p:tgtEl>
                                        <p:attrNameLst>
                                          <p:attrName>r</p:attrName>
                                        </p:attrNameLst>
                                      </p:cBhvr>
                                    </p:animRot>
                                    <p:animRot by="120000">
                                      <p:cBhvr>
                                        <p:cTn id="52" dur="100" fill="hold">
                                          <p:stCondLst>
                                            <p:cond delay="400"/>
                                          </p:stCondLst>
                                        </p:cTn>
                                        <p:tgtEl>
                                          <p:spTgt spid="50"/>
                                        </p:tgtEl>
                                        <p:attrNameLst>
                                          <p:attrName>r</p:attrName>
                                        </p:attrNameLst>
                                      </p:cBhvr>
                                    </p:animRot>
                                  </p:childTnLst>
                                </p:cTn>
                              </p:par>
                            </p:childTnLst>
                          </p:cTn>
                        </p:par>
                        <p:par>
                          <p:cTn id="53" fill="hold">
                            <p:stCondLst>
                              <p:cond delay="3000"/>
                            </p:stCondLst>
                            <p:childTnLst>
                              <p:par>
                                <p:cTn id="54" presetID="18" presetClass="entr" presetSubtype="9"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strips(upLeft)">
                                      <p:cBhvr>
                                        <p:cTn id="56" dur="500"/>
                                        <p:tgtEl>
                                          <p:spTgt spid="52"/>
                                        </p:tgtEl>
                                      </p:cBhvr>
                                    </p:animEffect>
                                  </p:childTnLst>
                                </p:cTn>
                              </p:par>
                            </p:childTnLst>
                          </p:cTn>
                        </p:par>
                        <p:par>
                          <p:cTn id="57" fill="hold">
                            <p:stCondLst>
                              <p:cond delay="3500"/>
                            </p:stCondLst>
                            <p:childTnLst>
                              <p:par>
                                <p:cTn id="58" presetID="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2" presetClass="emph" presetSubtype="0" fill="hold" grpId="1" nodeType="afterEffect">
                                  <p:stCondLst>
                                    <p:cond delay="0"/>
                                  </p:stCondLst>
                                  <p:childTnLst>
                                    <p:animRot by="120000">
                                      <p:cBhvr>
                                        <p:cTn id="64" dur="50" fill="hold">
                                          <p:stCondLst>
                                            <p:cond delay="0"/>
                                          </p:stCondLst>
                                        </p:cTn>
                                        <p:tgtEl>
                                          <p:spTgt spid="49"/>
                                        </p:tgtEl>
                                        <p:attrNameLst>
                                          <p:attrName>r</p:attrName>
                                        </p:attrNameLst>
                                      </p:cBhvr>
                                    </p:animRot>
                                    <p:animRot by="-240000">
                                      <p:cBhvr>
                                        <p:cTn id="65" dur="100" fill="hold">
                                          <p:stCondLst>
                                            <p:cond delay="100"/>
                                          </p:stCondLst>
                                        </p:cTn>
                                        <p:tgtEl>
                                          <p:spTgt spid="49"/>
                                        </p:tgtEl>
                                        <p:attrNameLst>
                                          <p:attrName>r</p:attrName>
                                        </p:attrNameLst>
                                      </p:cBhvr>
                                    </p:animRot>
                                    <p:animRot by="240000">
                                      <p:cBhvr>
                                        <p:cTn id="66" dur="100" fill="hold">
                                          <p:stCondLst>
                                            <p:cond delay="200"/>
                                          </p:stCondLst>
                                        </p:cTn>
                                        <p:tgtEl>
                                          <p:spTgt spid="49"/>
                                        </p:tgtEl>
                                        <p:attrNameLst>
                                          <p:attrName>r</p:attrName>
                                        </p:attrNameLst>
                                      </p:cBhvr>
                                    </p:animRot>
                                    <p:animRot by="-240000">
                                      <p:cBhvr>
                                        <p:cTn id="67" dur="100" fill="hold">
                                          <p:stCondLst>
                                            <p:cond delay="300"/>
                                          </p:stCondLst>
                                        </p:cTn>
                                        <p:tgtEl>
                                          <p:spTgt spid="49"/>
                                        </p:tgtEl>
                                        <p:attrNameLst>
                                          <p:attrName>r</p:attrName>
                                        </p:attrNameLst>
                                      </p:cBhvr>
                                    </p:animRot>
                                    <p:animRot by="120000">
                                      <p:cBhvr>
                                        <p:cTn id="68" dur="100" fill="hold">
                                          <p:stCondLst>
                                            <p:cond delay="400"/>
                                          </p:stCondLst>
                                        </p:cTn>
                                        <p:tgtEl>
                                          <p:spTgt spid="49"/>
                                        </p:tgtEl>
                                        <p:attrNameLst>
                                          <p:attrName>r</p:attrName>
                                        </p:attrNameLst>
                                      </p:cBhvr>
                                    </p:animRot>
                                  </p:childTnLst>
                                </p:cTn>
                              </p:par>
                            </p:childTnLst>
                          </p:cTn>
                        </p:par>
                        <p:par>
                          <p:cTn id="69" fill="hold">
                            <p:stCondLst>
                              <p:cond delay="4500"/>
                            </p:stCondLst>
                            <p:childTnLst>
                              <p:par>
                                <p:cTn id="70" presetID="18" presetClass="entr" presetSubtype="9"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strips(upLeft)">
                                      <p:cBhvr>
                                        <p:cTn id="72" dur="500"/>
                                        <p:tgtEl>
                                          <p:spTgt spid="51"/>
                                        </p:tgtEl>
                                      </p:cBhvr>
                                    </p:animEffect>
                                  </p:childTnLst>
                                </p:cTn>
                              </p:par>
                            </p:childTnLst>
                          </p:cTn>
                        </p:par>
                        <p:par>
                          <p:cTn id="73" fill="hold">
                            <p:stCondLst>
                              <p:cond delay="5000"/>
                            </p:stCondLst>
                            <p:childTnLst>
                              <p:par>
                                <p:cTn id="74" presetID="2" presetClass="entr" presetSubtype="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ppt_x"/>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5500"/>
                            </p:stCondLst>
                            <p:childTnLst>
                              <p:par>
                                <p:cTn id="79" presetID="32" presetClass="emph" presetSubtype="0" fill="hold" grpId="1" nodeType="afterEffect">
                                  <p:stCondLst>
                                    <p:cond delay="0"/>
                                  </p:stCondLst>
                                  <p:childTnLst>
                                    <p:animRot by="120000">
                                      <p:cBhvr>
                                        <p:cTn id="80" dur="50" fill="hold">
                                          <p:stCondLst>
                                            <p:cond delay="0"/>
                                          </p:stCondLst>
                                        </p:cTn>
                                        <p:tgtEl>
                                          <p:spTgt spid="53"/>
                                        </p:tgtEl>
                                        <p:attrNameLst>
                                          <p:attrName>r</p:attrName>
                                        </p:attrNameLst>
                                      </p:cBhvr>
                                    </p:animRot>
                                    <p:animRot by="-240000">
                                      <p:cBhvr>
                                        <p:cTn id="81" dur="100" fill="hold">
                                          <p:stCondLst>
                                            <p:cond delay="100"/>
                                          </p:stCondLst>
                                        </p:cTn>
                                        <p:tgtEl>
                                          <p:spTgt spid="53"/>
                                        </p:tgtEl>
                                        <p:attrNameLst>
                                          <p:attrName>r</p:attrName>
                                        </p:attrNameLst>
                                      </p:cBhvr>
                                    </p:animRot>
                                    <p:animRot by="240000">
                                      <p:cBhvr>
                                        <p:cTn id="82" dur="100" fill="hold">
                                          <p:stCondLst>
                                            <p:cond delay="200"/>
                                          </p:stCondLst>
                                        </p:cTn>
                                        <p:tgtEl>
                                          <p:spTgt spid="53"/>
                                        </p:tgtEl>
                                        <p:attrNameLst>
                                          <p:attrName>r</p:attrName>
                                        </p:attrNameLst>
                                      </p:cBhvr>
                                    </p:animRot>
                                    <p:animRot by="-240000">
                                      <p:cBhvr>
                                        <p:cTn id="83" dur="100" fill="hold">
                                          <p:stCondLst>
                                            <p:cond delay="300"/>
                                          </p:stCondLst>
                                        </p:cTn>
                                        <p:tgtEl>
                                          <p:spTgt spid="53"/>
                                        </p:tgtEl>
                                        <p:attrNameLst>
                                          <p:attrName>r</p:attrName>
                                        </p:attrNameLst>
                                      </p:cBhvr>
                                    </p:animRot>
                                    <p:animRot by="120000">
                                      <p:cBhvr>
                                        <p:cTn id="84" dur="100" fill="hold">
                                          <p:stCondLst>
                                            <p:cond delay="400"/>
                                          </p:stCondLst>
                                        </p:cTn>
                                        <p:tgtEl>
                                          <p:spTgt spid="53"/>
                                        </p:tgtEl>
                                        <p:attrNameLst>
                                          <p:attrName>r</p:attrName>
                                        </p:attrNameLst>
                                      </p:cBhvr>
                                    </p:animRot>
                                  </p:childTnLst>
                                </p:cTn>
                              </p:par>
                            </p:childTnLst>
                          </p:cTn>
                        </p:par>
                        <p:par>
                          <p:cTn id="85" fill="hold">
                            <p:stCondLst>
                              <p:cond delay="6000"/>
                            </p:stCondLst>
                            <p:childTnLst>
                              <p:par>
                                <p:cTn id="86" presetID="18" presetClass="entr" presetSubtype="9"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strips(upLeft)">
                                      <p:cBhvr>
                                        <p:cTn id="88" dur="500"/>
                                        <p:tgtEl>
                                          <p:spTgt spid="54"/>
                                        </p:tgtEl>
                                      </p:cBhvr>
                                    </p:animEffect>
                                  </p:childTnLst>
                                </p:cTn>
                              </p:par>
                            </p:childTnLst>
                          </p:cTn>
                        </p:par>
                        <p:par>
                          <p:cTn id="89" fill="hold">
                            <p:stCondLst>
                              <p:cond delay="6500"/>
                            </p:stCondLst>
                            <p:childTnLst>
                              <p:par>
                                <p:cTn id="90" presetID="2" presetClass="entr" presetSubtype="4"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32" presetClass="emph" presetSubtype="0" fill="hold" grpId="1" nodeType="afterEffect">
                                  <p:stCondLst>
                                    <p:cond delay="0"/>
                                  </p:stCondLst>
                                  <p:childTnLst>
                                    <p:animRot by="120000">
                                      <p:cBhvr>
                                        <p:cTn id="96" dur="50" fill="hold">
                                          <p:stCondLst>
                                            <p:cond delay="0"/>
                                          </p:stCondLst>
                                        </p:cTn>
                                        <p:tgtEl>
                                          <p:spTgt spid="55"/>
                                        </p:tgtEl>
                                        <p:attrNameLst>
                                          <p:attrName>r</p:attrName>
                                        </p:attrNameLst>
                                      </p:cBhvr>
                                    </p:animRot>
                                    <p:animRot by="-240000">
                                      <p:cBhvr>
                                        <p:cTn id="97" dur="100" fill="hold">
                                          <p:stCondLst>
                                            <p:cond delay="100"/>
                                          </p:stCondLst>
                                        </p:cTn>
                                        <p:tgtEl>
                                          <p:spTgt spid="55"/>
                                        </p:tgtEl>
                                        <p:attrNameLst>
                                          <p:attrName>r</p:attrName>
                                        </p:attrNameLst>
                                      </p:cBhvr>
                                    </p:animRot>
                                    <p:animRot by="240000">
                                      <p:cBhvr>
                                        <p:cTn id="98" dur="100" fill="hold">
                                          <p:stCondLst>
                                            <p:cond delay="200"/>
                                          </p:stCondLst>
                                        </p:cTn>
                                        <p:tgtEl>
                                          <p:spTgt spid="55"/>
                                        </p:tgtEl>
                                        <p:attrNameLst>
                                          <p:attrName>r</p:attrName>
                                        </p:attrNameLst>
                                      </p:cBhvr>
                                    </p:animRot>
                                    <p:animRot by="-240000">
                                      <p:cBhvr>
                                        <p:cTn id="99" dur="100" fill="hold">
                                          <p:stCondLst>
                                            <p:cond delay="300"/>
                                          </p:stCondLst>
                                        </p:cTn>
                                        <p:tgtEl>
                                          <p:spTgt spid="55"/>
                                        </p:tgtEl>
                                        <p:attrNameLst>
                                          <p:attrName>r</p:attrName>
                                        </p:attrNameLst>
                                      </p:cBhvr>
                                    </p:animRot>
                                    <p:animRot by="120000">
                                      <p:cBhvr>
                                        <p:cTn id="100" dur="100" fill="hold">
                                          <p:stCondLst>
                                            <p:cond delay="400"/>
                                          </p:stCondLst>
                                        </p:cTn>
                                        <p:tgtEl>
                                          <p:spTgt spid="55"/>
                                        </p:tgtEl>
                                        <p:attrNameLst>
                                          <p:attrName>r</p:attrName>
                                        </p:attrNameLst>
                                      </p:cBhvr>
                                    </p:animRot>
                                  </p:childTnLst>
                                </p:cTn>
                              </p:par>
                            </p:childTnLst>
                          </p:cTn>
                        </p:par>
                        <p:par>
                          <p:cTn id="101" fill="hold">
                            <p:stCondLst>
                              <p:cond delay="7500"/>
                            </p:stCondLst>
                            <p:childTnLst>
                              <p:par>
                                <p:cTn id="102" presetID="18" presetClass="entr" presetSubtype="9"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strips(upLeft)">
                                      <p:cBhvr>
                                        <p:cTn id="104" dur="500"/>
                                        <p:tgtEl>
                                          <p:spTgt spid="56"/>
                                        </p:tgtEl>
                                      </p:cBhvr>
                                    </p:animEffect>
                                  </p:childTnLst>
                                </p:cTn>
                              </p:par>
                            </p:childTnLst>
                          </p:cTn>
                        </p:par>
                        <p:par>
                          <p:cTn id="105" fill="hold">
                            <p:stCondLst>
                              <p:cond delay="8000"/>
                            </p:stCondLst>
                            <p:childTnLst>
                              <p:par>
                                <p:cTn id="106" presetID="2" presetClass="exit" presetSubtype="2" fill="hold" grpId="1" nodeType="afterEffect">
                                  <p:stCondLst>
                                    <p:cond delay="0"/>
                                  </p:stCondLst>
                                  <p:childTnLst>
                                    <p:anim calcmode="lin" valueType="num">
                                      <p:cBhvr additive="base">
                                        <p:cTn id="107" dur="500"/>
                                        <p:tgtEl>
                                          <p:spTgt spid="27"/>
                                        </p:tgtEl>
                                        <p:attrNameLst>
                                          <p:attrName>ppt_x</p:attrName>
                                        </p:attrNameLst>
                                      </p:cBhvr>
                                      <p:tavLst>
                                        <p:tav tm="0">
                                          <p:val>
                                            <p:strVal val="ppt_x"/>
                                          </p:val>
                                        </p:tav>
                                        <p:tav tm="100000">
                                          <p:val>
                                            <p:strVal val="1+ppt_w/2"/>
                                          </p:val>
                                        </p:tav>
                                      </p:tavLst>
                                    </p:anim>
                                    <p:anim calcmode="lin" valueType="num">
                                      <p:cBhvr additive="base">
                                        <p:cTn id="108" dur="500"/>
                                        <p:tgtEl>
                                          <p:spTgt spid="27"/>
                                        </p:tgtEl>
                                        <p:attrNameLst>
                                          <p:attrName>ppt_y</p:attrName>
                                        </p:attrNameLst>
                                      </p:cBhvr>
                                      <p:tavLst>
                                        <p:tav tm="0">
                                          <p:val>
                                            <p:strVal val="ppt_y"/>
                                          </p:val>
                                        </p:tav>
                                        <p:tav tm="100000">
                                          <p:val>
                                            <p:strVal val="ppt_y"/>
                                          </p:val>
                                        </p:tav>
                                      </p:tavLst>
                                    </p:anim>
                                    <p:set>
                                      <p:cBhvr>
                                        <p:cTn id="109" dur="1" fill="hold">
                                          <p:stCondLst>
                                            <p:cond delay="499"/>
                                          </p:stCondLst>
                                        </p:cTn>
                                        <p:tgtEl>
                                          <p:spTgt spid="27"/>
                                        </p:tgtEl>
                                        <p:attrNameLst>
                                          <p:attrName>style.visibility</p:attrName>
                                        </p:attrNameLst>
                                      </p:cBhvr>
                                      <p:to>
                                        <p:strVal val="hidden"/>
                                      </p:to>
                                    </p:set>
                                  </p:childTnLst>
                                </p:cTn>
                              </p:par>
                            </p:childTnLst>
                          </p:cTn>
                        </p:par>
                        <p:par>
                          <p:cTn id="110" fill="hold">
                            <p:stCondLst>
                              <p:cond delay="8500"/>
                            </p:stCondLst>
                            <p:childTnLst>
                              <p:par>
                                <p:cTn id="111" presetID="52" presetClass="exit" presetSubtype="0" fill="hold" nodeType="afterEffect">
                                  <p:stCondLst>
                                    <p:cond delay="0"/>
                                  </p:stCondLst>
                                  <p:childTnLst>
                                    <p:animScale>
                                      <p:cBhvr>
                                        <p:cTn id="112" dur="1000" accel="50000">
                                          <p:stCondLst>
                                            <p:cond delay="0"/>
                                          </p:stCondLst>
                                        </p:cTn>
                                        <p:tgtEl>
                                          <p:spTgt spid="4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44"/>
                                        </p:tgtEl>
                                        <p:attrNameLst>
                                          <p:attrName>ppt_x</p:attrName>
                                          <p:attrName>ppt_y</p:attrName>
                                        </p:attrNameLst>
                                      </p:cBhvr>
                                    </p:animMotion>
                                    <p:animEffect transition="out" filter="fade">
                                      <p:cBhvr>
                                        <p:cTn id="114" dur="1000"/>
                                        <p:tgtEl>
                                          <p:spTgt spid="44"/>
                                        </p:tgtEl>
                                      </p:cBhvr>
                                    </p:animEffect>
                                    <p:set>
                                      <p:cBhvr>
                                        <p:cTn id="115" dur="1" fill="hold">
                                          <p:stCondLst>
                                            <p:cond delay="999"/>
                                          </p:stCondLst>
                                        </p:cTn>
                                        <p:tgtEl>
                                          <p:spTgt spid="44"/>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2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29"/>
                                        </p:tgtEl>
                                        <p:attrNameLst>
                                          <p:attrName>ppt_x</p:attrName>
                                          <p:attrName>ppt_y</p:attrName>
                                        </p:attrNameLst>
                                      </p:cBhvr>
                                    </p:animMotion>
                                    <p:animEffect transition="out" filter="fade">
                                      <p:cBhvr>
                                        <p:cTn id="119" dur="1000"/>
                                        <p:tgtEl>
                                          <p:spTgt spid="29"/>
                                        </p:tgtEl>
                                      </p:cBhvr>
                                    </p:animEffect>
                                    <p:set>
                                      <p:cBhvr>
                                        <p:cTn id="120" dur="1" fill="hold">
                                          <p:stCondLst>
                                            <p:cond delay="999"/>
                                          </p:stCondLst>
                                        </p:cTn>
                                        <p:tgtEl>
                                          <p:spTgt spid="29"/>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34"/>
                                        </p:tgtEl>
                                        <p:attrNameLst>
                                          <p:attrName>ppt_x</p:attrName>
                                          <p:attrName>ppt_y</p:attrName>
                                        </p:attrNameLst>
                                      </p:cBhvr>
                                    </p:animMotion>
                                    <p:animEffect transition="out" filter="fade">
                                      <p:cBhvr>
                                        <p:cTn id="124" dur="1000"/>
                                        <p:tgtEl>
                                          <p:spTgt spid="34"/>
                                        </p:tgtEl>
                                      </p:cBhvr>
                                    </p:animEffect>
                                    <p:set>
                                      <p:cBhvr>
                                        <p:cTn id="125" dur="1" fill="hold">
                                          <p:stCondLst>
                                            <p:cond delay="999"/>
                                          </p:stCondLst>
                                        </p:cTn>
                                        <p:tgtEl>
                                          <p:spTgt spid="34"/>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39"/>
                                        </p:tgtEl>
                                        <p:attrNameLst>
                                          <p:attrName>ppt_x</p:attrName>
                                          <p:attrName>ppt_y</p:attrName>
                                        </p:attrNameLst>
                                      </p:cBhvr>
                                    </p:animMotion>
                                    <p:animEffect transition="out" filter="fade">
                                      <p:cBhvr>
                                        <p:cTn id="129" dur="1000"/>
                                        <p:tgtEl>
                                          <p:spTgt spid="39"/>
                                        </p:tgtEl>
                                      </p:cBhvr>
                                    </p:animEffect>
                                    <p:set>
                                      <p:cBhvr>
                                        <p:cTn id="130" dur="1" fill="hold">
                                          <p:stCondLst>
                                            <p:cond delay="999"/>
                                          </p:stCondLst>
                                        </p:cTn>
                                        <p:tgtEl>
                                          <p:spTgt spid="39"/>
                                        </p:tgtEl>
                                        <p:attrNameLst>
                                          <p:attrName>style.visibility</p:attrName>
                                        </p:attrNameLst>
                                      </p:cBhvr>
                                      <p:to>
                                        <p:strVal val="hidden"/>
                                      </p:to>
                                    </p:set>
                                  </p:childTnLst>
                                </p:cTn>
                              </p:par>
                            </p:childTnLst>
                          </p:cTn>
                        </p:par>
                        <p:par>
                          <p:cTn id="131" fill="hold">
                            <p:stCondLst>
                              <p:cond delay="9500"/>
                            </p:stCondLst>
                            <p:childTnLst>
                              <p:par>
                                <p:cTn id="132" presetID="2" presetClass="exit" presetSubtype="4" fill="hold" grpId="2" nodeType="afterEffect">
                                  <p:stCondLst>
                                    <p:cond delay="0"/>
                                  </p:stCondLst>
                                  <p:childTnLst>
                                    <p:anim calcmode="lin" valueType="num">
                                      <p:cBhvr additive="base">
                                        <p:cTn id="133" dur="500"/>
                                        <p:tgtEl>
                                          <p:spTgt spid="50"/>
                                        </p:tgtEl>
                                        <p:attrNameLst>
                                          <p:attrName>ppt_x</p:attrName>
                                        </p:attrNameLst>
                                      </p:cBhvr>
                                      <p:tavLst>
                                        <p:tav tm="0">
                                          <p:val>
                                            <p:strVal val="ppt_x"/>
                                          </p:val>
                                        </p:tav>
                                        <p:tav tm="100000">
                                          <p:val>
                                            <p:strVal val="ppt_x"/>
                                          </p:val>
                                        </p:tav>
                                      </p:tavLst>
                                    </p:anim>
                                    <p:anim calcmode="lin" valueType="num">
                                      <p:cBhvr additive="base">
                                        <p:cTn id="134" dur="500"/>
                                        <p:tgtEl>
                                          <p:spTgt spid="50"/>
                                        </p:tgtEl>
                                        <p:attrNameLst>
                                          <p:attrName>ppt_y</p:attrName>
                                        </p:attrNameLst>
                                      </p:cBhvr>
                                      <p:tavLst>
                                        <p:tav tm="0">
                                          <p:val>
                                            <p:strVal val="ppt_y"/>
                                          </p:val>
                                        </p:tav>
                                        <p:tav tm="100000">
                                          <p:val>
                                            <p:strVal val="1+ppt_h/2"/>
                                          </p:val>
                                        </p:tav>
                                      </p:tavLst>
                                    </p:anim>
                                    <p:set>
                                      <p:cBhvr>
                                        <p:cTn id="135" dur="1" fill="hold">
                                          <p:stCondLst>
                                            <p:cond delay="499"/>
                                          </p:stCondLst>
                                        </p:cTn>
                                        <p:tgtEl>
                                          <p:spTgt spid="50"/>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52"/>
                                        </p:tgtEl>
                                        <p:attrNameLst>
                                          <p:attrName>ppt_x</p:attrName>
                                        </p:attrNameLst>
                                      </p:cBhvr>
                                      <p:tavLst>
                                        <p:tav tm="0">
                                          <p:val>
                                            <p:strVal val="ppt_x"/>
                                          </p:val>
                                        </p:tav>
                                        <p:tav tm="100000">
                                          <p:val>
                                            <p:strVal val="ppt_x"/>
                                          </p:val>
                                        </p:tav>
                                      </p:tavLst>
                                    </p:anim>
                                    <p:anim calcmode="lin" valueType="num">
                                      <p:cBhvr additive="base">
                                        <p:cTn id="138" dur="500"/>
                                        <p:tgtEl>
                                          <p:spTgt spid="52"/>
                                        </p:tgtEl>
                                        <p:attrNameLst>
                                          <p:attrName>ppt_y</p:attrName>
                                        </p:attrNameLst>
                                      </p:cBhvr>
                                      <p:tavLst>
                                        <p:tav tm="0">
                                          <p:val>
                                            <p:strVal val="ppt_y"/>
                                          </p:val>
                                        </p:tav>
                                        <p:tav tm="100000">
                                          <p:val>
                                            <p:strVal val="1+ppt_h/2"/>
                                          </p:val>
                                        </p:tav>
                                      </p:tavLst>
                                    </p:anim>
                                    <p:set>
                                      <p:cBhvr>
                                        <p:cTn id="139" dur="1" fill="hold">
                                          <p:stCondLst>
                                            <p:cond delay="499"/>
                                          </p:stCondLst>
                                        </p:cTn>
                                        <p:tgtEl>
                                          <p:spTgt spid="52"/>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53"/>
                                        </p:tgtEl>
                                        <p:attrNameLst>
                                          <p:attrName>ppt_x</p:attrName>
                                        </p:attrNameLst>
                                      </p:cBhvr>
                                      <p:tavLst>
                                        <p:tav tm="0">
                                          <p:val>
                                            <p:strVal val="ppt_x"/>
                                          </p:val>
                                        </p:tav>
                                        <p:tav tm="100000">
                                          <p:val>
                                            <p:strVal val="ppt_x"/>
                                          </p:val>
                                        </p:tav>
                                      </p:tavLst>
                                    </p:anim>
                                    <p:anim calcmode="lin" valueType="num">
                                      <p:cBhvr additive="base">
                                        <p:cTn id="142" dur="500"/>
                                        <p:tgtEl>
                                          <p:spTgt spid="53"/>
                                        </p:tgtEl>
                                        <p:attrNameLst>
                                          <p:attrName>ppt_y</p:attrName>
                                        </p:attrNameLst>
                                      </p:cBhvr>
                                      <p:tavLst>
                                        <p:tav tm="0">
                                          <p:val>
                                            <p:strVal val="ppt_y"/>
                                          </p:val>
                                        </p:tav>
                                        <p:tav tm="100000">
                                          <p:val>
                                            <p:strVal val="1+ppt_h/2"/>
                                          </p:val>
                                        </p:tav>
                                      </p:tavLst>
                                    </p:anim>
                                    <p:set>
                                      <p:cBhvr>
                                        <p:cTn id="143" dur="1" fill="hold">
                                          <p:stCondLst>
                                            <p:cond delay="499"/>
                                          </p:stCondLst>
                                        </p:cTn>
                                        <p:tgtEl>
                                          <p:spTgt spid="53"/>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54"/>
                                        </p:tgtEl>
                                        <p:attrNameLst>
                                          <p:attrName>ppt_x</p:attrName>
                                        </p:attrNameLst>
                                      </p:cBhvr>
                                      <p:tavLst>
                                        <p:tav tm="0">
                                          <p:val>
                                            <p:strVal val="ppt_x"/>
                                          </p:val>
                                        </p:tav>
                                        <p:tav tm="100000">
                                          <p:val>
                                            <p:strVal val="ppt_x"/>
                                          </p:val>
                                        </p:tav>
                                      </p:tavLst>
                                    </p:anim>
                                    <p:anim calcmode="lin" valueType="num">
                                      <p:cBhvr additive="base">
                                        <p:cTn id="146" dur="500"/>
                                        <p:tgtEl>
                                          <p:spTgt spid="54"/>
                                        </p:tgtEl>
                                        <p:attrNameLst>
                                          <p:attrName>ppt_y</p:attrName>
                                        </p:attrNameLst>
                                      </p:cBhvr>
                                      <p:tavLst>
                                        <p:tav tm="0">
                                          <p:val>
                                            <p:strVal val="ppt_y"/>
                                          </p:val>
                                        </p:tav>
                                        <p:tav tm="100000">
                                          <p:val>
                                            <p:strVal val="1+ppt_h/2"/>
                                          </p:val>
                                        </p:tav>
                                      </p:tavLst>
                                    </p:anim>
                                    <p:set>
                                      <p:cBhvr>
                                        <p:cTn id="147" dur="1" fill="hold">
                                          <p:stCondLst>
                                            <p:cond delay="499"/>
                                          </p:stCondLst>
                                        </p:cTn>
                                        <p:tgtEl>
                                          <p:spTgt spid="54"/>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49"/>
                                        </p:tgtEl>
                                        <p:attrNameLst>
                                          <p:attrName>ppt_x</p:attrName>
                                        </p:attrNameLst>
                                      </p:cBhvr>
                                      <p:tavLst>
                                        <p:tav tm="0">
                                          <p:val>
                                            <p:strVal val="ppt_x"/>
                                          </p:val>
                                        </p:tav>
                                        <p:tav tm="100000">
                                          <p:val>
                                            <p:strVal val="ppt_x"/>
                                          </p:val>
                                        </p:tav>
                                      </p:tavLst>
                                    </p:anim>
                                    <p:anim calcmode="lin" valueType="num">
                                      <p:cBhvr additive="base">
                                        <p:cTn id="150" dur="500"/>
                                        <p:tgtEl>
                                          <p:spTgt spid="49"/>
                                        </p:tgtEl>
                                        <p:attrNameLst>
                                          <p:attrName>ppt_y</p:attrName>
                                        </p:attrNameLst>
                                      </p:cBhvr>
                                      <p:tavLst>
                                        <p:tav tm="0">
                                          <p:val>
                                            <p:strVal val="ppt_y"/>
                                          </p:val>
                                        </p:tav>
                                        <p:tav tm="100000">
                                          <p:val>
                                            <p:strVal val="0-ppt_h/2"/>
                                          </p:val>
                                        </p:tav>
                                      </p:tavLst>
                                    </p:anim>
                                    <p:set>
                                      <p:cBhvr>
                                        <p:cTn id="151" dur="1" fill="hold">
                                          <p:stCondLst>
                                            <p:cond delay="499"/>
                                          </p:stCondLst>
                                        </p:cTn>
                                        <p:tgtEl>
                                          <p:spTgt spid="4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51"/>
                                        </p:tgtEl>
                                        <p:attrNameLst>
                                          <p:attrName>ppt_x</p:attrName>
                                        </p:attrNameLst>
                                      </p:cBhvr>
                                      <p:tavLst>
                                        <p:tav tm="0">
                                          <p:val>
                                            <p:strVal val="ppt_x"/>
                                          </p:val>
                                        </p:tav>
                                        <p:tav tm="100000">
                                          <p:val>
                                            <p:strVal val="ppt_x"/>
                                          </p:val>
                                        </p:tav>
                                      </p:tavLst>
                                    </p:anim>
                                    <p:anim calcmode="lin" valueType="num">
                                      <p:cBhvr additive="base">
                                        <p:cTn id="154" dur="500"/>
                                        <p:tgtEl>
                                          <p:spTgt spid="51"/>
                                        </p:tgtEl>
                                        <p:attrNameLst>
                                          <p:attrName>ppt_y</p:attrName>
                                        </p:attrNameLst>
                                      </p:cBhvr>
                                      <p:tavLst>
                                        <p:tav tm="0">
                                          <p:val>
                                            <p:strVal val="ppt_y"/>
                                          </p:val>
                                        </p:tav>
                                        <p:tav tm="100000">
                                          <p:val>
                                            <p:strVal val="0-ppt_h/2"/>
                                          </p:val>
                                        </p:tav>
                                      </p:tavLst>
                                    </p:anim>
                                    <p:set>
                                      <p:cBhvr>
                                        <p:cTn id="155" dur="1" fill="hold">
                                          <p:stCondLst>
                                            <p:cond delay="499"/>
                                          </p:stCondLst>
                                        </p:cTn>
                                        <p:tgtEl>
                                          <p:spTgt spid="51"/>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55"/>
                                        </p:tgtEl>
                                        <p:attrNameLst>
                                          <p:attrName>ppt_x</p:attrName>
                                        </p:attrNameLst>
                                      </p:cBhvr>
                                      <p:tavLst>
                                        <p:tav tm="0">
                                          <p:val>
                                            <p:strVal val="ppt_x"/>
                                          </p:val>
                                        </p:tav>
                                        <p:tav tm="100000">
                                          <p:val>
                                            <p:strVal val="ppt_x"/>
                                          </p:val>
                                        </p:tav>
                                      </p:tavLst>
                                    </p:anim>
                                    <p:anim calcmode="lin" valueType="num">
                                      <p:cBhvr additive="base">
                                        <p:cTn id="158" dur="500"/>
                                        <p:tgtEl>
                                          <p:spTgt spid="55"/>
                                        </p:tgtEl>
                                        <p:attrNameLst>
                                          <p:attrName>ppt_y</p:attrName>
                                        </p:attrNameLst>
                                      </p:cBhvr>
                                      <p:tavLst>
                                        <p:tav tm="0">
                                          <p:val>
                                            <p:strVal val="ppt_y"/>
                                          </p:val>
                                        </p:tav>
                                        <p:tav tm="100000">
                                          <p:val>
                                            <p:strVal val="0-ppt_h/2"/>
                                          </p:val>
                                        </p:tav>
                                      </p:tavLst>
                                    </p:anim>
                                    <p:set>
                                      <p:cBhvr>
                                        <p:cTn id="159" dur="1" fill="hold">
                                          <p:stCondLst>
                                            <p:cond delay="499"/>
                                          </p:stCondLst>
                                        </p:cTn>
                                        <p:tgtEl>
                                          <p:spTgt spid="55"/>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56"/>
                                        </p:tgtEl>
                                        <p:attrNameLst>
                                          <p:attrName>ppt_x</p:attrName>
                                        </p:attrNameLst>
                                      </p:cBhvr>
                                      <p:tavLst>
                                        <p:tav tm="0">
                                          <p:val>
                                            <p:strVal val="ppt_x"/>
                                          </p:val>
                                        </p:tav>
                                        <p:tav tm="100000">
                                          <p:val>
                                            <p:strVal val="ppt_x"/>
                                          </p:val>
                                        </p:tav>
                                      </p:tavLst>
                                    </p:anim>
                                    <p:anim calcmode="lin" valueType="num">
                                      <p:cBhvr additive="base">
                                        <p:cTn id="162" dur="500"/>
                                        <p:tgtEl>
                                          <p:spTgt spid="56"/>
                                        </p:tgtEl>
                                        <p:attrNameLst>
                                          <p:attrName>ppt_y</p:attrName>
                                        </p:attrNameLst>
                                      </p:cBhvr>
                                      <p:tavLst>
                                        <p:tav tm="0">
                                          <p:val>
                                            <p:strVal val="ppt_y"/>
                                          </p:val>
                                        </p:tav>
                                        <p:tav tm="100000">
                                          <p:val>
                                            <p:strVal val="0-ppt_h/2"/>
                                          </p:val>
                                        </p:tav>
                                      </p:tavLst>
                                    </p:anim>
                                    <p:set>
                                      <p:cBhvr>
                                        <p:cTn id="16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animBg="1"/>
      <p:bldP spid="27" grpId="1" animBg="1"/>
      <p:bldP spid="49" grpId="0" animBg="1"/>
      <p:bldP spid="49" grpId="1" animBg="1"/>
      <p:bldP spid="49" grpId="2" animBg="1"/>
      <p:bldP spid="50" grpId="0" animBg="1"/>
      <p:bldP spid="50" grpId="1" animBg="1"/>
      <p:bldP spid="50" grpId="2" animBg="1"/>
      <p:bldP spid="51" grpId="0"/>
      <p:bldP spid="51" grpId="1"/>
      <p:bldP spid="52" grpId="0"/>
      <p:bldP spid="52" grpId="1"/>
      <p:bldP spid="53" grpId="0" animBg="1"/>
      <p:bldP spid="53" grpId="1" animBg="1"/>
      <p:bldP spid="53" grpId="2" animBg="1"/>
      <p:bldP spid="54" grpId="0"/>
      <p:bldP spid="54" grpId="1"/>
      <p:bldP spid="55" grpId="0" animBg="1"/>
      <p:bldP spid="55" grpId="1" animBg="1"/>
      <p:bldP spid="55" grpId="2" animBg="1"/>
      <p:bldP spid="56" grpId="0"/>
      <p:bldP spid="56"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全屏显示(16:9)</PresentationFormat>
  <Paragraphs>333</Paragraphs>
  <Slides>27</Slides>
  <Notes>19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等线</vt:lpstr>
      <vt:lpstr>等线 Light</vt:lpstr>
      <vt:lpstr>方正黑体简体</vt:lpstr>
      <vt:lpstr>微软雅黑</vt:lpstr>
      <vt:lpstr>Arial</vt:lpstr>
      <vt:lpstr>Arial Black</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2016-12-25T02:27:00Z</dcterms:created>
  <dcterms:modified xsi:type="dcterms:W3CDTF">2021-01-06T01:53:31Z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