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8047" r:id="rId2"/>
    <p:sldId id="8875" r:id="rId3"/>
    <p:sldId id="8847" r:id="rId4"/>
    <p:sldId id="8879" r:id="rId5"/>
    <p:sldId id="8887" r:id="rId6"/>
    <p:sldId id="8889" r:id="rId7"/>
    <p:sldId id="8897" r:id="rId8"/>
    <p:sldId id="8899" r:id="rId9"/>
    <p:sldId id="8876" r:id="rId10"/>
    <p:sldId id="8881" r:id="rId11"/>
    <p:sldId id="8893" r:id="rId12"/>
    <p:sldId id="8895" r:id="rId13"/>
    <p:sldId id="8896" r:id="rId14"/>
    <p:sldId id="8877" r:id="rId15"/>
    <p:sldId id="8880" r:id="rId16"/>
    <p:sldId id="8882" r:id="rId17"/>
    <p:sldId id="8884" r:id="rId18"/>
    <p:sldId id="8894" r:id="rId19"/>
    <p:sldId id="8898" r:id="rId20"/>
    <p:sldId id="8878" r:id="rId21"/>
    <p:sldId id="8883" r:id="rId22"/>
    <p:sldId id="8885" r:id="rId23"/>
    <p:sldId id="8888" r:id="rId24"/>
    <p:sldId id="8890" r:id="rId25"/>
    <p:sldId id="8874"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70"/>
    <a:srgbClr val="C00000"/>
    <a:srgbClr val="600000"/>
    <a:srgbClr val="FFFFFF"/>
    <a:srgbClr val="003860"/>
    <a:srgbClr val="0070C0"/>
    <a:srgbClr val="CF61A4"/>
    <a:srgbClr val="0CBDFC"/>
    <a:srgbClr val="3F2F1A"/>
    <a:srgbClr val="C58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3" autoAdjust="0"/>
    <p:restoredTop sz="95274" autoAdjust="0"/>
  </p:normalViewPr>
  <p:slideViewPr>
    <p:cSldViewPr>
      <p:cViewPr>
        <p:scale>
          <a:sx n="75" d="100"/>
          <a:sy n="75" d="100"/>
        </p:scale>
        <p:origin x="684" y="33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34DB7-D7FB-4D0F-B0E7-72C816A2DD6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34DB7-D7FB-4D0F-B0E7-72C816A2DD6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05A6DA-66F8-4910-9E6C-05DAE8B64C7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34DB7-D7FB-4D0F-B0E7-72C816A2DD6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06C227-3E6F-4078-BB08-2654D0AE050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a:t>
            </a:fld>
            <a:endParaRPr lang="zh-CN" altLang="en-US"/>
          </a:p>
        </p:txBody>
      </p:sp>
      <p:sp>
        <p:nvSpPr>
          <p:cNvPr id="5" name="矩形 4"/>
          <p:cNvSpPr/>
          <p:nvPr userDrawn="1"/>
        </p:nvSpPr>
        <p:spPr>
          <a:xfrm>
            <a:off x="0" y="0"/>
            <a:ext cx="12858751" cy="723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899887"/>
            <a:ext cx="12858750" cy="63327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43018" y="1687514"/>
            <a:ext cx="11572715" cy="47720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DA612F86-CEC4-49EB-8B7F-249AAA44CCD9}" type="datetimeFigureOut">
              <a:rPr lang="zh-CN" altLang="en-US"/>
              <a:t>2021/1/6</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0EE52F29-FB64-4B43-91C8-3826701FA62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t>2021/1/6</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29480" y="2409771"/>
            <a:ext cx="1790698" cy="1790599"/>
          </a:xfrm>
          <a:prstGeom prst="rect">
            <a:avLst/>
          </a:prstGeom>
          <a:ln w="38100">
            <a:solidFill>
              <a:schemeClr val="accent1"/>
            </a:solidFill>
          </a:ln>
        </p:spPr>
        <p:txBody>
          <a:bodyPr lIns="68580" tIns="34290" rIns="68580" bIns="34290">
            <a:normAutofit/>
          </a:bodyPr>
          <a:lstStyle>
            <a:lvl1pPr>
              <a:defRPr sz="1685">
                <a:solidFill>
                  <a:schemeClr val="bg1"/>
                </a:solidFill>
              </a:defRPr>
            </a:lvl1pPr>
          </a:lstStyle>
          <a:p>
            <a:endParaRPr lang="id-ID" dirty="0"/>
          </a:p>
        </p:txBody>
      </p:sp>
      <p:sp>
        <p:nvSpPr>
          <p:cNvPr id="6" name="Picture Placeholder 3"/>
          <p:cNvSpPr>
            <a:spLocks noGrp="1"/>
          </p:cNvSpPr>
          <p:nvPr>
            <p:ph type="pic" sz="quarter" idx="11"/>
          </p:nvPr>
        </p:nvSpPr>
        <p:spPr>
          <a:xfrm>
            <a:off x="4189076" y="2409771"/>
            <a:ext cx="1790698" cy="1790599"/>
          </a:xfrm>
          <a:prstGeom prst="rect">
            <a:avLst/>
          </a:prstGeom>
          <a:ln w="38100">
            <a:solidFill>
              <a:schemeClr val="accent2"/>
            </a:solidFill>
          </a:ln>
        </p:spPr>
        <p:txBody>
          <a:bodyPr lIns="68580" tIns="34290" rIns="68580" bIns="34290">
            <a:normAutofit/>
          </a:bodyPr>
          <a:lstStyle>
            <a:lvl1pPr>
              <a:defRPr sz="1685">
                <a:solidFill>
                  <a:schemeClr val="bg1"/>
                </a:solidFill>
              </a:defRPr>
            </a:lvl1pPr>
          </a:lstStyle>
          <a:p>
            <a:endParaRPr lang="id-ID" dirty="0"/>
          </a:p>
        </p:txBody>
      </p:sp>
      <p:sp>
        <p:nvSpPr>
          <p:cNvPr id="7" name="Picture Placeholder 3"/>
          <p:cNvSpPr>
            <a:spLocks noGrp="1"/>
          </p:cNvSpPr>
          <p:nvPr>
            <p:ph type="pic" sz="quarter" idx="12"/>
          </p:nvPr>
        </p:nvSpPr>
        <p:spPr>
          <a:xfrm>
            <a:off x="6864735" y="2409771"/>
            <a:ext cx="1790698" cy="1790599"/>
          </a:xfrm>
          <a:prstGeom prst="rect">
            <a:avLst/>
          </a:prstGeom>
          <a:ln w="38100">
            <a:solidFill>
              <a:schemeClr val="accent3"/>
            </a:solidFill>
          </a:ln>
        </p:spPr>
        <p:txBody>
          <a:bodyPr lIns="68580" tIns="34290" rIns="68580" bIns="34290">
            <a:normAutofit/>
          </a:bodyPr>
          <a:lstStyle>
            <a:lvl1pPr>
              <a:defRPr sz="1685">
                <a:solidFill>
                  <a:schemeClr val="bg1"/>
                </a:solidFill>
              </a:defRPr>
            </a:lvl1pPr>
          </a:lstStyle>
          <a:p>
            <a:endParaRPr lang="id-ID" dirty="0"/>
          </a:p>
        </p:txBody>
      </p:sp>
      <p:sp>
        <p:nvSpPr>
          <p:cNvPr id="8" name="Picture Placeholder 3"/>
          <p:cNvSpPr>
            <a:spLocks noGrp="1"/>
          </p:cNvSpPr>
          <p:nvPr>
            <p:ph type="pic" sz="quarter" idx="13"/>
          </p:nvPr>
        </p:nvSpPr>
        <p:spPr>
          <a:xfrm>
            <a:off x="9524329" y="2409771"/>
            <a:ext cx="1790698" cy="1790599"/>
          </a:xfrm>
          <a:prstGeom prst="rect">
            <a:avLst/>
          </a:prstGeom>
          <a:ln w="38100">
            <a:solidFill>
              <a:schemeClr val="accent4"/>
            </a:solidFill>
          </a:ln>
        </p:spPr>
        <p:txBody>
          <a:bodyPr lIns="68580" tIns="34290" rIns="68580" bIns="34290">
            <a:normAutofit/>
          </a:bodyPr>
          <a:lstStyle>
            <a:lvl1pPr>
              <a:defRPr sz="1685">
                <a:solidFill>
                  <a:schemeClr val="bg1"/>
                </a:solidFill>
              </a:defRPr>
            </a:lvl1p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a:t>
            </a:fld>
            <a:endParaRPr lang="zh-CN" altLang="en-US"/>
          </a:p>
        </p:txBody>
      </p:sp>
      <p:pic>
        <p:nvPicPr>
          <p:cNvPr id="7" name="图片 6"/>
          <p:cNvPicPr>
            <a:picLocks noChangeAspect="1"/>
          </p:cNvPicPr>
          <p:nvPr userDrawn="1"/>
        </p:nvPicPr>
        <p:blipFill>
          <a:blip r:embed="rId2" cstate="email"/>
          <a:stretch>
            <a:fillRect/>
          </a:stretch>
        </p:blipFill>
        <p:spPr>
          <a:xfrm>
            <a:off x="9738402" y="299765"/>
            <a:ext cx="2711836" cy="7479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_Placeholder-Imag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9E773E08-A71B-4FDC-B054-E26753AAFF0B}" type="datetimeFigureOut">
              <a:rPr lang="zh-CN" altLang="en-US"/>
              <a:t>2021/1/6</a:t>
            </a:fld>
            <a:endParaRPr lang="zh-CN" altLang="en-US"/>
          </a:p>
        </p:txBody>
      </p:sp>
      <p:sp>
        <p:nvSpPr>
          <p:cNvPr id="4"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CC93CDD0-E3EC-4FB5-9135-935862A1CC92}"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image" Target="../media/image20.jpe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notesSlide" Target="../notesSlides/notesSlide16.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slideLayout" Target="../slideLayouts/slideLayout2.xml"/><Relationship Id="rId37" Type="http://schemas.openxmlformats.org/officeDocument/2006/relationships/image" Target="../media/image23.jpe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image" Target="../media/image22.jpe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image" Target="../media/image25.GIF"/><Relationship Id="rId3" Type="http://schemas.openxmlformats.org/officeDocument/2006/relationships/tags" Target="../tags/tag70.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24.jpeg"/><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notesSlide" Target="../notesSlides/notesSlide17.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slideLayout" Target="../slideLayouts/slideLayout2.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2.jpeg"/><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notesSlide" Target="../notesSlides/notesSlide2.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4.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1" name="TextBox 84"/>
          <p:cNvSpPr txBox="1"/>
          <p:nvPr/>
        </p:nvSpPr>
        <p:spPr>
          <a:xfrm>
            <a:off x="2514600" y="4230240"/>
            <a:ext cx="7829550" cy="1015663"/>
          </a:xfrm>
          <a:prstGeom prst="rect">
            <a:avLst/>
          </a:prstGeom>
          <a:noFill/>
        </p:spPr>
        <p:txBody>
          <a:bodyPr vert="horz" wrap="square" lIns="0" tIns="0" rIns="0" bIns="0" rtlCol="0">
            <a:spAutoFit/>
          </a:bodyPr>
          <a:lstStyle/>
          <a:p>
            <a:pPr algn="ctr"/>
            <a:r>
              <a:rPr lang="zh-CN" altLang="en-US" sz="6600">
                <a:solidFill>
                  <a:schemeClr val="accent2">
                    <a:lumMod val="50000"/>
                  </a:schemeClr>
                </a:solidFill>
                <a:latin typeface="微软雅黑" panose="020B0503020204020204" pitchFamily="34" charset="-122"/>
                <a:ea typeface="微软雅黑" panose="020B0503020204020204" pitchFamily="34" charset="-122"/>
              </a:rPr>
              <a:t>工商银行 总结报告</a:t>
            </a:r>
            <a:endParaRPr lang="zh-CN" altLang="en-US" sz="6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 name="TextBox 26"/>
          <p:cNvSpPr txBox="1"/>
          <p:nvPr/>
        </p:nvSpPr>
        <p:spPr>
          <a:xfrm>
            <a:off x="3276601" y="5204495"/>
            <a:ext cx="6305548" cy="24622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1600">
                <a:solidFill>
                  <a:schemeClr val="accent2">
                    <a:lumMod val="50000"/>
                  </a:schemeClr>
                </a:solidFill>
              </a:rPr>
              <a:t>INDUSTRIAL AND COMMERCIAL BANK OF SUMMARY REPORT</a:t>
            </a:r>
            <a:endParaRPr lang="en-US" altLang="zh-CN" sz="1600" dirty="0">
              <a:solidFill>
                <a:schemeClr val="accent2">
                  <a:lumMod val="50000"/>
                </a:schemeClr>
              </a:solidFill>
            </a:endParaRPr>
          </a:p>
        </p:txBody>
      </p:sp>
      <p:sp>
        <p:nvSpPr>
          <p:cNvPr id="10" name="TextBox 26"/>
          <p:cNvSpPr txBox="1"/>
          <p:nvPr/>
        </p:nvSpPr>
        <p:spPr>
          <a:xfrm>
            <a:off x="2895600" y="5843906"/>
            <a:ext cx="7067550" cy="3693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800">
                <a:solidFill>
                  <a:schemeClr val="accent2">
                    <a:lumMod val="50000"/>
                  </a:schemeClr>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dirty="0">
              <a:solidFill>
                <a:schemeClr val="accent2">
                  <a:lumMod val="50000"/>
                </a:schemeClr>
              </a:solidFill>
            </a:endParaRPr>
          </a:p>
        </p:txBody>
      </p:sp>
      <p:pic>
        <p:nvPicPr>
          <p:cNvPr id="2" name="图片 1"/>
          <p:cNvPicPr>
            <a:picLocks noChangeAspect="1"/>
          </p:cNvPicPr>
          <p:nvPr/>
        </p:nvPicPr>
        <p:blipFill>
          <a:blip r:embed="rId6" cstate="email"/>
          <a:stretch>
            <a:fillRect/>
          </a:stretch>
        </p:blipFill>
        <p:spPr>
          <a:xfrm>
            <a:off x="8447414" y="246742"/>
            <a:ext cx="4120950" cy="1136650"/>
          </a:xfrm>
          <a:prstGeom prst="rect">
            <a:avLst/>
          </a:prstGeom>
        </p:spPr>
      </p:pic>
      <p:pic>
        <p:nvPicPr>
          <p:cNvPr id="3" name="图片 2"/>
          <p:cNvPicPr>
            <a:picLocks noChangeAspect="1"/>
          </p:cNvPicPr>
          <p:nvPr/>
        </p:nvPicPr>
        <p:blipFill>
          <a:blip r:embed="rId7" cstate="email"/>
          <a:stretch>
            <a:fillRect/>
          </a:stretch>
        </p:blipFill>
        <p:spPr>
          <a:xfrm>
            <a:off x="5068258" y="1732642"/>
            <a:ext cx="2722234" cy="2477408"/>
          </a:xfrm>
          <a:prstGeom prst="rect">
            <a:avLst/>
          </a:prstGeom>
        </p:spPr>
      </p:pic>
      <p:pic>
        <p:nvPicPr>
          <p:cNvPr id="9" name="Cory Lee - Fashion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24575" y="-1475921"/>
            <a:ext cx="609600" cy="609600"/>
          </a:xfrm>
          <a:prstGeom prst="rect">
            <a:avLst/>
          </a:prstGeom>
        </p:spPr>
      </p:pic>
      <p:sp>
        <p:nvSpPr>
          <p:cNvPr id="4" name="文本框 3"/>
          <p:cNvSpPr txBox="1"/>
          <p:nvPr/>
        </p:nvSpPr>
        <p:spPr>
          <a:xfrm>
            <a:off x="4543823" y="6568653"/>
            <a:ext cx="3597460" cy="369332"/>
          </a:xfrm>
          <a:prstGeom prst="rect">
            <a:avLst/>
          </a:prstGeom>
          <a:noFill/>
        </p:spPr>
        <p:txBody>
          <a:bodyPr wrap="none" rtlCol="0">
            <a:spAutoFit/>
          </a:bodyPr>
          <a:lstStyle/>
          <a:p>
            <a:r>
              <a:rPr lang="zh-CN" altLang="en-US">
                <a:latin typeface="微软雅黑" panose="020B0503020204020204" pitchFamily="34" charset="-122"/>
                <a:ea typeface="微软雅黑" panose="020B0503020204020204" pitchFamily="34" charset="-122"/>
              </a:rPr>
              <a:t>汇报人：</a:t>
            </a:r>
            <a:r>
              <a:rPr lang="en-US" altLang="zh-CN">
                <a:latin typeface="微软雅黑" panose="020B0503020204020204" pitchFamily="34" charset="-122"/>
                <a:ea typeface="微软雅黑" panose="020B0503020204020204" pitchFamily="34" charset="-122"/>
              </a:rPr>
              <a:t>xiazaii </a:t>
            </a:r>
            <a:r>
              <a:rPr lang="zh-CN" altLang="en-US">
                <a:latin typeface="微软雅黑" panose="020B0503020204020204" pitchFamily="34" charset="-122"/>
                <a:ea typeface="微软雅黑" panose="020B0503020204020204" pitchFamily="34" charset="-122"/>
              </a:rPr>
              <a:t>时间：</a:t>
            </a:r>
            <a:r>
              <a:rPr lang="en-US" altLang="zh-CN">
                <a:latin typeface="微软雅黑" panose="020B0503020204020204" pitchFamily="34" charset="-122"/>
                <a:ea typeface="微软雅黑" panose="020B0503020204020204" pitchFamily="34" charset="-122"/>
              </a:rPr>
              <a:t>XX</a:t>
            </a:r>
            <a:r>
              <a:rPr lang="zh-CN" altLang="en-US">
                <a:latin typeface="微软雅黑" panose="020B0503020204020204" pitchFamily="34" charset="-122"/>
                <a:ea typeface="微软雅黑" panose="020B0503020204020204" pitchFamily="34" charset="-122"/>
              </a:rPr>
              <a:t>年</a:t>
            </a:r>
            <a:r>
              <a:rPr lang="en-US" altLang="zh-CN">
                <a:latin typeface="微软雅黑" panose="020B0503020204020204" pitchFamily="34" charset="-122"/>
                <a:ea typeface="微软雅黑" panose="020B0503020204020204" pitchFamily="34" charset="-122"/>
              </a:rPr>
              <a:t>XX</a:t>
            </a:r>
            <a:r>
              <a:rPr lang="zh-CN" altLang="en-US">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p:tgtEl>
                                          <p:spTgt spid="11"/>
                                        </p:tgtEl>
                                        <p:attrNameLst>
                                          <p:attrName>ppt_y</p:attrName>
                                        </p:attrNameLst>
                                      </p:cBhvr>
                                      <p:tavLst>
                                        <p:tav tm="0">
                                          <p:val>
                                            <p:strVal val="#ppt_y+#ppt_h*1.125000"/>
                                          </p:val>
                                        </p:tav>
                                        <p:tav tm="100000">
                                          <p:val>
                                            <p:strVal val="#ppt_y"/>
                                          </p:val>
                                        </p:tav>
                                      </p:tavLst>
                                    </p:anim>
                                    <p:animEffect transition="in" filter="wipe(up)">
                                      <p:cBhvr>
                                        <p:cTn id="24" dur="750"/>
                                        <p:tgtEl>
                                          <p:spTgt spid="11"/>
                                        </p:tgtEl>
                                      </p:cBhvr>
                                    </p:animEffect>
                                  </p:childTnLst>
                                </p:cTn>
                              </p:par>
                            </p:childTnLst>
                          </p:cTn>
                        </p:par>
                        <p:par>
                          <p:cTn id="25" fill="hold">
                            <p:stCondLst>
                              <p:cond delay="2349"/>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849"/>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9"/>
                </p:tgtEl>
              </p:cMediaNode>
            </p:audio>
          </p:childTnLst>
        </p:cTn>
      </p:par>
    </p:tnLst>
    <p:bldLst>
      <p:bldP spid="5" grpId="0" animBg="1"/>
      <p:bldP spid="11" grpId="0"/>
      <p:bldP spid="8" grpId="0"/>
      <p:bldP spid="1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矩形 34"/>
          <p:cNvSpPr>
            <a:spLocks noChangeArrowheads="1"/>
          </p:cNvSpPr>
          <p:nvPr>
            <p:custDataLst>
              <p:tags r:id="rId1"/>
            </p:custDataLst>
          </p:nvPr>
        </p:nvSpPr>
        <p:spPr bwMode="auto">
          <a:xfrm>
            <a:off x="5882876" y="943897"/>
            <a:ext cx="6163074" cy="5420302"/>
          </a:xfrm>
          <a:prstGeom prst="rect">
            <a:avLst/>
          </a:prstGeom>
          <a:blipFill dpi="0" rotWithShape="1">
            <a:blip r:embed="rId9" cstate="email"/>
            <a:srcRect/>
            <a:stretch>
              <a:fillRect/>
            </a:stretch>
          </a:blipFill>
          <a:ln>
            <a:noFill/>
          </a:ln>
        </p:spPr>
        <p:txBody>
          <a:bodyPr anchor="ctr"/>
          <a:lstStyle/>
          <a:p>
            <a:pPr algn="ctr"/>
            <a:endParaRPr lang="zh-CN" altLang="zh-CN" sz="267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26629" name="PA_AutoShape 5"/>
          <p:cNvSpPr/>
          <p:nvPr>
            <p:custDataLst>
              <p:tags r:id="rId2"/>
            </p:custDataLst>
          </p:nvPr>
        </p:nvSpPr>
        <p:spPr bwMode="auto">
          <a:xfrm>
            <a:off x="884238" y="3428446"/>
            <a:ext cx="3978048" cy="29247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45"/>
              </a:spcAft>
            </a:pPr>
            <a:r>
              <a:rPr lang="zh-CN" altLang="en-US" sz="1200">
                <a:solidFill>
                  <a:schemeClr val="tx1">
                    <a:lumMod val="75000"/>
                    <a:lumOff val="25000"/>
                  </a:schemeClr>
                </a:solidFill>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a:solidFill>
                <a:schemeClr val="tx1">
                  <a:lumMod val="75000"/>
                  <a:lumOff val="25000"/>
                </a:schemeClr>
              </a:solidFill>
              <a:ea typeface="微软雅黑" panose="020B0503020204020204" pitchFamily="34" charset="-122"/>
            </a:endParaRPr>
          </a:p>
          <a:p>
            <a:pPr>
              <a:lnSpc>
                <a:spcPct val="130000"/>
              </a:lnSpc>
              <a:spcAft>
                <a:spcPts val="845"/>
              </a:spcAft>
            </a:pPr>
            <a:r>
              <a:rPr lang="zh-CN" altLang="en-US" sz="1200">
                <a:solidFill>
                  <a:schemeClr val="tx1">
                    <a:lumMod val="75000"/>
                    <a:lumOff val="25000"/>
                  </a:schemeClr>
                </a:solidFill>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a:solidFill>
                <a:schemeClr val="tx1">
                  <a:lumMod val="75000"/>
                  <a:lumOff val="25000"/>
                </a:schemeClr>
              </a:solidFill>
              <a:ea typeface="微软雅黑" panose="020B0503020204020204" pitchFamily="34" charset="-122"/>
            </a:endParaRPr>
          </a:p>
          <a:p>
            <a:pPr>
              <a:lnSpc>
                <a:spcPct val="130000"/>
              </a:lnSpc>
              <a:spcAft>
                <a:spcPts val="845"/>
              </a:spcAft>
            </a:pPr>
            <a:r>
              <a:rPr lang="zh-CN" altLang="en-US" sz="1200">
                <a:solidFill>
                  <a:schemeClr val="tx1">
                    <a:lumMod val="75000"/>
                    <a:lumOff val="25000"/>
                  </a:schemeClr>
                </a:solidFill>
                <a:ea typeface="微软雅黑" panose="020B0503020204020204" pitchFamily="34" charset="-122"/>
              </a:rPr>
              <a:t>请替换文字内容，修改文字内容，也可以直接复制你的内容到此。请替换文字内容，修改文字内容，也可以直接复制你的内容到此。</a:t>
            </a:r>
            <a:endParaRPr lang="zh-CN" altLang="en-US" sz="1200" dirty="0">
              <a:solidFill>
                <a:schemeClr val="tx1">
                  <a:lumMod val="75000"/>
                  <a:lumOff val="25000"/>
                </a:schemeClr>
              </a:solidFill>
              <a:ea typeface="微软雅黑" panose="020B0503020204020204" pitchFamily="34" charset="-122"/>
            </a:endParaRPr>
          </a:p>
        </p:txBody>
      </p:sp>
      <p:sp>
        <p:nvSpPr>
          <p:cNvPr id="26630" name="PA_Line 6"/>
          <p:cNvSpPr>
            <a:spLocks noChangeShapeType="1"/>
          </p:cNvSpPr>
          <p:nvPr>
            <p:custDataLst>
              <p:tags r:id="rId3"/>
            </p:custDataLst>
          </p:nvPr>
        </p:nvSpPr>
        <p:spPr bwMode="auto">
          <a:xfrm>
            <a:off x="884237" y="3311250"/>
            <a:ext cx="3890135" cy="0"/>
          </a:xfrm>
          <a:prstGeom prst="line">
            <a:avLst/>
          </a:prstGeom>
          <a:noFill/>
          <a:ln w="25400" cap="flat" cmpd="sng">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0">
              <a:effectLst>
                <a:outerShdw blurRad="38100" dist="38100" dir="2700000" algn="tl">
                  <a:srgbClr val="DDDDDD"/>
                </a:outerShdw>
              </a:effectLst>
              <a:latin typeface="Gill Sans" charset="0"/>
              <a:ea typeface="微软雅黑" panose="020B0503020204020204" pitchFamily="34" charset="-122"/>
              <a:sym typeface="Gill Sans" charset="0"/>
            </a:endParaRPr>
          </a:p>
        </p:txBody>
      </p:sp>
      <p:sp>
        <p:nvSpPr>
          <p:cNvPr id="26631" name="PA_AutoShape 7"/>
          <p:cNvSpPr/>
          <p:nvPr>
            <p:custDataLst>
              <p:tags r:id="rId4"/>
            </p:custDataLst>
          </p:nvPr>
        </p:nvSpPr>
        <p:spPr bwMode="auto">
          <a:xfrm>
            <a:off x="5867136" y="5391150"/>
            <a:ext cx="6178814" cy="974724"/>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alpha val="50196"/>
            </a:schemeClr>
          </a:solidFill>
          <a:ln>
            <a:noFill/>
          </a:ln>
          <a:effectLst/>
        </p:spPr>
        <p:txBody>
          <a:bodyPr lIns="0" tIns="0" rIns="0" bIns="0" anchor="ctr"/>
          <a:lstStyle/>
          <a:p>
            <a:endParaRPr lang="zh-CN" altLang="en-US" sz="2670">
              <a:ea typeface="微软雅黑" panose="020B0503020204020204" pitchFamily="34" charset="-122"/>
            </a:endParaRPr>
          </a:p>
        </p:txBody>
      </p:sp>
      <p:sp>
        <p:nvSpPr>
          <p:cNvPr id="12" name="PA_文本框 552"/>
          <p:cNvSpPr txBox="1">
            <a:spLocks noChangeArrowheads="1"/>
          </p:cNvSpPr>
          <p:nvPr>
            <p:custDataLst>
              <p:tags r:id="rId5"/>
            </p:custDataLst>
          </p:nvPr>
        </p:nvSpPr>
        <p:spPr bwMode="auto">
          <a:xfrm>
            <a:off x="884238" y="1115758"/>
            <a:ext cx="2606911" cy="87113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060" dirty="0">
                <a:solidFill>
                  <a:srgbClr val="4D4D4D"/>
                </a:solidFill>
                <a:latin typeface="388-CAI978" pitchFamily="82" charset="0"/>
                <a:ea typeface="微软雅黑" panose="020B0503020204020204" pitchFamily="34" charset="-122"/>
              </a:rPr>
              <a:t>COMPANY</a:t>
            </a:r>
          </a:p>
        </p:txBody>
      </p:sp>
      <p:sp>
        <p:nvSpPr>
          <p:cNvPr id="13" name="PA_文本框 552"/>
          <p:cNvSpPr txBox="1">
            <a:spLocks noChangeArrowheads="1"/>
          </p:cNvSpPr>
          <p:nvPr>
            <p:custDataLst>
              <p:tags r:id="rId6"/>
            </p:custDataLst>
          </p:nvPr>
        </p:nvSpPr>
        <p:spPr bwMode="auto">
          <a:xfrm>
            <a:off x="884239" y="1760148"/>
            <a:ext cx="2982912" cy="139025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8435" dirty="0">
                <a:solidFill>
                  <a:srgbClr val="4D4D4D"/>
                </a:solidFill>
                <a:latin typeface="388-CAI978" pitchFamily="82" charset="0"/>
                <a:ea typeface="微软雅黑" panose="020B0503020204020204" pitchFamily="34" charset="-122"/>
              </a:rPr>
              <a:t>NAME</a:t>
            </a:r>
          </a:p>
        </p:txBody>
      </p:sp>
      <p:sp>
        <p:nvSpPr>
          <p:cNvPr id="9"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10" name="矩形 9"/>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wipe(left)">
                                      <p:cBhvr>
                                        <p:cTn id="20" dur="500"/>
                                        <p:tgtEl>
                                          <p:spTgt spid="26630"/>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6629"/>
                                        </p:tgtEl>
                                        <p:attrNameLst>
                                          <p:attrName>style.visibility</p:attrName>
                                        </p:attrNameLst>
                                      </p:cBhvr>
                                      <p:to>
                                        <p:strVal val="visible"/>
                                      </p:to>
                                    </p:set>
                                    <p:anim calcmode="lin" valueType="num">
                                      <p:cBhvr additive="base">
                                        <p:cTn id="24" dur="500" fill="hold"/>
                                        <p:tgtEl>
                                          <p:spTgt spid="26629"/>
                                        </p:tgtEl>
                                        <p:attrNameLst>
                                          <p:attrName>ppt_x</p:attrName>
                                        </p:attrNameLst>
                                      </p:cBhvr>
                                      <p:tavLst>
                                        <p:tav tm="0">
                                          <p:val>
                                            <p:strVal val="1+#ppt_w/2"/>
                                          </p:val>
                                        </p:tav>
                                        <p:tav tm="100000">
                                          <p:val>
                                            <p:strVal val="#ppt_x"/>
                                          </p:val>
                                        </p:tav>
                                      </p:tavLst>
                                    </p:anim>
                                    <p:anim calcmode="lin" valueType="num">
                                      <p:cBhvr additive="base">
                                        <p:cTn id="25" dur="500" fill="hold"/>
                                        <p:tgtEl>
                                          <p:spTgt spid="266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Effect transition="in" filter="dissolve">
                                      <p:cBhvr>
                                        <p:cTn id="29" dur="500"/>
                                        <p:tgtEl>
                                          <p:spTgt spid="266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26629" grpId="0" autoUpdateAnimBg="0"/>
      <p:bldP spid="26631" grpId="0" animBg="1"/>
      <p:bldP spid="12" grpId="0" build="allAtOnce"/>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oup 6"/>
          <p:cNvGrpSpPr/>
          <p:nvPr/>
        </p:nvGrpSpPr>
        <p:grpSpPr bwMode="auto">
          <a:xfrm>
            <a:off x="3694997" y="1903153"/>
            <a:ext cx="5466526" cy="4794650"/>
            <a:chOff x="0" y="0"/>
            <a:chExt cx="2449" cy="2148"/>
          </a:xfrm>
        </p:grpSpPr>
        <p:pic>
          <p:nvPicPr>
            <p:cNvPr id="8211" name="Picture 7" descr="iPhone_5S_freebie"/>
            <p:cNvPicPr>
              <a:picLocks noChangeAspect="1" noChangeArrowheads="1"/>
            </p:cNvPicPr>
            <p:nvPr/>
          </p:nvPicPr>
          <p:blipFill>
            <a:blip r:embed="rId3" cstate="email"/>
            <a:srcRect/>
            <a:stretch>
              <a:fillRect/>
            </a:stretch>
          </p:blipFill>
          <p:spPr bwMode="auto">
            <a:xfrm>
              <a:off x="0" y="0"/>
              <a:ext cx="2449" cy="2148"/>
            </a:xfrm>
            <a:prstGeom prst="rect">
              <a:avLst/>
            </a:prstGeom>
            <a:noFill/>
            <a:ln w="9525">
              <a:noFill/>
              <a:miter lim="800000"/>
              <a:headEnd/>
              <a:tailEnd/>
            </a:ln>
          </p:spPr>
        </p:pic>
        <p:sp>
          <p:nvSpPr>
            <p:cNvPr id="9224" name="Rectangle 8"/>
            <p:cNvSpPr>
              <a:spLocks noChangeArrowheads="1"/>
            </p:cNvSpPr>
            <p:nvPr/>
          </p:nvSpPr>
          <p:spPr bwMode="auto">
            <a:xfrm>
              <a:off x="825" y="294"/>
              <a:ext cx="807" cy="1424"/>
            </a:xfrm>
            <a:prstGeom prst="rect">
              <a:avLst/>
            </a:prstGeom>
            <a:blipFill dpi="0" rotWithShape="1">
              <a:blip r:embed="rId4" cstate="email"/>
              <a:srcRect/>
              <a:stretch>
                <a:fillRect/>
              </a:stretch>
            </a:blipFill>
            <a:ln w="6350" cmpd="sng">
              <a:solidFill>
                <a:schemeClr val="bg1"/>
              </a:solidFill>
              <a:miter lim="800000"/>
            </a:ln>
            <a:effectLst/>
          </p:spPr>
          <p:txBody>
            <a:bodyPr wrap="none" anchor="ctr"/>
            <a:lstStyle/>
            <a:p>
              <a:pPr>
                <a:defRPr/>
              </a:pPr>
              <a:endParaRPr lang="zh-CN" altLang="en-US">
                <a:ea typeface="微软雅黑" panose="020B0503020204020204" pitchFamily="34" charset="-122"/>
              </a:endParaRPr>
            </a:p>
          </p:txBody>
        </p:sp>
      </p:grpSp>
      <p:sp>
        <p:nvSpPr>
          <p:cNvPr id="8199" name="Oval 9"/>
          <p:cNvSpPr>
            <a:spLocks noChangeArrowheads="1"/>
          </p:cNvSpPr>
          <p:nvPr/>
        </p:nvSpPr>
        <p:spPr bwMode="auto">
          <a:xfrm>
            <a:off x="7967325" y="1930645"/>
            <a:ext cx="767858" cy="763394"/>
          </a:xfrm>
          <a:prstGeom prst="ellipse">
            <a:avLst/>
          </a:prstGeom>
          <a:solidFill>
            <a:schemeClr val="accent4"/>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4</a:t>
            </a:r>
          </a:p>
        </p:txBody>
      </p:sp>
      <p:sp>
        <p:nvSpPr>
          <p:cNvPr id="8200" name="Oval 10"/>
          <p:cNvSpPr>
            <a:spLocks noChangeArrowheads="1"/>
          </p:cNvSpPr>
          <p:nvPr/>
        </p:nvSpPr>
        <p:spPr bwMode="auto">
          <a:xfrm>
            <a:off x="7969556" y="3477169"/>
            <a:ext cx="767858" cy="763394"/>
          </a:xfrm>
          <a:prstGeom prst="ellipse">
            <a:avLst/>
          </a:prstGeom>
          <a:solidFill>
            <a:schemeClr val="accent5"/>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5</a:t>
            </a:r>
          </a:p>
        </p:txBody>
      </p:sp>
      <p:sp>
        <p:nvSpPr>
          <p:cNvPr id="8201" name="Oval 11"/>
          <p:cNvSpPr>
            <a:spLocks noChangeArrowheads="1"/>
          </p:cNvSpPr>
          <p:nvPr/>
        </p:nvSpPr>
        <p:spPr bwMode="auto">
          <a:xfrm>
            <a:off x="7969556" y="5023694"/>
            <a:ext cx="767858" cy="763394"/>
          </a:xfrm>
          <a:prstGeom prst="ellipse">
            <a:avLst/>
          </a:prstGeom>
          <a:solidFill>
            <a:schemeClr val="accent6"/>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6</a:t>
            </a:r>
          </a:p>
        </p:txBody>
      </p:sp>
      <p:sp>
        <p:nvSpPr>
          <p:cNvPr id="8205" name="Oval 15"/>
          <p:cNvSpPr>
            <a:spLocks noChangeArrowheads="1"/>
          </p:cNvSpPr>
          <p:nvPr/>
        </p:nvSpPr>
        <p:spPr bwMode="auto">
          <a:xfrm>
            <a:off x="4136962" y="1930645"/>
            <a:ext cx="767858" cy="763394"/>
          </a:xfrm>
          <a:prstGeom prst="ellipse">
            <a:avLst/>
          </a:prstGeom>
          <a:solidFill>
            <a:schemeClr val="accent1"/>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1</a:t>
            </a:r>
          </a:p>
        </p:txBody>
      </p:sp>
      <p:sp>
        <p:nvSpPr>
          <p:cNvPr id="8206" name="Oval 16"/>
          <p:cNvSpPr>
            <a:spLocks noChangeArrowheads="1"/>
          </p:cNvSpPr>
          <p:nvPr/>
        </p:nvSpPr>
        <p:spPr bwMode="auto">
          <a:xfrm>
            <a:off x="4139193" y="3477169"/>
            <a:ext cx="767858" cy="763394"/>
          </a:xfrm>
          <a:prstGeom prst="ellipse">
            <a:avLst/>
          </a:prstGeom>
          <a:solidFill>
            <a:schemeClr val="accent2"/>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2</a:t>
            </a:r>
          </a:p>
        </p:txBody>
      </p:sp>
      <p:sp>
        <p:nvSpPr>
          <p:cNvPr id="8207" name="Oval 17"/>
          <p:cNvSpPr>
            <a:spLocks noChangeArrowheads="1"/>
          </p:cNvSpPr>
          <p:nvPr/>
        </p:nvSpPr>
        <p:spPr bwMode="auto">
          <a:xfrm>
            <a:off x="4139193" y="5023694"/>
            <a:ext cx="767858" cy="763394"/>
          </a:xfrm>
          <a:prstGeom prst="ellipse">
            <a:avLst/>
          </a:prstGeom>
          <a:solidFill>
            <a:schemeClr val="accent3"/>
          </a:solidFill>
          <a:ln w="9525">
            <a:noFill/>
            <a:round/>
          </a:ln>
        </p:spPr>
        <p:txBody>
          <a:bodyPr/>
          <a:lstStyle/>
          <a:p>
            <a:pPr algn="ctr"/>
            <a:r>
              <a:rPr lang="en-US" altLang="zh-CN" sz="2400" b="1" dirty="0">
                <a:solidFill>
                  <a:schemeClr val="bg1"/>
                </a:solidFill>
                <a:ea typeface="微软雅黑" panose="020B0503020204020204" pitchFamily="34" charset="-122"/>
              </a:rPr>
              <a:t>0</a:t>
            </a:r>
            <a:r>
              <a:rPr lang="zh-CN" altLang="zh-CN" sz="2400" b="1" dirty="0">
                <a:solidFill>
                  <a:schemeClr val="bg1"/>
                </a:solidFill>
                <a:ea typeface="微软雅黑" panose="020B0503020204020204" pitchFamily="34" charset="-122"/>
              </a:rPr>
              <a:t>3</a:t>
            </a:r>
          </a:p>
        </p:txBody>
      </p:sp>
      <p:sp>
        <p:nvSpPr>
          <p:cNvPr id="21" name="TextBox 170"/>
          <p:cNvSpPr txBox="1"/>
          <p:nvPr/>
        </p:nvSpPr>
        <p:spPr>
          <a:xfrm>
            <a:off x="1387032" y="1939302"/>
            <a:ext cx="2430227" cy="466704"/>
          </a:xfrm>
          <a:prstGeom prst="rect">
            <a:avLst/>
          </a:prstGeom>
          <a:noFill/>
        </p:spPr>
        <p:txBody>
          <a:bodyPr wrap="square" lIns="96431" tIns="48215" rIns="96431" bIns="48215" rtlCol="0">
            <a:spAutoFit/>
          </a:bodyPr>
          <a:lstStyle/>
          <a:p>
            <a:pPr algn="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22" name="TextBox 171"/>
          <p:cNvSpPr txBox="1"/>
          <p:nvPr/>
        </p:nvSpPr>
        <p:spPr>
          <a:xfrm>
            <a:off x="1387032" y="2482849"/>
            <a:ext cx="2430227"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170"/>
          <p:cNvSpPr txBox="1"/>
          <p:nvPr/>
        </p:nvSpPr>
        <p:spPr>
          <a:xfrm>
            <a:off x="1387032" y="3472309"/>
            <a:ext cx="2430227" cy="466704"/>
          </a:xfrm>
          <a:prstGeom prst="rect">
            <a:avLst/>
          </a:prstGeom>
          <a:noFill/>
        </p:spPr>
        <p:txBody>
          <a:bodyPr wrap="square" lIns="96431" tIns="48215" rIns="96431" bIns="48215" rtlCol="0">
            <a:spAutoFit/>
          </a:bodyPr>
          <a:lstStyle/>
          <a:p>
            <a:pPr algn="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24" name="TextBox 171"/>
          <p:cNvSpPr txBox="1"/>
          <p:nvPr/>
        </p:nvSpPr>
        <p:spPr>
          <a:xfrm>
            <a:off x="1387032" y="4015856"/>
            <a:ext cx="2430227"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170"/>
          <p:cNvSpPr txBox="1"/>
          <p:nvPr/>
        </p:nvSpPr>
        <p:spPr>
          <a:xfrm>
            <a:off x="1387032" y="5012702"/>
            <a:ext cx="2430227" cy="466704"/>
          </a:xfrm>
          <a:prstGeom prst="rect">
            <a:avLst/>
          </a:prstGeom>
          <a:noFill/>
        </p:spPr>
        <p:txBody>
          <a:bodyPr wrap="square" lIns="96431" tIns="48215" rIns="96431" bIns="48215" rtlCol="0">
            <a:spAutoFit/>
          </a:bodyPr>
          <a:lstStyle/>
          <a:p>
            <a:pPr algn="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26" name="TextBox 171"/>
          <p:cNvSpPr txBox="1"/>
          <p:nvPr/>
        </p:nvSpPr>
        <p:spPr>
          <a:xfrm>
            <a:off x="1387032" y="5556249"/>
            <a:ext cx="2430227"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70"/>
          <p:cNvSpPr txBox="1"/>
          <p:nvPr/>
        </p:nvSpPr>
        <p:spPr>
          <a:xfrm>
            <a:off x="9039261" y="1939302"/>
            <a:ext cx="2430227" cy="466704"/>
          </a:xfrm>
          <a:prstGeom prst="rect">
            <a:avLst/>
          </a:prstGeom>
          <a:noFill/>
        </p:spPr>
        <p:txBody>
          <a:bodyPr wrap="square" lIns="96431" tIns="48215" rIns="96431" bIns="48215" rtlCol="0">
            <a:spAutoFit/>
          </a:bodyPr>
          <a:lstStyle/>
          <a:p>
            <a:pP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28" name="TextBox 171"/>
          <p:cNvSpPr txBox="1"/>
          <p:nvPr/>
        </p:nvSpPr>
        <p:spPr>
          <a:xfrm>
            <a:off x="9039261" y="2482849"/>
            <a:ext cx="2430227"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70"/>
          <p:cNvSpPr txBox="1"/>
          <p:nvPr/>
        </p:nvSpPr>
        <p:spPr>
          <a:xfrm>
            <a:off x="9039261" y="3472309"/>
            <a:ext cx="2430227" cy="466704"/>
          </a:xfrm>
          <a:prstGeom prst="rect">
            <a:avLst/>
          </a:prstGeom>
          <a:noFill/>
        </p:spPr>
        <p:txBody>
          <a:bodyPr wrap="square" lIns="96431" tIns="48215" rIns="96431" bIns="48215" rtlCol="0">
            <a:spAutoFit/>
          </a:bodyPr>
          <a:lstStyle/>
          <a:p>
            <a:pP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30" name="TextBox 171"/>
          <p:cNvSpPr txBox="1"/>
          <p:nvPr/>
        </p:nvSpPr>
        <p:spPr>
          <a:xfrm>
            <a:off x="9039261" y="4015856"/>
            <a:ext cx="2430227"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9039261" y="5012702"/>
            <a:ext cx="2430227" cy="466704"/>
          </a:xfrm>
          <a:prstGeom prst="rect">
            <a:avLst/>
          </a:prstGeom>
          <a:noFill/>
        </p:spPr>
        <p:txBody>
          <a:bodyPr wrap="square" lIns="96431" tIns="48215" rIns="96431" bIns="48215" rtlCol="0">
            <a:spAutoFit/>
          </a:bodyPr>
          <a:lstStyle/>
          <a:p>
            <a:pP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32" name="TextBox 171"/>
          <p:cNvSpPr txBox="1"/>
          <p:nvPr/>
        </p:nvSpPr>
        <p:spPr>
          <a:xfrm>
            <a:off x="9039261" y="5556249"/>
            <a:ext cx="2430227"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34" name="矩形 33"/>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p:tgtEl>
                                          <p:spTgt spid="23"/>
                                        </p:tgtEl>
                                        <p:attrNameLst>
                                          <p:attrName>ppt_x</p:attrName>
                                        </p:attrNameLst>
                                      </p:cBhvr>
                                      <p:tavLst>
                                        <p:tav tm="0">
                                          <p:val>
                                            <p:strVal val="#ppt_x-#ppt_w*1.125000"/>
                                          </p:val>
                                        </p:tav>
                                        <p:tav tm="100000">
                                          <p:val>
                                            <p:strVal val="#ppt_x"/>
                                          </p:val>
                                        </p:tav>
                                      </p:tavLst>
                                    </p:anim>
                                    <p:animEffect transition="in" filter="wipe(right)">
                                      <p:cBhvr>
                                        <p:cTn id="17" dur="500"/>
                                        <p:tgtEl>
                                          <p:spTgt spid="2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right)">
                                      <p:cBhvr>
                                        <p:cTn id="21" dur="500"/>
                                        <p:tgtEl>
                                          <p:spTgt spid="24"/>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ppt_x</p:attrName>
                                        </p:attrNameLst>
                                      </p:cBhvr>
                                      <p:tavLst>
                                        <p:tav tm="0">
                                          <p:val>
                                            <p:strVal val="#ppt_x-#ppt_w*1.125000"/>
                                          </p:val>
                                        </p:tav>
                                        <p:tav tm="100000">
                                          <p:val>
                                            <p:strVal val="#ppt_x"/>
                                          </p:val>
                                        </p:tav>
                                      </p:tavLst>
                                    </p:anim>
                                    <p:animEffect transition="in" filter="wipe(right)">
                                      <p:cBhvr>
                                        <p:cTn id="26" dur="500"/>
                                        <p:tgtEl>
                                          <p:spTgt spid="2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ppt_x</p:attrName>
                                        </p:attrNameLst>
                                      </p:cBhvr>
                                      <p:tavLst>
                                        <p:tav tm="0">
                                          <p:val>
                                            <p:strVal val="#ppt_x-#ppt_w*1.125000"/>
                                          </p:val>
                                        </p:tav>
                                        <p:tav tm="100000">
                                          <p:val>
                                            <p:strVal val="#ppt_x"/>
                                          </p:val>
                                        </p:tav>
                                      </p:tavLst>
                                    </p:anim>
                                    <p:animEffect transition="in" filter="wipe(right)">
                                      <p:cBhvr>
                                        <p:cTn id="30" dur="500"/>
                                        <p:tgtEl>
                                          <p:spTgt spid="26"/>
                                        </p:tgtEl>
                                      </p:cBhvr>
                                    </p:animEffect>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right)">
                                      <p:cBhvr>
                                        <p:cTn id="35" dur="500"/>
                                        <p:tgtEl>
                                          <p:spTgt spid="2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ppt_x</p:attrName>
                                        </p:attrNameLst>
                                      </p:cBhvr>
                                      <p:tavLst>
                                        <p:tav tm="0">
                                          <p:val>
                                            <p:strVal val="#ppt_x-#ppt_w*1.125000"/>
                                          </p:val>
                                        </p:tav>
                                        <p:tav tm="100000">
                                          <p:val>
                                            <p:strVal val="#ppt_x"/>
                                          </p:val>
                                        </p:tav>
                                      </p:tavLst>
                                    </p:anim>
                                    <p:animEffect transition="in" filter="wipe(right)">
                                      <p:cBhvr>
                                        <p:cTn id="44" dur="500"/>
                                        <p:tgtEl>
                                          <p:spTgt spid="29"/>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ppt_x</p:attrName>
                                        </p:attrNameLst>
                                      </p:cBhvr>
                                      <p:tavLst>
                                        <p:tav tm="0">
                                          <p:val>
                                            <p:strVal val="#ppt_x-#ppt_w*1.125000"/>
                                          </p:val>
                                        </p:tav>
                                        <p:tav tm="100000">
                                          <p:val>
                                            <p:strVal val="#ppt_x"/>
                                          </p:val>
                                        </p:tav>
                                      </p:tavLst>
                                    </p:anim>
                                    <p:animEffect transition="in" filter="wipe(right)">
                                      <p:cBhvr>
                                        <p:cTn id="48" dur="500"/>
                                        <p:tgtEl>
                                          <p:spTgt spid="30"/>
                                        </p:tgtEl>
                                      </p:cBhvr>
                                    </p:animEffect>
                                  </p:childTnLst>
                                </p:cTn>
                              </p:par>
                            </p:childTnLst>
                          </p:cTn>
                        </p:par>
                        <p:par>
                          <p:cTn id="49" fill="hold">
                            <p:stCondLst>
                              <p:cond delay="2500"/>
                            </p:stCondLst>
                            <p:childTnLst>
                              <p:par>
                                <p:cTn id="50" presetID="12" presetClass="entr" presetSubtype="8"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ppt_x</p:attrName>
                                        </p:attrNameLst>
                                      </p:cBhvr>
                                      <p:tavLst>
                                        <p:tav tm="0">
                                          <p:val>
                                            <p:strVal val="#ppt_x-#ppt_w*1.125000"/>
                                          </p:val>
                                        </p:tav>
                                        <p:tav tm="100000">
                                          <p:val>
                                            <p:strVal val="#ppt_x"/>
                                          </p:val>
                                        </p:tav>
                                      </p:tavLst>
                                    </p:anim>
                                    <p:animEffect transition="in" filter="wipe(right)">
                                      <p:cBhvr>
                                        <p:cTn id="53" dur="500"/>
                                        <p:tgtEl>
                                          <p:spTgt spid="31"/>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p:tgtEl>
                                          <p:spTgt spid="32"/>
                                        </p:tgtEl>
                                        <p:attrNameLst>
                                          <p:attrName>ppt_x</p:attrName>
                                        </p:attrNameLst>
                                      </p:cBhvr>
                                      <p:tavLst>
                                        <p:tav tm="0">
                                          <p:val>
                                            <p:strVal val="#ppt_x-#ppt_w*1.125000"/>
                                          </p:val>
                                        </p:tav>
                                        <p:tav tm="100000">
                                          <p:val>
                                            <p:strVal val="#ppt_x"/>
                                          </p:val>
                                        </p:tav>
                                      </p:tavLst>
                                    </p:anim>
                                    <p:animEffect transition="in" filter="wipe(right)">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64"/>
          <p:cNvCxnSpPr/>
          <p:nvPr/>
        </p:nvCxnSpPr>
        <p:spPr>
          <a:xfrm>
            <a:off x="6426027" y="580992"/>
            <a:ext cx="15068" cy="6580926"/>
          </a:xfrm>
          <a:prstGeom prst="line">
            <a:avLst/>
          </a:prstGeom>
          <a:ln>
            <a:solidFill>
              <a:schemeClr val="bg1">
                <a:lumMod val="65000"/>
              </a:schemeClr>
            </a:solidFill>
            <a:prstDash val="lg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Oval 65"/>
          <p:cNvSpPr/>
          <p:nvPr/>
        </p:nvSpPr>
        <p:spPr>
          <a:xfrm>
            <a:off x="6261965" y="2276867"/>
            <a:ext cx="328127" cy="328127"/>
          </a:xfrm>
          <a:prstGeom prst="ellipse">
            <a:avLst/>
          </a:prstGeom>
          <a:solidFill>
            <a:schemeClr val="accent2"/>
          </a:solidFill>
          <a:ln w="101600" cmpd="dbl">
            <a:noFill/>
            <a:roun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rgbClr val="FFFFFF"/>
              </a:solidFill>
              <a:ea typeface="微软雅黑" panose="020B0503020204020204" pitchFamily="34" charset="-122"/>
            </a:endParaRPr>
          </a:p>
        </p:txBody>
      </p:sp>
      <p:sp>
        <p:nvSpPr>
          <p:cNvPr id="32" name="Oval 66"/>
          <p:cNvSpPr/>
          <p:nvPr/>
        </p:nvSpPr>
        <p:spPr>
          <a:xfrm>
            <a:off x="6261965" y="3269612"/>
            <a:ext cx="328127" cy="328127"/>
          </a:xfrm>
          <a:prstGeom prst="ellipse">
            <a:avLst/>
          </a:prstGeom>
          <a:solidFill>
            <a:schemeClr val="accent1"/>
          </a:solidFill>
          <a:ln w="101600" cmpd="dbl">
            <a:noFill/>
            <a:roun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rgbClr val="FFFFFF"/>
              </a:solidFill>
              <a:ea typeface="微软雅黑" panose="020B0503020204020204" pitchFamily="34" charset="-122"/>
            </a:endParaRPr>
          </a:p>
        </p:txBody>
      </p:sp>
      <p:sp>
        <p:nvSpPr>
          <p:cNvPr id="33" name="Oval 67"/>
          <p:cNvSpPr/>
          <p:nvPr/>
        </p:nvSpPr>
        <p:spPr>
          <a:xfrm>
            <a:off x="6261965" y="4272405"/>
            <a:ext cx="328127" cy="328127"/>
          </a:xfrm>
          <a:prstGeom prst="ellipse">
            <a:avLst/>
          </a:prstGeom>
          <a:solidFill>
            <a:schemeClr val="accent4"/>
          </a:solidFill>
          <a:ln w="101600" cmpd="dbl">
            <a:noFill/>
            <a:roun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rgbClr val="FFFFFF"/>
              </a:solidFill>
              <a:ea typeface="微软雅黑" panose="020B0503020204020204" pitchFamily="34" charset="-122"/>
            </a:endParaRPr>
          </a:p>
        </p:txBody>
      </p:sp>
      <p:sp>
        <p:nvSpPr>
          <p:cNvPr id="34" name="Oval 68"/>
          <p:cNvSpPr/>
          <p:nvPr/>
        </p:nvSpPr>
        <p:spPr>
          <a:xfrm>
            <a:off x="6261965" y="5384014"/>
            <a:ext cx="328127" cy="328127"/>
          </a:xfrm>
          <a:prstGeom prst="ellipse">
            <a:avLst/>
          </a:prstGeom>
          <a:solidFill>
            <a:schemeClr val="accent3"/>
          </a:solidFill>
          <a:ln w="101600" cmpd="dbl">
            <a:noFill/>
            <a:roun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rgbClr val="FFFFFF"/>
              </a:solidFill>
              <a:ea typeface="微软雅黑" panose="020B0503020204020204" pitchFamily="34" charset="-122"/>
            </a:endParaRPr>
          </a:p>
        </p:txBody>
      </p:sp>
      <p:grpSp>
        <p:nvGrpSpPr>
          <p:cNvPr id="35" name="Group 69"/>
          <p:cNvGrpSpPr/>
          <p:nvPr/>
        </p:nvGrpSpPr>
        <p:grpSpPr>
          <a:xfrm>
            <a:off x="2217258" y="2931486"/>
            <a:ext cx="3728282" cy="1004051"/>
            <a:chOff x="2101796" y="2563627"/>
            <a:chExt cx="3535400" cy="952107"/>
          </a:xfrm>
          <a:solidFill>
            <a:schemeClr val="bg1">
              <a:lumMod val="65000"/>
            </a:schemeClr>
          </a:solidFill>
        </p:grpSpPr>
        <p:sp>
          <p:nvSpPr>
            <p:cNvPr id="36" name="Isosceles Triangle 70"/>
            <p:cNvSpPr/>
            <p:nvPr/>
          </p:nvSpPr>
          <p:spPr>
            <a:xfrm rot="5400000">
              <a:off x="5328846" y="2904482"/>
              <a:ext cx="346303" cy="2703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sp>
          <p:nvSpPr>
            <p:cNvPr id="37" name="Rectangle 71"/>
            <p:cNvSpPr/>
            <p:nvPr/>
          </p:nvSpPr>
          <p:spPr>
            <a:xfrm>
              <a:off x="2101796" y="2563627"/>
              <a:ext cx="3337089" cy="95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grpSp>
      <p:grpSp>
        <p:nvGrpSpPr>
          <p:cNvPr id="38" name="Group 72"/>
          <p:cNvGrpSpPr/>
          <p:nvPr/>
        </p:nvGrpSpPr>
        <p:grpSpPr>
          <a:xfrm>
            <a:off x="2217258" y="5050024"/>
            <a:ext cx="3728282" cy="1004051"/>
            <a:chOff x="2101796" y="4572562"/>
            <a:chExt cx="3535400" cy="952107"/>
          </a:xfrm>
          <a:solidFill>
            <a:schemeClr val="accent3"/>
          </a:solidFill>
        </p:grpSpPr>
        <p:sp>
          <p:nvSpPr>
            <p:cNvPr id="39" name="Isosceles Triangle 73"/>
            <p:cNvSpPr/>
            <p:nvPr/>
          </p:nvSpPr>
          <p:spPr>
            <a:xfrm rot="5400000">
              <a:off x="5328846" y="4913417"/>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sp>
          <p:nvSpPr>
            <p:cNvPr id="40" name="Rectangle 74"/>
            <p:cNvSpPr/>
            <p:nvPr/>
          </p:nvSpPr>
          <p:spPr>
            <a:xfrm>
              <a:off x="2101796" y="4572562"/>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grpSp>
      <p:grpSp>
        <p:nvGrpSpPr>
          <p:cNvPr id="41" name="Group 75"/>
          <p:cNvGrpSpPr/>
          <p:nvPr/>
        </p:nvGrpSpPr>
        <p:grpSpPr>
          <a:xfrm>
            <a:off x="6906283" y="1949164"/>
            <a:ext cx="3728282" cy="1004051"/>
            <a:chOff x="6548234" y="1632125"/>
            <a:chExt cx="3535400" cy="952107"/>
          </a:xfrm>
          <a:solidFill>
            <a:srgbClr val="6CAE44"/>
          </a:solidFill>
        </p:grpSpPr>
        <p:sp>
          <p:nvSpPr>
            <p:cNvPr id="42" name="Isosceles Triangle 76"/>
            <p:cNvSpPr/>
            <p:nvPr/>
          </p:nvSpPr>
          <p:spPr>
            <a:xfrm rot="16200000">
              <a:off x="6510281" y="1972980"/>
              <a:ext cx="346303" cy="27039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sp>
          <p:nvSpPr>
            <p:cNvPr id="43" name="Rectangle 77"/>
            <p:cNvSpPr/>
            <p:nvPr/>
          </p:nvSpPr>
          <p:spPr>
            <a:xfrm rot="10800000">
              <a:off x="6746545" y="1632125"/>
              <a:ext cx="3337089" cy="95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grpSp>
      <p:grpSp>
        <p:nvGrpSpPr>
          <p:cNvPr id="44" name="Group 78"/>
          <p:cNvGrpSpPr/>
          <p:nvPr/>
        </p:nvGrpSpPr>
        <p:grpSpPr>
          <a:xfrm>
            <a:off x="6906283" y="3960243"/>
            <a:ext cx="3728282" cy="1004051"/>
            <a:chOff x="6548234" y="3539161"/>
            <a:chExt cx="3535400" cy="952107"/>
          </a:xfrm>
          <a:solidFill>
            <a:schemeClr val="accent4"/>
          </a:solidFill>
        </p:grpSpPr>
        <p:sp>
          <p:nvSpPr>
            <p:cNvPr id="45" name="Isosceles Triangle 79"/>
            <p:cNvSpPr/>
            <p:nvPr/>
          </p:nvSpPr>
          <p:spPr>
            <a:xfrm rot="16200000">
              <a:off x="6510281" y="3880016"/>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sp>
          <p:nvSpPr>
            <p:cNvPr id="46" name="Rectangle 80"/>
            <p:cNvSpPr/>
            <p:nvPr/>
          </p:nvSpPr>
          <p:spPr>
            <a:xfrm rot="10800000">
              <a:off x="6746545" y="3539161"/>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530">
                <a:ea typeface="微软雅黑" panose="020B0503020204020204" pitchFamily="34" charset="-122"/>
              </a:endParaRPr>
            </a:p>
          </p:txBody>
        </p:sp>
      </p:grpSp>
      <p:pic>
        <p:nvPicPr>
          <p:cNvPr id="47" name="Picture 81"/>
          <p:cNvPicPr>
            <a:picLocks noChangeAspect="1"/>
          </p:cNvPicPr>
          <p:nvPr/>
        </p:nvPicPr>
        <p:blipFill>
          <a:blip r:embed="rId3" cstate="email"/>
          <a:stretch>
            <a:fillRect/>
          </a:stretch>
        </p:blipFill>
        <p:spPr>
          <a:xfrm>
            <a:off x="1751177" y="2717996"/>
            <a:ext cx="1438082" cy="1431031"/>
          </a:xfrm>
          <a:prstGeom prst="ellipse">
            <a:avLst/>
          </a:prstGeom>
          <a:solidFill>
            <a:schemeClr val="bg1"/>
          </a:solidFill>
          <a:ln w="41275" cap="rnd">
            <a:solidFill>
              <a:schemeClr val="accent1"/>
            </a:solidFill>
          </a:ln>
          <a:effectLst/>
        </p:spPr>
      </p:pic>
      <p:pic>
        <p:nvPicPr>
          <p:cNvPr id="48" name="Picture 82"/>
          <p:cNvPicPr>
            <a:picLocks noChangeAspect="1"/>
          </p:cNvPicPr>
          <p:nvPr/>
        </p:nvPicPr>
        <p:blipFill>
          <a:blip r:embed="rId4" cstate="email"/>
          <a:stretch>
            <a:fillRect/>
          </a:stretch>
        </p:blipFill>
        <p:spPr>
          <a:xfrm flipH="1">
            <a:off x="1751178" y="4832653"/>
            <a:ext cx="1438080" cy="1431031"/>
          </a:xfrm>
          <a:prstGeom prst="ellipse">
            <a:avLst/>
          </a:prstGeom>
          <a:solidFill>
            <a:schemeClr val="bg1"/>
          </a:solidFill>
          <a:ln w="41275" cap="rnd">
            <a:solidFill>
              <a:schemeClr val="accent3"/>
            </a:solidFill>
          </a:ln>
          <a:effectLst/>
        </p:spPr>
      </p:pic>
      <p:pic>
        <p:nvPicPr>
          <p:cNvPr id="49" name="Picture 83"/>
          <p:cNvPicPr>
            <a:picLocks noChangeAspect="1"/>
          </p:cNvPicPr>
          <p:nvPr/>
        </p:nvPicPr>
        <p:blipFill>
          <a:blip r:embed="rId4" cstate="email"/>
          <a:stretch>
            <a:fillRect/>
          </a:stretch>
        </p:blipFill>
        <p:spPr>
          <a:xfrm>
            <a:off x="9536719" y="1724964"/>
            <a:ext cx="1438080" cy="1431031"/>
          </a:xfrm>
          <a:prstGeom prst="ellipse">
            <a:avLst/>
          </a:prstGeom>
          <a:solidFill>
            <a:schemeClr val="bg1"/>
          </a:solidFill>
          <a:ln w="41275" cap="rnd">
            <a:solidFill>
              <a:schemeClr val="accent2"/>
            </a:solidFill>
          </a:ln>
          <a:effectLst/>
        </p:spPr>
      </p:pic>
      <p:pic>
        <p:nvPicPr>
          <p:cNvPr id="50" name="Picture 84"/>
          <p:cNvPicPr>
            <a:picLocks noChangeAspect="1"/>
          </p:cNvPicPr>
          <p:nvPr/>
        </p:nvPicPr>
        <p:blipFill>
          <a:blip r:embed="rId3" cstate="email"/>
          <a:stretch>
            <a:fillRect/>
          </a:stretch>
        </p:blipFill>
        <p:spPr>
          <a:xfrm>
            <a:off x="9536718" y="3746752"/>
            <a:ext cx="1438082" cy="1431031"/>
          </a:xfrm>
          <a:prstGeom prst="ellipse">
            <a:avLst/>
          </a:prstGeom>
          <a:solidFill>
            <a:schemeClr val="bg1"/>
          </a:solidFill>
          <a:ln w="41275" cap="rnd">
            <a:solidFill>
              <a:schemeClr val="accent4"/>
            </a:solidFill>
          </a:ln>
          <a:effectLst/>
        </p:spPr>
      </p:pic>
      <p:sp>
        <p:nvSpPr>
          <p:cNvPr id="51" name="Rectangle 85"/>
          <p:cNvSpPr>
            <a:spLocks noChangeArrowheads="1"/>
          </p:cNvSpPr>
          <p:nvPr/>
        </p:nvSpPr>
        <p:spPr bwMode="auto">
          <a:xfrm>
            <a:off x="3375802" y="3407326"/>
            <a:ext cx="2375562" cy="49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9" tIns="48214" rIns="96429" bIns="48214">
            <a:spAutoFit/>
          </a:bodyPr>
          <a:lstStyle/>
          <a:p>
            <a:pPr algn="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2" name="Straight Connector 86"/>
          <p:cNvCxnSpPr/>
          <p:nvPr/>
        </p:nvCxnSpPr>
        <p:spPr>
          <a:xfrm>
            <a:off x="3487966" y="3365518"/>
            <a:ext cx="2035717" cy="0"/>
          </a:xfrm>
          <a:prstGeom prst="line">
            <a:avLst/>
          </a:prstGeom>
          <a:ln>
            <a:solidFill>
              <a:schemeClr val="bg1"/>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53" name="Rectangle 87"/>
          <p:cNvSpPr/>
          <p:nvPr/>
        </p:nvSpPr>
        <p:spPr>
          <a:xfrm>
            <a:off x="3461002" y="2934791"/>
            <a:ext cx="1718723" cy="405146"/>
          </a:xfrm>
          <a:prstGeom prst="rect">
            <a:avLst/>
          </a:prstGeom>
        </p:spPr>
        <p:txBody>
          <a:bodyPr wrap="square" lIns="96429" tIns="48214" rIns="96429" bIns="48214">
            <a:spAutoFit/>
          </a:bodyPr>
          <a:lstStyle/>
          <a:p>
            <a:pPr fontAlgn="auto">
              <a:spcBef>
                <a:spcPts val="0"/>
              </a:spcBef>
              <a:spcAft>
                <a:spcPts val="0"/>
              </a:spcAft>
              <a:defRPr/>
            </a:pPr>
            <a:r>
              <a:rPr lang="en-US" altLang="zh-CN" sz="2000" dirty="0">
                <a:solidFill>
                  <a:schemeClr val="bg1"/>
                </a:solidFill>
                <a:latin typeface="Franklin Gothic Book" panose="020B0503020102020204" pitchFamily="34" charset="0"/>
                <a:ea typeface="微软雅黑" panose="020B0503020204020204" pitchFamily="34" charset="-122"/>
              </a:rPr>
              <a:t>YOUR TITLE</a:t>
            </a:r>
            <a:endParaRPr lang="zh-CN" altLang="en-US" sz="2000" dirty="0">
              <a:solidFill>
                <a:schemeClr val="bg1"/>
              </a:solidFill>
              <a:latin typeface="Franklin Gothic Book" panose="020B0503020102020204" pitchFamily="34" charset="0"/>
              <a:ea typeface="微软雅黑" panose="020B0503020204020204" pitchFamily="34" charset="-122"/>
            </a:endParaRPr>
          </a:p>
        </p:txBody>
      </p:sp>
      <p:sp>
        <p:nvSpPr>
          <p:cNvPr id="54" name="Rectangle 88"/>
          <p:cNvSpPr>
            <a:spLocks noChangeArrowheads="1"/>
          </p:cNvSpPr>
          <p:nvPr/>
        </p:nvSpPr>
        <p:spPr bwMode="auto">
          <a:xfrm>
            <a:off x="7176030" y="2450768"/>
            <a:ext cx="2360495" cy="49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9" tIns="48214" rIns="96429" bIns="48214">
            <a:spAutoFit/>
          </a:bodyPr>
          <a:lstStyle/>
          <a:p>
            <a:pPr algn="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5" name="Straight Connector 89"/>
          <p:cNvCxnSpPr/>
          <p:nvPr/>
        </p:nvCxnSpPr>
        <p:spPr>
          <a:xfrm>
            <a:off x="7288195" y="2409385"/>
            <a:ext cx="2035717" cy="0"/>
          </a:xfrm>
          <a:prstGeom prst="line">
            <a:avLst/>
          </a:prstGeom>
          <a:ln w="9525">
            <a:solidFill>
              <a:schemeClr val="bg1"/>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56" name="Rectangle 90"/>
          <p:cNvSpPr/>
          <p:nvPr/>
        </p:nvSpPr>
        <p:spPr>
          <a:xfrm>
            <a:off x="7261410" y="1940369"/>
            <a:ext cx="1749987" cy="405146"/>
          </a:xfrm>
          <a:prstGeom prst="rect">
            <a:avLst/>
          </a:prstGeom>
        </p:spPr>
        <p:txBody>
          <a:bodyPr wrap="square" lIns="96429" tIns="48214" rIns="96429" bIns="48214">
            <a:spAutoFit/>
          </a:bodyPr>
          <a:lstStyle/>
          <a:p>
            <a:pPr fontAlgn="auto">
              <a:spcBef>
                <a:spcPts val="0"/>
              </a:spcBef>
              <a:spcAft>
                <a:spcPts val="0"/>
              </a:spcAft>
              <a:defRPr/>
            </a:pPr>
            <a:r>
              <a:rPr lang="en-US" altLang="zh-CN" sz="2000" dirty="0">
                <a:solidFill>
                  <a:schemeClr val="bg1"/>
                </a:solidFill>
                <a:latin typeface="Franklin Gothic Book" panose="020B0503020102020204" pitchFamily="34" charset="0"/>
                <a:ea typeface="微软雅黑" panose="020B0503020204020204" pitchFamily="34" charset="-122"/>
              </a:rPr>
              <a:t>YOUR TITLE</a:t>
            </a:r>
            <a:endParaRPr lang="zh-CN" altLang="en-US" sz="2000" dirty="0">
              <a:solidFill>
                <a:schemeClr val="bg1"/>
              </a:solidFill>
              <a:latin typeface="Franklin Gothic Book" panose="020B0503020102020204" pitchFamily="34" charset="0"/>
              <a:ea typeface="微软雅黑" panose="020B0503020204020204" pitchFamily="34" charset="-122"/>
            </a:endParaRPr>
          </a:p>
        </p:txBody>
      </p:sp>
      <p:sp>
        <p:nvSpPr>
          <p:cNvPr id="57" name="Rectangle 91"/>
          <p:cNvSpPr>
            <a:spLocks noChangeArrowheads="1"/>
          </p:cNvSpPr>
          <p:nvPr/>
        </p:nvSpPr>
        <p:spPr bwMode="auto">
          <a:xfrm>
            <a:off x="7176028" y="4466992"/>
            <a:ext cx="2437504" cy="49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9" tIns="48214" rIns="96429" bIns="48214">
            <a:spAutoFit/>
          </a:bodyPr>
          <a:lstStyle/>
          <a:p>
            <a:pPr algn="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8" name="Straight Connector 92"/>
          <p:cNvCxnSpPr/>
          <p:nvPr/>
        </p:nvCxnSpPr>
        <p:spPr>
          <a:xfrm>
            <a:off x="7288195" y="4473966"/>
            <a:ext cx="2035717" cy="0"/>
          </a:xfrm>
          <a:prstGeom prst="line">
            <a:avLst/>
          </a:prstGeom>
          <a:ln>
            <a:solidFill>
              <a:schemeClr val="bg1"/>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59" name="Rectangle 93"/>
          <p:cNvSpPr/>
          <p:nvPr/>
        </p:nvSpPr>
        <p:spPr>
          <a:xfrm>
            <a:off x="7261410" y="3986130"/>
            <a:ext cx="1616200" cy="405146"/>
          </a:xfrm>
          <a:prstGeom prst="rect">
            <a:avLst/>
          </a:prstGeom>
        </p:spPr>
        <p:txBody>
          <a:bodyPr wrap="square" lIns="96429" tIns="48214" rIns="96429" bIns="48214">
            <a:spAutoFit/>
          </a:bodyPr>
          <a:lstStyle/>
          <a:p>
            <a:pPr fontAlgn="auto">
              <a:spcBef>
                <a:spcPts val="0"/>
              </a:spcBef>
              <a:spcAft>
                <a:spcPts val="0"/>
              </a:spcAft>
              <a:defRPr/>
            </a:pPr>
            <a:r>
              <a:rPr lang="en-US" altLang="zh-CN" sz="2000" dirty="0">
                <a:solidFill>
                  <a:schemeClr val="bg1"/>
                </a:solidFill>
                <a:latin typeface="Franklin Gothic Book" panose="020B0503020102020204" pitchFamily="34" charset="0"/>
                <a:ea typeface="微软雅黑" panose="020B0503020204020204" pitchFamily="34" charset="-122"/>
              </a:rPr>
              <a:t>YOUR TITLE</a:t>
            </a:r>
            <a:endParaRPr lang="zh-CN" altLang="en-US" sz="2000" dirty="0">
              <a:solidFill>
                <a:schemeClr val="bg1"/>
              </a:solidFill>
              <a:latin typeface="Franklin Gothic Book" panose="020B0503020102020204" pitchFamily="34" charset="0"/>
              <a:ea typeface="微软雅黑" panose="020B0503020204020204" pitchFamily="34" charset="-122"/>
            </a:endParaRPr>
          </a:p>
        </p:txBody>
      </p:sp>
      <p:sp>
        <p:nvSpPr>
          <p:cNvPr id="60" name="Rectangle 94"/>
          <p:cNvSpPr>
            <a:spLocks noChangeArrowheads="1"/>
          </p:cNvSpPr>
          <p:nvPr/>
        </p:nvSpPr>
        <p:spPr bwMode="auto">
          <a:xfrm>
            <a:off x="3375802" y="5547112"/>
            <a:ext cx="2360495" cy="49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9" tIns="48214" rIns="96429" bIns="48214">
            <a:spAutoFit/>
          </a:bodyPr>
          <a:lstStyle/>
          <a:p>
            <a:pPr algn="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1" name="Straight Connector 95"/>
          <p:cNvCxnSpPr/>
          <p:nvPr/>
        </p:nvCxnSpPr>
        <p:spPr>
          <a:xfrm>
            <a:off x="3487966" y="5560541"/>
            <a:ext cx="2035717" cy="0"/>
          </a:xfrm>
          <a:prstGeom prst="line">
            <a:avLst/>
          </a:prstGeom>
          <a:ln>
            <a:solidFill>
              <a:schemeClr val="bg1">
                <a:lumMod val="8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62" name="Rectangle 96"/>
          <p:cNvSpPr/>
          <p:nvPr/>
        </p:nvSpPr>
        <p:spPr>
          <a:xfrm>
            <a:off x="3461181" y="5131444"/>
            <a:ext cx="1586764" cy="405146"/>
          </a:xfrm>
          <a:prstGeom prst="rect">
            <a:avLst/>
          </a:prstGeom>
        </p:spPr>
        <p:txBody>
          <a:bodyPr wrap="square" lIns="96429" tIns="48214" rIns="96429" bIns="48214">
            <a:spAutoFit/>
          </a:bodyPr>
          <a:lstStyle/>
          <a:p>
            <a:pPr fontAlgn="auto">
              <a:spcBef>
                <a:spcPts val="0"/>
              </a:spcBef>
              <a:spcAft>
                <a:spcPts val="0"/>
              </a:spcAft>
              <a:defRPr/>
            </a:pPr>
            <a:r>
              <a:rPr lang="en-US" altLang="zh-CN" sz="2000" dirty="0">
                <a:solidFill>
                  <a:schemeClr val="bg1"/>
                </a:solidFill>
                <a:latin typeface="Franklin Gothic Book" panose="020B0503020102020204" pitchFamily="34" charset="0"/>
                <a:ea typeface="微软雅黑" panose="020B0503020204020204" pitchFamily="34" charset="-122"/>
              </a:rPr>
              <a:t>YOUR TITLE</a:t>
            </a:r>
            <a:endParaRPr lang="zh-CN" altLang="en-US" sz="2000" dirty="0">
              <a:solidFill>
                <a:schemeClr val="bg1"/>
              </a:solidFill>
              <a:latin typeface="Franklin Gothic Book" panose="020B0503020102020204" pitchFamily="34" charset="0"/>
              <a:ea typeface="微软雅黑" panose="020B0503020204020204" pitchFamily="34" charset="-122"/>
            </a:endParaRPr>
          </a:p>
        </p:txBody>
      </p:sp>
      <p:sp>
        <p:nvSpPr>
          <p:cNvPr id="63"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64" name="矩形 63"/>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矩形 64"/>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p:tgtEl>
                                          <p:spTgt spid="49"/>
                                        </p:tgtEl>
                                        <p:attrNameLst>
                                          <p:attrName>ppt_x</p:attrName>
                                        </p:attrNameLst>
                                      </p:cBhvr>
                                      <p:tavLst>
                                        <p:tav tm="0">
                                          <p:val>
                                            <p:strVal val="#ppt_x+#ppt_w*1.125000"/>
                                          </p:val>
                                        </p:tav>
                                        <p:tav tm="100000">
                                          <p:val>
                                            <p:strVal val="#ppt_x"/>
                                          </p:val>
                                        </p:tav>
                                      </p:tavLst>
                                    </p:anim>
                                    <p:animEffect transition="in" filter="wipe(left)">
                                      <p:cBhvr>
                                        <p:cTn id="18" dur="500"/>
                                        <p:tgtEl>
                                          <p:spTgt spid="49"/>
                                        </p:tgtEl>
                                      </p:cBhvr>
                                    </p:animEffect>
                                  </p:childTnLst>
                                </p:cTn>
                              </p:par>
                              <p:par>
                                <p:cTn id="19" presetID="12" presetClass="entr" presetSubtype="2"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left)">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3500"/>
                            </p:stCondLst>
                            <p:childTnLst>
                              <p:par>
                                <p:cTn id="42" presetID="12" presetClass="entr" presetSubtype="8"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p:tgtEl>
                                          <p:spTgt spid="47"/>
                                        </p:tgtEl>
                                        <p:attrNameLst>
                                          <p:attrName>ppt_x</p:attrName>
                                        </p:attrNameLst>
                                      </p:cBhvr>
                                      <p:tavLst>
                                        <p:tav tm="0">
                                          <p:val>
                                            <p:strVal val="#ppt_x-#ppt_w*1.125000"/>
                                          </p:val>
                                        </p:tav>
                                        <p:tav tm="100000">
                                          <p:val>
                                            <p:strVal val="#ppt_x"/>
                                          </p:val>
                                        </p:tav>
                                      </p:tavLst>
                                    </p:anim>
                                    <p:animEffect transition="in" filter="wipe(right)">
                                      <p:cBhvr>
                                        <p:cTn id="45" dur="500"/>
                                        <p:tgtEl>
                                          <p:spTgt spid="47"/>
                                        </p:tgtEl>
                                      </p:cBhvr>
                                    </p:animEffect>
                                  </p:childTnLst>
                                </p:cTn>
                              </p:par>
                              <p:par>
                                <p:cTn id="46" presetID="1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ppt_x</p:attrName>
                                        </p:attrNameLst>
                                      </p:cBhvr>
                                      <p:tavLst>
                                        <p:tav tm="0">
                                          <p:val>
                                            <p:strVal val="#ppt_x-#ppt_w*1.125000"/>
                                          </p:val>
                                        </p:tav>
                                        <p:tav tm="100000">
                                          <p:val>
                                            <p:strVal val="#ppt_x"/>
                                          </p:val>
                                        </p:tav>
                                      </p:tavLst>
                                    </p:anim>
                                    <p:animEffect transition="in" filter="wipe(right)">
                                      <p:cBhvr>
                                        <p:cTn id="49" dur="500"/>
                                        <p:tgtEl>
                                          <p:spTgt spid="35"/>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6000"/>
                            </p:stCondLst>
                            <p:childTnLst>
                              <p:par>
                                <p:cTn id="69" presetID="12" presetClass="entr" presetSubtype="2"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p:tgtEl>
                                          <p:spTgt spid="50"/>
                                        </p:tgtEl>
                                        <p:attrNameLst>
                                          <p:attrName>ppt_x</p:attrName>
                                        </p:attrNameLst>
                                      </p:cBhvr>
                                      <p:tavLst>
                                        <p:tav tm="0">
                                          <p:val>
                                            <p:strVal val="#ppt_x+#ppt_w*1.125000"/>
                                          </p:val>
                                        </p:tav>
                                        <p:tav tm="100000">
                                          <p:val>
                                            <p:strVal val="#ppt_x"/>
                                          </p:val>
                                        </p:tav>
                                      </p:tavLst>
                                    </p:anim>
                                    <p:animEffect transition="in" filter="wipe(left)">
                                      <p:cBhvr>
                                        <p:cTn id="72" dur="500"/>
                                        <p:tgtEl>
                                          <p:spTgt spid="50"/>
                                        </p:tgtEl>
                                      </p:cBhvr>
                                    </p:animEffect>
                                  </p:childTnLst>
                                </p:cTn>
                              </p:par>
                              <p:par>
                                <p:cTn id="73" presetID="12" presetClass="entr" presetSubtype="2"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p:tgtEl>
                                          <p:spTgt spid="44"/>
                                        </p:tgtEl>
                                        <p:attrNameLst>
                                          <p:attrName>ppt_x</p:attrName>
                                        </p:attrNameLst>
                                      </p:cBhvr>
                                      <p:tavLst>
                                        <p:tav tm="0">
                                          <p:val>
                                            <p:strVal val="#ppt_x+#ppt_w*1.125000"/>
                                          </p:val>
                                        </p:tav>
                                        <p:tav tm="100000">
                                          <p:val>
                                            <p:strVal val="#ppt_x"/>
                                          </p:val>
                                        </p:tav>
                                      </p:tavLst>
                                    </p:anim>
                                    <p:animEffect transition="in" filter="wipe(left)">
                                      <p:cBhvr>
                                        <p:cTn id="76" dur="500"/>
                                        <p:tgtEl>
                                          <p:spTgt spid="44"/>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left)">
                                      <p:cBhvr>
                                        <p:cTn id="80" dur="500"/>
                                        <p:tgtEl>
                                          <p:spTgt spid="59"/>
                                        </p:tgtEl>
                                      </p:cBhvr>
                                    </p:animEffect>
                                  </p:childTnLst>
                                </p:cTn>
                              </p:par>
                              <p:par>
                                <p:cTn id="81" presetID="22" presetClass="entr" presetSubtype="8"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childTnLst>
                          </p:cTn>
                        </p:par>
                        <p:par>
                          <p:cTn id="93" fill="hold">
                            <p:stCondLst>
                              <p:cond delay="7500"/>
                            </p:stCondLst>
                            <p:childTnLst>
                              <p:par>
                                <p:cTn id="94" presetID="12" presetClass="entr" presetSubtype="8"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p:tgtEl>
                                          <p:spTgt spid="48"/>
                                        </p:tgtEl>
                                        <p:attrNameLst>
                                          <p:attrName>ppt_x</p:attrName>
                                        </p:attrNameLst>
                                      </p:cBhvr>
                                      <p:tavLst>
                                        <p:tav tm="0">
                                          <p:val>
                                            <p:strVal val="#ppt_x-#ppt_w*1.125000"/>
                                          </p:val>
                                        </p:tav>
                                        <p:tav tm="100000">
                                          <p:val>
                                            <p:strVal val="#ppt_x"/>
                                          </p:val>
                                        </p:tav>
                                      </p:tavLst>
                                    </p:anim>
                                    <p:animEffect transition="in" filter="wipe(right)">
                                      <p:cBhvr>
                                        <p:cTn id="97" dur="500"/>
                                        <p:tgtEl>
                                          <p:spTgt spid="48"/>
                                        </p:tgtEl>
                                      </p:cBhvr>
                                    </p:animEffect>
                                  </p:childTnLst>
                                </p:cTn>
                              </p:par>
                              <p:par>
                                <p:cTn id="98" presetID="12" presetClass="entr" presetSubtype="8"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500"/>
                                        <p:tgtEl>
                                          <p:spTgt spid="38"/>
                                        </p:tgtEl>
                                        <p:attrNameLst>
                                          <p:attrName>ppt_x</p:attrName>
                                        </p:attrNameLst>
                                      </p:cBhvr>
                                      <p:tavLst>
                                        <p:tav tm="0">
                                          <p:val>
                                            <p:strVal val="#ppt_x-#ppt_w*1.125000"/>
                                          </p:val>
                                        </p:tav>
                                        <p:tav tm="100000">
                                          <p:val>
                                            <p:strVal val="#ppt_x"/>
                                          </p:val>
                                        </p:tav>
                                      </p:tavLst>
                                    </p:anim>
                                    <p:animEffect transition="in" filter="wipe(right)">
                                      <p:cBhvr>
                                        <p:cTn id="101" dur="500"/>
                                        <p:tgtEl>
                                          <p:spTgt spid="38"/>
                                        </p:tgtEl>
                                      </p:cBhvr>
                                    </p:animEffect>
                                  </p:childTnLst>
                                </p:cTn>
                              </p:par>
                            </p:childTnLst>
                          </p:cTn>
                        </p:par>
                        <p:par>
                          <p:cTn id="102" fill="hold">
                            <p:stCondLst>
                              <p:cond delay="8000"/>
                            </p:stCondLst>
                            <p:childTnLst>
                              <p:par>
                                <p:cTn id="103" presetID="22" presetClass="entr" presetSubtype="8"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left)">
                                      <p:cBhvr>
                                        <p:cTn id="105" dur="500"/>
                                        <p:tgtEl>
                                          <p:spTgt spid="62"/>
                                        </p:tgtEl>
                                      </p:cBhvr>
                                    </p:animEffect>
                                  </p:childTnLst>
                                </p:cTn>
                              </p:par>
                            </p:childTnLst>
                          </p:cTn>
                        </p:par>
                        <p:par>
                          <p:cTn id="106" fill="hold">
                            <p:stCondLst>
                              <p:cond delay="8500"/>
                            </p:stCondLst>
                            <p:childTnLst>
                              <p:par>
                                <p:cTn id="107" presetID="22" presetClass="entr" presetSubtype="8" fill="hold" nodeType="after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wipe(left)">
                                      <p:cBhvr>
                                        <p:cTn id="109" dur="500"/>
                                        <p:tgtEl>
                                          <p:spTgt spid="61"/>
                                        </p:tgtEl>
                                      </p:cBhvr>
                                    </p:animEffect>
                                  </p:childTnLst>
                                </p:cTn>
                              </p:par>
                            </p:childTnLst>
                          </p:cTn>
                        </p:par>
                        <p:par>
                          <p:cTn id="110" fill="hold">
                            <p:stCondLst>
                              <p:cond delay="9000"/>
                            </p:stCondLst>
                            <p:childTnLst>
                              <p:par>
                                <p:cTn id="111" presetID="22" presetClass="entr" presetSubtype="8" fill="hold" grpId="0"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left)">
                                      <p:cBhvr>
                                        <p:cTn id="1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51" grpId="0"/>
      <p:bldP spid="53" grpId="0"/>
      <p:bldP spid="54" grpId="0"/>
      <p:bldP spid="56" grpId="0"/>
      <p:bldP spid="57" grpId="0"/>
      <p:bldP spid="59" grpId="0"/>
      <p:bldP spid="60"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bwMode="auto">
          <a:xfrm>
            <a:off x="4599391" y="2043227"/>
            <a:ext cx="2283960" cy="1809615"/>
          </a:xfrm>
          <a:custGeom>
            <a:avLst/>
            <a:gdLst>
              <a:gd name="connsiteX0" fmla="*/ 40916 w 592726"/>
              <a:gd name="connsiteY0" fmla="*/ 0 h 469626"/>
              <a:gd name="connsiteX1" fmla="*/ 468701 w 592726"/>
              <a:gd name="connsiteY1" fmla="*/ 0 h 469626"/>
              <a:gd name="connsiteX2" fmla="*/ 465413 w 592726"/>
              <a:gd name="connsiteY2" fmla="*/ 18090 h 469626"/>
              <a:gd name="connsiteX3" fmla="*/ 461943 w 592726"/>
              <a:gd name="connsiteY3" fmla="*/ 40567 h 469626"/>
              <a:gd name="connsiteX4" fmla="*/ 458290 w 592726"/>
              <a:gd name="connsiteY4" fmla="*/ 65784 h 469626"/>
              <a:gd name="connsiteX5" fmla="*/ 456463 w 592726"/>
              <a:gd name="connsiteY5" fmla="*/ 79306 h 469626"/>
              <a:gd name="connsiteX6" fmla="*/ 454819 w 592726"/>
              <a:gd name="connsiteY6" fmla="*/ 92463 h 469626"/>
              <a:gd name="connsiteX7" fmla="*/ 453541 w 592726"/>
              <a:gd name="connsiteY7" fmla="*/ 105620 h 469626"/>
              <a:gd name="connsiteX8" fmla="*/ 452627 w 592726"/>
              <a:gd name="connsiteY8" fmla="*/ 118594 h 469626"/>
              <a:gd name="connsiteX9" fmla="*/ 452079 w 592726"/>
              <a:gd name="connsiteY9" fmla="*/ 131020 h 469626"/>
              <a:gd name="connsiteX10" fmla="*/ 451896 w 592726"/>
              <a:gd name="connsiteY10" fmla="*/ 142715 h 469626"/>
              <a:gd name="connsiteX11" fmla="*/ 451896 w 592726"/>
              <a:gd name="connsiteY11" fmla="*/ 150755 h 469626"/>
              <a:gd name="connsiteX12" fmla="*/ 452262 w 592726"/>
              <a:gd name="connsiteY12" fmla="*/ 158247 h 469626"/>
              <a:gd name="connsiteX13" fmla="*/ 453175 w 592726"/>
              <a:gd name="connsiteY13" fmla="*/ 165374 h 469626"/>
              <a:gd name="connsiteX14" fmla="*/ 453541 w 592726"/>
              <a:gd name="connsiteY14" fmla="*/ 168663 h 469626"/>
              <a:gd name="connsiteX15" fmla="*/ 454271 w 592726"/>
              <a:gd name="connsiteY15" fmla="*/ 171952 h 469626"/>
              <a:gd name="connsiteX16" fmla="*/ 455184 w 592726"/>
              <a:gd name="connsiteY16" fmla="*/ 175241 h 469626"/>
              <a:gd name="connsiteX17" fmla="*/ 456280 w 592726"/>
              <a:gd name="connsiteY17" fmla="*/ 178348 h 469626"/>
              <a:gd name="connsiteX18" fmla="*/ 457376 w 592726"/>
              <a:gd name="connsiteY18" fmla="*/ 181272 h 469626"/>
              <a:gd name="connsiteX19" fmla="*/ 458837 w 592726"/>
              <a:gd name="connsiteY19" fmla="*/ 184196 h 469626"/>
              <a:gd name="connsiteX20" fmla="*/ 460847 w 592726"/>
              <a:gd name="connsiteY20" fmla="*/ 187302 h 469626"/>
              <a:gd name="connsiteX21" fmla="*/ 461943 w 592726"/>
              <a:gd name="connsiteY21" fmla="*/ 188764 h 469626"/>
              <a:gd name="connsiteX22" fmla="*/ 463404 w 592726"/>
              <a:gd name="connsiteY22" fmla="*/ 190226 h 469626"/>
              <a:gd name="connsiteX23" fmla="*/ 464865 w 592726"/>
              <a:gd name="connsiteY23" fmla="*/ 191505 h 469626"/>
              <a:gd name="connsiteX24" fmla="*/ 466509 w 592726"/>
              <a:gd name="connsiteY24" fmla="*/ 192784 h 469626"/>
              <a:gd name="connsiteX25" fmla="*/ 468518 w 592726"/>
              <a:gd name="connsiteY25" fmla="*/ 193880 h 469626"/>
              <a:gd name="connsiteX26" fmla="*/ 470527 w 592726"/>
              <a:gd name="connsiteY26" fmla="*/ 194794 h 469626"/>
              <a:gd name="connsiteX27" fmla="*/ 473633 w 592726"/>
              <a:gd name="connsiteY27" fmla="*/ 195891 h 469626"/>
              <a:gd name="connsiteX28" fmla="*/ 476738 w 592726"/>
              <a:gd name="connsiteY28" fmla="*/ 196804 h 469626"/>
              <a:gd name="connsiteX29" fmla="*/ 480026 w 592726"/>
              <a:gd name="connsiteY29" fmla="*/ 197352 h 469626"/>
              <a:gd name="connsiteX30" fmla="*/ 483314 w 592726"/>
              <a:gd name="connsiteY30" fmla="*/ 197535 h 469626"/>
              <a:gd name="connsiteX31" fmla="*/ 483496 w 592726"/>
              <a:gd name="connsiteY31" fmla="*/ 197352 h 469626"/>
              <a:gd name="connsiteX32" fmla="*/ 484227 w 592726"/>
              <a:gd name="connsiteY32" fmla="*/ 197535 h 469626"/>
              <a:gd name="connsiteX33" fmla="*/ 486236 w 592726"/>
              <a:gd name="connsiteY33" fmla="*/ 197352 h 469626"/>
              <a:gd name="connsiteX34" fmla="*/ 488063 w 592726"/>
              <a:gd name="connsiteY34" fmla="*/ 196987 h 469626"/>
              <a:gd name="connsiteX35" fmla="*/ 490072 w 592726"/>
              <a:gd name="connsiteY35" fmla="*/ 196804 h 469626"/>
              <a:gd name="connsiteX36" fmla="*/ 492082 w 592726"/>
              <a:gd name="connsiteY36" fmla="*/ 196438 h 469626"/>
              <a:gd name="connsiteX37" fmla="*/ 495370 w 592726"/>
              <a:gd name="connsiteY37" fmla="*/ 194977 h 469626"/>
              <a:gd name="connsiteX38" fmla="*/ 498474 w 592726"/>
              <a:gd name="connsiteY38" fmla="*/ 193698 h 469626"/>
              <a:gd name="connsiteX39" fmla="*/ 502128 w 592726"/>
              <a:gd name="connsiteY39" fmla="*/ 191505 h 469626"/>
              <a:gd name="connsiteX40" fmla="*/ 505781 w 592726"/>
              <a:gd name="connsiteY40" fmla="*/ 189312 h 469626"/>
              <a:gd name="connsiteX41" fmla="*/ 508886 w 592726"/>
              <a:gd name="connsiteY41" fmla="*/ 187119 h 469626"/>
              <a:gd name="connsiteX42" fmla="*/ 511808 w 592726"/>
              <a:gd name="connsiteY42" fmla="*/ 185109 h 469626"/>
              <a:gd name="connsiteX43" fmla="*/ 515462 w 592726"/>
              <a:gd name="connsiteY43" fmla="*/ 183465 h 469626"/>
              <a:gd name="connsiteX44" fmla="*/ 519297 w 592726"/>
              <a:gd name="connsiteY44" fmla="*/ 181637 h 469626"/>
              <a:gd name="connsiteX45" fmla="*/ 524047 w 592726"/>
              <a:gd name="connsiteY45" fmla="*/ 179810 h 469626"/>
              <a:gd name="connsiteX46" fmla="*/ 529526 w 592726"/>
              <a:gd name="connsiteY46" fmla="*/ 178348 h 469626"/>
              <a:gd name="connsiteX47" fmla="*/ 531353 w 592726"/>
              <a:gd name="connsiteY47" fmla="*/ 178165 h 469626"/>
              <a:gd name="connsiteX48" fmla="*/ 535737 w 592726"/>
              <a:gd name="connsiteY48" fmla="*/ 177434 h 469626"/>
              <a:gd name="connsiteX49" fmla="*/ 537929 w 592726"/>
              <a:gd name="connsiteY49" fmla="*/ 177069 h 469626"/>
              <a:gd name="connsiteX50" fmla="*/ 540120 w 592726"/>
              <a:gd name="connsiteY50" fmla="*/ 177069 h 469626"/>
              <a:gd name="connsiteX51" fmla="*/ 541216 w 592726"/>
              <a:gd name="connsiteY51" fmla="*/ 177069 h 469626"/>
              <a:gd name="connsiteX52" fmla="*/ 543774 w 592726"/>
              <a:gd name="connsiteY52" fmla="*/ 177069 h 469626"/>
              <a:gd name="connsiteX53" fmla="*/ 546514 w 592726"/>
              <a:gd name="connsiteY53" fmla="*/ 177252 h 469626"/>
              <a:gd name="connsiteX54" fmla="*/ 548888 w 592726"/>
              <a:gd name="connsiteY54" fmla="*/ 177617 h 469626"/>
              <a:gd name="connsiteX55" fmla="*/ 551445 w 592726"/>
              <a:gd name="connsiteY55" fmla="*/ 178165 h 469626"/>
              <a:gd name="connsiteX56" fmla="*/ 554002 w 592726"/>
              <a:gd name="connsiteY56" fmla="*/ 178714 h 469626"/>
              <a:gd name="connsiteX57" fmla="*/ 556377 w 592726"/>
              <a:gd name="connsiteY57" fmla="*/ 179445 h 469626"/>
              <a:gd name="connsiteX58" fmla="*/ 558752 w 592726"/>
              <a:gd name="connsiteY58" fmla="*/ 180358 h 469626"/>
              <a:gd name="connsiteX59" fmla="*/ 560943 w 592726"/>
              <a:gd name="connsiteY59" fmla="*/ 181454 h 469626"/>
              <a:gd name="connsiteX60" fmla="*/ 563135 w 592726"/>
              <a:gd name="connsiteY60" fmla="*/ 182551 h 469626"/>
              <a:gd name="connsiteX61" fmla="*/ 565327 w 592726"/>
              <a:gd name="connsiteY61" fmla="*/ 183647 h 469626"/>
              <a:gd name="connsiteX62" fmla="*/ 569529 w 592726"/>
              <a:gd name="connsiteY62" fmla="*/ 186571 h 469626"/>
              <a:gd name="connsiteX63" fmla="*/ 573547 w 592726"/>
              <a:gd name="connsiteY63" fmla="*/ 189860 h 469626"/>
              <a:gd name="connsiteX64" fmla="*/ 577200 w 592726"/>
              <a:gd name="connsiteY64" fmla="*/ 193515 h 469626"/>
              <a:gd name="connsiteX65" fmla="*/ 580488 w 592726"/>
              <a:gd name="connsiteY65" fmla="*/ 197535 h 469626"/>
              <a:gd name="connsiteX66" fmla="*/ 583593 w 592726"/>
              <a:gd name="connsiteY66" fmla="*/ 202104 h 469626"/>
              <a:gd name="connsiteX67" fmla="*/ 586333 w 592726"/>
              <a:gd name="connsiteY67" fmla="*/ 207037 h 469626"/>
              <a:gd name="connsiteX68" fmla="*/ 587429 w 592726"/>
              <a:gd name="connsiteY68" fmla="*/ 209595 h 469626"/>
              <a:gd name="connsiteX69" fmla="*/ 588525 w 592726"/>
              <a:gd name="connsiteY69" fmla="*/ 212154 h 469626"/>
              <a:gd name="connsiteX70" fmla="*/ 589621 w 592726"/>
              <a:gd name="connsiteY70" fmla="*/ 214895 h 469626"/>
              <a:gd name="connsiteX71" fmla="*/ 590169 w 592726"/>
              <a:gd name="connsiteY71" fmla="*/ 217819 h 469626"/>
              <a:gd name="connsiteX72" fmla="*/ 591082 w 592726"/>
              <a:gd name="connsiteY72" fmla="*/ 220559 h 469626"/>
              <a:gd name="connsiteX73" fmla="*/ 591630 w 592726"/>
              <a:gd name="connsiteY73" fmla="*/ 223666 h 469626"/>
              <a:gd name="connsiteX74" fmla="*/ 592178 w 592726"/>
              <a:gd name="connsiteY74" fmla="*/ 226772 h 469626"/>
              <a:gd name="connsiteX75" fmla="*/ 592361 w 592726"/>
              <a:gd name="connsiteY75" fmla="*/ 229879 h 469626"/>
              <a:gd name="connsiteX76" fmla="*/ 592726 w 592726"/>
              <a:gd name="connsiteY76" fmla="*/ 233168 h 469626"/>
              <a:gd name="connsiteX77" fmla="*/ 592726 w 592726"/>
              <a:gd name="connsiteY77" fmla="*/ 236274 h 469626"/>
              <a:gd name="connsiteX78" fmla="*/ 592726 w 592726"/>
              <a:gd name="connsiteY78" fmla="*/ 243767 h 469626"/>
              <a:gd name="connsiteX79" fmla="*/ 591995 w 592726"/>
              <a:gd name="connsiteY79" fmla="*/ 250711 h 469626"/>
              <a:gd name="connsiteX80" fmla="*/ 591082 w 592726"/>
              <a:gd name="connsiteY80" fmla="*/ 257289 h 469626"/>
              <a:gd name="connsiteX81" fmla="*/ 589803 w 592726"/>
              <a:gd name="connsiteY81" fmla="*/ 264050 h 469626"/>
              <a:gd name="connsiteX82" fmla="*/ 588342 w 592726"/>
              <a:gd name="connsiteY82" fmla="*/ 269897 h 469626"/>
              <a:gd name="connsiteX83" fmla="*/ 586333 w 592726"/>
              <a:gd name="connsiteY83" fmla="*/ 275379 h 469626"/>
              <a:gd name="connsiteX84" fmla="*/ 584141 w 592726"/>
              <a:gd name="connsiteY84" fmla="*/ 280679 h 469626"/>
              <a:gd name="connsiteX85" fmla="*/ 582680 w 592726"/>
              <a:gd name="connsiteY85" fmla="*/ 282872 h 469626"/>
              <a:gd name="connsiteX86" fmla="*/ 581401 w 592726"/>
              <a:gd name="connsiteY86" fmla="*/ 285065 h 469626"/>
              <a:gd name="connsiteX87" fmla="*/ 580123 w 592726"/>
              <a:gd name="connsiteY87" fmla="*/ 287257 h 469626"/>
              <a:gd name="connsiteX88" fmla="*/ 578662 w 592726"/>
              <a:gd name="connsiteY88" fmla="*/ 289267 h 469626"/>
              <a:gd name="connsiteX89" fmla="*/ 577017 w 592726"/>
              <a:gd name="connsiteY89" fmla="*/ 291095 h 469626"/>
              <a:gd name="connsiteX90" fmla="*/ 575556 w 592726"/>
              <a:gd name="connsiteY90" fmla="*/ 292556 h 469626"/>
              <a:gd name="connsiteX91" fmla="*/ 573730 w 592726"/>
              <a:gd name="connsiteY91" fmla="*/ 294201 h 469626"/>
              <a:gd name="connsiteX92" fmla="*/ 571903 w 592726"/>
              <a:gd name="connsiteY92" fmla="*/ 295663 h 469626"/>
              <a:gd name="connsiteX93" fmla="*/ 570076 w 592726"/>
              <a:gd name="connsiteY93" fmla="*/ 296942 h 469626"/>
              <a:gd name="connsiteX94" fmla="*/ 568067 w 592726"/>
              <a:gd name="connsiteY94" fmla="*/ 298038 h 469626"/>
              <a:gd name="connsiteX95" fmla="*/ 566058 w 592726"/>
              <a:gd name="connsiteY95" fmla="*/ 299135 h 469626"/>
              <a:gd name="connsiteX96" fmla="*/ 564049 w 592726"/>
              <a:gd name="connsiteY96" fmla="*/ 300049 h 469626"/>
              <a:gd name="connsiteX97" fmla="*/ 561674 w 592726"/>
              <a:gd name="connsiteY97" fmla="*/ 300962 h 469626"/>
              <a:gd name="connsiteX98" fmla="*/ 559300 w 592726"/>
              <a:gd name="connsiteY98" fmla="*/ 301693 h 469626"/>
              <a:gd name="connsiteX99" fmla="*/ 556743 w 592726"/>
              <a:gd name="connsiteY99" fmla="*/ 302059 h 469626"/>
              <a:gd name="connsiteX100" fmla="*/ 554002 w 592726"/>
              <a:gd name="connsiteY100" fmla="*/ 302424 h 469626"/>
              <a:gd name="connsiteX101" fmla="*/ 551080 w 592726"/>
              <a:gd name="connsiteY101" fmla="*/ 302790 h 469626"/>
              <a:gd name="connsiteX102" fmla="*/ 547974 w 592726"/>
              <a:gd name="connsiteY102" fmla="*/ 302973 h 469626"/>
              <a:gd name="connsiteX103" fmla="*/ 545052 w 592726"/>
              <a:gd name="connsiteY103" fmla="*/ 302973 h 469626"/>
              <a:gd name="connsiteX104" fmla="*/ 542130 w 592726"/>
              <a:gd name="connsiteY104" fmla="*/ 302790 h 469626"/>
              <a:gd name="connsiteX105" fmla="*/ 535371 w 592726"/>
              <a:gd name="connsiteY105" fmla="*/ 301693 h 469626"/>
              <a:gd name="connsiteX106" fmla="*/ 530622 w 592726"/>
              <a:gd name="connsiteY106" fmla="*/ 300780 h 469626"/>
              <a:gd name="connsiteX107" fmla="*/ 526238 w 592726"/>
              <a:gd name="connsiteY107" fmla="*/ 299500 h 469626"/>
              <a:gd name="connsiteX108" fmla="*/ 522220 w 592726"/>
              <a:gd name="connsiteY108" fmla="*/ 298038 h 469626"/>
              <a:gd name="connsiteX109" fmla="*/ 518750 w 592726"/>
              <a:gd name="connsiteY109" fmla="*/ 296760 h 469626"/>
              <a:gd name="connsiteX110" fmla="*/ 515644 w 592726"/>
              <a:gd name="connsiteY110" fmla="*/ 295298 h 469626"/>
              <a:gd name="connsiteX111" fmla="*/ 512539 w 592726"/>
              <a:gd name="connsiteY111" fmla="*/ 293653 h 469626"/>
              <a:gd name="connsiteX112" fmla="*/ 507060 w 592726"/>
              <a:gd name="connsiteY112" fmla="*/ 290181 h 469626"/>
              <a:gd name="connsiteX113" fmla="*/ 501762 w 592726"/>
              <a:gd name="connsiteY113" fmla="*/ 286709 h 469626"/>
              <a:gd name="connsiteX114" fmla="*/ 496100 w 592726"/>
              <a:gd name="connsiteY114" fmla="*/ 283054 h 469626"/>
              <a:gd name="connsiteX115" fmla="*/ 492812 w 592726"/>
              <a:gd name="connsiteY115" fmla="*/ 281592 h 469626"/>
              <a:gd name="connsiteX116" fmla="*/ 488976 w 592726"/>
              <a:gd name="connsiteY116" fmla="*/ 280131 h 469626"/>
              <a:gd name="connsiteX117" fmla="*/ 486967 w 592726"/>
              <a:gd name="connsiteY117" fmla="*/ 279400 h 469626"/>
              <a:gd name="connsiteX118" fmla="*/ 484775 w 592726"/>
              <a:gd name="connsiteY118" fmla="*/ 279034 h 469626"/>
              <a:gd name="connsiteX119" fmla="*/ 482400 w 592726"/>
              <a:gd name="connsiteY119" fmla="*/ 278669 h 469626"/>
              <a:gd name="connsiteX120" fmla="*/ 480209 w 592726"/>
              <a:gd name="connsiteY120" fmla="*/ 278486 h 469626"/>
              <a:gd name="connsiteX121" fmla="*/ 479843 w 592726"/>
              <a:gd name="connsiteY121" fmla="*/ 278486 h 469626"/>
              <a:gd name="connsiteX122" fmla="*/ 479295 w 592726"/>
              <a:gd name="connsiteY122" fmla="*/ 278486 h 469626"/>
              <a:gd name="connsiteX123" fmla="*/ 476738 w 592726"/>
              <a:gd name="connsiteY123" fmla="*/ 278669 h 469626"/>
              <a:gd name="connsiteX124" fmla="*/ 473998 w 592726"/>
              <a:gd name="connsiteY124" fmla="*/ 279034 h 469626"/>
              <a:gd name="connsiteX125" fmla="*/ 471623 w 592726"/>
              <a:gd name="connsiteY125" fmla="*/ 279583 h 469626"/>
              <a:gd name="connsiteX126" fmla="*/ 469066 w 592726"/>
              <a:gd name="connsiteY126" fmla="*/ 280496 h 469626"/>
              <a:gd name="connsiteX127" fmla="*/ 467423 w 592726"/>
              <a:gd name="connsiteY127" fmla="*/ 281227 h 469626"/>
              <a:gd name="connsiteX128" fmla="*/ 465961 w 592726"/>
              <a:gd name="connsiteY128" fmla="*/ 281958 h 469626"/>
              <a:gd name="connsiteX129" fmla="*/ 464865 w 592726"/>
              <a:gd name="connsiteY129" fmla="*/ 282872 h 469626"/>
              <a:gd name="connsiteX130" fmla="*/ 463404 w 592726"/>
              <a:gd name="connsiteY130" fmla="*/ 283785 h 469626"/>
              <a:gd name="connsiteX131" fmla="*/ 461760 w 592726"/>
              <a:gd name="connsiteY131" fmla="*/ 285796 h 469626"/>
              <a:gd name="connsiteX132" fmla="*/ 460482 w 592726"/>
              <a:gd name="connsiteY132" fmla="*/ 287440 h 469626"/>
              <a:gd name="connsiteX133" fmla="*/ 458655 w 592726"/>
              <a:gd name="connsiteY133" fmla="*/ 290547 h 469626"/>
              <a:gd name="connsiteX134" fmla="*/ 457559 w 592726"/>
              <a:gd name="connsiteY134" fmla="*/ 293470 h 469626"/>
              <a:gd name="connsiteX135" fmla="*/ 456645 w 592726"/>
              <a:gd name="connsiteY135" fmla="*/ 296029 h 469626"/>
              <a:gd name="connsiteX136" fmla="*/ 455915 w 592726"/>
              <a:gd name="connsiteY136" fmla="*/ 298952 h 469626"/>
              <a:gd name="connsiteX137" fmla="*/ 455184 w 592726"/>
              <a:gd name="connsiteY137" fmla="*/ 303520 h 469626"/>
              <a:gd name="connsiteX138" fmla="*/ 454454 w 592726"/>
              <a:gd name="connsiteY138" fmla="*/ 308272 h 469626"/>
              <a:gd name="connsiteX139" fmla="*/ 453723 w 592726"/>
              <a:gd name="connsiteY139" fmla="*/ 313571 h 469626"/>
              <a:gd name="connsiteX140" fmla="*/ 453541 w 592726"/>
              <a:gd name="connsiteY140" fmla="*/ 319053 h 469626"/>
              <a:gd name="connsiteX141" fmla="*/ 452992 w 592726"/>
              <a:gd name="connsiteY141" fmla="*/ 330931 h 469626"/>
              <a:gd name="connsiteX142" fmla="*/ 452992 w 592726"/>
              <a:gd name="connsiteY142" fmla="*/ 344087 h 469626"/>
              <a:gd name="connsiteX143" fmla="*/ 452992 w 592726"/>
              <a:gd name="connsiteY143" fmla="*/ 358889 h 469626"/>
              <a:gd name="connsiteX144" fmla="*/ 453358 w 592726"/>
              <a:gd name="connsiteY144" fmla="*/ 374056 h 469626"/>
              <a:gd name="connsiteX145" fmla="*/ 454088 w 592726"/>
              <a:gd name="connsiteY145" fmla="*/ 389588 h 469626"/>
              <a:gd name="connsiteX146" fmla="*/ 454819 w 592726"/>
              <a:gd name="connsiteY146" fmla="*/ 405121 h 469626"/>
              <a:gd name="connsiteX147" fmla="*/ 455549 w 592726"/>
              <a:gd name="connsiteY147" fmla="*/ 420653 h 469626"/>
              <a:gd name="connsiteX148" fmla="*/ 456645 w 592726"/>
              <a:gd name="connsiteY148" fmla="*/ 435637 h 469626"/>
              <a:gd name="connsiteX149" fmla="*/ 457741 w 592726"/>
              <a:gd name="connsiteY149" fmla="*/ 450074 h 469626"/>
              <a:gd name="connsiteX150" fmla="*/ 459020 w 592726"/>
              <a:gd name="connsiteY150" fmla="*/ 463047 h 469626"/>
              <a:gd name="connsiteX151" fmla="*/ 442216 w 592726"/>
              <a:gd name="connsiteY151" fmla="*/ 464327 h 469626"/>
              <a:gd name="connsiteX152" fmla="*/ 421758 w 592726"/>
              <a:gd name="connsiteY152" fmla="*/ 465789 h 469626"/>
              <a:gd name="connsiteX153" fmla="*/ 402944 w 592726"/>
              <a:gd name="connsiteY153" fmla="*/ 466885 h 469626"/>
              <a:gd name="connsiteX154" fmla="*/ 383582 w 592726"/>
              <a:gd name="connsiteY154" fmla="*/ 467799 h 469626"/>
              <a:gd name="connsiteX155" fmla="*/ 364220 w 592726"/>
              <a:gd name="connsiteY155" fmla="*/ 468529 h 469626"/>
              <a:gd name="connsiteX156" fmla="*/ 345772 w 592726"/>
              <a:gd name="connsiteY156" fmla="*/ 468712 h 469626"/>
              <a:gd name="connsiteX157" fmla="*/ 337187 w 592726"/>
              <a:gd name="connsiteY157" fmla="*/ 468712 h 469626"/>
              <a:gd name="connsiteX158" fmla="*/ 323670 w 592726"/>
              <a:gd name="connsiteY158" fmla="*/ 467982 h 469626"/>
              <a:gd name="connsiteX159" fmla="*/ 317825 w 592726"/>
              <a:gd name="connsiteY159" fmla="*/ 467799 h 469626"/>
              <a:gd name="connsiteX160" fmla="*/ 312711 w 592726"/>
              <a:gd name="connsiteY160" fmla="*/ 467433 h 469626"/>
              <a:gd name="connsiteX161" fmla="*/ 309606 w 592726"/>
              <a:gd name="connsiteY161" fmla="*/ 466885 h 469626"/>
              <a:gd name="connsiteX162" fmla="*/ 313259 w 592726"/>
              <a:gd name="connsiteY162" fmla="*/ 461951 h 469626"/>
              <a:gd name="connsiteX163" fmla="*/ 317278 w 592726"/>
              <a:gd name="connsiteY163" fmla="*/ 455007 h 469626"/>
              <a:gd name="connsiteX164" fmla="*/ 319104 w 592726"/>
              <a:gd name="connsiteY164" fmla="*/ 451901 h 469626"/>
              <a:gd name="connsiteX165" fmla="*/ 321113 w 592726"/>
              <a:gd name="connsiteY165" fmla="*/ 448429 h 469626"/>
              <a:gd name="connsiteX166" fmla="*/ 322940 w 592726"/>
              <a:gd name="connsiteY166" fmla="*/ 444774 h 469626"/>
              <a:gd name="connsiteX167" fmla="*/ 324401 w 592726"/>
              <a:gd name="connsiteY167" fmla="*/ 440571 h 469626"/>
              <a:gd name="connsiteX168" fmla="*/ 326228 w 592726"/>
              <a:gd name="connsiteY168" fmla="*/ 436186 h 469626"/>
              <a:gd name="connsiteX169" fmla="*/ 327506 w 592726"/>
              <a:gd name="connsiteY169" fmla="*/ 431435 h 469626"/>
              <a:gd name="connsiteX170" fmla="*/ 328785 w 592726"/>
              <a:gd name="connsiteY170" fmla="*/ 426501 h 469626"/>
              <a:gd name="connsiteX171" fmla="*/ 329881 w 592726"/>
              <a:gd name="connsiteY171" fmla="*/ 421019 h 469626"/>
              <a:gd name="connsiteX172" fmla="*/ 330794 w 592726"/>
              <a:gd name="connsiteY172" fmla="*/ 416268 h 469626"/>
              <a:gd name="connsiteX173" fmla="*/ 331160 w 592726"/>
              <a:gd name="connsiteY173" fmla="*/ 411700 h 469626"/>
              <a:gd name="connsiteX174" fmla="*/ 331707 w 592726"/>
              <a:gd name="connsiteY174" fmla="*/ 407314 h 469626"/>
              <a:gd name="connsiteX175" fmla="*/ 331707 w 592726"/>
              <a:gd name="connsiteY175" fmla="*/ 402928 h 469626"/>
              <a:gd name="connsiteX176" fmla="*/ 331525 w 592726"/>
              <a:gd name="connsiteY176" fmla="*/ 397994 h 469626"/>
              <a:gd name="connsiteX177" fmla="*/ 331160 w 592726"/>
              <a:gd name="connsiteY177" fmla="*/ 393426 h 469626"/>
              <a:gd name="connsiteX178" fmla="*/ 330246 w 592726"/>
              <a:gd name="connsiteY178" fmla="*/ 388857 h 469626"/>
              <a:gd name="connsiteX179" fmla="*/ 329515 w 592726"/>
              <a:gd name="connsiteY179" fmla="*/ 384472 h 469626"/>
              <a:gd name="connsiteX180" fmla="*/ 328419 w 592726"/>
              <a:gd name="connsiteY180" fmla="*/ 379904 h 469626"/>
              <a:gd name="connsiteX181" fmla="*/ 326776 w 592726"/>
              <a:gd name="connsiteY181" fmla="*/ 375884 h 469626"/>
              <a:gd name="connsiteX182" fmla="*/ 325315 w 592726"/>
              <a:gd name="connsiteY182" fmla="*/ 371864 h 469626"/>
              <a:gd name="connsiteX183" fmla="*/ 323305 w 592726"/>
              <a:gd name="connsiteY183" fmla="*/ 368026 h 469626"/>
              <a:gd name="connsiteX184" fmla="*/ 321478 w 592726"/>
              <a:gd name="connsiteY184" fmla="*/ 365468 h 469626"/>
              <a:gd name="connsiteX185" fmla="*/ 319835 w 592726"/>
              <a:gd name="connsiteY185" fmla="*/ 362909 h 469626"/>
              <a:gd name="connsiteX186" fmla="*/ 318008 w 592726"/>
              <a:gd name="connsiteY186" fmla="*/ 360169 h 469626"/>
              <a:gd name="connsiteX187" fmla="*/ 315999 w 592726"/>
              <a:gd name="connsiteY187" fmla="*/ 357793 h 469626"/>
              <a:gd name="connsiteX188" fmla="*/ 313990 w 592726"/>
              <a:gd name="connsiteY188" fmla="*/ 355600 h 469626"/>
              <a:gd name="connsiteX189" fmla="*/ 311798 w 592726"/>
              <a:gd name="connsiteY189" fmla="*/ 353407 h 469626"/>
              <a:gd name="connsiteX190" fmla="*/ 309423 w 592726"/>
              <a:gd name="connsiteY190" fmla="*/ 351214 h 469626"/>
              <a:gd name="connsiteX191" fmla="*/ 307231 w 592726"/>
              <a:gd name="connsiteY191" fmla="*/ 349204 h 469626"/>
              <a:gd name="connsiteX192" fmla="*/ 302117 w 592726"/>
              <a:gd name="connsiteY192" fmla="*/ 345732 h 469626"/>
              <a:gd name="connsiteX193" fmla="*/ 297185 w 592726"/>
              <a:gd name="connsiteY193" fmla="*/ 342260 h 469626"/>
              <a:gd name="connsiteX194" fmla="*/ 291523 w 592726"/>
              <a:gd name="connsiteY194" fmla="*/ 339519 h 469626"/>
              <a:gd name="connsiteX195" fmla="*/ 285860 w 592726"/>
              <a:gd name="connsiteY195" fmla="*/ 337144 h 469626"/>
              <a:gd name="connsiteX196" fmla="*/ 280198 w 592726"/>
              <a:gd name="connsiteY196" fmla="*/ 334951 h 469626"/>
              <a:gd name="connsiteX197" fmla="*/ 274170 w 592726"/>
              <a:gd name="connsiteY197" fmla="*/ 333123 h 469626"/>
              <a:gd name="connsiteX198" fmla="*/ 268142 w 592726"/>
              <a:gd name="connsiteY198" fmla="*/ 331845 h 469626"/>
              <a:gd name="connsiteX199" fmla="*/ 261932 w 592726"/>
              <a:gd name="connsiteY199" fmla="*/ 330748 h 469626"/>
              <a:gd name="connsiteX200" fmla="*/ 255539 w 592726"/>
              <a:gd name="connsiteY200" fmla="*/ 329834 h 469626"/>
              <a:gd name="connsiteX201" fmla="*/ 249146 w 592726"/>
              <a:gd name="connsiteY201" fmla="*/ 329103 h 469626"/>
              <a:gd name="connsiteX202" fmla="*/ 242753 w 592726"/>
              <a:gd name="connsiteY202" fmla="*/ 328738 h 469626"/>
              <a:gd name="connsiteX203" fmla="*/ 236177 w 592726"/>
              <a:gd name="connsiteY203" fmla="*/ 328738 h 469626"/>
              <a:gd name="connsiteX204" fmla="*/ 231794 w 592726"/>
              <a:gd name="connsiteY204" fmla="*/ 328738 h 469626"/>
              <a:gd name="connsiteX205" fmla="*/ 227410 w 592726"/>
              <a:gd name="connsiteY205" fmla="*/ 328921 h 469626"/>
              <a:gd name="connsiteX206" fmla="*/ 222661 w 592726"/>
              <a:gd name="connsiteY206" fmla="*/ 329652 h 469626"/>
              <a:gd name="connsiteX207" fmla="*/ 218459 w 592726"/>
              <a:gd name="connsiteY207" fmla="*/ 330200 h 469626"/>
              <a:gd name="connsiteX208" fmla="*/ 214076 w 592726"/>
              <a:gd name="connsiteY208" fmla="*/ 330931 h 469626"/>
              <a:gd name="connsiteX209" fmla="*/ 209875 w 592726"/>
              <a:gd name="connsiteY209" fmla="*/ 332027 h 469626"/>
              <a:gd name="connsiteX210" fmla="*/ 206039 w 592726"/>
              <a:gd name="connsiteY210" fmla="*/ 333306 h 469626"/>
              <a:gd name="connsiteX211" fmla="*/ 202020 w 592726"/>
              <a:gd name="connsiteY211" fmla="*/ 334585 h 469626"/>
              <a:gd name="connsiteX212" fmla="*/ 198002 w 592726"/>
              <a:gd name="connsiteY212" fmla="*/ 336230 h 469626"/>
              <a:gd name="connsiteX213" fmla="*/ 194348 w 592726"/>
              <a:gd name="connsiteY213" fmla="*/ 337874 h 469626"/>
              <a:gd name="connsiteX214" fmla="*/ 190513 w 592726"/>
              <a:gd name="connsiteY214" fmla="*/ 339702 h 469626"/>
              <a:gd name="connsiteX215" fmla="*/ 186860 w 592726"/>
              <a:gd name="connsiteY215" fmla="*/ 341895 h 469626"/>
              <a:gd name="connsiteX216" fmla="*/ 183572 w 592726"/>
              <a:gd name="connsiteY216" fmla="*/ 344087 h 469626"/>
              <a:gd name="connsiteX217" fmla="*/ 180284 w 592726"/>
              <a:gd name="connsiteY217" fmla="*/ 346280 h 469626"/>
              <a:gd name="connsiteX218" fmla="*/ 176996 w 592726"/>
              <a:gd name="connsiteY218" fmla="*/ 349022 h 469626"/>
              <a:gd name="connsiteX219" fmla="*/ 173891 w 592726"/>
              <a:gd name="connsiteY219" fmla="*/ 351580 h 469626"/>
              <a:gd name="connsiteX220" fmla="*/ 170968 w 592726"/>
              <a:gd name="connsiteY220" fmla="*/ 354321 h 469626"/>
              <a:gd name="connsiteX221" fmla="*/ 168229 w 592726"/>
              <a:gd name="connsiteY221" fmla="*/ 357244 h 469626"/>
              <a:gd name="connsiteX222" fmla="*/ 165488 w 592726"/>
              <a:gd name="connsiteY222" fmla="*/ 360351 h 469626"/>
              <a:gd name="connsiteX223" fmla="*/ 163114 w 592726"/>
              <a:gd name="connsiteY223" fmla="*/ 363458 h 469626"/>
              <a:gd name="connsiteX224" fmla="*/ 160739 w 592726"/>
              <a:gd name="connsiteY224" fmla="*/ 366747 h 469626"/>
              <a:gd name="connsiteX225" fmla="*/ 158730 w 592726"/>
              <a:gd name="connsiteY225" fmla="*/ 370219 h 469626"/>
              <a:gd name="connsiteX226" fmla="*/ 156721 w 592726"/>
              <a:gd name="connsiteY226" fmla="*/ 373873 h 469626"/>
              <a:gd name="connsiteX227" fmla="*/ 154894 w 592726"/>
              <a:gd name="connsiteY227" fmla="*/ 377346 h 469626"/>
              <a:gd name="connsiteX228" fmla="*/ 153251 w 592726"/>
              <a:gd name="connsiteY228" fmla="*/ 381183 h 469626"/>
              <a:gd name="connsiteX229" fmla="*/ 151789 w 592726"/>
              <a:gd name="connsiteY229" fmla="*/ 384837 h 469626"/>
              <a:gd name="connsiteX230" fmla="*/ 150693 w 592726"/>
              <a:gd name="connsiteY230" fmla="*/ 388857 h 469626"/>
              <a:gd name="connsiteX231" fmla="*/ 149597 w 592726"/>
              <a:gd name="connsiteY231" fmla="*/ 392695 h 469626"/>
              <a:gd name="connsiteX232" fmla="*/ 149049 w 592726"/>
              <a:gd name="connsiteY232" fmla="*/ 396898 h 469626"/>
              <a:gd name="connsiteX233" fmla="*/ 148319 w 592726"/>
              <a:gd name="connsiteY233" fmla="*/ 400918 h 469626"/>
              <a:gd name="connsiteX234" fmla="*/ 148136 w 592726"/>
              <a:gd name="connsiteY234" fmla="*/ 405121 h 469626"/>
              <a:gd name="connsiteX235" fmla="*/ 147953 w 592726"/>
              <a:gd name="connsiteY235" fmla="*/ 409507 h 469626"/>
              <a:gd name="connsiteX236" fmla="*/ 148136 w 592726"/>
              <a:gd name="connsiteY236" fmla="*/ 414075 h 469626"/>
              <a:gd name="connsiteX237" fmla="*/ 148502 w 592726"/>
              <a:gd name="connsiteY237" fmla="*/ 419009 h 469626"/>
              <a:gd name="connsiteX238" fmla="*/ 149232 w 592726"/>
              <a:gd name="connsiteY238" fmla="*/ 423577 h 469626"/>
              <a:gd name="connsiteX239" fmla="*/ 150145 w 592726"/>
              <a:gd name="connsiteY239" fmla="*/ 428511 h 469626"/>
              <a:gd name="connsiteX240" fmla="*/ 151424 w 592726"/>
              <a:gd name="connsiteY240" fmla="*/ 433628 h 469626"/>
              <a:gd name="connsiteX241" fmla="*/ 152885 w 592726"/>
              <a:gd name="connsiteY241" fmla="*/ 438561 h 469626"/>
              <a:gd name="connsiteX242" fmla="*/ 154712 w 592726"/>
              <a:gd name="connsiteY242" fmla="*/ 442947 h 469626"/>
              <a:gd name="connsiteX243" fmla="*/ 156538 w 592726"/>
              <a:gd name="connsiteY243" fmla="*/ 446967 h 469626"/>
              <a:gd name="connsiteX244" fmla="*/ 158182 w 592726"/>
              <a:gd name="connsiteY244" fmla="*/ 450622 h 469626"/>
              <a:gd name="connsiteX245" fmla="*/ 160192 w 592726"/>
              <a:gd name="connsiteY245" fmla="*/ 453911 h 469626"/>
              <a:gd name="connsiteX246" fmla="*/ 163480 w 592726"/>
              <a:gd name="connsiteY246" fmla="*/ 459393 h 469626"/>
              <a:gd name="connsiteX247" fmla="*/ 166402 w 592726"/>
              <a:gd name="connsiteY247" fmla="*/ 463413 h 469626"/>
              <a:gd name="connsiteX248" fmla="*/ 167863 w 592726"/>
              <a:gd name="connsiteY248" fmla="*/ 466154 h 469626"/>
              <a:gd name="connsiteX249" fmla="*/ 168229 w 592726"/>
              <a:gd name="connsiteY249" fmla="*/ 466885 h 469626"/>
              <a:gd name="connsiteX250" fmla="*/ 165488 w 592726"/>
              <a:gd name="connsiteY250" fmla="*/ 467799 h 469626"/>
              <a:gd name="connsiteX251" fmla="*/ 161470 w 592726"/>
              <a:gd name="connsiteY251" fmla="*/ 468529 h 469626"/>
              <a:gd name="connsiteX252" fmla="*/ 157634 w 592726"/>
              <a:gd name="connsiteY252" fmla="*/ 468895 h 469626"/>
              <a:gd name="connsiteX253" fmla="*/ 152885 w 592726"/>
              <a:gd name="connsiteY253" fmla="*/ 469443 h 469626"/>
              <a:gd name="connsiteX254" fmla="*/ 148136 w 592726"/>
              <a:gd name="connsiteY254" fmla="*/ 469626 h 469626"/>
              <a:gd name="connsiteX255" fmla="*/ 142656 w 592726"/>
              <a:gd name="connsiteY255" fmla="*/ 469626 h 469626"/>
              <a:gd name="connsiteX256" fmla="*/ 132062 w 592726"/>
              <a:gd name="connsiteY256" fmla="*/ 469443 h 469626"/>
              <a:gd name="connsiteX257" fmla="*/ 120372 w 592726"/>
              <a:gd name="connsiteY257" fmla="*/ 468712 h 469626"/>
              <a:gd name="connsiteX258" fmla="*/ 108134 w 592726"/>
              <a:gd name="connsiteY258" fmla="*/ 467799 h 469626"/>
              <a:gd name="connsiteX259" fmla="*/ 95531 w 592726"/>
              <a:gd name="connsiteY259" fmla="*/ 466520 h 469626"/>
              <a:gd name="connsiteX260" fmla="*/ 82562 w 592726"/>
              <a:gd name="connsiteY260" fmla="*/ 465240 h 469626"/>
              <a:gd name="connsiteX261" fmla="*/ 69593 w 592726"/>
              <a:gd name="connsiteY261" fmla="*/ 463413 h 469626"/>
              <a:gd name="connsiteX262" fmla="*/ 56990 w 592726"/>
              <a:gd name="connsiteY262" fmla="*/ 461586 h 469626"/>
              <a:gd name="connsiteX263" fmla="*/ 44752 w 592726"/>
              <a:gd name="connsiteY263" fmla="*/ 459941 h 469626"/>
              <a:gd name="connsiteX264" fmla="*/ 22467 w 592726"/>
              <a:gd name="connsiteY264" fmla="*/ 456104 h 469626"/>
              <a:gd name="connsiteX265" fmla="*/ 4567 w 592726"/>
              <a:gd name="connsiteY265" fmla="*/ 452997 h 469626"/>
              <a:gd name="connsiteX266" fmla="*/ 0 w 592726"/>
              <a:gd name="connsiteY266" fmla="*/ 452266 h 469626"/>
              <a:gd name="connsiteX267" fmla="*/ 0 w 592726"/>
              <a:gd name="connsiteY267" fmla="*/ 40932 h 469626"/>
              <a:gd name="connsiteX268" fmla="*/ 183 w 592726"/>
              <a:gd name="connsiteY268" fmla="*/ 36729 h 469626"/>
              <a:gd name="connsiteX269" fmla="*/ 914 w 592726"/>
              <a:gd name="connsiteY269" fmla="*/ 32892 h 469626"/>
              <a:gd name="connsiteX270" fmla="*/ 1827 w 592726"/>
              <a:gd name="connsiteY270" fmla="*/ 28872 h 469626"/>
              <a:gd name="connsiteX271" fmla="*/ 3106 w 592726"/>
              <a:gd name="connsiteY271" fmla="*/ 25034 h 469626"/>
              <a:gd name="connsiteX272" fmla="*/ 4932 w 592726"/>
              <a:gd name="connsiteY272" fmla="*/ 21562 h 469626"/>
              <a:gd name="connsiteX273" fmla="*/ 7124 w 592726"/>
              <a:gd name="connsiteY273" fmla="*/ 18090 h 469626"/>
              <a:gd name="connsiteX274" fmla="*/ 9316 w 592726"/>
              <a:gd name="connsiteY274" fmla="*/ 14984 h 469626"/>
              <a:gd name="connsiteX275" fmla="*/ 11873 w 592726"/>
              <a:gd name="connsiteY275" fmla="*/ 12060 h 469626"/>
              <a:gd name="connsiteX276" fmla="*/ 14978 w 592726"/>
              <a:gd name="connsiteY276" fmla="*/ 9502 h 469626"/>
              <a:gd name="connsiteX277" fmla="*/ 18084 w 592726"/>
              <a:gd name="connsiteY277" fmla="*/ 7126 h 469626"/>
              <a:gd name="connsiteX278" fmla="*/ 21371 w 592726"/>
              <a:gd name="connsiteY278" fmla="*/ 5116 h 469626"/>
              <a:gd name="connsiteX279" fmla="*/ 25025 w 592726"/>
              <a:gd name="connsiteY279" fmla="*/ 3289 h 469626"/>
              <a:gd name="connsiteX280" fmla="*/ 28860 w 592726"/>
              <a:gd name="connsiteY280" fmla="*/ 1827 h 469626"/>
              <a:gd name="connsiteX281" fmla="*/ 32513 w 592726"/>
              <a:gd name="connsiteY281" fmla="*/ 913 h 469626"/>
              <a:gd name="connsiteX282" fmla="*/ 36715 w 592726"/>
              <a:gd name="connsiteY282" fmla="*/ 182 h 469626"/>
              <a:gd name="connsiteX283" fmla="*/ 40916 w 592726"/>
              <a:gd name="connsiteY283" fmla="*/ 0 h 4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592726" h="469626">
                <a:moveTo>
                  <a:pt x="40916" y="0"/>
                </a:moveTo>
                <a:lnTo>
                  <a:pt x="468701" y="0"/>
                </a:lnTo>
                <a:lnTo>
                  <a:pt x="465413" y="18090"/>
                </a:lnTo>
                <a:lnTo>
                  <a:pt x="461943" y="40567"/>
                </a:lnTo>
                <a:lnTo>
                  <a:pt x="458290" y="65784"/>
                </a:lnTo>
                <a:lnTo>
                  <a:pt x="456463" y="79306"/>
                </a:lnTo>
                <a:lnTo>
                  <a:pt x="454819" y="92463"/>
                </a:lnTo>
                <a:lnTo>
                  <a:pt x="453541" y="105620"/>
                </a:lnTo>
                <a:lnTo>
                  <a:pt x="452627" y="118594"/>
                </a:lnTo>
                <a:lnTo>
                  <a:pt x="452079" y="131020"/>
                </a:lnTo>
                <a:lnTo>
                  <a:pt x="451896" y="142715"/>
                </a:lnTo>
                <a:lnTo>
                  <a:pt x="451896" y="150755"/>
                </a:lnTo>
                <a:lnTo>
                  <a:pt x="452262" y="158247"/>
                </a:lnTo>
                <a:lnTo>
                  <a:pt x="453175" y="165374"/>
                </a:lnTo>
                <a:lnTo>
                  <a:pt x="453541" y="168663"/>
                </a:lnTo>
                <a:lnTo>
                  <a:pt x="454271" y="171952"/>
                </a:lnTo>
                <a:lnTo>
                  <a:pt x="455184" y="175241"/>
                </a:lnTo>
                <a:lnTo>
                  <a:pt x="456280" y="178348"/>
                </a:lnTo>
                <a:lnTo>
                  <a:pt x="457376" y="181272"/>
                </a:lnTo>
                <a:lnTo>
                  <a:pt x="458837" y="184196"/>
                </a:lnTo>
                <a:lnTo>
                  <a:pt x="460847" y="187302"/>
                </a:lnTo>
                <a:lnTo>
                  <a:pt x="461943" y="188764"/>
                </a:lnTo>
                <a:lnTo>
                  <a:pt x="463404" y="190226"/>
                </a:lnTo>
                <a:lnTo>
                  <a:pt x="464865" y="191505"/>
                </a:lnTo>
                <a:lnTo>
                  <a:pt x="466509" y="192784"/>
                </a:lnTo>
                <a:lnTo>
                  <a:pt x="468518" y="193880"/>
                </a:lnTo>
                <a:lnTo>
                  <a:pt x="470527" y="194794"/>
                </a:lnTo>
                <a:lnTo>
                  <a:pt x="473633" y="195891"/>
                </a:lnTo>
                <a:lnTo>
                  <a:pt x="476738" y="196804"/>
                </a:lnTo>
                <a:lnTo>
                  <a:pt x="480026" y="197352"/>
                </a:lnTo>
                <a:lnTo>
                  <a:pt x="483314" y="197535"/>
                </a:lnTo>
                <a:lnTo>
                  <a:pt x="483496" y="197352"/>
                </a:lnTo>
                <a:lnTo>
                  <a:pt x="484227" y="197535"/>
                </a:lnTo>
                <a:lnTo>
                  <a:pt x="486236" y="197352"/>
                </a:lnTo>
                <a:lnTo>
                  <a:pt x="488063" y="196987"/>
                </a:lnTo>
                <a:lnTo>
                  <a:pt x="490072" y="196804"/>
                </a:lnTo>
                <a:lnTo>
                  <a:pt x="492082" y="196438"/>
                </a:lnTo>
                <a:lnTo>
                  <a:pt x="495370" y="194977"/>
                </a:lnTo>
                <a:lnTo>
                  <a:pt x="498474" y="193698"/>
                </a:lnTo>
                <a:lnTo>
                  <a:pt x="502128" y="191505"/>
                </a:lnTo>
                <a:lnTo>
                  <a:pt x="505781" y="189312"/>
                </a:lnTo>
                <a:lnTo>
                  <a:pt x="508886" y="187119"/>
                </a:lnTo>
                <a:lnTo>
                  <a:pt x="511808" y="185109"/>
                </a:lnTo>
                <a:lnTo>
                  <a:pt x="515462" y="183465"/>
                </a:lnTo>
                <a:lnTo>
                  <a:pt x="519297" y="181637"/>
                </a:lnTo>
                <a:lnTo>
                  <a:pt x="524047" y="179810"/>
                </a:lnTo>
                <a:lnTo>
                  <a:pt x="529526" y="178348"/>
                </a:lnTo>
                <a:lnTo>
                  <a:pt x="531353" y="178165"/>
                </a:lnTo>
                <a:lnTo>
                  <a:pt x="535737" y="177434"/>
                </a:lnTo>
                <a:lnTo>
                  <a:pt x="537929" y="177069"/>
                </a:lnTo>
                <a:lnTo>
                  <a:pt x="540120" y="177069"/>
                </a:lnTo>
                <a:lnTo>
                  <a:pt x="541216" y="177069"/>
                </a:lnTo>
                <a:lnTo>
                  <a:pt x="543774" y="177069"/>
                </a:lnTo>
                <a:lnTo>
                  <a:pt x="546514" y="177252"/>
                </a:lnTo>
                <a:lnTo>
                  <a:pt x="548888" y="177617"/>
                </a:lnTo>
                <a:lnTo>
                  <a:pt x="551445" y="178165"/>
                </a:lnTo>
                <a:lnTo>
                  <a:pt x="554002" y="178714"/>
                </a:lnTo>
                <a:lnTo>
                  <a:pt x="556377" y="179445"/>
                </a:lnTo>
                <a:lnTo>
                  <a:pt x="558752" y="180358"/>
                </a:lnTo>
                <a:lnTo>
                  <a:pt x="560943" y="181454"/>
                </a:lnTo>
                <a:lnTo>
                  <a:pt x="563135" y="182551"/>
                </a:lnTo>
                <a:lnTo>
                  <a:pt x="565327" y="183647"/>
                </a:lnTo>
                <a:lnTo>
                  <a:pt x="569529" y="186571"/>
                </a:lnTo>
                <a:lnTo>
                  <a:pt x="573547" y="189860"/>
                </a:lnTo>
                <a:lnTo>
                  <a:pt x="577200" y="193515"/>
                </a:lnTo>
                <a:lnTo>
                  <a:pt x="580488" y="197535"/>
                </a:lnTo>
                <a:lnTo>
                  <a:pt x="583593" y="202104"/>
                </a:lnTo>
                <a:lnTo>
                  <a:pt x="586333" y="207037"/>
                </a:lnTo>
                <a:lnTo>
                  <a:pt x="587429" y="209595"/>
                </a:lnTo>
                <a:lnTo>
                  <a:pt x="588525" y="212154"/>
                </a:lnTo>
                <a:lnTo>
                  <a:pt x="589621" y="214895"/>
                </a:lnTo>
                <a:lnTo>
                  <a:pt x="590169" y="217819"/>
                </a:lnTo>
                <a:lnTo>
                  <a:pt x="591082" y="220559"/>
                </a:lnTo>
                <a:lnTo>
                  <a:pt x="591630" y="223666"/>
                </a:lnTo>
                <a:lnTo>
                  <a:pt x="592178" y="226772"/>
                </a:lnTo>
                <a:lnTo>
                  <a:pt x="592361" y="229879"/>
                </a:lnTo>
                <a:lnTo>
                  <a:pt x="592726" y="233168"/>
                </a:lnTo>
                <a:lnTo>
                  <a:pt x="592726" y="236274"/>
                </a:lnTo>
                <a:lnTo>
                  <a:pt x="592726" y="243767"/>
                </a:lnTo>
                <a:lnTo>
                  <a:pt x="591995" y="250711"/>
                </a:lnTo>
                <a:lnTo>
                  <a:pt x="591082" y="257289"/>
                </a:lnTo>
                <a:lnTo>
                  <a:pt x="589803" y="264050"/>
                </a:lnTo>
                <a:lnTo>
                  <a:pt x="588342" y="269897"/>
                </a:lnTo>
                <a:lnTo>
                  <a:pt x="586333" y="275379"/>
                </a:lnTo>
                <a:lnTo>
                  <a:pt x="584141" y="280679"/>
                </a:lnTo>
                <a:lnTo>
                  <a:pt x="582680" y="282872"/>
                </a:lnTo>
                <a:lnTo>
                  <a:pt x="581401" y="285065"/>
                </a:lnTo>
                <a:lnTo>
                  <a:pt x="580123" y="287257"/>
                </a:lnTo>
                <a:lnTo>
                  <a:pt x="578662" y="289267"/>
                </a:lnTo>
                <a:lnTo>
                  <a:pt x="577017" y="291095"/>
                </a:lnTo>
                <a:lnTo>
                  <a:pt x="575556" y="292556"/>
                </a:lnTo>
                <a:lnTo>
                  <a:pt x="573730" y="294201"/>
                </a:lnTo>
                <a:lnTo>
                  <a:pt x="571903" y="295663"/>
                </a:lnTo>
                <a:lnTo>
                  <a:pt x="570076" y="296942"/>
                </a:lnTo>
                <a:lnTo>
                  <a:pt x="568067" y="298038"/>
                </a:lnTo>
                <a:lnTo>
                  <a:pt x="566058" y="299135"/>
                </a:lnTo>
                <a:lnTo>
                  <a:pt x="564049" y="300049"/>
                </a:lnTo>
                <a:lnTo>
                  <a:pt x="561674" y="300962"/>
                </a:lnTo>
                <a:lnTo>
                  <a:pt x="559300" y="301693"/>
                </a:lnTo>
                <a:lnTo>
                  <a:pt x="556743" y="302059"/>
                </a:lnTo>
                <a:lnTo>
                  <a:pt x="554002" y="302424"/>
                </a:lnTo>
                <a:lnTo>
                  <a:pt x="551080" y="302790"/>
                </a:lnTo>
                <a:lnTo>
                  <a:pt x="547974" y="302973"/>
                </a:lnTo>
                <a:lnTo>
                  <a:pt x="545052" y="302973"/>
                </a:lnTo>
                <a:lnTo>
                  <a:pt x="542130" y="302790"/>
                </a:lnTo>
                <a:lnTo>
                  <a:pt x="535371" y="301693"/>
                </a:lnTo>
                <a:lnTo>
                  <a:pt x="530622" y="300780"/>
                </a:lnTo>
                <a:lnTo>
                  <a:pt x="526238" y="299500"/>
                </a:lnTo>
                <a:lnTo>
                  <a:pt x="522220" y="298038"/>
                </a:lnTo>
                <a:lnTo>
                  <a:pt x="518750" y="296760"/>
                </a:lnTo>
                <a:lnTo>
                  <a:pt x="515644" y="295298"/>
                </a:lnTo>
                <a:lnTo>
                  <a:pt x="512539" y="293653"/>
                </a:lnTo>
                <a:lnTo>
                  <a:pt x="507060" y="290181"/>
                </a:lnTo>
                <a:lnTo>
                  <a:pt x="501762" y="286709"/>
                </a:lnTo>
                <a:lnTo>
                  <a:pt x="496100" y="283054"/>
                </a:lnTo>
                <a:lnTo>
                  <a:pt x="492812" y="281592"/>
                </a:lnTo>
                <a:lnTo>
                  <a:pt x="488976" y="280131"/>
                </a:lnTo>
                <a:lnTo>
                  <a:pt x="486967" y="279400"/>
                </a:lnTo>
                <a:lnTo>
                  <a:pt x="484775" y="279034"/>
                </a:lnTo>
                <a:lnTo>
                  <a:pt x="482400" y="278669"/>
                </a:lnTo>
                <a:lnTo>
                  <a:pt x="480209" y="278486"/>
                </a:lnTo>
                <a:lnTo>
                  <a:pt x="479843" y="278486"/>
                </a:lnTo>
                <a:lnTo>
                  <a:pt x="479295" y="278486"/>
                </a:lnTo>
                <a:lnTo>
                  <a:pt x="476738" y="278669"/>
                </a:lnTo>
                <a:lnTo>
                  <a:pt x="473998" y="279034"/>
                </a:lnTo>
                <a:lnTo>
                  <a:pt x="471623" y="279583"/>
                </a:lnTo>
                <a:lnTo>
                  <a:pt x="469066" y="280496"/>
                </a:lnTo>
                <a:lnTo>
                  <a:pt x="467423" y="281227"/>
                </a:lnTo>
                <a:lnTo>
                  <a:pt x="465961" y="281958"/>
                </a:lnTo>
                <a:lnTo>
                  <a:pt x="464865" y="282872"/>
                </a:lnTo>
                <a:lnTo>
                  <a:pt x="463404" y="283785"/>
                </a:lnTo>
                <a:lnTo>
                  <a:pt x="461760" y="285796"/>
                </a:lnTo>
                <a:lnTo>
                  <a:pt x="460482" y="287440"/>
                </a:lnTo>
                <a:lnTo>
                  <a:pt x="458655" y="290547"/>
                </a:lnTo>
                <a:lnTo>
                  <a:pt x="457559" y="293470"/>
                </a:lnTo>
                <a:lnTo>
                  <a:pt x="456645" y="296029"/>
                </a:lnTo>
                <a:lnTo>
                  <a:pt x="455915" y="298952"/>
                </a:lnTo>
                <a:lnTo>
                  <a:pt x="455184" y="303520"/>
                </a:lnTo>
                <a:lnTo>
                  <a:pt x="454454" y="308272"/>
                </a:lnTo>
                <a:lnTo>
                  <a:pt x="453723" y="313571"/>
                </a:lnTo>
                <a:lnTo>
                  <a:pt x="453541" y="319053"/>
                </a:lnTo>
                <a:lnTo>
                  <a:pt x="452992" y="330931"/>
                </a:lnTo>
                <a:lnTo>
                  <a:pt x="452992" y="344087"/>
                </a:lnTo>
                <a:lnTo>
                  <a:pt x="452992" y="358889"/>
                </a:lnTo>
                <a:lnTo>
                  <a:pt x="453358" y="374056"/>
                </a:lnTo>
                <a:lnTo>
                  <a:pt x="454088" y="389588"/>
                </a:lnTo>
                <a:lnTo>
                  <a:pt x="454819" y="405121"/>
                </a:lnTo>
                <a:lnTo>
                  <a:pt x="455549" y="420653"/>
                </a:lnTo>
                <a:lnTo>
                  <a:pt x="456645" y="435637"/>
                </a:lnTo>
                <a:lnTo>
                  <a:pt x="457741" y="450074"/>
                </a:lnTo>
                <a:lnTo>
                  <a:pt x="459020" y="463047"/>
                </a:lnTo>
                <a:lnTo>
                  <a:pt x="442216" y="464327"/>
                </a:lnTo>
                <a:lnTo>
                  <a:pt x="421758" y="465789"/>
                </a:lnTo>
                <a:lnTo>
                  <a:pt x="402944" y="466885"/>
                </a:lnTo>
                <a:lnTo>
                  <a:pt x="383582" y="467799"/>
                </a:lnTo>
                <a:lnTo>
                  <a:pt x="364220" y="468529"/>
                </a:lnTo>
                <a:lnTo>
                  <a:pt x="345772" y="468712"/>
                </a:lnTo>
                <a:lnTo>
                  <a:pt x="337187" y="468712"/>
                </a:lnTo>
                <a:lnTo>
                  <a:pt x="323670" y="467982"/>
                </a:lnTo>
                <a:lnTo>
                  <a:pt x="317825" y="467799"/>
                </a:lnTo>
                <a:lnTo>
                  <a:pt x="312711" y="467433"/>
                </a:lnTo>
                <a:lnTo>
                  <a:pt x="309606" y="466885"/>
                </a:lnTo>
                <a:lnTo>
                  <a:pt x="313259" y="461951"/>
                </a:lnTo>
                <a:lnTo>
                  <a:pt x="317278" y="455007"/>
                </a:lnTo>
                <a:lnTo>
                  <a:pt x="319104" y="451901"/>
                </a:lnTo>
                <a:lnTo>
                  <a:pt x="321113" y="448429"/>
                </a:lnTo>
                <a:lnTo>
                  <a:pt x="322940" y="444774"/>
                </a:lnTo>
                <a:lnTo>
                  <a:pt x="324401" y="440571"/>
                </a:lnTo>
                <a:lnTo>
                  <a:pt x="326228" y="436186"/>
                </a:lnTo>
                <a:lnTo>
                  <a:pt x="327506" y="431435"/>
                </a:lnTo>
                <a:lnTo>
                  <a:pt x="328785" y="426501"/>
                </a:lnTo>
                <a:lnTo>
                  <a:pt x="329881" y="421019"/>
                </a:lnTo>
                <a:lnTo>
                  <a:pt x="330794" y="416268"/>
                </a:lnTo>
                <a:lnTo>
                  <a:pt x="331160" y="411700"/>
                </a:lnTo>
                <a:lnTo>
                  <a:pt x="331707" y="407314"/>
                </a:lnTo>
                <a:lnTo>
                  <a:pt x="331707" y="402928"/>
                </a:lnTo>
                <a:lnTo>
                  <a:pt x="331525" y="397994"/>
                </a:lnTo>
                <a:lnTo>
                  <a:pt x="331160" y="393426"/>
                </a:lnTo>
                <a:lnTo>
                  <a:pt x="330246" y="388857"/>
                </a:lnTo>
                <a:lnTo>
                  <a:pt x="329515" y="384472"/>
                </a:lnTo>
                <a:lnTo>
                  <a:pt x="328419" y="379904"/>
                </a:lnTo>
                <a:lnTo>
                  <a:pt x="326776" y="375884"/>
                </a:lnTo>
                <a:lnTo>
                  <a:pt x="325315" y="371864"/>
                </a:lnTo>
                <a:lnTo>
                  <a:pt x="323305" y="368026"/>
                </a:lnTo>
                <a:lnTo>
                  <a:pt x="321478" y="365468"/>
                </a:lnTo>
                <a:lnTo>
                  <a:pt x="319835" y="362909"/>
                </a:lnTo>
                <a:lnTo>
                  <a:pt x="318008" y="360169"/>
                </a:lnTo>
                <a:lnTo>
                  <a:pt x="315999" y="357793"/>
                </a:lnTo>
                <a:lnTo>
                  <a:pt x="313990" y="355600"/>
                </a:lnTo>
                <a:lnTo>
                  <a:pt x="311798" y="353407"/>
                </a:lnTo>
                <a:lnTo>
                  <a:pt x="309423" y="351214"/>
                </a:lnTo>
                <a:lnTo>
                  <a:pt x="307231" y="349204"/>
                </a:lnTo>
                <a:lnTo>
                  <a:pt x="302117" y="345732"/>
                </a:lnTo>
                <a:lnTo>
                  <a:pt x="297185" y="342260"/>
                </a:lnTo>
                <a:lnTo>
                  <a:pt x="291523" y="339519"/>
                </a:lnTo>
                <a:lnTo>
                  <a:pt x="285860" y="337144"/>
                </a:lnTo>
                <a:lnTo>
                  <a:pt x="280198" y="334951"/>
                </a:lnTo>
                <a:lnTo>
                  <a:pt x="274170" y="333123"/>
                </a:lnTo>
                <a:lnTo>
                  <a:pt x="268142" y="331845"/>
                </a:lnTo>
                <a:lnTo>
                  <a:pt x="261932" y="330748"/>
                </a:lnTo>
                <a:lnTo>
                  <a:pt x="255539" y="329834"/>
                </a:lnTo>
                <a:lnTo>
                  <a:pt x="249146" y="329103"/>
                </a:lnTo>
                <a:lnTo>
                  <a:pt x="242753" y="328738"/>
                </a:lnTo>
                <a:lnTo>
                  <a:pt x="236177" y="328738"/>
                </a:lnTo>
                <a:lnTo>
                  <a:pt x="231794" y="328738"/>
                </a:lnTo>
                <a:lnTo>
                  <a:pt x="227410" y="328921"/>
                </a:lnTo>
                <a:lnTo>
                  <a:pt x="222661" y="329652"/>
                </a:lnTo>
                <a:lnTo>
                  <a:pt x="218459" y="330200"/>
                </a:lnTo>
                <a:lnTo>
                  <a:pt x="214076" y="330931"/>
                </a:lnTo>
                <a:lnTo>
                  <a:pt x="209875" y="332027"/>
                </a:lnTo>
                <a:lnTo>
                  <a:pt x="206039" y="333306"/>
                </a:lnTo>
                <a:lnTo>
                  <a:pt x="202020" y="334585"/>
                </a:lnTo>
                <a:lnTo>
                  <a:pt x="198002" y="336230"/>
                </a:lnTo>
                <a:lnTo>
                  <a:pt x="194348" y="337874"/>
                </a:lnTo>
                <a:lnTo>
                  <a:pt x="190513" y="339702"/>
                </a:lnTo>
                <a:lnTo>
                  <a:pt x="186860" y="341895"/>
                </a:lnTo>
                <a:lnTo>
                  <a:pt x="183572" y="344087"/>
                </a:lnTo>
                <a:lnTo>
                  <a:pt x="180284" y="346280"/>
                </a:lnTo>
                <a:lnTo>
                  <a:pt x="176996" y="349022"/>
                </a:lnTo>
                <a:lnTo>
                  <a:pt x="173891" y="351580"/>
                </a:lnTo>
                <a:lnTo>
                  <a:pt x="170968" y="354321"/>
                </a:lnTo>
                <a:lnTo>
                  <a:pt x="168229" y="357244"/>
                </a:lnTo>
                <a:lnTo>
                  <a:pt x="165488" y="360351"/>
                </a:lnTo>
                <a:lnTo>
                  <a:pt x="163114" y="363458"/>
                </a:lnTo>
                <a:lnTo>
                  <a:pt x="160739" y="366747"/>
                </a:lnTo>
                <a:lnTo>
                  <a:pt x="158730" y="370219"/>
                </a:lnTo>
                <a:lnTo>
                  <a:pt x="156721" y="373873"/>
                </a:lnTo>
                <a:lnTo>
                  <a:pt x="154894" y="377346"/>
                </a:lnTo>
                <a:lnTo>
                  <a:pt x="153251" y="381183"/>
                </a:lnTo>
                <a:lnTo>
                  <a:pt x="151789" y="384837"/>
                </a:lnTo>
                <a:lnTo>
                  <a:pt x="150693" y="388857"/>
                </a:lnTo>
                <a:lnTo>
                  <a:pt x="149597" y="392695"/>
                </a:lnTo>
                <a:lnTo>
                  <a:pt x="149049" y="396898"/>
                </a:lnTo>
                <a:lnTo>
                  <a:pt x="148319" y="400918"/>
                </a:lnTo>
                <a:lnTo>
                  <a:pt x="148136" y="405121"/>
                </a:lnTo>
                <a:lnTo>
                  <a:pt x="147953" y="409507"/>
                </a:lnTo>
                <a:lnTo>
                  <a:pt x="148136" y="414075"/>
                </a:lnTo>
                <a:lnTo>
                  <a:pt x="148502" y="419009"/>
                </a:lnTo>
                <a:lnTo>
                  <a:pt x="149232" y="423577"/>
                </a:lnTo>
                <a:lnTo>
                  <a:pt x="150145" y="428511"/>
                </a:lnTo>
                <a:lnTo>
                  <a:pt x="151424" y="433628"/>
                </a:lnTo>
                <a:lnTo>
                  <a:pt x="152885" y="438561"/>
                </a:lnTo>
                <a:lnTo>
                  <a:pt x="154712" y="442947"/>
                </a:lnTo>
                <a:lnTo>
                  <a:pt x="156538" y="446967"/>
                </a:lnTo>
                <a:lnTo>
                  <a:pt x="158182" y="450622"/>
                </a:lnTo>
                <a:lnTo>
                  <a:pt x="160192" y="453911"/>
                </a:lnTo>
                <a:lnTo>
                  <a:pt x="163480" y="459393"/>
                </a:lnTo>
                <a:lnTo>
                  <a:pt x="166402" y="463413"/>
                </a:lnTo>
                <a:lnTo>
                  <a:pt x="167863" y="466154"/>
                </a:lnTo>
                <a:lnTo>
                  <a:pt x="168229" y="466885"/>
                </a:lnTo>
                <a:lnTo>
                  <a:pt x="165488" y="467799"/>
                </a:lnTo>
                <a:lnTo>
                  <a:pt x="161470" y="468529"/>
                </a:lnTo>
                <a:lnTo>
                  <a:pt x="157634" y="468895"/>
                </a:lnTo>
                <a:lnTo>
                  <a:pt x="152885" y="469443"/>
                </a:lnTo>
                <a:lnTo>
                  <a:pt x="148136" y="469626"/>
                </a:lnTo>
                <a:lnTo>
                  <a:pt x="142656" y="469626"/>
                </a:lnTo>
                <a:lnTo>
                  <a:pt x="132062" y="469443"/>
                </a:lnTo>
                <a:lnTo>
                  <a:pt x="120372" y="468712"/>
                </a:lnTo>
                <a:lnTo>
                  <a:pt x="108134" y="467799"/>
                </a:lnTo>
                <a:lnTo>
                  <a:pt x="95531" y="466520"/>
                </a:lnTo>
                <a:lnTo>
                  <a:pt x="82562" y="465240"/>
                </a:lnTo>
                <a:lnTo>
                  <a:pt x="69593" y="463413"/>
                </a:lnTo>
                <a:lnTo>
                  <a:pt x="56990" y="461586"/>
                </a:lnTo>
                <a:lnTo>
                  <a:pt x="44752" y="459941"/>
                </a:lnTo>
                <a:lnTo>
                  <a:pt x="22467" y="456104"/>
                </a:lnTo>
                <a:lnTo>
                  <a:pt x="4567" y="452997"/>
                </a:lnTo>
                <a:lnTo>
                  <a:pt x="0" y="452266"/>
                </a:lnTo>
                <a:lnTo>
                  <a:pt x="0" y="40932"/>
                </a:lnTo>
                <a:lnTo>
                  <a:pt x="183" y="36729"/>
                </a:lnTo>
                <a:lnTo>
                  <a:pt x="914" y="32892"/>
                </a:lnTo>
                <a:lnTo>
                  <a:pt x="1827" y="28872"/>
                </a:lnTo>
                <a:lnTo>
                  <a:pt x="3106" y="25034"/>
                </a:lnTo>
                <a:lnTo>
                  <a:pt x="4932" y="21562"/>
                </a:lnTo>
                <a:lnTo>
                  <a:pt x="7124" y="18090"/>
                </a:lnTo>
                <a:lnTo>
                  <a:pt x="9316" y="14984"/>
                </a:lnTo>
                <a:lnTo>
                  <a:pt x="11873" y="12060"/>
                </a:lnTo>
                <a:lnTo>
                  <a:pt x="14978" y="9502"/>
                </a:lnTo>
                <a:lnTo>
                  <a:pt x="18084" y="7126"/>
                </a:lnTo>
                <a:lnTo>
                  <a:pt x="21371" y="5116"/>
                </a:lnTo>
                <a:lnTo>
                  <a:pt x="25025" y="3289"/>
                </a:lnTo>
                <a:lnTo>
                  <a:pt x="28860" y="1827"/>
                </a:lnTo>
                <a:lnTo>
                  <a:pt x="32513" y="913"/>
                </a:lnTo>
                <a:lnTo>
                  <a:pt x="36715" y="182"/>
                </a:lnTo>
                <a:lnTo>
                  <a:pt x="40916" y="0"/>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0" name="任意多边形 29"/>
          <p:cNvSpPr/>
          <p:nvPr/>
        </p:nvSpPr>
        <p:spPr bwMode="auto">
          <a:xfrm>
            <a:off x="4599392" y="3423324"/>
            <a:ext cx="1805347" cy="2288424"/>
          </a:xfrm>
          <a:custGeom>
            <a:avLst/>
            <a:gdLst>
              <a:gd name="connsiteX0" fmla="*/ 236177 w 468518"/>
              <a:gd name="connsiteY0" fmla="*/ 0 h 593885"/>
              <a:gd name="connsiteX1" fmla="*/ 243484 w 468518"/>
              <a:gd name="connsiteY1" fmla="*/ 183 h 593885"/>
              <a:gd name="connsiteX2" fmla="*/ 250425 w 468518"/>
              <a:gd name="connsiteY2" fmla="*/ 549 h 593885"/>
              <a:gd name="connsiteX3" fmla="*/ 257183 w 468518"/>
              <a:gd name="connsiteY3" fmla="*/ 1645 h 593885"/>
              <a:gd name="connsiteX4" fmla="*/ 263576 w 468518"/>
              <a:gd name="connsiteY4" fmla="*/ 2742 h 593885"/>
              <a:gd name="connsiteX5" fmla="*/ 269786 w 468518"/>
              <a:gd name="connsiteY5" fmla="*/ 4569 h 593885"/>
              <a:gd name="connsiteX6" fmla="*/ 275266 w 468518"/>
              <a:gd name="connsiteY6" fmla="*/ 6396 h 593885"/>
              <a:gd name="connsiteX7" fmla="*/ 280381 w 468518"/>
              <a:gd name="connsiteY7" fmla="*/ 8771 h 593885"/>
              <a:gd name="connsiteX8" fmla="*/ 282756 w 468518"/>
              <a:gd name="connsiteY8" fmla="*/ 10051 h 593885"/>
              <a:gd name="connsiteX9" fmla="*/ 284947 w 468518"/>
              <a:gd name="connsiteY9" fmla="*/ 11330 h 593885"/>
              <a:gd name="connsiteX10" fmla="*/ 286956 w 468518"/>
              <a:gd name="connsiteY10" fmla="*/ 12609 h 593885"/>
              <a:gd name="connsiteX11" fmla="*/ 288965 w 468518"/>
              <a:gd name="connsiteY11" fmla="*/ 14253 h 593885"/>
              <a:gd name="connsiteX12" fmla="*/ 290792 w 468518"/>
              <a:gd name="connsiteY12" fmla="*/ 15715 h 593885"/>
              <a:gd name="connsiteX13" fmla="*/ 292436 w 468518"/>
              <a:gd name="connsiteY13" fmla="*/ 17360 h 593885"/>
              <a:gd name="connsiteX14" fmla="*/ 294080 w 468518"/>
              <a:gd name="connsiteY14" fmla="*/ 19005 h 593885"/>
              <a:gd name="connsiteX15" fmla="*/ 295542 w 468518"/>
              <a:gd name="connsiteY15" fmla="*/ 20832 h 593885"/>
              <a:gd name="connsiteX16" fmla="*/ 296638 w 468518"/>
              <a:gd name="connsiteY16" fmla="*/ 22659 h 593885"/>
              <a:gd name="connsiteX17" fmla="*/ 297916 w 468518"/>
              <a:gd name="connsiteY17" fmla="*/ 24670 h 593885"/>
              <a:gd name="connsiteX18" fmla="*/ 299012 w 468518"/>
              <a:gd name="connsiteY18" fmla="*/ 26862 h 593885"/>
              <a:gd name="connsiteX19" fmla="*/ 299925 w 468518"/>
              <a:gd name="connsiteY19" fmla="*/ 29055 h 593885"/>
              <a:gd name="connsiteX20" fmla="*/ 300838 w 468518"/>
              <a:gd name="connsiteY20" fmla="*/ 31248 h 593885"/>
              <a:gd name="connsiteX21" fmla="*/ 301569 w 468518"/>
              <a:gd name="connsiteY21" fmla="*/ 33623 h 593885"/>
              <a:gd name="connsiteX22" fmla="*/ 301934 w 468518"/>
              <a:gd name="connsiteY22" fmla="*/ 36182 h 593885"/>
              <a:gd name="connsiteX23" fmla="*/ 302300 w 468518"/>
              <a:gd name="connsiteY23" fmla="*/ 39105 h 593885"/>
              <a:gd name="connsiteX24" fmla="*/ 302665 w 468518"/>
              <a:gd name="connsiteY24" fmla="*/ 42029 h 593885"/>
              <a:gd name="connsiteX25" fmla="*/ 302847 w 468518"/>
              <a:gd name="connsiteY25" fmla="*/ 45318 h 593885"/>
              <a:gd name="connsiteX26" fmla="*/ 302665 w 468518"/>
              <a:gd name="connsiteY26" fmla="*/ 48059 h 593885"/>
              <a:gd name="connsiteX27" fmla="*/ 302300 w 468518"/>
              <a:gd name="connsiteY27" fmla="*/ 51531 h 593885"/>
              <a:gd name="connsiteX28" fmla="*/ 302117 w 468518"/>
              <a:gd name="connsiteY28" fmla="*/ 54820 h 593885"/>
              <a:gd name="connsiteX29" fmla="*/ 301569 w 468518"/>
              <a:gd name="connsiteY29" fmla="*/ 58293 h 593885"/>
              <a:gd name="connsiteX30" fmla="*/ 300473 w 468518"/>
              <a:gd name="connsiteY30" fmla="*/ 63044 h 593885"/>
              <a:gd name="connsiteX31" fmla="*/ 299377 w 468518"/>
              <a:gd name="connsiteY31" fmla="*/ 67246 h 593885"/>
              <a:gd name="connsiteX32" fmla="*/ 297916 w 468518"/>
              <a:gd name="connsiteY32" fmla="*/ 71266 h 593885"/>
              <a:gd name="connsiteX33" fmla="*/ 296638 w 468518"/>
              <a:gd name="connsiteY33" fmla="*/ 74739 h 593885"/>
              <a:gd name="connsiteX34" fmla="*/ 295176 w 468518"/>
              <a:gd name="connsiteY34" fmla="*/ 78028 h 593885"/>
              <a:gd name="connsiteX35" fmla="*/ 293350 w 468518"/>
              <a:gd name="connsiteY35" fmla="*/ 80952 h 593885"/>
              <a:gd name="connsiteX36" fmla="*/ 290061 w 468518"/>
              <a:gd name="connsiteY36" fmla="*/ 86434 h 593885"/>
              <a:gd name="connsiteX37" fmla="*/ 286591 w 468518"/>
              <a:gd name="connsiteY37" fmla="*/ 91733 h 593885"/>
              <a:gd name="connsiteX38" fmla="*/ 284764 w 468518"/>
              <a:gd name="connsiteY38" fmla="*/ 94291 h 593885"/>
              <a:gd name="connsiteX39" fmla="*/ 282938 w 468518"/>
              <a:gd name="connsiteY39" fmla="*/ 97398 h 593885"/>
              <a:gd name="connsiteX40" fmla="*/ 281294 w 468518"/>
              <a:gd name="connsiteY40" fmla="*/ 100687 h 593885"/>
              <a:gd name="connsiteX41" fmla="*/ 280015 w 468518"/>
              <a:gd name="connsiteY41" fmla="*/ 104524 h 593885"/>
              <a:gd name="connsiteX42" fmla="*/ 279285 w 468518"/>
              <a:gd name="connsiteY42" fmla="*/ 106534 h 593885"/>
              <a:gd name="connsiteX43" fmla="*/ 278919 w 468518"/>
              <a:gd name="connsiteY43" fmla="*/ 108727 h 593885"/>
              <a:gd name="connsiteX44" fmla="*/ 278371 w 468518"/>
              <a:gd name="connsiteY44" fmla="*/ 111102 h 593885"/>
              <a:gd name="connsiteX45" fmla="*/ 278371 w 468518"/>
              <a:gd name="connsiteY45" fmla="*/ 113478 h 593885"/>
              <a:gd name="connsiteX46" fmla="*/ 278371 w 468518"/>
              <a:gd name="connsiteY46" fmla="*/ 116219 h 593885"/>
              <a:gd name="connsiteX47" fmla="*/ 278919 w 468518"/>
              <a:gd name="connsiteY47" fmla="*/ 118777 h 593885"/>
              <a:gd name="connsiteX48" fmla="*/ 279467 w 468518"/>
              <a:gd name="connsiteY48" fmla="*/ 121153 h 593885"/>
              <a:gd name="connsiteX49" fmla="*/ 280198 w 468518"/>
              <a:gd name="connsiteY49" fmla="*/ 123711 h 593885"/>
              <a:gd name="connsiteX50" fmla="*/ 281111 w 468518"/>
              <a:gd name="connsiteY50" fmla="*/ 125356 h 593885"/>
              <a:gd name="connsiteX51" fmla="*/ 281842 w 468518"/>
              <a:gd name="connsiteY51" fmla="*/ 127183 h 593885"/>
              <a:gd name="connsiteX52" fmla="*/ 282938 w 468518"/>
              <a:gd name="connsiteY52" fmla="*/ 128462 h 593885"/>
              <a:gd name="connsiteX53" fmla="*/ 283851 w 468518"/>
              <a:gd name="connsiteY53" fmla="*/ 129559 h 593885"/>
              <a:gd name="connsiteX54" fmla="*/ 286043 w 468518"/>
              <a:gd name="connsiteY54" fmla="*/ 131386 h 593885"/>
              <a:gd name="connsiteX55" fmla="*/ 288052 w 468518"/>
              <a:gd name="connsiteY55" fmla="*/ 132665 h 593885"/>
              <a:gd name="connsiteX56" fmla="*/ 289696 w 468518"/>
              <a:gd name="connsiteY56" fmla="*/ 133579 h 593885"/>
              <a:gd name="connsiteX57" fmla="*/ 291157 w 468518"/>
              <a:gd name="connsiteY57" fmla="*/ 134127 h 593885"/>
              <a:gd name="connsiteX58" fmla="*/ 292436 w 468518"/>
              <a:gd name="connsiteY58" fmla="*/ 134858 h 593885"/>
              <a:gd name="connsiteX59" fmla="*/ 294080 w 468518"/>
              <a:gd name="connsiteY59" fmla="*/ 135406 h 593885"/>
              <a:gd name="connsiteX60" fmla="*/ 294628 w 468518"/>
              <a:gd name="connsiteY60" fmla="*/ 135589 h 593885"/>
              <a:gd name="connsiteX61" fmla="*/ 299377 w 468518"/>
              <a:gd name="connsiteY61" fmla="*/ 136868 h 593885"/>
              <a:gd name="connsiteX62" fmla="*/ 303761 w 468518"/>
              <a:gd name="connsiteY62" fmla="*/ 137782 h 593885"/>
              <a:gd name="connsiteX63" fmla="*/ 308693 w 468518"/>
              <a:gd name="connsiteY63" fmla="*/ 138330 h 593885"/>
              <a:gd name="connsiteX64" fmla="*/ 313990 w 468518"/>
              <a:gd name="connsiteY64" fmla="*/ 138878 h 593885"/>
              <a:gd name="connsiteX65" fmla="*/ 319835 w 468518"/>
              <a:gd name="connsiteY65" fmla="*/ 139243 h 593885"/>
              <a:gd name="connsiteX66" fmla="*/ 326593 w 468518"/>
              <a:gd name="connsiteY66" fmla="*/ 139792 h 593885"/>
              <a:gd name="connsiteX67" fmla="*/ 334082 w 468518"/>
              <a:gd name="connsiteY67" fmla="*/ 139974 h 593885"/>
              <a:gd name="connsiteX68" fmla="*/ 349791 w 468518"/>
              <a:gd name="connsiteY68" fmla="*/ 140157 h 593885"/>
              <a:gd name="connsiteX69" fmla="*/ 363490 w 468518"/>
              <a:gd name="connsiteY69" fmla="*/ 139974 h 593885"/>
              <a:gd name="connsiteX70" fmla="*/ 378285 w 468518"/>
              <a:gd name="connsiteY70" fmla="*/ 139426 h 593885"/>
              <a:gd name="connsiteX71" fmla="*/ 393081 w 468518"/>
              <a:gd name="connsiteY71" fmla="*/ 139061 h 593885"/>
              <a:gd name="connsiteX72" fmla="*/ 408059 w 468518"/>
              <a:gd name="connsiteY72" fmla="*/ 138330 h 593885"/>
              <a:gd name="connsiteX73" fmla="*/ 422489 w 468518"/>
              <a:gd name="connsiteY73" fmla="*/ 137599 h 593885"/>
              <a:gd name="connsiteX74" fmla="*/ 436554 w 468518"/>
              <a:gd name="connsiteY74" fmla="*/ 136503 h 593885"/>
              <a:gd name="connsiteX75" fmla="*/ 450070 w 468518"/>
              <a:gd name="connsiteY75" fmla="*/ 135406 h 593885"/>
              <a:gd name="connsiteX76" fmla="*/ 462126 w 468518"/>
              <a:gd name="connsiteY76" fmla="*/ 134127 h 593885"/>
              <a:gd name="connsiteX77" fmla="*/ 463769 w 468518"/>
              <a:gd name="connsiteY77" fmla="*/ 151304 h 593885"/>
              <a:gd name="connsiteX78" fmla="*/ 465231 w 468518"/>
              <a:gd name="connsiteY78" fmla="*/ 172501 h 593885"/>
              <a:gd name="connsiteX79" fmla="*/ 466510 w 468518"/>
              <a:gd name="connsiteY79" fmla="*/ 191688 h 593885"/>
              <a:gd name="connsiteX80" fmla="*/ 466510 w 468518"/>
              <a:gd name="connsiteY80" fmla="*/ 192054 h 593885"/>
              <a:gd name="connsiteX81" fmla="*/ 466510 w 468518"/>
              <a:gd name="connsiteY81" fmla="*/ 192419 h 593885"/>
              <a:gd name="connsiteX82" fmla="*/ 467057 w 468518"/>
              <a:gd name="connsiteY82" fmla="*/ 204845 h 593885"/>
              <a:gd name="connsiteX83" fmla="*/ 467423 w 468518"/>
              <a:gd name="connsiteY83" fmla="*/ 217453 h 593885"/>
              <a:gd name="connsiteX84" fmla="*/ 467605 w 468518"/>
              <a:gd name="connsiteY84" fmla="*/ 229697 h 593885"/>
              <a:gd name="connsiteX85" fmla="*/ 467605 w 468518"/>
              <a:gd name="connsiteY85" fmla="*/ 241392 h 593885"/>
              <a:gd name="connsiteX86" fmla="*/ 467605 w 468518"/>
              <a:gd name="connsiteY86" fmla="*/ 252721 h 593885"/>
              <a:gd name="connsiteX87" fmla="*/ 467423 w 468518"/>
              <a:gd name="connsiteY87" fmla="*/ 262954 h 593885"/>
              <a:gd name="connsiteX88" fmla="*/ 466875 w 468518"/>
              <a:gd name="connsiteY88" fmla="*/ 272274 h 593885"/>
              <a:gd name="connsiteX89" fmla="*/ 466144 w 468518"/>
              <a:gd name="connsiteY89" fmla="*/ 280131 h 593885"/>
              <a:gd name="connsiteX90" fmla="*/ 465596 w 468518"/>
              <a:gd name="connsiteY90" fmla="*/ 283421 h 593885"/>
              <a:gd name="connsiteX91" fmla="*/ 460847 w 468518"/>
              <a:gd name="connsiteY91" fmla="*/ 280314 h 593885"/>
              <a:gd name="connsiteX92" fmla="*/ 454636 w 468518"/>
              <a:gd name="connsiteY92" fmla="*/ 276477 h 593885"/>
              <a:gd name="connsiteX93" fmla="*/ 451532 w 468518"/>
              <a:gd name="connsiteY93" fmla="*/ 274649 h 593885"/>
              <a:gd name="connsiteX94" fmla="*/ 448061 w 468518"/>
              <a:gd name="connsiteY94" fmla="*/ 272639 h 593885"/>
              <a:gd name="connsiteX95" fmla="*/ 444408 w 468518"/>
              <a:gd name="connsiteY95" fmla="*/ 270995 h 593885"/>
              <a:gd name="connsiteX96" fmla="*/ 440207 w 468518"/>
              <a:gd name="connsiteY96" fmla="*/ 269167 h 593885"/>
              <a:gd name="connsiteX97" fmla="*/ 435823 w 468518"/>
              <a:gd name="connsiteY97" fmla="*/ 267706 h 593885"/>
              <a:gd name="connsiteX98" fmla="*/ 431074 w 468518"/>
              <a:gd name="connsiteY98" fmla="*/ 266061 h 593885"/>
              <a:gd name="connsiteX99" fmla="*/ 426142 w 468518"/>
              <a:gd name="connsiteY99" fmla="*/ 264782 h 593885"/>
              <a:gd name="connsiteX100" fmla="*/ 420480 w 468518"/>
              <a:gd name="connsiteY100" fmla="*/ 263685 h 593885"/>
              <a:gd name="connsiteX101" fmla="*/ 415913 w 468518"/>
              <a:gd name="connsiteY101" fmla="*/ 262954 h 593885"/>
              <a:gd name="connsiteX102" fmla="*/ 411347 w 468518"/>
              <a:gd name="connsiteY102" fmla="*/ 262589 h 593885"/>
              <a:gd name="connsiteX103" fmla="*/ 406963 w 468518"/>
              <a:gd name="connsiteY103" fmla="*/ 262041 h 593885"/>
              <a:gd name="connsiteX104" fmla="*/ 402762 w 468518"/>
              <a:gd name="connsiteY104" fmla="*/ 262041 h 593885"/>
              <a:gd name="connsiteX105" fmla="*/ 402214 w 468518"/>
              <a:gd name="connsiteY105" fmla="*/ 262041 h 593885"/>
              <a:gd name="connsiteX106" fmla="*/ 401849 w 468518"/>
              <a:gd name="connsiteY106" fmla="*/ 262041 h 593885"/>
              <a:gd name="connsiteX107" fmla="*/ 397099 w 468518"/>
              <a:gd name="connsiteY107" fmla="*/ 262041 h 593885"/>
              <a:gd name="connsiteX108" fmla="*/ 392167 w 468518"/>
              <a:gd name="connsiteY108" fmla="*/ 262589 h 593885"/>
              <a:gd name="connsiteX109" fmla="*/ 387784 w 468518"/>
              <a:gd name="connsiteY109" fmla="*/ 263137 h 593885"/>
              <a:gd name="connsiteX110" fmla="*/ 383400 w 468518"/>
              <a:gd name="connsiteY110" fmla="*/ 264051 h 593885"/>
              <a:gd name="connsiteX111" fmla="*/ 379016 w 468518"/>
              <a:gd name="connsiteY111" fmla="*/ 265513 h 593885"/>
              <a:gd name="connsiteX112" fmla="*/ 374815 w 468518"/>
              <a:gd name="connsiteY112" fmla="*/ 266792 h 593885"/>
              <a:gd name="connsiteX113" fmla="*/ 370797 w 468518"/>
              <a:gd name="connsiteY113" fmla="*/ 268437 h 593885"/>
              <a:gd name="connsiteX114" fmla="*/ 367144 w 468518"/>
              <a:gd name="connsiteY114" fmla="*/ 270446 h 593885"/>
              <a:gd name="connsiteX115" fmla="*/ 364221 w 468518"/>
              <a:gd name="connsiteY115" fmla="*/ 272091 h 593885"/>
              <a:gd name="connsiteX116" fmla="*/ 361664 w 468518"/>
              <a:gd name="connsiteY116" fmla="*/ 273735 h 593885"/>
              <a:gd name="connsiteX117" fmla="*/ 359107 w 468518"/>
              <a:gd name="connsiteY117" fmla="*/ 275746 h 593885"/>
              <a:gd name="connsiteX118" fmla="*/ 356732 w 468518"/>
              <a:gd name="connsiteY118" fmla="*/ 277756 h 593885"/>
              <a:gd name="connsiteX119" fmla="*/ 354357 w 468518"/>
              <a:gd name="connsiteY119" fmla="*/ 279766 h 593885"/>
              <a:gd name="connsiteX120" fmla="*/ 352166 w 468518"/>
              <a:gd name="connsiteY120" fmla="*/ 281959 h 593885"/>
              <a:gd name="connsiteX121" fmla="*/ 350156 w 468518"/>
              <a:gd name="connsiteY121" fmla="*/ 284152 h 593885"/>
              <a:gd name="connsiteX122" fmla="*/ 348147 w 468518"/>
              <a:gd name="connsiteY122" fmla="*/ 286527 h 593885"/>
              <a:gd name="connsiteX123" fmla="*/ 344493 w 468518"/>
              <a:gd name="connsiteY123" fmla="*/ 291461 h 593885"/>
              <a:gd name="connsiteX124" fmla="*/ 341388 w 468518"/>
              <a:gd name="connsiteY124" fmla="*/ 296760 h 593885"/>
              <a:gd name="connsiteX125" fmla="*/ 338466 w 468518"/>
              <a:gd name="connsiteY125" fmla="*/ 302242 h 593885"/>
              <a:gd name="connsiteX126" fmla="*/ 336092 w 468518"/>
              <a:gd name="connsiteY126" fmla="*/ 307724 h 593885"/>
              <a:gd name="connsiteX127" fmla="*/ 333900 w 468518"/>
              <a:gd name="connsiteY127" fmla="*/ 313571 h 593885"/>
              <a:gd name="connsiteX128" fmla="*/ 332073 w 468518"/>
              <a:gd name="connsiteY128" fmla="*/ 319602 h 593885"/>
              <a:gd name="connsiteX129" fmla="*/ 330611 w 468518"/>
              <a:gd name="connsiteY129" fmla="*/ 325449 h 593885"/>
              <a:gd name="connsiteX130" fmla="*/ 329516 w 468518"/>
              <a:gd name="connsiteY130" fmla="*/ 331845 h 593885"/>
              <a:gd name="connsiteX131" fmla="*/ 328602 w 468518"/>
              <a:gd name="connsiteY131" fmla="*/ 338058 h 593885"/>
              <a:gd name="connsiteX132" fmla="*/ 327872 w 468518"/>
              <a:gd name="connsiteY132" fmla="*/ 344454 h 593885"/>
              <a:gd name="connsiteX133" fmla="*/ 327689 w 468518"/>
              <a:gd name="connsiteY133" fmla="*/ 351032 h 593885"/>
              <a:gd name="connsiteX134" fmla="*/ 327506 w 468518"/>
              <a:gd name="connsiteY134" fmla="*/ 357428 h 593885"/>
              <a:gd name="connsiteX135" fmla="*/ 327689 w 468518"/>
              <a:gd name="connsiteY135" fmla="*/ 361996 h 593885"/>
              <a:gd name="connsiteX136" fmla="*/ 327872 w 468518"/>
              <a:gd name="connsiteY136" fmla="*/ 366564 h 593885"/>
              <a:gd name="connsiteX137" fmla="*/ 328420 w 468518"/>
              <a:gd name="connsiteY137" fmla="*/ 370950 h 593885"/>
              <a:gd name="connsiteX138" fmla="*/ 328968 w 468518"/>
              <a:gd name="connsiteY138" fmla="*/ 375336 h 593885"/>
              <a:gd name="connsiteX139" fmla="*/ 329881 w 468518"/>
              <a:gd name="connsiteY139" fmla="*/ 379539 h 593885"/>
              <a:gd name="connsiteX140" fmla="*/ 330977 w 468518"/>
              <a:gd name="connsiteY140" fmla="*/ 383559 h 593885"/>
              <a:gd name="connsiteX141" fmla="*/ 332073 w 468518"/>
              <a:gd name="connsiteY141" fmla="*/ 387761 h 593885"/>
              <a:gd name="connsiteX142" fmla="*/ 333717 w 468518"/>
              <a:gd name="connsiteY142" fmla="*/ 391782 h 593885"/>
              <a:gd name="connsiteX143" fmla="*/ 335178 w 468518"/>
              <a:gd name="connsiteY143" fmla="*/ 395802 h 593885"/>
              <a:gd name="connsiteX144" fmla="*/ 337005 w 468518"/>
              <a:gd name="connsiteY144" fmla="*/ 399456 h 593885"/>
              <a:gd name="connsiteX145" fmla="*/ 338649 w 468518"/>
              <a:gd name="connsiteY145" fmla="*/ 403294 h 593885"/>
              <a:gd name="connsiteX146" fmla="*/ 340658 w 468518"/>
              <a:gd name="connsiteY146" fmla="*/ 406766 h 593885"/>
              <a:gd name="connsiteX147" fmla="*/ 342850 w 468518"/>
              <a:gd name="connsiteY147" fmla="*/ 410238 h 593885"/>
              <a:gd name="connsiteX148" fmla="*/ 345225 w 468518"/>
              <a:gd name="connsiteY148" fmla="*/ 413527 h 593885"/>
              <a:gd name="connsiteX149" fmla="*/ 347782 w 468518"/>
              <a:gd name="connsiteY149" fmla="*/ 416816 h 593885"/>
              <a:gd name="connsiteX150" fmla="*/ 350339 w 468518"/>
              <a:gd name="connsiteY150" fmla="*/ 419923 h 593885"/>
              <a:gd name="connsiteX151" fmla="*/ 353262 w 468518"/>
              <a:gd name="connsiteY151" fmla="*/ 422846 h 593885"/>
              <a:gd name="connsiteX152" fmla="*/ 356001 w 468518"/>
              <a:gd name="connsiteY152" fmla="*/ 425770 h 593885"/>
              <a:gd name="connsiteX153" fmla="*/ 359107 w 468518"/>
              <a:gd name="connsiteY153" fmla="*/ 428328 h 593885"/>
              <a:gd name="connsiteX154" fmla="*/ 362394 w 468518"/>
              <a:gd name="connsiteY154" fmla="*/ 430704 h 593885"/>
              <a:gd name="connsiteX155" fmla="*/ 365682 w 468518"/>
              <a:gd name="connsiteY155" fmla="*/ 432897 h 593885"/>
              <a:gd name="connsiteX156" fmla="*/ 369152 w 468518"/>
              <a:gd name="connsiteY156" fmla="*/ 435090 h 593885"/>
              <a:gd name="connsiteX157" fmla="*/ 372623 w 468518"/>
              <a:gd name="connsiteY157" fmla="*/ 437100 h 593885"/>
              <a:gd name="connsiteX158" fmla="*/ 376276 w 468518"/>
              <a:gd name="connsiteY158" fmla="*/ 438927 h 593885"/>
              <a:gd name="connsiteX159" fmla="*/ 380112 w 468518"/>
              <a:gd name="connsiteY159" fmla="*/ 440389 h 593885"/>
              <a:gd name="connsiteX160" fmla="*/ 383765 w 468518"/>
              <a:gd name="connsiteY160" fmla="*/ 442034 h 593885"/>
              <a:gd name="connsiteX161" fmla="*/ 387784 w 468518"/>
              <a:gd name="connsiteY161" fmla="*/ 443130 h 593885"/>
              <a:gd name="connsiteX162" fmla="*/ 391802 w 468518"/>
              <a:gd name="connsiteY162" fmla="*/ 444226 h 593885"/>
              <a:gd name="connsiteX163" fmla="*/ 395638 w 468518"/>
              <a:gd name="connsiteY163" fmla="*/ 444774 h 593885"/>
              <a:gd name="connsiteX164" fmla="*/ 399839 w 468518"/>
              <a:gd name="connsiteY164" fmla="*/ 445505 h 593885"/>
              <a:gd name="connsiteX165" fmla="*/ 404040 w 468518"/>
              <a:gd name="connsiteY165" fmla="*/ 445688 h 593885"/>
              <a:gd name="connsiteX166" fmla="*/ 408424 w 468518"/>
              <a:gd name="connsiteY166" fmla="*/ 445871 h 593885"/>
              <a:gd name="connsiteX167" fmla="*/ 408972 w 468518"/>
              <a:gd name="connsiteY167" fmla="*/ 445688 h 593885"/>
              <a:gd name="connsiteX168" fmla="*/ 409155 w 468518"/>
              <a:gd name="connsiteY168" fmla="*/ 445871 h 593885"/>
              <a:gd name="connsiteX169" fmla="*/ 413904 w 468518"/>
              <a:gd name="connsiteY169" fmla="*/ 445688 h 593885"/>
              <a:gd name="connsiteX170" fmla="*/ 418653 w 468518"/>
              <a:gd name="connsiteY170" fmla="*/ 445323 h 593885"/>
              <a:gd name="connsiteX171" fmla="*/ 423219 w 468518"/>
              <a:gd name="connsiteY171" fmla="*/ 444592 h 593885"/>
              <a:gd name="connsiteX172" fmla="*/ 427968 w 468518"/>
              <a:gd name="connsiteY172" fmla="*/ 443678 h 593885"/>
              <a:gd name="connsiteX173" fmla="*/ 433266 w 468518"/>
              <a:gd name="connsiteY173" fmla="*/ 442399 h 593885"/>
              <a:gd name="connsiteX174" fmla="*/ 438197 w 468518"/>
              <a:gd name="connsiteY174" fmla="*/ 440937 h 593885"/>
              <a:gd name="connsiteX175" fmla="*/ 442581 w 468518"/>
              <a:gd name="connsiteY175" fmla="*/ 439110 h 593885"/>
              <a:gd name="connsiteX176" fmla="*/ 446600 w 468518"/>
              <a:gd name="connsiteY176" fmla="*/ 437283 h 593885"/>
              <a:gd name="connsiteX177" fmla="*/ 450253 w 468518"/>
              <a:gd name="connsiteY177" fmla="*/ 435455 h 593885"/>
              <a:gd name="connsiteX178" fmla="*/ 453541 w 468518"/>
              <a:gd name="connsiteY178" fmla="*/ 433628 h 593885"/>
              <a:gd name="connsiteX179" fmla="*/ 459020 w 468518"/>
              <a:gd name="connsiteY179" fmla="*/ 430156 h 593885"/>
              <a:gd name="connsiteX180" fmla="*/ 465596 w 468518"/>
              <a:gd name="connsiteY180" fmla="*/ 425953 h 593885"/>
              <a:gd name="connsiteX181" fmla="*/ 465961 w 468518"/>
              <a:gd name="connsiteY181" fmla="*/ 425770 h 593885"/>
              <a:gd name="connsiteX182" fmla="*/ 466875 w 468518"/>
              <a:gd name="connsiteY182" fmla="*/ 428511 h 593885"/>
              <a:gd name="connsiteX183" fmla="*/ 467423 w 468518"/>
              <a:gd name="connsiteY183" fmla="*/ 432348 h 593885"/>
              <a:gd name="connsiteX184" fmla="*/ 467971 w 468518"/>
              <a:gd name="connsiteY184" fmla="*/ 436186 h 593885"/>
              <a:gd name="connsiteX185" fmla="*/ 468336 w 468518"/>
              <a:gd name="connsiteY185" fmla="*/ 440754 h 593885"/>
              <a:gd name="connsiteX186" fmla="*/ 468518 w 468518"/>
              <a:gd name="connsiteY186" fmla="*/ 445688 h 593885"/>
              <a:gd name="connsiteX187" fmla="*/ 468518 w 468518"/>
              <a:gd name="connsiteY187" fmla="*/ 451170 h 593885"/>
              <a:gd name="connsiteX188" fmla="*/ 468336 w 468518"/>
              <a:gd name="connsiteY188" fmla="*/ 461769 h 593885"/>
              <a:gd name="connsiteX189" fmla="*/ 467605 w 468518"/>
              <a:gd name="connsiteY189" fmla="*/ 473464 h 593885"/>
              <a:gd name="connsiteX190" fmla="*/ 466875 w 468518"/>
              <a:gd name="connsiteY190" fmla="*/ 485524 h 593885"/>
              <a:gd name="connsiteX191" fmla="*/ 465414 w 468518"/>
              <a:gd name="connsiteY191" fmla="*/ 498316 h 593885"/>
              <a:gd name="connsiteX192" fmla="*/ 463952 w 468518"/>
              <a:gd name="connsiteY192" fmla="*/ 511289 h 593885"/>
              <a:gd name="connsiteX193" fmla="*/ 462308 w 468518"/>
              <a:gd name="connsiteY193" fmla="*/ 524081 h 593885"/>
              <a:gd name="connsiteX194" fmla="*/ 460664 w 468518"/>
              <a:gd name="connsiteY194" fmla="*/ 536872 h 593885"/>
              <a:gd name="connsiteX195" fmla="*/ 458838 w 468518"/>
              <a:gd name="connsiteY195" fmla="*/ 548933 h 593885"/>
              <a:gd name="connsiteX196" fmla="*/ 455185 w 468518"/>
              <a:gd name="connsiteY196" fmla="*/ 571409 h 593885"/>
              <a:gd name="connsiteX197" fmla="*/ 452079 w 468518"/>
              <a:gd name="connsiteY197" fmla="*/ 589317 h 593885"/>
              <a:gd name="connsiteX198" fmla="*/ 451166 w 468518"/>
              <a:gd name="connsiteY198" fmla="*/ 593885 h 593885"/>
              <a:gd name="connsiteX199" fmla="*/ 40916 w 468518"/>
              <a:gd name="connsiteY199" fmla="*/ 593885 h 593885"/>
              <a:gd name="connsiteX200" fmla="*/ 36715 w 468518"/>
              <a:gd name="connsiteY200" fmla="*/ 593703 h 593885"/>
              <a:gd name="connsiteX201" fmla="*/ 32513 w 468518"/>
              <a:gd name="connsiteY201" fmla="*/ 592972 h 593885"/>
              <a:gd name="connsiteX202" fmla="*/ 28860 w 468518"/>
              <a:gd name="connsiteY202" fmla="*/ 592058 h 593885"/>
              <a:gd name="connsiteX203" fmla="*/ 25025 w 468518"/>
              <a:gd name="connsiteY203" fmla="*/ 590596 h 593885"/>
              <a:gd name="connsiteX204" fmla="*/ 21371 w 468518"/>
              <a:gd name="connsiteY204" fmla="*/ 589134 h 593885"/>
              <a:gd name="connsiteX205" fmla="*/ 18084 w 468518"/>
              <a:gd name="connsiteY205" fmla="*/ 586759 h 593885"/>
              <a:gd name="connsiteX206" fmla="*/ 14978 w 468518"/>
              <a:gd name="connsiteY206" fmla="*/ 584383 h 593885"/>
              <a:gd name="connsiteX207" fmla="*/ 11873 w 468518"/>
              <a:gd name="connsiteY207" fmla="*/ 581825 h 593885"/>
              <a:gd name="connsiteX208" fmla="*/ 9316 w 468518"/>
              <a:gd name="connsiteY208" fmla="*/ 578901 h 593885"/>
              <a:gd name="connsiteX209" fmla="*/ 7124 w 468518"/>
              <a:gd name="connsiteY209" fmla="*/ 575795 h 593885"/>
              <a:gd name="connsiteX210" fmla="*/ 4932 w 468518"/>
              <a:gd name="connsiteY210" fmla="*/ 572323 h 593885"/>
              <a:gd name="connsiteX211" fmla="*/ 3106 w 468518"/>
              <a:gd name="connsiteY211" fmla="*/ 568851 h 593885"/>
              <a:gd name="connsiteX212" fmla="*/ 1827 w 468518"/>
              <a:gd name="connsiteY212" fmla="*/ 565013 h 593885"/>
              <a:gd name="connsiteX213" fmla="*/ 914 w 468518"/>
              <a:gd name="connsiteY213" fmla="*/ 561176 h 593885"/>
              <a:gd name="connsiteX214" fmla="*/ 183 w 468518"/>
              <a:gd name="connsiteY214" fmla="*/ 557156 h 593885"/>
              <a:gd name="connsiteX215" fmla="*/ 0 w 468518"/>
              <a:gd name="connsiteY215" fmla="*/ 552953 h 593885"/>
              <a:gd name="connsiteX216" fmla="*/ 0 w 468518"/>
              <a:gd name="connsiteY216" fmla="*/ 124077 h 593885"/>
              <a:gd name="connsiteX217" fmla="*/ 18084 w 468518"/>
              <a:gd name="connsiteY217" fmla="*/ 127366 h 593885"/>
              <a:gd name="connsiteX218" fmla="*/ 40550 w 468518"/>
              <a:gd name="connsiteY218" fmla="*/ 130838 h 593885"/>
              <a:gd name="connsiteX219" fmla="*/ 52789 w 468518"/>
              <a:gd name="connsiteY219" fmla="*/ 132848 h 593885"/>
              <a:gd name="connsiteX220" fmla="*/ 65757 w 468518"/>
              <a:gd name="connsiteY220" fmla="*/ 134675 h 593885"/>
              <a:gd name="connsiteX221" fmla="*/ 79091 w 468518"/>
              <a:gd name="connsiteY221" fmla="*/ 136503 h 593885"/>
              <a:gd name="connsiteX222" fmla="*/ 92425 w 468518"/>
              <a:gd name="connsiteY222" fmla="*/ 137965 h 593885"/>
              <a:gd name="connsiteX223" fmla="*/ 105577 w 468518"/>
              <a:gd name="connsiteY223" fmla="*/ 139061 h 593885"/>
              <a:gd name="connsiteX224" fmla="*/ 118363 w 468518"/>
              <a:gd name="connsiteY224" fmla="*/ 140157 h 593885"/>
              <a:gd name="connsiteX225" fmla="*/ 130966 w 468518"/>
              <a:gd name="connsiteY225" fmla="*/ 140888 h 593885"/>
              <a:gd name="connsiteX226" fmla="*/ 142656 w 468518"/>
              <a:gd name="connsiteY226" fmla="*/ 141071 h 593885"/>
              <a:gd name="connsiteX227" fmla="*/ 150510 w 468518"/>
              <a:gd name="connsiteY227" fmla="*/ 140888 h 593885"/>
              <a:gd name="connsiteX228" fmla="*/ 158182 w 468518"/>
              <a:gd name="connsiteY228" fmla="*/ 140523 h 593885"/>
              <a:gd name="connsiteX229" fmla="*/ 165306 w 468518"/>
              <a:gd name="connsiteY229" fmla="*/ 139792 h 593885"/>
              <a:gd name="connsiteX230" fmla="*/ 171882 w 468518"/>
              <a:gd name="connsiteY230" fmla="*/ 138695 h 593885"/>
              <a:gd name="connsiteX231" fmla="*/ 174987 w 468518"/>
              <a:gd name="connsiteY231" fmla="*/ 137782 h 593885"/>
              <a:gd name="connsiteX232" fmla="*/ 178092 w 468518"/>
              <a:gd name="connsiteY232" fmla="*/ 136685 h 593885"/>
              <a:gd name="connsiteX233" fmla="*/ 181197 w 468518"/>
              <a:gd name="connsiteY233" fmla="*/ 135589 h 593885"/>
              <a:gd name="connsiteX234" fmla="*/ 184120 w 468518"/>
              <a:gd name="connsiteY234" fmla="*/ 133944 h 593885"/>
              <a:gd name="connsiteX235" fmla="*/ 187042 w 468518"/>
              <a:gd name="connsiteY235" fmla="*/ 131934 h 593885"/>
              <a:gd name="connsiteX236" fmla="*/ 188686 w 468518"/>
              <a:gd name="connsiteY236" fmla="*/ 130655 h 593885"/>
              <a:gd name="connsiteX237" fmla="*/ 189965 w 468518"/>
              <a:gd name="connsiteY237" fmla="*/ 129376 h 593885"/>
              <a:gd name="connsiteX238" fmla="*/ 191244 w 468518"/>
              <a:gd name="connsiteY238" fmla="*/ 127914 h 593885"/>
              <a:gd name="connsiteX239" fmla="*/ 192522 w 468518"/>
              <a:gd name="connsiteY239" fmla="*/ 126270 h 593885"/>
              <a:gd name="connsiteX240" fmla="*/ 193618 w 468518"/>
              <a:gd name="connsiteY240" fmla="*/ 124259 h 593885"/>
              <a:gd name="connsiteX241" fmla="*/ 194531 w 468518"/>
              <a:gd name="connsiteY241" fmla="*/ 122249 h 593885"/>
              <a:gd name="connsiteX242" fmla="*/ 195627 w 468518"/>
              <a:gd name="connsiteY242" fmla="*/ 119326 h 593885"/>
              <a:gd name="connsiteX243" fmla="*/ 196540 w 468518"/>
              <a:gd name="connsiteY243" fmla="*/ 116219 h 593885"/>
              <a:gd name="connsiteX244" fmla="*/ 196906 w 468518"/>
              <a:gd name="connsiteY244" fmla="*/ 112930 h 593885"/>
              <a:gd name="connsiteX245" fmla="*/ 197271 w 468518"/>
              <a:gd name="connsiteY245" fmla="*/ 109641 h 593885"/>
              <a:gd name="connsiteX246" fmla="*/ 197271 w 468518"/>
              <a:gd name="connsiteY246" fmla="*/ 107448 h 593885"/>
              <a:gd name="connsiteX247" fmla="*/ 196906 w 468518"/>
              <a:gd name="connsiteY247" fmla="*/ 105438 h 593885"/>
              <a:gd name="connsiteX248" fmla="*/ 196540 w 468518"/>
              <a:gd name="connsiteY248" fmla="*/ 103428 h 593885"/>
              <a:gd name="connsiteX249" fmla="*/ 196175 w 468518"/>
              <a:gd name="connsiteY249" fmla="*/ 101600 h 593885"/>
              <a:gd name="connsiteX250" fmla="*/ 195079 w 468518"/>
              <a:gd name="connsiteY250" fmla="*/ 98129 h 593885"/>
              <a:gd name="connsiteX251" fmla="*/ 193435 w 468518"/>
              <a:gd name="connsiteY251" fmla="*/ 95022 h 593885"/>
              <a:gd name="connsiteX252" fmla="*/ 191244 w 468518"/>
              <a:gd name="connsiteY252" fmla="*/ 91367 h 593885"/>
              <a:gd name="connsiteX253" fmla="*/ 189052 w 468518"/>
              <a:gd name="connsiteY253" fmla="*/ 87895 h 593885"/>
              <a:gd name="connsiteX254" fmla="*/ 187042 w 468518"/>
              <a:gd name="connsiteY254" fmla="*/ 84606 h 593885"/>
              <a:gd name="connsiteX255" fmla="*/ 185033 w 468518"/>
              <a:gd name="connsiteY255" fmla="*/ 81683 h 593885"/>
              <a:gd name="connsiteX256" fmla="*/ 183389 w 468518"/>
              <a:gd name="connsiteY256" fmla="*/ 78028 h 593885"/>
              <a:gd name="connsiteX257" fmla="*/ 181380 w 468518"/>
              <a:gd name="connsiteY257" fmla="*/ 74190 h 593885"/>
              <a:gd name="connsiteX258" fmla="*/ 179736 w 468518"/>
              <a:gd name="connsiteY258" fmla="*/ 69439 h 593885"/>
              <a:gd name="connsiteX259" fmla="*/ 178275 w 468518"/>
              <a:gd name="connsiteY259" fmla="*/ 63957 h 593885"/>
              <a:gd name="connsiteX260" fmla="*/ 177544 w 468518"/>
              <a:gd name="connsiteY260" fmla="*/ 60851 h 593885"/>
              <a:gd name="connsiteX261" fmla="*/ 177179 w 468518"/>
              <a:gd name="connsiteY261" fmla="*/ 57744 h 593885"/>
              <a:gd name="connsiteX262" fmla="*/ 176996 w 468518"/>
              <a:gd name="connsiteY262" fmla="*/ 55003 h 593885"/>
              <a:gd name="connsiteX263" fmla="*/ 176813 w 468518"/>
              <a:gd name="connsiteY263" fmla="*/ 51897 h 593885"/>
              <a:gd name="connsiteX264" fmla="*/ 176996 w 468518"/>
              <a:gd name="connsiteY264" fmla="*/ 49156 h 593885"/>
              <a:gd name="connsiteX265" fmla="*/ 177179 w 468518"/>
              <a:gd name="connsiteY265" fmla="*/ 46598 h 593885"/>
              <a:gd name="connsiteX266" fmla="*/ 177362 w 468518"/>
              <a:gd name="connsiteY266" fmla="*/ 44039 h 593885"/>
              <a:gd name="connsiteX267" fmla="*/ 178092 w 468518"/>
              <a:gd name="connsiteY267" fmla="*/ 41481 h 593885"/>
              <a:gd name="connsiteX268" fmla="*/ 178457 w 468518"/>
              <a:gd name="connsiteY268" fmla="*/ 39105 h 593885"/>
              <a:gd name="connsiteX269" fmla="*/ 179370 w 468518"/>
              <a:gd name="connsiteY269" fmla="*/ 36547 h 593885"/>
              <a:gd name="connsiteX270" fmla="*/ 180284 w 468518"/>
              <a:gd name="connsiteY270" fmla="*/ 34354 h 593885"/>
              <a:gd name="connsiteX271" fmla="*/ 181197 w 468518"/>
              <a:gd name="connsiteY271" fmla="*/ 31796 h 593885"/>
              <a:gd name="connsiteX272" fmla="*/ 182293 w 468518"/>
              <a:gd name="connsiteY272" fmla="*/ 29603 h 593885"/>
              <a:gd name="connsiteX273" fmla="*/ 183572 w 468518"/>
              <a:gd name="connsiteY273" fmla="*/ 27410 h 593885"/>
              <a:gd name="connsiteX274" fmla="*/ 186494 w 468518"/>
              <a:gd name="connsiteY274" fmla="*/ 23208 h 593885"/>
              <a:gd name="connsiteX275" fmla="*/ 189417 w 468518"/>
              <a:gd name="connsiteY275" fmla="*/ 19370 h 593885"/>
              <a:gd name="connsiteX276" fmla="*/ 193252 w 468518"/>
              <a:gd name="connsiteY276" fmla="*/ 15533 h 593885"/>
              <a:gd name="connsiteX277" fmla="*/ 197454 w 468518"/>
              <a:gd name="connsiteY277" fmla="*/ 12244 h 593885"/>
              <a:gd name="connsiteX278" fmla="*/ 201838 w 468518"/>
              <a:gd name="connsiteY278" fmla="*/ 9137 h 593885"/>
              <a:gd name="connsiteX279" fmla="*/ 206952 w 468518"/>
              <a:gd name="connsiteY279" fmla="*/ 6579 h 593885"/>
              <a:gd name="connsiteX280" fmla="*/ 209326 w 468518"/>
              <a:gd name="connsiteY280" fmla="*/ 5300 h 593885"/>
              <a:gd name="connsiteX281" fmla="*/ 212067 w 468518"/>
              <a:gd name="connsiteY281" fmla="*/ 4386 h 593885"/>
              <a:gd name="connsiteX282" fmla="*/ 214806 w 468518"/>
              <a:gd name="connsiteY282" fmla="*/ 3289 h 593885"/>
              <a:gd name="connsiteX283" fmla="*/ 217729 w 468518"/>
              <a:gd name="connsiteY283" fmla="*/ 2376 h 593885"/>
              <a:gd name="connsiteX284" fmla="*/ 220469 w 468518"/>
              <a:gd name="connsiteY284" fmla="*/ 1645 h 593885"/>
              <a:gd name="connsiteX285" fmla="*/ 223574 w 468518"/>
              <a:gd name="connsiteY285" fmla="*/ 1097 h 593885"/>
              <a:gd name="connsiteX286" fmla="*/ 226679 w 468518"/>
              <a:gd name="connsiteY286" fmla="*/ 549 h 593885"/>
              <a:gd name="connsiteX287" fmla="*/ 229784 w 468518"/>
              <a:gd name="connsiteY287" fmla="*/ 366 h 593885"/>
              <a:gd name="connsiteX288" fmla="*/ 233072 w 468518"/>
              <a:gd name="connsiteY288" fmla="*/ 183 h 593885"/>
              <a:gd name="connsiteX289" fmla="*/ 236177 w 468518"/>
              <a:gd name="connsiteY289" fmla="*/ 0 h 59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468518" h="593885">
                <a:moveTo>
                  <a:pt x="236177" y="0"/>
                </a:moveTo>
                <a:lnTo>
                  <a:pt x="243484" y="183"/>
                </a:lnTo>
                <a:lnTo>
                  <a:pt x="250425" y="549"/>
                </a:lnTo>
                <a:lnTo>
                  <a:pt x="257183" y="1645"/>
                </a:lnTo>
                <a:lnTo>
                  <a:pt x="263576" y="2742"/>
                </a:lnTo>
                <a:lnTo>
                  <a:pt x="269786" y="4569"/>
                </a:lnTo>
                <a:lnTo>
                  <a:pt x="275266" y="6396"/>
                </a:lnTo>
                <a:lnTo>
                  <a:pt x="280381" y="8771"/>
                </a:lnTo>
                <a:lnTo>
                  <a:pt x="282756" y="10051"/>
                </a:lnTo>
                <a:lnTo>
                  <a:pt x="284947" y="11330"/>
                </a:lnTo>
                <a:lnTo>
                  <a:pt x="286956" y="12609"/>
                </a:lnTo>
                <a:lnTo>
                  <a:pt x="288965" y="14253"/>
                </a:lnTo>
                <a:lnTo>
                  <a:pt x="290792" y="15715"/>
                </a:lnTo>
                <a:lnTo>
                  <a:pt x="292436" y="17360"/>
                </a:lnTo>
                <a:lnTo>
                  <a:pt x="294080" y="19005"/>
                </a:lnTo>
                <a:lnTo>
                  <a:pt x="295542" y="20832"/>
                </a:lnTo>
                <a:lnTo>
                  <a:pt x="296638" y="22659"/>
                </a:lnTo>
                <a:lnTo>
                  <a:pt x="297916" y="24670"/>
                </a:lnTo>
                <a:lnTo>
                  <a:pt x="299012" y="26862"/>
                </a:lnTo>
                <a:lnTo>
                  <a:pt x="299925" y="29055"/>
                </a:lnTo>
                <a:lnTo>
                  <a:pt x="300838" y="31248"/>
                </a:lnTo>
                <a:lnTo>
                  <a:pt x="301569" y="33623"/>
                </a:lnTo>
                <a:lnTo>
                  <a:pt x="301934" y="36182"/>
                </a:lnTo>
                <a:lnTo>
                  <a:pt x="302300" y="39105"/>
                </a:lnTo>
                <a:lnTo>
                  <a:pt x="302665" y="42029"/>
                </a:lnTo>
                <a:lnTo>
                  <a:pt x="302847" y="45318"/>
                </a:lnTo>
                <a:lnTo>
                  <a:pt x="302665" y="48059"/>
                </a:lnTo>
                <a:lnTo>
                  <a:pt x="302300" y="51531"/>
                </a:lnTo>
                <a:lnTo>
                  <a:pt x="302117" y="54820"/>
                </a:lnTo>
                <a:lnTo>
                  <a:pt x="301569" y="58293"/>
                </a:lnTo>
                <a:lnTo>
                  <a:pt x="300473" y="63044"/>
                </a:lnTo>
                <a:lnTo>
                  <a:pt x="299377" y="67246"/>
                </a:lnTo>
                <a:lnTo>
                  <a:pt x="297916" y="71266"/>
                </a:lnTo>
                <a:lnTo>
                  <a:pt x="296638" y="74739"/>
                </a:lnTo>
                <a:lnTo>
                  <a:pt x="295176" y="78028"/>
                </a:lnTo>
                <a:lnTo>
                  <a:pt x="293350" y="80952"/>
                </a:lnTo>
                <a:lnTo>
                  <a:pt x="290061" y="86434"/>
                </a:lnTo>
                <a:lnTo>
                  <a:pt x="286591" y="91733"/>
                </a:lnTo>
                <a:lnTo>
                  <a:pt x="284764" y="94291"/>
                </a:lnTo>
                <a:lnTo>
                  <a:pt x="282938" y="97398"/>
                </a:lnTo>
                <a:lnTo>
                  <a:pt x="281294" y="100687"/>
                </a:lnTo>
                <a:lnTo>
                  <a:pt x="280015" y="104524"/>
                </a:lnTo>
                <a:lnTo>
                  <a:pt x="279285" y="106534"/>
                </a:lnTo>
                <a:lnTo>
                  <a:pt x="278919" y="108727"/>
                </a:lnTo>
                <a:lnTo>
                  <a:pt x="278371" y="111102"/>
                </a:lnTo>
                <a:lnTo>
                  <a:pt x="278371" y="113478"/>
                </a:lnTo>
                <a:lnTo>
                  <a:pt x="278371" y="116219"/>
                </a:lnTo>
                <a:lnTo>
                  <a:pt x="278919" y="118777"/>
                </a:lnTo>
                <a:lnTo>
                  <a:pt x="279467" y="121153"/>
                </a:lnTo>
                <a:lnTo>
                  <a:pt x="280198" y="123711"/>
                </a:lnTo>
                <a:lnTo>
                  <a:pt x="281111" y="125356"/>
                </a:lnTo>
                <a:lnTo>
                  <a:pt x="281842" y="127183"/>
                </a:lnTo>
                <a:lnTo>
                  <a:pt x="282938" y="128462"/>
                </a:lnTo>
                <a:lnTo>
                  <a:pt x="283851" y="129559"/>
                </a:lnTo>
                <a:lnTo>
                  <a:pt x="286043" y="131386"/>
                </a:lnTo>
                <a:lnTo>
                  <a:pt x="288052" y="132665"/>
                </a:lnTo>
                <a:lnTo>
                  <a:pt x="289696" y="133579"/>
                </a:lnTo>
                <a:lnTo>
                  <a:pt x="291157" y="134127"/>
                </a:lnTo>
                <a:lnTo>
                  <a:pt x="292436" y="134858"/>
                </a:lnTo>
                <a:lnTo>
                  <a:pt x="294080" y="135406"/>
                </a:lnTo>
                <a:lnTo>
                  <a:pt x="294628" y="135589"/>
                </a:lnTo>
                <a:lnTo>
                  <a:pt x="299377" y="136868"/>
                </a:lnTo>
                <a:lnTo>
                  <a:pt x="303761" y="137782"/>
                </a:lnTo>
                <a:lnTo>
                  <a:pt x="308693" y="138330"/>
                </a:lnTo>
                <a:lnTo>
                  <a:pt x="313990" y="138878"/>
                </a:lnTo>
                <a:lnTo>
                  <a:pt x="319835" y="139243"/>
                </a:lnTo>
                <a:lnTo>
                  <a:pt x="326593" y="139792"/>
                </a:lnTo>
                <a:lnTo>
                  <a:pt x="334082" y="139974"/>
                </a:lnTo>
                <a:lnTo>
                  <a:pt x="349791" y="140157"/>
                </a:lnTo>
                <a:lnTo>
                  <a:pt x="363490" y="139974"/>
                </a:lnTo>
                <a:lnTo>
                  <a:pt x="378285" y="139426"/>
                </a:lnTo>
                <a:lnTo>
                  <a:pt x="393081" y="139061"/>
                </a:lnTo>
                <a:lnTo>
                  <a:pt x="408059" y="138330"/>
                </a:lnTo>
                <a:lnTo>
                  <a:pt x="422489" y="137599"/>
                </a:lnTo>
                <a:lnTo>
                  <a:pt x="436554" y="136503"/>
                </a:lnTo>
                <a:lnTo>
                  <a:pt x="450070" y="135406"/>
                </a:lnTo>
                <a:lnTo>
                  <a:pt x="462126" y="134127"/>
                </a:lnTo>
                <a:lnTo>
                  <a:pt x="463769" y="151304"/>
                </a:lnTo>
                <a:lnTo>
                  <a:pt x="465231" y="172501"/>
                </a:lnTo>
                <a:lnTo>
                  <a:pt x="466510" y="191688"/>
                </a:lnTo>
                <a:lnTo>
                  <a:pt x="466510" y="192054"/>
                </a:lnTo>
                <a:lnTo>
                  <a:pt x="466510" y="192419"/>
                </a:lnTo>
                <a:lnTo>
                  <a:pt x="467057" y="204845"/>
                </a:lnTo>
                <a:lnTo>
                  <a:pt x="467423" y="217453"/>
                </a:lnTo>
                <a:lnTo>
                  <a:pt x="467605" y="229697"/>
                </a:lnTo>
                <a:lnTo>
                  <a:pt x="467605" y="241392"/>
                </a:lnTo>
                <a:lnTo>
                  <a:pt x="467605" y="252721"/>
                </a:lnTo>
                <a:lnTo>
                  <a:pt x="467423" y="262954"/>
                </a:lnTo>
                <a:lnTo>
                  <a:pt x="466875" y="272274"/>
                </a:lnTo>
                <a:lnTo>
                  <a:pt x="466144" y="280131"/>
                </a:lnTo>
                <a:lnTo>
                  <a:pt x="465596" y="283421"/>
                </a:lnTo>
                <a:lnTo>
                  <a:pt x="460847" y="280314"/>
                </a:lnTo>
                <a:lnTo>
                  <a:pt x="454636" y="276477"/>
                </a:lnTo>
                <a:lnTo>
                  <a:pt x="451532" y="274649"/>
                </a:lnTo>
                <a:lnTo>
                  <a:pt x="448061" y="272639"/>
                </a:lnTo>
                <a:lnTo>
                  <a:pt x="444408" y="270995"/>
                </a:lnTo>
                <a:lnTo>
                  <a:pt x="440207" y="269167"/>
                </a:lnTo>
                <a:lnTo>
                  <a:pt x="435823" y="267706"/>
                </a:lnTo>
                <a:lnTo>
                  <a:pt x="431074" y="266061"/>
                </a:lnTo>
                <a:lnTo>
                  <a:pt x="426142" y="264782"/>
                </a:lnTo>
                <a:lnTo>
                  <a:pt x="420480" y="263685"/>
                </a:lnTo>
                <a:lnTo>
                  <a:pt x="415913" y="262954"/>
                </a:lnTo>
                <a:lnTo>
                  <a:pt x="411347" y="262589"/>
                </a:lnTo>
                <a:lnTo>
                  <a:pt x="406963" y="262041"/>
                </a:lnTo>
                <a:lnTo>
                  <a:pt x="402762" y="262041"/>
                </a:lnTo>
                <a:lnTo>
                  <a:pt x="402214" y="262041"/>
                </a:lnTo>
                <a:lnTo>
                  <a:pt x="401849" y="262041"/>
                </a:lnTo>
                <a:lnTo>
                  <a:pt x="397099" y="262041"/>
                </a:lnTo>
                <a:lnTo>
                  <a:pt x="392167" y="262589"/>
                </a:lnTo>
                <a:lnTo>
                  <a:pt x="387784" y="263137"/>
                </a:lnTo>
                <a:lnTo>
                  <a:pt x="383400" y="264051"/>
                </a:lnTo>
                <a:lnTo>
                  <a:pt x="379016" y="265513"/>
                </a:lnTo>
                <a:lnTo>
                  <a:pt x="374815" y="266792"/>
                </a:lnTo>
                <a:lnTo>
                  <a:pt x="370797" y="268437"/>
                </a:lnTo>
                <a:lnTo>
                  <a:pt x="367144" y="270446"/>
                </a:lnTo>
                <a:lnTo>
                  <a:pt x="364221" y="272091"/>
                </a:lnTo>
                <a:lnTo>
                  <a:pt x="361664" y="273735"/>
                </a:lnTo>
                <a:lnTo>
                  <a:pt x="359107" y="275746"/>
                </a:lnTo>
                <a:lnTo>
                  <a:pt x="356732" y="277756"/>
                </a:lnTo>
                <a:lnTo>
                  <a:pt x="354357" y="279766"/>
                </a:lnTo>
                <a:lnTo>
                  <a:pt x="352166" y="281959"/>
                </a:lnTo>
                <a:lnTo>
                  <a:pt x="350156" y="284152"/>
                </a:lnTo>
                <a:lnTo>
                  <a:pt x="348147" y="286527"/>
                </a:lnTo>
                <a:lnTo>
                  <a:pt x="344493" y="291461"/>
                </a:lnTo>
                <a:lnTo>
                  <a:pt x="341388" y="296760"/>
                </a:lnTo>
                <a:lnTo>
                  <a:pt x="338466" y="302242"/>
                </a:lnTo>
                <a:lnTo>
                  <a:pt x="336092" y="307724"/>
                </a:lnTo>
                <a:lnTo>
                  <a:pt x="333900" y="313571"/>
                </a:lnTo>
                <a:lnTo>
                  <a:pt x="332073" y="319602"/>
                </a:lnTo>
                <a:lnTo>
                  <a:pt x="330611" y="325449"/>
                </a:lnTo>
                <a:lnTo>
                  <a:pt x="329516" y="331845"/>
                </a:lnTo>
                <a:lnTo>
                  <a:pt x="328602" y="338058"/>
                </a:lnTo>
                <a:lnTo>
                  <a:pt x="327872" y="344454"/>
                </a:lnTo>
                <a:lnTo>
                  <a:pt x="327689" y="351032"/>
                </a:lnTo>
                <a:lnTo>
                  <a:pt x="327506" y="357428"/>
                </a:lnTo>
                <a:lnTo>
                  <a:pt x="327689" y="361996"/>
                </a:lnTo>
                <a:lnTo>
                  <a:pt x="327872" y="366564"/>
                </a:lnTo>
                <a:lnTo>
                  <a:pt x="328420" y="370950"/>
                </a:lnTo>
                <a:lnTo>
                  <a:pt x="328968" y="375336"/>
                </a:lnTo>
                <a:lnTo>
                  <a:pt x="329881" y="379539"/>
                </a:lnTo>
                <a:lnTo>
                  <a:pt x="330977" y="383559"/>
                </a:lnTo>
                <a:lnTo>
                  <a:pt x="332073" y="387761"/>
                </a:lnTo>
                <a:lnTo>
                  <a:pt x="333717" y="391782"/>
                </a:lnTo>
                <a:lnTo>
                  <a:pt x="335178" y="395802"/>
                </a:lnTo>
                <a:lnTo>
                  <a:pt x="337005" y="399456"/>
                </a:lnTo>
                <a:lnTo>
                  <a:pt x="338649" y="403294"/>
                </a:lnTo>
                <a:lnTo>
                  <a:pt x="340658" y="406766"/>
                </a:lnTo>
                <a:lnTo>
                  <a:pt x="342850" y="410238"/>
                </a:lnTo>
                <a:lnTo>
                  <a:pt x="345225" y="413527"/>
                </a:lnTo>
                <a:lnTo>
                  <a:pt x="347782" y="416816"/>
                </a:lnTo>
                <a:lnTo>
                  <a:pt x="350339" y="419923"/>
                </a:lnTo>
                <a:lnTo>
                  <a:pt x="353262" y="422846"/>
                </a:lnTo>
                <a:lnTo>
                  <a:pt x="356001" y="425770"/>
                </a:lnTo>
                <a:lnTo>
                  <a:pt x="359107" y="428328"/>
                </a:lnTo>
                <a:lnTo>
                  <a:pt x="362394" y="430704"/>
                </a:lnTo>
                <a:lnTo>
                  <a:pt x="365682" y="432897"/>
                </a:lnTo>
                <a:lnTo>
                  <a:pt x="369152" y="435090"/>
                </a:lnTo>
                <a:lnTo>
                  <a:pt x="372623" y="437100"/>
                </a:lnTo>
                <a:lnTo>
                  <a:pt x="376276" y="438927"/>
                </a:lnTo>
                <a:lnTo>
                  <a:pt x="380112" y="440389"/>
                </a:lnTo>
                <a:lnTo>
                  <a:pt x="383765" y="442034"/>
                </a:lnTo>
                <a:lnTo>
                  <a:pt x="387784" y="443130"/>
                </a:lnTo>
                <a:lnTo>
                  <a:pt x="391802" y="444226"/>
                </a:lnTo>
                <a:lnTo>
                  <a:pt x="395638" y="444774"/>
                </a:lnTo>
                <a:lnTo>
                  <a:pt x="399839" y="445505"/>
                </a:lnTo>
                <a:lnTo>
                  <a:pt x="404040" y="445688"/>
                </a:lnTo>
                <a:lnTo>
                  <a:pt x="408424" y="445871"/>
                </a:lnTo>
                <a:lnTo>
                  <a:pt x="408972" y="445688"/>
                </a:lnTo>
                <a:lnTo>
                  <a:pt x="409155" y="445871"/>
                </a:lnTo>
                <a:lnTo>
                  <a:pt x="413904" y="445688"/>
                </a:lnTo>
                <a:lnTo>
                  <a:pt x="418653" y="445323"/>
                </a:lnTo>
                <a:lnTo>
                  <a:pt x="423219" y="444592"/>
                </a:lnTo>
                <a:lnTo>
                  <a:pt x="427968" y="443678"/>
                </a:lnTo>
                <a:lnTo>
                  <a:pt x="433266" y="442399"/>
                </a:lnTo>
                <a:lnTo>
                  <a:pt x="438197" y="440937"/>
                </a:lnTo>
                <a:lnTo>
                  <a:pt x="442581" y="439110"/>
                </a:lnTo>
                <a:lnTo>
                  <a:pt x="446600" y="437283"/>
                </a:lnTo>
                <a:lnTo>
                  <a:pt x="450253" y="435455"/>
                </a:lnTo>
                <a:lnTo>
                  <a:pt x="453541" y="433628"/>
                </a:lnTo>
                <a:lnTo>
                  <a:pt x="459020" y="430156"/>
                </a:lnTo>
                <a:lnTo>
                  <a:pt x="465596" y="425953"/>
                </a:lnTo>
                <a:lnTo>
                  <a:pt x="465961" y="425770"/>
                </a:lnTo>
                <a:lnTo>
                  <a:pt x="466875" y="428511"/>
                </a:lnTo>
                <a:lnTo>
                  <a:pt x="467423" y="432348"/>
                </a:lnTo>
                <a:lnTo>
                  <a:pt x="467971" y="436186"/>
                </a:lnTo>
                <a:lnTo>
                  <a:pt x="468336" y="440754"/>
                </a:lnTo>
                <a:lnTo>
                  <a:pt x="468518" y="445688"/>
                </a:lnTo>
                <a:lnTo>
                  <a:pt x="468518" y="451170"/>
                </a:lnTo>
                <a:lnTo>
                  <a:pt x="468336" y="461769"/>
                </a:lnTo>
                <a:lnTo>
                  <a:pt x="467605" y="473464"/>
                </a:lnTo>
                <a:lnTo>
                  <a:pt x="466875" y="485524"/>
                </a:lnTo>
                <a:lnTo>
                  <a:pt x="465414" y="498316"/>
                </a:lnTo>
                <a:lnTo>
                  <a:pt x="463952" y="511289"/>
                </a:lnTo>
                <a:lnTo>
                  <a:pt x="462308" y="524081"/>
                </a:lnTo>
                <a:lnTo>
                  <a:pt x="460664" y="536872"/>
                </a:lnTo>
                <a:lnTo>
                  <a:pt x="458838" y="548933"/>
                </a:lnTo>
                <a:lnTo>
                  <a:pt x="455185" y="571409"/>
                </a:lnTo>
                <a:lnTo>
                  <a:pt x="452079" y="589317"/>
                </a:lnTo>
                <a:lnTo>
                  <a:pt x="451166" y="593885"/>
                </a:lnTo>
                <a:lnTo>
                  <a:pt x="40916" y="593885"/>
                </a:lnTo>
                <a:lnTo>
                  <a:pt x="36715" y="593703"/>
                </a:lnTo>
                <a:lnTo>
                  <a:pt x="32513" y="592972"/>
                </a:lnTo>
                <a:lnTo>
                  <a:pt x="28860" y="592058"/>
                </a:lnTo>
                <a:lnTo>
                  <a:pt x="25025" y="590596"/>
                </a:lnTo>
                <a:lnTo>
                  <a:pt x="21371" y="589134"/>
                </a:lnTo>
                <a:lnTo>
                  <a:pt x="18084" y="586759"/>
                </a:lnTo>
                <a:lnTo>
                  <a:pt x="14978" y="584383"/>
                </a:lnTo>
                <a:lnTo>
                  <a:pt x="11873" y="581825"/>
                </a:lnTo>
                <a:lnTo>
                  <a:pt x="9316" y="578901"/>
                </a:lnTo>
                <a:lnTo>
                  <a:pt x="7124" y="575795"/>
                </a:lnTo>
                <a:lnTo>
                  <a:pt x="4932" y="572323"/>
                </a:lnTo>
                <a:lnTo>
                  <a:pt x="3106" y="568851"/>
                </a:lnTo>
                <a:lnTo>
                  <a:pt x="1827" y="565013"/>
                </a:lnTo>
                <a:lnTo>
                  <a:pt x="914" y="561176"/>
                </a:lnTo>
                <a:lnTo>
                  <a:pt x="183" y="557156"/>
                </a:lnTo>
                <a:lnTo>
                  <a:pt x="0" y="552953"/>
                </a:lnTo>
                <a:lnTo>
                  <a:pt x="0" y="124077"/>
                </a:lnTo>
                <a:lnTo>
                  <a:pt x="18084" y="127366"/>
                </a:lnTo>
                <a:lnTo>
                  <a:pt x="40550" y="130838"/>
                </a:lnTo>
                <a:lnTo>
                  <a:pt x="52789" y="132848"/>
                </a:lnTo>
                <a:lnTo>
                  <a:pt x="65757" y="134675"/>
                </a:lnTo>
                <a:lnTo>
                  <a:pt x="79091" y="136503"/>
                </a:lnTo>
                <a:lnTo>
                  <a:pt x="92425" y="137965"/>
                </a:lnTo>
                <a:lnTo>
                  <a:pt x="105577" y="139061"/>
                </a:lnTo>
                <a:lnTo>
                  <a:pt x="118363" y="140157"/>
                </a:lnTo>
                <a:lnTo>
                  <a:pt x="130966" y="140888"/>
                </a:lnTo>
                <a:lnTo>
                  <a:pt x="142656" y="141071"/>
                </a:lnTo>
                <a:lnTo>
                  <a:pt x="150510" y="140888"/>
                </a:lnTo>
                <a:lnTo>
                  <a:pt x="158182" y="140523"/>
                </a:lnTo>
                <a:lnTo>
                  <a:pt x="165306" y="139792"/>
                </a:lnTo>
                <a:lnTo>
                  <a:pt x="171882" y="138695"/>
                </a:lnTo>
                <a:lnTo>
                  <a:pt x="174987" y="137782"/>
                </a:lnTo>
                <a:lnTo>
                  <a:pt x="178092" y="136685"/>
                </a:lnTo>
                <a:lnTo>
                  <a:pt x="181197" y="135589"/>
                </a:lnTo>
                <a:lnTo>
                  <a:pt x="184120" y="133944"/>
                </a:lnTo>
                <a:lnTo>
                  <a:pt x="187042" y="131934"/>
                </a:lnTo>
                <a:lnTo>
                  <a:pt x="188686" y="130655"/>
                </a:lnTo>
                <a:lnTo>
                  <a:pt x="189965" y="129376"/>
                </a:lnTo>
                <a:lnTo>
                  <a:pt x="191244" y="127914"/>
                </a:lnTo>
                <a:lnTo>
                  <a:pt x="192522" y="126270"/>
                </a:lnTo>
                <a:lnTo>
                  <a:pt x="193618" y="124259"/>
                </a:lnTo>
                <a:lnTo>
                  <a:pt x="194531" y="122249"/>
                </a:lnTo>
                <a:lnTo>
                  <a:pt x="195627" y="119326"/>
                </a:lnTo>
                <a:lnTo>
                  <a:pt x="196540" y="116219"/>
                </a:lnTo>
                <a:lnTo>
                  <a:pt x="196906" y="112930"/>
                </a:lnTo>
                <a:lnTo>
                  <a:pt x="197271" y="109641"/>
                </a:lnTo>
                <a:lnTo>
                  <a:pt x="197271" y="107448"/>
                </a:lnTo>
                <a:lnTo>
                  <a:pt x="196906" y="105438"/>
                </a:lnTo>
                <a:lnTo>
                  <a:pt x="196540" y="103428"/>
                </a:lnTo>
                <a:lnTo>
                  <a:pt x="196175" y="101600"/>
                </a:lnTo>
                <a:lnTo>
                  <a:pt x="195079" y="98129"/>
                </a:lnTo>
                <a:lnTo>
                  <a:pt x="193435" y="95022"/>
                </a:lnTo>
                <a:lnTo>
                  <a:pt x="191244" y="91367"/>
                </a:lnTo>
                <a:lnTo>
                  <a:pt x="189052" y="87895"/>
                </a:lnTo>
                <a:lnTo>
                  <a:pt x="187042" y="84606"/>
                </a:lnTo>
                <a:lnTo>
                  <a:pt x="185033" y="81683"/>
                </a:lnTo>
                <a:lnTo>
                  <a:pt x="183389" y="78028"/>
                </a:lnTo>
                <a:lnTo>
                  <a:pt x="181380" y="74190"/>
                </a:lnTo>
                <a:lnTo>
                  <a:pt x="179736" y="69439"/>
                </a:lnTo>
                <a:lnTo>
                  <a:pt x="178275" y="63957"/>
                </a:lnTo>
                <a:lnTo>
                  <a:pt x="177544" y="60851"/>
                </a:lnTo>
                <a:lnTo>
                  <a:pt x="177179" y="57744"/>
                </a:lnTo>
                <a:lnTo>
                  <a:pt x="176996" y="55003"/>
                </a:lnTo>
                <a:lnTo>
                  <a:pt x="176813" y="51897"/>
                </a:lnTo>
                <a:lnTo>
                  <a:pt x="176996" y="49156"/>
                </a:lnTo>
                <a:lnTo>
                  <a:pt x="177179" y="46598"/>
                </a:lnTo>
                <a:lnTo>
                  <a:pt x="177362" y="44039"/>
                </a:lnTo>
                <a:lnTo>
                  <a:pt x="178092" y="41481"/>
                </a:lnTo>
                <a:lnTo>
                  <a:pt x="178457" y="39105"/>
                </a:lnTo>
                <a:lnTo>
                  <a:pt x="179370" y="36547"/>
                </a:lnTo>
                <a:lnTo>
                  <a:pt x="180284" y="34354"/>
                </a:lnTo>
                <a:lnTo>
                  <a:pt x="181197" y="31796"/>
                </a:lnTo>
                <a:lnTo>
                  <a:pt x="182293" y="29603"/>
                </a:lnTo>
                <a:lnTo>
                  <a:pt x="183572" y="27410"/>
                </a:lnTo>
                <a:lnTo>
                  <a:pt x="186494" y="23208"/>
                </a:lnTo>
                <a:lnTo>
                  <a:pt x="189417" y="19370"/>
                </a:lnTo>
                <a:lnTo>
                  <a:pt x="193252" y="15533"/>
                </a:lnTo>
                <a:lnTo>
                  <a:pt x="197454" y="12244"/>
                </a:lnTo>
                <a:lnTo>
                  <a:pt x="201838" y="9137"/>
                </a:lnTo>
                <a:lnTo>
                  <a:pt x="206952" y="6579"/>
                </a:lnTo>
                <a:lnTo>
                  <a:pt x="209326" y="5300"/>
                </a:lnTo>
                <a:lnTo>
                  <a:pt x="212067" y="4386"/>
                </a:lnTo>
                <a:lnTo>
                  <a:pt x="214806" y="3289"/>
                </a:lnTo>
                <a:lnTo>
                  <a:pt x="217729" y="2376"/>
                </a:lnTo>
                <a:lnTo>
                  <a:pt x="220469" y="1645"/>
                </a:lnTo>
                <a:lnTo>
                  <a:pt x="223574" y="1097"/>
                </a:lnTo>
                <a:lnTo>
                  <a:pt x="226679" y="549"/>
                </a:lnTo>
                <a:lnTo>
                  <a:pt x="229784" y="366"/>
                </a:lnTo>
                <a:lnTo>
                  <a:pt x="233072" y="183"/>
                </a:lnTo>
                <a:lnTo>
                  <a:pt x="236177" y="0"/>
                </a:lnTo>
                <a:close/>
              </a:path>
            </a:pathLst>
          </a:custGeom>
          <a:solidFill>
            <a:schemeClr val="accent3"/>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29" name="任意多边形 28"/>
          <p:cNvSpPr/>
          <p:nvPr/>
        </p:nvSpPr>
        <p:spPr bwMode="auto">
          <a:xfrm>
            <a:off x="5975399" y="3902130"/>
            <a:ext cx="2283960" cy="1809615"/>
          </a:xfrm>
          <a:custGeom>
            <a:avLst/>
            <a:gdLst>
              <a:gd name="connsiteX0" fmla="*/ 444818 w 592726"/>
              <a:gd name="connsiteY0" fmla="*/ 0 h 469626"/>
              <a:gd name="connsiteX1" fmla="*/ 450296 w 592726"/>
              <a:gd name="connsiteY1" fmla="*/ 0 h 469626"/>
              <a:gd name="connsiteX2" fmla="*/ 460705 w 592726"/>
              <a:gd name="connsiteY2" fmla="*/ 183 h 469626"/>
              <a:gd name="connsiteX3" fmla="*/ 472391 w 592726"/>
              <a:gd name="connsiteY3" fmla="*/ 731 h 469626"/>
              <a:gd name="connsiteX4" fmla="*/ 484808 w 592726"/>
              <a:gd name="connsiteY4" fmla="*/ 1828 h 469626"/>
              <a:gd name="connsiteX5" fmla="*/ 497225 w 592726"/>
              <a:gd name="connsiteY5" fmla="*/ 3107 h 469626"/>
              <a:gd name="connsiteX6" fmla="*/ 510373 w 592726"/>
              <a:gd name="connsiteY6" fmla="*/ 4386 h 469626"/>
              <a:gd name="connsiteX7" fmla="*/ 522972 w 592726"/>
              <a:gd name="connsiteY7" fmla="*/ 6213 h 469626"/>
              <a:gd name="connsiteX8" fmla="*/ 547989 w 592726"/>
              <a:gd name="connsiteY8" fmla="*/ 9685 h 469626"/>
              <a:gd name="connsiteX9" fmla="*/ 570266 w 592726"/>
              <a:gd name="connsiteY9" fmla="*/ 13523 h 469626"/>
              <a:gd name="connsiteX10" fmla="*/ 588161 w 592726"/>
              <a:gd name="connsiteY10" fmla="*/ 16629 h 469626"/>
              <a:gd name="connsiteX11" fmla="*/ 592726 w 592726"/>
              <a:gd name="connsiteY11" fmla="*/ 17360 h 469626"/>
              <a:gd name="connsiteX12" fmla="*/ 592726 w 592726"/>
              <a:gd name="connsiteY12" fmla="*/ 428694 h 469626"/>
              <a:gd name="connsiteX13" fmla="*/ 592543 w 592726"/>
              <a:gd name="connsiteY13" fmla="*/ 432897 h 469626"/>
              <a:gd name="connsiteX14" fmla="*/ 591995 w 592726"/>
              <a:gd name="connsiteY14" fmla="*/ 436917 h 469626"/>
              <a:gd name="connsiteX15" fmla="*/ 591082 w 592726"/>
              <a:gd name="connsiteY15" fmla="*/ 440754 h 469626"/>
              <a:gd name="connsiteX16" fmla="*/ 589804 w 592726"/>
              <a:gd name="connsiteY16" fmla="*/ 444592 h 469626"/>
              <a:gd name="connsiteX17" fmla="*/ 587978 w 592726"/>
              <a:gd name="connsiteY17" fmla="*/ 448064 h 469626"/>
              <a:gd name="connsiteX18" fmla="*/ 585787 w 592726"/>
              <a:gd name="connsiteY18" fmla="*/ 451536 h 469626"/>
              <a:gd name="connsiteX19" fmla="*/ 583596 w 592726"/>
              <a:gd name="connsiteY19" fmla="*/ 454642 h 469626"/>
              <a:gd name="connsiteX20" fmla="*/ 580857 w 592726"/>
              <a:gd name="connsiteY20" fmla="*/ 457566 h 469626"/>
              <a:gd name="connsiteX21" fmla="*/ 577752 w 592726"/>
              <a:gd name="connsiteY21" fmla="*/ 460124 h 469626"/>
              <a:gd name="connsiteX22" fmla="*/ 574831 w 592726"/>
              <a:gd name="connsiteY22" fmla="*/ 462500 h 469626"/>
              <a:gd name="connsiteX23" fmla="*/ 571361 w 592726"/>
              <a:gd name="connsiteY23" fmla="*/ 464875 h 469626"/>
              <a:gd name="connsiteX24" fmla="*/ 567709 w 592726"/>
              <a:gd name="connsiteY24" fmla="*/ 466337 h 469626"/>
              <a:gd name="connsiteX25" fmla="*/ 564057 w 592726"/>
              <a:gd name="connsiteY25" fmla="*/ 467799 h 469626"/>
              <a:gd name="connsiteX26" fmla="*/ 560040 w 592726"/>
              <a:gd name="connsiteY26" fmla="*/ 468713 h 469626"/>
              <a:gd name="connsiteX27" fmla="*/ 556023 w 592726"/>
              <a:gd name="connsiteY27" fmla="*/ 469444 h 469626"/>
              <a:gd name="connsiteX28" fmla="*/ 551823 w 592726"/>
              <a:gd name="connsiteY28" fmla="*/ 469626 h 469626"/>
              <a:gd name="connsiteX29" fmla="*/ 124170 w 592726"/>
              <a:gd name="connsiteY29" fmla="*/ 469626 h 469626"/>
              <a:gd name="connsiteX30" fmla="*/ 127456 w 592726"/>
              <a:gd name="connsiteY30" fmla="*/ 451536 h 469626"/>
              <a:gd name="connsiteX31" fmla="*/ 130926 w 592726"/>
              <a:gd name="connsiteY31" fmla="*/ 429059 h 469626"/>
              <a:gd name="connsiteX32" fmla="*/ 134760 w 592726"/>
              <a:gd name="connsiteY32" fmla="*/ 403842 h 469626"/>
              <a:gd name="connsiteX33" fmla="*/ 136404 w 592726"/>
              <a:gd name="connsiteY33" fmla="*/ 390320 h 469626"/>
              <a:gd name="connsiteX34" fmla="*/ 138047 w 592726"/>
              <a:gd name="connsiteY34" fmla="*/ 377163 h 469626"/>
              <a:gd name="connsiteX35" fmla="*/ 139325 w 592726"/>
              <a:gd name="connsiteY35" fmla="*/ 364006 h 469626"/>
              <a:gd name="connsiteX36" fmla="*/ 140238 w 592726"/>
              <a:gd name="connsiteY36" fmla="*/ 351032 h 469626"/>
              <a:gd name="connsiteX37" fmla="*/ 140969 w 592726"/>
              <a:gd name="connsiteY37" fmla="*/ 338606 h 469626"/>
              <a:gd name="connsiteX38" fmla="*/ 141151 w 592726"/>
              <a:gd name="connsiteY38" fmla="*/ 326911 h 469626"/>
              <a:gd name="connsiteX39" fmla="*/ 141151 w 592726"/>
              <a:gd name="connsiteY39" fmla="*/ 319054 h 469626"/>
              <a:gd name="connsiteX40" fmla="*/ 140604 w 592726"/>
              <a:gd name="connsiteY40" fmla="*/ 311379 h 469626"/>
              <a:gd name="connsiteX41" fmla="*/ 139873 w 592726"/>
              <a:gd name="connsiteY41" fmla="*/ 304252 h 469626"/>
              <a:gd name="connsiteX42" fmla="*/ 139325 w 592726"/>
              <a:gd name="connsiteY42" fmla="*/ 300963 h 469626"/>
              <a:gd name="connsiteX43" fmla="*/ 138778 w 592726"/>
              <a:gd name="connsiteY43" fmla="*/ 297674 h 469626"/>
              <a:gd name="connsiteX44" fmla="*/ 137865 w 592726"/>
              <a:gd name="connsiteY44" fmla="*/ 294567 h 469626"/>
              <a:gd name="connsiteX45" fmla="*/ 136769 w 592726"/>
              <a:gd name="connsiteY45" fmla="*/ 291278 h 469626"/>
              <a:gd name="connsiteX46" fmla="*/ 135673 w 592726"/>
              <a:gd name="connsiteY46" fmla="*/ 288537 h 469626"/>
              <a:gd name="connsiteX47" fmla="*/ 134030 w 592726"/>
              <a:gd name="connsiteY47" fmla="*/ 285430 h 469626"/>
              <a:gd name="connsiteX48" fmla="*/ 132021 w 592726"/>
              <a:gd name="connsiteY48" fmla="*/ 282507 h 469626"/>
              <a:gd name="connsiteX49" fmla="*/ 130743 w 592726"/>
              <a:gd name="connsiteY49" fmla="*/ 281045 h 469626"/>
              <a:gd name="connsiteX50" fmla="*/ 129465 w 592726"/>
              <a:gd name="connsiteY50" fmla="*/ 279583 h 469626"/>
              <a:gd name="connsiteX51" fmla="*/ 128004 w 592726"/>
              <a:gd name="connsiteY51" fmla="*/ 278121 h 469626"/>
              <a:gd name="connsiteX52" fmla="*/ 126361 w 592726"/>
              <a:gd name="connsiteY52" fmla="*/ 277025 h 469626"/>
              <a:gd name="connsiteX53" fmla="*/ 124352 w 592726"/>
              <a:gd name="connsiteY53" fmla="*/ 275928 h 469626"/>
              <a:gd name="connsiteX54" fmla="*/ 122344 w 592726"/>
              <a:gd name="connsiteY54" fmla="*/ 275015 h 469626"/>
              <a:gd name="connsiteX55" fmla="*/ 119422 w 592726"/>
              <a:gd name="connsiteY55" fmla="*/ 273736 h 469626"/>
              <a:gd name="connsiteX56" fmla="*/ 116317 w 592726"/>
              <a:gd name="connsiteY56" fmla="*/ 273005 h 469626"/>
              <a:gd name="connsiteX57" fmla="*/ 113031 w 592726"/>
              <a:gd name="connsiteY57" fmla="*/ 272457 h 469626"/>
              <a:gd name="connsiteX58" fmla="*/ 109744 w 592726"/>
              <a:gd name="connsiteY58" fmla="*/ 272091 h 469626"/>
              <a:gd name="connsiteX59" fmla="*/ 109379 w 592726"/>
              <a:gd name="connsiteY59" fmla="*/ 272457 h 469626"/>
              <a:gd name="connsiteX60" fmla="*/ 108831 w 592726"/>
              <a:gd name="connsiteY60" fmla="*/ 272091 h 469626"/>
              <a:gd name="connsiteX61" fmla="*/ 106822 w 592726"/>
              <a:gd name="connsiteY61" fmla="*/ 272457 h 469626"/>
              <a:gd name="connsiteX62" fmla="*/ 104814 w 592726"/>
              <a:gd name="connsiteY62" fmla="*/ 272639 h 469626"/>
              <a:gd name="connsiteX63" fmla="*/ 102805 w 592726"/>
              <a:gd name="connsiteY63" fmla="*/ 272822 h 469626"/>
              <a:gd name="connsiteX64" fmla="*/ 101162 w 592726"/>
              <a:gd name="connsiteY64" fmla="*/ 273553 h 469626"/>
              <a:gd name="connsiteX65" fmla="*/ 97510 w 592726"/>
              <a:gd name="connsiteY65" fmla="*/ 274649 h 469626"/>
              <a:gd name="connsiteX66" fmla="*/ 94405 w 592726"/>
              <a:gd name="connsiteY66" fmla="*/ 275928 h 469626"/>
              <a:gd name="connsiteX67" fmla="*/ 90753 w 592726"/>
              <a:gd name="connsiteY67" fmla="*/ 278121 h 469626"/>
              <a:gd name="connsiteX68" fmla="*/ 87284 w 592726"/>
              <a:gd name="connsiteY68" fmla="*/ 280314 h 469626"/>
              <a:gd name="connsiteX69" fmla="*/ 84180 w 592726"/>
              <a:gd name="connsiteY69" fmla="*/ 282507 h 469626"/>
              <a:gd name="connsiteX70" fmla="*/ 81076 w 592726"/>
              <a:gd name="connsiteY70" fmla="*/ 284517 h 469626"/>
              <a:gd name="connsiteX71" fmla="*/ 77606 w 592726"/>
              <a:gd name="connsiteY71" fmla="*/ 286161 h 469626"/>
              <a:gd name="connsiteX72" fmla="*/ 73589 w 592726"/>
              <a:gd name="connsiteY72" fmla="*/ 287989 h 469626"/>
              <a:gd name="connsiteX73" fmla="*/ 69024 w 592726"/>
              <a:gd name="connsiteY73" fmla="*/ 289816 h 469626"/>
              <a:gd name="connsiteX74" fmla="*/ 63363 w 592726"/>
              <a:gd name="connsiteY74" fmla="*/ 291278 h 469626"/>
              <a:gd name="connsiteX75" fmla="*/ 60441 w 592726"/>
              <a:gd name="connsiteY75" fmla="*/ 292009 h 469626"/>
              <a:gd name="connsiteX76" fmla="*/ 57520 w 592726"/>
              <a:gd name="connsiteY76" fmla="*/ 292374 h 469626"/>
              <a:gd name="connsiteX77" fmla="*/ 54598 w 592726"/>
              <a:gd name="connsiteY77" fmla="*/ 292557 h 469626"/>
              <a:gd name="connsiteX78" fmla="*/ 51859 w 592726"/>
              <a:gd name="connsiteY78" fmla="*/ 292557 h 469626"/>
              <a:gd name="connsiteX79" fmla="*/ 48937 w 592726"/>
              <a:gd name="connsiteY79" fmla="*/ 292557 h 469626"/>
              <a:gd name="connsiteX80" fmla="*/ 46564 w 592726"/>
              <a:gd name="connsiteY80" fmla="*/ 292374 h 469626"/>
              <a:gd name="connsiteX81" fmla="*/ 43825 w 592726"/>
              <a:gd name="connsiteY81" fmla="*/ 292009 h 469626"/>
              <a:gd name="connsiteX82" fmla="*/ 41450 w 592726"/>
              <a:gd name="connsiteY82" fmla="*/ 291461 h 469626"/>
              <a:gd name="connsiteX83" fmla="*/ 39077 w 592726"/>
              <a:gd name="connsiteY83" fmla="*/ 290912 h 469626"/>
              <a:gd name="connsiteX84" fmla="*/ 36521 w 592726"/>
              <a:gd name="connsiteY84" fmla="*/ 290182 h 469626"/>
              <a:gd name="connsiteX85" fmla="*/ 34146 w 592726"/>
              <a:gd name="connsiteY85" fmla="*/ 289268 h 469626"/>
              <a:gd name="connsiteX86" fmla="*/ 31773 w 592726"/>
              <a:gd name="connsiteY86" fmla="*/ 288172 h 469626"/>
              <a:gd name="connsiteX87" fmla="*/ 27391 w 592726"/>
              <a:gd name="connsiteY87" fmla="*/ 285979 h 469626"/>
              <a:gd name="connsiteX88" fmla="*/ 23190 w 592726"/>
              <a:gd name="connsiteY88" fmla="*/ 283238 h 469626"/>
              <a:gd name="connsiteX89" fmla="*/ 19538 w 592726"/>
              <a:gd name="connsiteY89" fmla="*/ 279948 h 469626"/>
              <a:gd name="connsiteX90" fmla="*/ 15704 w 592726"/>
              <a:gd name="connsiteY90" fmla="*/ 276294 h 469626"/>
              <a:gd name="connsiteX91" fmla="*/ 12417 w 592726"/>
              <a:gd name="connsiteY91" fmla="*/ 272091 h 469626"/>
              <a:gd name="connsiteX92" fmla="*/ 9313 w 592726"/>
              <a:gd name="connsiteY92" fmla="*/ 267523 h 469626"/>
              <a:gd name="connsiteX93" fmla="*/ 6756 w 592726"/>
              <a:gd name="connsiteY93" fmla="*/ 262771 h 469626"/>
              <a:gd name="connsiteX94" fmla="*/ 5661 w 592726"/>
              <a:gd name="connsiteY94" fmla="*/ 260031 h 469626"/>
              <a:gd name="connsiteX95" fmla="*/ 4565 w 592726"/>
              <a:gd name="connsiteY95" fmla="*/ 257472 h 469626"/>
              <a:gd name="connsiteX96" fmla="*/ 3470 w 592726"/>
              <a:gd name="connsiteY96" fmla="*/ 254731 h 469626"/>
              <a:gd name="connsiteX97" fmla="*/ 2557 w 592726"/>
              <a:gd name="connsiteY97" fmla="*/ 251990 h 469626"/>
              <a:gd name="connsiteX98" fmla="*/ 1826 w 592726"/>
              <a:gd name="connsiteY98" fmla="*/ 249067 h 469626"/>
              <a:gd name="connsiteX99" fmla="*/ 1278 w 592726"/>
              <a:gd name="connsiteY99" fmla="*/ 245960 h 469626"/>
              <a:gd name="connsiteX100" fmla="*/ 731 w 592726"/>
              <a:gd name="connsiteY100" fmla="*/ 242854 h 469626"/>
              <a:gd name="connsiteX101" fmla="*/ 548 w 592726"/>
              <a:gd name="connsiteY101" fmla="*/ 239747 h 469626"/>
              <a:gd name="connsiteX102" fmla="*/ 365 w 592726"/>
              <a:gd name="connsiteY102" fmla="*/ 236458 h 469626"/>
              <a:gd name="connsiteX103" fmla="*/ 0 w 592726"/>
              <a:gd name="connsiteY103" fmla="*/ 233169 h 469626"/>
              <a:gd name="connsiteX104" fmla="*/ 365 w 592726"/>
              <a:gd name="connsiteY104" fmla="*/ 225859 h 469626"/>
              <a:gd name="connsiteX105" fmla="*/ 913 w 592726"/>
              <a:gd name="connsiteY105" fmla="*/ 218915 h 469626"/>
              <a:gd name="connsiteX106" fmla="*/ 1826 w 592726"/>
              <a:gd name="connsiteY106" fmla="*/ 212337 h 469626"/>
              <a:gd name="connsiteX107" fmla="*/ 2922 w 592726"/>
              <a:gd name="connsiteY107" fmla="*/ 205942 h 469626"/>
              <a:gd name="connsiteX108" fmla="*/ 4748 w 592726"/>
              <a:gd name="connsiteY108" fmla="*/ 199729 h 469626"/>
              <a:gd name="connsiteX109" fmla="*/ 6756 w 592726"/>
              <a:gd name="connsiteY109" fmla="*/ 194247 h 469626"/>
              <a:gd name="connsiteX110" fmla="*/ 8948 w 592726"/>
              <a:gd name="connsiteY110" fmla="*/ 189130 h 469626"/>
              <a:gd name="connsiteX111" fmla="*/ 10226 w 592726"/>
              <a:gd name="connsiteY111" fmla="*/ 186754 h 469626"/>
              <a:gd name="connsiteX112" fmla="*/ 11504 w 592726"/>
              <a:gd name="connsiteY112" fmla="*/ 184561 h 469626"/>
              <a:gd name="connsiteX113" fmla="*/ 12782 w 592726"/>
              <a:gd name="connsiteY113" fmla="*/ 182369 h 469626"/>
              <a:gd name="connsiteX114" fmla="*/ 14426 w 592726"/>
              <a:gd name="connsiteY114" fmla="*/ 180541 h 469626"/>
              <a:gd name="connsiteX115" fmla="*/ 15886 w 592726"/>
              <a:gd name="connsiteY115" fmla="*/ 178531 h 469626"/>
              <a:gd name="connsiteX116" fmla="*/ 17530 w 592726"/>
              <a:gd name="connsiteY116" fmla="*/ 177070 h 469626"/>
              <a:gd name="connsiteX117" fmla="*/ 19173 w 592726"/>
              <a:gd name="connsiteY117" fmla="*/ 175425 h 469626"/>
              <a:gd name="connsiteX118" fmla="*/ 20999 w 592726"/>
              <a:gd name="connsiteY118" fmla="*/ 173963 h 469626"/>
              <a:gd name="connsiteX119" fmla="*/ 23008 w 592726"/>
              <a:gd name="connsiteY119" fmla="*/ 172684 h 469626"/>
              <a:gd name="connsiteX120" fmla="*/ 25016 w 592726"/>
              <a:gd name="connsiteY120" fmla="*/ 171588 h 469626"/>
              <a:gd name="connsiteX121" fmla="*/ 26842 w 592726"/>
              <a:gd name="connsiteY121" fmla="*/ 170491 h 469626"/>
              <a:gd name="connsiteX122" fmla="*/ 28851 w 592726"/>
              <a:gd name="connsiteY122" fmla="*/ 169577 h 469626"/>
              <a:gd name="connsiteX123" fmla="*/ 31407 w 592726"/>
              <a:gd name="connsiteY123" fmla="*/ 168664 h 469626"/>
              <a:gd name="connsiteX124" fmla="*/ 33782 w 592726"/>
              <a:gd name="connsiteY124" fmla="*/ 168115 h 469626"/>
              <a:gd name="connsiteX125" fmla="*/ 36155 w 592726"/>
              <a:gd name="connsiteY125" fmla="*/ 167567 h 469626"/>
              <a:gd name="connsiteX126" fmla="*/ 39077 w 592726"/>
              <a:gd name="connsiteY126" fmla="*/ 167202 h 469626"/>
              <a:gd name="connsiteX127" fmla="*/ 41816 w 592726"/>
              <a:gd name="connsiteY127" fmla="*/ 166837 h 469626"/>
              <a:gd name="connsiteX128" fmla="*/ 44920 w 592726"/>
              <a:gd name="connsiteY128" fmla="*/ 166653 h 469626"/>
              <a:gd name="connsiteX129" fmla="*/ 47842 w 592726"/>
              <a:gd name="connsiteY129" fmla="*/ 166653 h 469626"/>
              <a:gd name="connsiteX130" fmla="*/ 50946 w 592726"/>
              <a:gd name="connsiteY130" fmla="*/ 166837 h 469626"/>
              <a:gd name="connsiteX131" fmla="*/ 54233 w 592726"/>
              <a:gd name="connsiteY131" fmla="*/ 167384 h 469626"/>
              <a:gd name="connsiteX132" fmla="*/ 57520 w 592726"/>
              <a:gd name="connsiteY132" fmla="*/ 168115 h 469626"/>
              <a:gd name="connsiteX133" fmla="*/ 62267 w 592726"/>
              <a:gd name="connsiteY133" fmla="*/ 168846 h 469626"/>
              <a:gd name="connsiteX134" fmla="*/ 66832 w 592726"/>
              <a:gd name="connsiteY134" fmla="*/ 169943 h 469626"/>
              <a:gd name="connsiteX135" fmla="*/ 70667 w 592726"/>
              <a:gd name="connsiteY135" fmla="*/ 171405 h 469626"/>
              <a:gd name="connsiteX136" fmla="*/ 74319 w 592726"/>
              <a:gd name="connsiteY136" fmla="*/ 172866 h 469626"/>
              <a:gd name="connsiteX137" fmla="*/ 77241 w 592726"/>
              <a:gd name="connsiteY137" fmla="*/ 174328 h 469626"/>
              <a:gd name="connsiteX138" fmla="*/ 80345 w 592726"/>
              <a:gd name="connsiteY138" fmla="*/ 175973 h 469626"/>
              <a:gd name="connsiteX139" fmla="*/ 85823 w 592726"/>
              <a:gd name="connsiteY139" fmla="*/ 179445 h 469626"/>
              <a:gd name="connsiteX140" fmla="*/ 91119 w 592726"/>
              <a:gd name="connsiteY140" fmla="*/ 182917 h 469626"/>
              <a:gd name="connsiteX141" fmla="*/ 96962 w 592726"/>
              <a:gd name="connsiteY141" fmla="*/ 186572 h 469626"/>
              <a:gd name="connsiteX142" fmla="*/ 100249 w 592726"/>
              <a:gd name="connsiteY142" fmla="*/ 188216 h 469626"/>
              <a:gd name="connsiteX143" fmla="*/ 103901 w 592726"/>
              <a:gd name="connsiteY143" fmla="*/ 189678 h 469626"/>
              <a:gd name="connsiteX144" fmla="*/ 105910 w 592726"/>
              <a:gd name="connsiteY144" fmla="*/ 190226 h 469626"/>
              <a:gd name="connsiteX145" fmla="*/ 108100 w 592726"/>
              <a:gd name="connsiteY145" fmla="*/ 190774 h 469626"/>
              <a:gd name="connsiteX146" fmla="*/ 110292 w 592726"/>
              <a:gd name="connsiteY146" fmla="*/ 190957 h 469626"/>
              <a:gd name="connsiteX147" fmla="*/ 112665 w 592726"/>
              <a:gd name="connsiteY147" fmla="*/ 191140 h 469626"/>
              <a:gd name="connsiteX148" fmla="*/ 113214 w 592726"/>
              <a:gd name="connsiteY148" fmla="*/ 191140 h 469626"/>
              <a:gd name="connsiteX149" fmla="*/ 113578 w 592726"/>
              <a:gd name="connsiteY149" fmla="*/ 191140 h 469626"/>
              <a:gd name="connsiteX150" fmla="*/ 116317 w 592726"/>
              <a:gd name="connsiteY150" fmla="*/ 190957 h 469626"/>
              <a:gd name="connsiteX151" fmla="*/ 118874 w 592726"/>
              <a:gd name="connsiteY151" fmla="*/ 190774 h 469626"/>
              <a:gd name="connsiteX152" fmla="*/ 121248 w 592726"/>
              <a:gd name="connsiteY152" fmla="*/ 190043 h 469626"/>
              <a:gd name="connsiteX153" fmla="*/ 123804 w 592726"/>
              <a:gd name="connsiteY153" fmla="*/ 189130 h 469626"/>
              <a:gd name="connsiteX154" fmla="*/ 125447 w 592726"/>
              <a:gd name="connsiteY154" fmla="*/ 188582 h 469626"/>
              <a:gd name="connsiteX155" fmla="*/ 126726 w 592726"/>
              <a:gd name="connsiteY155" fmla="*/ 187668 h 469626"/>
              <a:gd name="connsiteX156" fmla="*/ 128187 w 592726"/>
              <a:gd name="connsiteY156" fmla="*/ 186754 h 469626"/>
              <a:gd name="connsiteX157" fmla="*/ 129282 w 592726"/>
              <a:gd name="connsiteY157" fmla="*/ 185841 h 469626"/>
              <a:gd name="connsiteX158" fmla="*/ 131291 w 592726"/>
              <a:gd name="connsiteY158" fmla="*/ 183830 h 469626"/>
              <a:gd name="connsiteX159" fmla="*/ 132569 w 592726"/>
              <a:gd name="connsiteY159" fmla="*/ 182186 h 469626"/>
              <a:gd name="connsiteX160" fmla="*/ 134213 w 592726"/>
              <a:gd name="connsiteY160" fmla="*/ 179079 h 469626"/>
              <a:gd name="connsiteX161" fmla="*/ 135308 w 592726"/>
              <a:gd name="connsiteY161" fmla="*/ 176156 h 469626"/>
              <a:gd name="connsiteX162" fmla="*/ 136221 w 592726"/>
              <a:gd name="connsiteY162" fmla="*/ 173597 h 469626"/>
              <a:gd name="connsiteX163" fmla="*/ 136952 w 592726"/>
              <a:gd name="connsiteY163" fmla="*/ 170674 h 469626"/>
              <a:gd name="connsiteX164" fmla="*/ 137865 w 592726"/>
              <a:gd name="connsiteY164" fmla="*/ 166106 h 469626"/>
              <a:gd name="connsiteX165" fmla="*/ 138412 w 592726"/>
              <a:gd name="connsiteY165" fmla="*/ 161354 h 469626"/>
              <a:gd name="connsiteX166" fmla="*/ 139143 w 592726"/>
              <a:gd name="connsiteY166" fmla="*/ 156420 h 469626"/>
              <a:gd name="connsiteX167" fmla="*/ 139325 w 592726"/>
              <a:gd name="connsiteY167" fmla="*/ 150938 h 469626"/>
              <a:gd name="connsiteX168" fmla="*/ 140056 w 592726"/>
              <a:gd name="connsiteY168" fmla="*/ 138695 h 469626"/>
              <a:gd name="connsiteX169" fmla="*/ 140056 w 592726"/>
              <a:gd name="connsiteY169" fmla="*/ 125539 h 469626"/>
              <a:gd name="connsiteX170" fmla="*/ 140056 w 592726"/>
              <a:gd name="connsiteY170" fmla="*/ 111651 h 469626"/>
              <a:gd name="connsiteX171" fmla="*/ 139508 w 592726"/>
              <a:gd name="connsiteY171" fmla="*/ 97215 h 469626"/>
              <a:gd name="connsiteX172" fmla="*/ 138960 w 592726"/>
              <a:gd name="connsiteY172" fmla="*/ 82413 h 469626"/>
              <a:gd name="connsiteX173" fmla="*/ 138230 w 592726"/>
              <a:gd name="connsiteY173" fmla="*/ 67429 h 469626"/>
              <a:gd name="connsiteX174" fmla="*/ 137317 w 592726"/>
              <a:gd name="connsiteY174" fmla="*/ 51166 h 469626"/>
              <a:gd name="connsiteX175" fmla="*/ 136221 w 592726"/>
              <a:gd name="connsiteY175" fmla="*/ 35268 h 469626"/>
              <a:gd name="connsiteX176" fmla="*/ 135126 w 592726"/>
              <a:gd name="connsiteY176" fmla="*/ 20284 h 469626"/>
              <a:gd name="connsiteX177" fmla="*/ 133847 w 592726"/>
              <a:gd name="connsiteY177" fmla="*/ 6579 h 469626"/>
              <a:gd name="connsiteX178" fmla="*/ 150830 w 592726"/>
              <a:gd name="connsiteY178" fmla="*/ 5300 h 469626"/>
              <a:gd name="connsiteX179" fmla="*/ 171098 w 592726"/>
              <a:gd name="connsiteY179" fmla="*/ 3838 h 469626"/>
              <a:gd name="connsiteX180" fmla="*/ 189906 w 592726"/>
              <a:gd name="connsiteY180" fmla="*/ 2742 h 469626"/>
              <a:gd name="connsiteX181" fmla="*/ 209262 w 592726"/>
              <a:gd name="connsiteY181" fmla="*/ 1828 h 469626"/>
              <a:gd name="connsiteX182" fmla="*/ 228618 w 592726"/>
              <a:gd name="connsiteY182" fmla="*/ 1097 h 469626"/>
              <a:gd name="connsiteX183" fmla="*/ 247243 w 592726"/>
              <a:gd name="connsiteY183" fmla="*/ 914 h 469626"/>
              <a:gd name="connsiteX184" fmla="*/ 256191 w 592726"/>
              <a:gd name="connsiteY184" fmla="*/ 914 h 469626"/>
              <a:gd name="connsiteX185" fmla="*/ 269338 w 592726"/>
              <a:gd name="connsiteY185" fmla="*/ 1645 h 469626"/>
              <a:gd name="connsiteX186" fmla="*/ 275181 w 592726"/>
              <a:gd name="connsiteY186" fmla="*/ 1828 h 469626"/>
              <a:gd name="connsiteX187" fmla="*/ 280111 w 592726"/>
              <a:gd name="connsiteY187" fmla="*/ 2558 h 469626"/>
              <a:gd name="connsiteX188" fmla="*/ 283033 w 592726"/>
              <a:gd name="connsiteY188" fmla="*/ 2924 h 469626"/>
              <a:gd name="connsiteX189" fmla="*/ 279746 w 592726"/>
              <a:gd name="connsiteY189" fmla="*/ 7675 h 469626"/>
              <a:gd name="connsiteX190" fmla="*/ 275546 w 592726"/>
              <a:gd name="connsiteY190" fmla="*/ 14619 h 469626"/>
              <a:gd name="connsiteX191" fmla="*/ 273720 w 592726"/>
              <a:gd name="connsiteY191" fmla="*/ 17726 h 469626"/>
              <a:gd name="connsiteX192" fmla="*/ 271712 w 592726"/>
              <a:gd name="connsiteY192" fmla="*/ 21197 h 469626"/>
              <a:gd name="connsiteX193" fmla="*/ 270068 w 592726"/>
              <a:gd name="connsiteY193" fmla="*/ 24852 h 469626"/>
              <a:gd name="connsiteX194" fmla="*/ 268242 w 592726"/>
              <a:gd name="connsiteY194" fmla="*/ 29055 h 469626"/>
              <a:gd name="connsiteX195" fmla="*/ 266782 w 592726"/>
              <a:gd name="connsiteY195" fmla="*/ 33441 h 469626"/>
              <a:gd name="connsiteX196" fmla="*/ 265138 w 592726"/>
              <a:gd name="connsiteY196" fmla="*/ 38192 h 469626"/>
              <a:gd name="connsiteX197" fmla="*/ 263860 w 592726"/>
              <a:gd name="connsiteY197" fmla="*/ 43125 h 469626"/>
              <a:gd name="connsiteX198" fmla="*/ 262947 w 592726"/>
              <a:gd name="connsiteY198" fmla="*/ 48790 h 469626"/>
              <a:gd name="connsiteX199" fmla="*/ 262034 w 592726"/>
              <a:gd name="connsiteY199" fmla="*/ 53358 h 469626"/>
              <a:gd name="connsiteX200" fmla="*/ 261669 w 592726"/>
              <a:gd name="connsiteY200" fmla="*/ 57927 h 469626"/>
              <a:gd name="connsiteX201" fmla="*/ 261303 w 592726"/>
              <a:gd name="connsiteY201" fmla="*/ 62313 h 469626"/>
              <a:gd name="connsiteX202" fmla="*/ 261303 w 592726"/>
              <a:gd name="connsiteY202" fmla="*/ 66698 h 469626"/>
              <a:gd name="connsiteX203" fmla="*/ 261303 w 592726"/>
              <a:gd name="connsiteY203" fmla="*/ 70353 h 469626"/>
              <a:gd name="connsiteX204" fmla="*/ 261669 w 592726"/>
              <a:gd name="connsiteY204" fmla="*/ 73825 h 469626"/>
              <a:gd name="connsiteX205" fmla="*/ 262034 w 592726"/>
              <a:gd name="connsiteY205" fmla="*/ 77479 h 469626"/>
              <a:gd name="connsiteX206" fmla="*/ 262582 w 592726"/>
              <a:gd name="connsiteY206" fmla="*/ 81317 h 469626"/>
              <a:gd name="connsiteX207" fmla="*/ 263495 w 592726"/>
              <a:gd name="connsiteY207" fmla="*/ 84972 h 469626"/>
              <a:gd name="connsiteX208" fmla="*/ 264408 w 592726"/>
              <a:gd name="connsiteY208" fmla="*/ 88626 h 469626"/>
              <a:gd name="connsiteX209" fmla="*/ 265503 w 592726"/>
              <a:gd name="connsiteY209" fmla="*/ 91916 h 469626"/>
              <a:gd name="connsiteX210" fmla="*/ 266599 w 592726"/>
              <a:gd name="connsiteY210" fmla="*/ 95205 h 469626"/>
              <a:gd name="connsiteX211" fmla="*/ 268060 w 592726"/>
              <a:gd name="connsiteY211" fmla="*/ 98494 h 469626"/>
              <a:gd name="connsiteX212" fmla="*/ 269521 w 592726"/>
              <a:gd name="connsiteY212" fmla="*/ 101600 h 469626"/>
              <a:gd name="connsiteX213" fmla="*/ 271347 w 592726"/>
              <a:gd name="connsiteY213" fmla="*/ 104342 h 469626"/>
              <a:gd name="connsiteX214" fmla="*/ 273173 w 592726"/>
              <a:gd name="connsiteY214" fmla="*/ 107082 h 469626"/>
              <a:gd name="connsiteX215" fmla="*/ 274816 w 592726"/>
              <a:gd name="connsiteY215" fmla="*/ 109458 h 469626"/>
              <a:gd name="connsiteX216" fmla="*/ 276825 w 592726"/>
              <a:gd name="connsiteY216" fmla="*/ 111833 h 469626"/>
              <a:gd name="connsiteX217" fmla="*/ 278833 w 592726"/>
              <a:gd name="connsiteY217" fmla="*/ 114026 h 469626"/>
              <a:gd name="connsiteX218" fmla="*/ 281024 w 592726"/>
              <a:gd name="connsiteY218" fmla="*/ 116219 h 469626"/>
              <a:gd name="connsiteX219" fmla="*/ 283216 w 592726"/>
              <a:gd name="connsiteY219" fmla="*/ 118412 h 469626"/>
              <a:gd name="connsiteX220" fmla="*/ 285589 w 592726"/>
              <a:gd name="connsiteY220" fmla="*/ 120422 h 469626"/>
              <a:gd name="connsiteX221" fmla="*/ 290703 w 592726"/>
              <a:gd name="connsiteY221" fmla="*/ 124259 h 469626"/>
              <a:gd name="connsiteX222" fmla="*/ 295815 w 592726"/>
              <a:gd name="connsiteY222" fmla="*/ 127366 h 469626"/>
              <a:gd name="connsiteX223" fmla="*/ 301293 w 592726"/>
              <a:gd name="connsiteY223" fmla="*/ 130107 h 469626"/>
              <a:gd name="connsiteX224" fmla="*/ 306771 w 592726"/>
              <a:gd name="connsiteY224" fmla="*/ 132665 h 469626"/>
              <a:gd name="connsiteX225" fmla="*/ 312797 w 592726"/>
              <a:gd name="connsiteY225" fmla="*/ 134858 h 469626"/>
              <a:gd name="connsiteX226" fmla="*/ 318640 w 592726"/>
              <a:gd name="connsiteY226" fmla="*/ 136503 h 469626"/>
              <a:gd name="connsiteX227" fmla="*/ 324849 w 592726"/>
              <a:gd name="connsiteY227" fmla="*/ 137782 h 469626"/>
              <a:gd name="connsiteX228" fmla="*/ 331058 w 592726"/>
              <a:gd name="connsiteY228" fmla="*/ 139243 h 469626"/>
              <a:gd name="connsiteX229" fmla="*/ 337083 w 592726"/>
              <a:gd name="connsiteY229" fmla="*/ 140157 h 469626"/>
              <a:gd name="connsiteX230" fmla="*/ 343657 w 592726"/>
              <a:gd name="connsiteY230" fmla="*/ 140523 h 469626"/>
              <a:gd name="connsiteX231" fmla="*/ 350048 w 592726"/>
              <a:gd name="connsiteY231" fmla="*/ 140888 h 469626"/>
              <a:gd name="connsiteX232" fmla="*/ 356804 w 592726"/>
              <a:gd name="connsiteY232" fmla="*/ 141254 h 469626"/>
              <a:gd name="connsiteX233" fmla="*/ 361187 w 592726"/>
              <a:gd name="connsiteY233" fmla="*/ 140888 h 469626"/>
              <a:gd name="connsiteX234" fmla="*/ 365569 w 592726"/>
              <a:gd name="connsiteY234" fmla="*/ 140705 h 469626"/>
              <a:gd name="connsiteX235" fmla="*/ 369951 w 592726"/>
              <a:gd name="connsiteY235" fmla="*/ 140340 h 469626"/>
              <a:gd name="connsiteX236" fmla="*/ 374334 w 592726"/>
              <a:gd name="connsiteY236" fmla="*/ 139609 h 469626"/>
              <a:gd name="connsiteX237" fmla="*/ 378717 w 592726"/>
              <a:gd name="connsiteY237" fmla="*/ 138695 h 469626"/>
              <a:gd name="connsiteX238" fmla="*/ 382733 w 592726"/>
              <a:gd name="connsiteY238" fmla="*/ 137599 h 469626"/>
              <a:gd name="connsiteX239" fmla="*/ 386934 w 592726"/>
              <a:gd name="connsiteY239" fmla="*/ 136503 h 469626"/>
              <a:gd name="connsiteX240" fmla="*/ 390768 w 592726"/>
              <a:gd name="connsiteY240" fmla="*/ 135041 h 469626"/>
              <a:gd name="connsiteX241" fmla="*/ 394785 w 592726"/>
              <a:gd name="connsiteY241" fmla="*/ 133396 h 469626"/>
              <a:gd name="connsiteX242" fmla="*/ 398437 w 592726"/>
              <a:gd name="connsiteY242" fmla="*/ 131752 h 469626"/>
              <a:gd name="connsiteX243" fmla="*/ 402272 w 592726"/>
              <a:gd name="connsiteY243" fmla="*/ 129924 h 469626"/>
              <a:gd name="connsiteX244" fmla="*/ 405741 w 592726"/>
              <a:gd name="connsiteY244" fmla="*/ 127731 h 469626"/>
              <a:gd name="connsiteX245" fmla="*/ 409393 w 592726"/>
              <a:gd name="connsiteY245" fmla="*/ 125539 h 469626"/>
              <a:gd name="connsiteX246" fmla="*/ 412680 w 592726"/>
              <a:gd name="connsiteY246" fmla="*/ 123346 h 469626"/>
              <a:gd name="connsiteX247" fmla="*/ 415967 w 592726"/>
              <a:gd name="connsiteY247" fmla="*/ 120605 h 469626"/>
              <a:gd name="connsiteX248" fmla="*/ 419071 w 592726"/>
              <a:gd name="connsiteY248" fmla="*/ 118046 h 469626"/>
              <a:gd name="connsiteX249" fmla="*/ 421811 w 592726"/>
              <a:gd name="connsiteY249" fmla="*/ 115488 h 469626"/>
              <a:gd name="connsiteX250" fmla="*/ 424732 w 592726"/>
              <a:gd name="connsiteY250" fmla="*/ 112382 h 469626"/>
              <a:gd name="connsiteX251" fmla="*/ 427289 w 592726"/>
              <a:gd name="connsiteY251" fmla="*/ 109458 h 469626"/>
              <a:gd name="connsiteX252" fmla="*/ 429845 w 592726"/>
              <a:gd name="connsiteY252" fmla="*/ 106169 h 469626"/>
              <a:gd name="connsiteX253" fmla="*/ 432219 w 592726"/>
              <a:gd name="connsiteY253" fmla="*/ 102880 h 469626"/>
              <a:gd name="connsiteX254" fmla="*/ 434227 w 592726"/>
              <a:gd name="connsiteY254" fmla="*/ 99590 h 469626"/>
              <a:gd name="connsiteX255" fmla="*/ 436236 w 592726"/>
              <a:gd name="connsiteY255" fmla="*/ 96118 h 469626"/>
              <a:gd name="connsiteX256" fmla="*/ 437879 w 592726"/>
              <a:gd name="connsiteY256" fmla="*/ 92281 h 469626"/>
              <a:gd name="connsiteX257" fmla="*/ 439705 w 592726"/>
              <a:gd name="connsiteY257" fmla="*/ 88626 h 469626"/>
              <a:gd name="connsiteX258" fmla="*/ 440984 w 592726"/>
              <a:gd name="connsiteY258" fmla="*/ 84789 h 469626"/>
              <a:gd name="connsiteX259" fmla="*/ 442079 w 592726"/>
              <a:gd name="connsiteY259" fmla="*/ 80769 h 469626"/>
              <a:gd name="connsiteX260" fmla="*/ 443175 w 592726"/>
              <a:gd name="connsiteY260" fmla="*/ 76931 h 469626"/>
              <a:gd name="connsiteX261" fmla="*/ 443905 w 592726"/>
              <a:gd name="connsiteY261" fmla="*/ 72911 h 469626"/>
              <a:gd name="connsiteX262" fmla="*/ 444453 w 592726"/>
              <a:gd name="connsiteY262" fmla="*/ 68708 h 469626"/>
              <a:gd name="connsiteX263" fmla="*/ 444818 w 592726"/>
              <a:gd name="connsiteY263" fmla="*/ 64506 h 469626"/>
              <a:gd name="connsiteX264" fmla="*/ 445001 w 592726"/>
              <a:gd name="connsiteY264" fmla="*/ 60120 h 469626"/>
              <a:gd name="connsiteX265" fmla="*/ 444818 w 592726"/>
              <a:gd name="connsiteY265" fmla="*/ 55551 h 469626"/>
              <a:gd name="connsiteX266" fmla="*/ 444271 w 592726"/>
              <a:gd name="connsiteY266" fmla="*/ 50618 h 469626"/>
              <a:gd name="connsiteX267" fmla="*/ 443540 w 592726"/>
              <a:gd name="connsiteY267" fmla="*/ 46049 h 469626"/>
              <a:gd name="connsiteX268" fmla="*/ 442810 w 592726"/>
              <a:gd name="connsiteY268" fmla="*/ 41298 h 469626"/>
              <a:gd name="connsiteX269" fmla="*/ 441349 w 592726"/>
              <a:gd name="connsiteY269" fmla="*/ 35999 h 469626"/>
              <a:gd name="connsiteX270" fmla="*/ 439888 w 592726"/>
              <a:gd name="connsiteY270" fmla="*/ 31065 h 469626"/>
              <a:gd name="connsiteX271" fmla="*/ 438062 w 592726"/>
              <a:gd name="connsiteY271" fmla="*/ 26679 h 469626"/>
              <a:gd name="connsiteX272" fmla="*/ 436419 w 592726"/>
              <a:gd name="connsiteY272" fmla="*/ 22659 h 469626"/>
              <a:gd name="connsiteX273" fmla="*/ 434593 w 592726"/>
              <a:gd name="connsiteY273" fmla="*/ 19005 h 469626"/>
              <a:gd name="connsiteX274" fmla="*/ 432584 w 592726"/>
              <a:gd name="connsiteY274" fmla="*/ 15715 h 469626"/>
              <a:gd name="connsiteX275" fmla="*/ 429297 w 592726"/>
              <a:gd name="connsiteY275" fmla="*/ 10233 h 469626"/>
              <a:gd name="connsiteX276" fmla="*/ 426376 w 592726"/>
              <a:gd name="connsiteY276" fmla="*/ 6213 h 469626"/>
              <a:gd name="connsiteX277" fmla="*/ 424915 w 592726"/>
              <a:gd name="connsiteY277" fmla="*/ 3655 h 469626"/>
              <a:gd name="connsiteX278" fmla="*/ 424732 w 592726"/>
              <a:gd name="connsiteY278" fmla="*/ 2742 h 469626"/>
              <a:gd name="connsiteX279" fmla="*/ 427289 w 592726"/>
              <a:gd name="connsiteY279" fmla="*/ 1828 h 469626"/>
              <a:gd name="connsiteX280" fmla="*/ 431306 w 592726"/>
              <a:gd name="connsiteY280" fmla="*/ 1097 h 469626"/>
              <a:gd name="connsiteX281" fmla="*/ 435323 w 592726"/>
              <a:gd name="connsiteY281" fmla="*/ 731 h 469626"/>
              <a:gd name="connsiteX282" fmla="*/ 439888 w 592726"/>
              <a:gd name="connsiteY282" fmla="*/ 183 h 469626"/>
              <a:gd name="connsiteX283" fmla="*/ 444818 w 592726"/>
              <a:gd name="connsiteY283" fmla="*/ 0 h 4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592726" h="469626">
                <a:moveTo>
                  <a:pt x="444818" y="0"/>
                </a:moveTo>
                <a:lnTo>
                  <a:pt x="450296" y="0"/>
                </a:lnTo>
                <a:lnTo>
                  <a:pt x="460705" y="183"/>
                </a:lnTo>
                <a:lnTo>
                  <a:pt x="472391" y="731"/>
                </a:lnTo>
                <a:lnTo>
                  <a:pt x="484808" y="1828"/>
                </a:lnTo>
                <a:lnTo>
                  <a:pt x="497225" y="3107"/>
                </a:lnTo>
                <a:lnTo>
                  <a:pt x="510373" y="4386"/>
                </a:lnTo>
                <a:lnTo>
                  <a:pt x="522972" y="6213"/>
                </a:lnTo>
                <a:lnTo>
                  <a:pt x="547989" y="9685"/>
                </a:lnTo>
                <a:lnTo>
                  <a:pt x="570266" y="13523"/>
                </a:lnTo>
                <a:lnTo>
                  <a:pt x="588161" y="16629"/>
                </a:lnTo>
                <a:lnTo>
                  <a:pt x="592726" y="17360"/>
                </a:lnTo>
                <a:lnTo>
                  <a:pt x="592726" y="428694"/>
                </a:lnTo>
                <a:lnTo>
                  <a:pt x="592543" y="432897"/>
                </a:lnTo>
                <a:lnTo>
                  <a:pt x="591995" y="436917"/>
                </a:lnTo>
                <a:lnTo>
                  <a:pt x="591082" y="440754"/>
                </a:lnTo>
                <a:lnTo>
                  <a:pt x="589804" y="444592"/>
                </a:lnTo>
                <a:lnTo>
                  <a:pt x="587978" y="448064"/>
                </a:lnTo>
                <a:lnTo>
                  <a:pt x="585787" y="451536"/>
                </a:lnTo>
                <a:lnTo>
                  <a:pt x="583596" y="454642"/>
                </a:lnTo>
                <a:lnTo>
                  <a:pt x="580857" y="457566"/>
                </a:lnTo>
                <a:lnTo>
                  <a:pt x="577752" y="460124"/>
                </a:lnTo>
                <a:lnTo>
                  <a:pt x="574831" y="462500"/>
                </a:lnTo>
                <a:lnTo>
                  <a:pt x="571361" y="464875"/>
                </a:lnTo>
                <a:lnTo>
                  <a:pt x="567709" y="466337"/>
                </a:lnTo>
                <a:lnTo>
                  <a:pt x="564057" y="467799"/>
                </a:lnTo>
                <a:lnTo>
                  <a:pt x="560040" y="468713"/>
                </a:lnTo>
                <a:lnTo>
                  <a:pt x="556023" y="469444"/>
                </a:lnTo>
                <a:lnTo>
                  <a:pt x="551823" y="469626"/>
                </a:lnTo>
                <a:lnTo>
                  <a:pt x="124170" y="469626"/>
                </a:lnTo>
                <a:lnTo>
                  <a:pt x="127456" y="451536"/>
                </a:lnTo>
                <a:lnTo>
                  <a:pt x="130926" y="429059"/>
                </a:lnTo>
                <a:lnTo>
                  <a:pt x="134760" y="403842"/>
                </a:lnTo>
                <a:lnTo>
                  <a:pt x="136404" y="390320"/>
                </a:lnTo>
                <a:lnTo>
                  <a:pt x="138047" y="377163"/>
                </a:lnTo>
                <a:lnTo>
                  <a:pt x="139325" y="364006"/>
                </a:lnTo>
                <a:lnTo>
                  <a:pt x="140238" y="351032"/>
                </a:lnTo>
                <a:lnTo>
                  <a:pt x="140969" y="338606"/>
                </a:lnTo>
                <a:lnTo>
                  <a:pt x="141151" y="326911"/>
                </a:lnTo>
                <a:lnTo>
                  <a:pt x="141151" y="319054"/>
                </a:lnTo>
                <a:lnTo>
                  <a:pt x="140604" y="311379"/>
                </a:lnTo>
                <a:lnTo>
                  <a:pt x="139873" y="304252"/>
                </a:lnTo>
                <a:lnTo>
                  <a:pt x="139325" y="300963"/>
                </a:lnTo>
                <a:lnTo>
                  <a:pt x="138778" y="297674"/>
                </a:lnTo>
                <a:lnTo>
                  <a:pt x="137865" y="294567"/>
                </a:lnTo>
                <a:lnTo>
                  <a:pt x="136769" y="291278"/>
                </a:lnTo>
                <a:lnTo>
                  <a:pt x="135673" y="288537"/>
                </a:lnTo>
                <a:lnTo>
                  <a:pt x="134030" y="285430"/>
                </a:lnTo>
                <a:lnTo>
                  <a:pt x="132021" y="282507"/>
                </a:lnTo>
                <a:lnTo>
                  <a:pt x="130743" y="281045"/>
                </a:lnTo>
                <a:lnTo>
                  <a:pt x="129465" y="279583"/>
                </a:lnTo>
                <a:lnTo>
                  <a:pt x="128004" y="278121"/>
                </a:lnTo>
                <a:lnTo>
                  <a:pt x="126361" y="277025"/>
                </a:lnTo>
                <a:lnTo>
                  <a:pt x="124352" y="275928"/>
                </a:lnTo>
                <a:lnTo>
                  <a:pt x="122344" y="275015"/>
                </a:lnTo>
                <a:lnTo>
                  <a:pt x="119422" y="273736"/>
                </a:lnTo>
                <a:lnTo>
                  <a:pt x="116317" y="273005"/>
                </a:lnTo>
                <a:lnTo>
                  <a:pt x="113031" y="272457"/>
                </a:lnTo>
                <a:lnTo>
                  <a:pt x="109744" y="272091"/>
                </a:lnTo>
                <a:lnTo>
                  <a:pt x="109379" y="272457"/>
                </a:lnTo>
                <a:lnTo>
                  <a:pt x="108831" y="272091"/>
                </a:lnTo>
                <a:lnTo>
                  <a:pt x="106822" y="272457"/>
                </a:lnTo>
                <a:lnTo>
                  <a:pt x="104814" y="272639"/>
                </a:lnTo>
                <a:lnTo>
                  <a:pt x="102805" y="272822"/>
                </a:lnTo>
                <a:lnTo>
                  <a:pt x="101162" y="273553"/>
                </a:lnTo>
                <a:lnTo>
                  <a:pt x="97510" y="274649"/>
                </a:lnTo>
                <a:lnTo>
                  <a:pt x="94405" y="275928"/>
                </a:lnTo>
                <a:lnTo>
                  <a:pt x="90753" y="278121"/>
                </a:lnTo>
                <a:lnTo>
                  <a:pt x="87284" y="280314"/>
                </a:lnTo>
                <a:lnTo>
                  <a:pt x="84180" y="282507"/>
                </a:lnTo>
                <a:lnTo>
                  <a:pt x="81076" y="284517"/>
                </a:lnTo>
                <a:lnTo>
                  <a:pt x="77606" y="286161"/>
                </a:lnTo>
                <a:lnTo>
                  <a:pt x="73589" y="287989"/>
                </a:lnTo>
                <a:lnTo>
                  <a:pt x="69024" y="289816"/>
                </a:lnTo>
                <a:lnTo>
                  <a:pt x="63363" y="291278"/>
                </a:lnTo>
                <a:lnTo>
                  <a:pt x="60441" y="292009"/>
                </a:lnTo>
                <a:lnTo>
                  <a:pt x="57520" y="292374"/>
                </a:lnTo>
                <a:lnTo>
                  <a:pt x="54598" y="292557"/>
                </a:lnTo>
                <a:lnTo>
                  <a:pt x="51859" y="292557"/>
                </a:lnTo>
                <a:lnTo>
                  <a:pt x="48937" y="292557"/>
                </a:lnTo>
                <a:lnTo>
                  <a:pt x="46564" y="292374"/>
                </a:lnTo>
                <a:lnTo>
                  <a:pt x="43825" y="292009"/>
                </a:lnTo>
                <a:lnTo>
                  <a:pt x="41450" y="291461"/>
                </a:lnTo>
                <a:lnTo>
                  <a:pt x="39077" y="290912"/>
                </a:lnTo>
                <a:lnTo>
                  <a:pt x="36521" y="290182"/>
                </a:lnTo>
                <a:lnTo>
                  <a:pt x="34146" y="289268"/>
                </a:lnTo>
                <a:lnTo>
                  <a:pt x="31773" y="288172"/>
                </a:lnTo>
                <a:lnTo>
                  <a:pt x="27391" y="285979"/>
                </a:lnTo>
                <a:lnTo>
                  <a:pt x="23190" y="283238"/>
                </a:lnTo>
                <a:lnTo>
                  <a:pt x="19538" y="279948"/>
                </a:lnTo>
                <a:lnTo>
                  <a:pt x="15704" y="276294"/>
                </a:lnTo>
                <a:lnTo>
                  <a:pt x="12417" y="272091"/>
                </a:lnTo>
                <a:lnTo>
                  <a:pt x="9313" y="267523"/>
                </a:lnTo>
                <a:lnTo>
                  <a:pt x="6756" y="262771"/>
                </a:lnTo>
                <a:lnTo>
                  <a:pt x="5661" y="260031"/>
                </a:lnTo>
                <a:lnTo>
                  <a:pt x="4565" y="257472"/>
                </a:lnTo>
                <a:lnTo>
                  <a:pt x="3470" y="254731"/>
                </a:lnTo>
                <a:lnTo>
                  <a:pt x="2557" y="251990"/>
                </a:lnTo>
                <a:lnTo>
                  <a:pt x="1826" y="249067"/>
                </a:lnTo>
                <a:lnTo>
                  <a:pt x="1278" y="245960"/>
                </a:lnTo>
                <a:lnTo>
                  <a:pt x="731" y="242854"/>
                </a:lnTo>
                <a:lnTo>
                  <a:pt x="548" y="239747"/>
                </a:lnTo>
                <a:lnTo>
                  <a:pt x="365" y="236458"/>
                </a:lnTo>
                <a:lnTo>
                  <a:pt x="0" y="233169"/>
                </a:lnTo>
                <a:lnTo>
                  <a:pt x="365" y="225859"/>
                </a:lnTo>
                <a:lnTo>
                  <a:pt x="913" y="218915"/>
                </a:lnTo>
                <a:lnTo>
                  <a:pt x="1826" y="212337"/>
                </a:lnTo>
                <a:lnTo>
                  <a:pt x="2922" y="205942"/>
                </a:lnTo>
                <a:lnTo>
                  <a:pt x="4748" y="199729"/>
                </a:lnTo>
                <a:lnTo>
                  <a:pt x="6756" y="194247"/>
                </a:lnTo>
                <a:lnTo>
                  <a:pt x="8948" y="189130"/>
                </a:lnTo>
                <a:lnTo>
                  <a:pt x="10226" y="186754"/>
                </a:lnTo>
                <a:lnTo>
                  <a:pt x="11504" y="184561"/>
                </a:lnTo>
                <a:lnTo>
                  <a:pt x="12782" y="182369"/>
                </a:lnTo>
                <a:lnTo>
                  <a:pt x="14426" y="180541"/>
                </a:lnTo>
                <a:lnTo>
                  <a:pt x="15886" y="178531"/>
                </a:lnTo>
                <a:lnTo>
                  <a:pt x="17530" y="177070"/>
                </a:lnTo>
                <a:lnTo>
                  <a:pt x="19173" y="175425"/>
                </a:lnTo>
                <a:lnTo>
                  <a:pt x="20999" y="173963"/>
                </a:lnTo>
                <a:lnTo>
                  <a:pt x="23008" y="172684"/>
                </a:lnTo>
                <a:lnTo>
                  <a:pt x="25016" y="171588"/>
                </a:lnTo>
                <a:lnTo>
                  <a:pt x="26842" y="170491"/>
                </a:lnTo>
                <a:lnTo>
                  <a:pt x="28851" y="169577"/>
                </a:lnTo>
                <a:lnTo>
                  <a:pt x="31407" y="168664"/>
                </a:lnTo>
                <a:lnTo>
                  <a:pt x="33782" y="168115"/>
                </a:lnTo>
                <a:lnTo>
                  <a:pt x="36155" y="167567"/>
                </a:lnTo>
                <a:lnTo>
                  <a:pt x="39077" y="167202"/>
                </a:lnTo>
                <a:lnTo>
                  <a:pt x="41816" y="166837"/>
                </a:lnTo>
                <a:lnTo>
                  <a:pt x="44920" y="166653"/>
                </a:lnTo>
                <a:lnTo>
                  <a:pt x="47842" y="166653"/>
                </a:lnTo>
                <a:lnTo>
                  <a:pt x="50946" y="166837"/>
                </a:lnTo>
                <a:lnTo>
                  <a:pt x="54233" y="167384"/>
                </a:lnTo>
                <a:lnTo>
                  <a:pt x="57520" y="168115"/>
                </a:lnTo>
                <a:lnTo>
                  <a:pt x="62267" y="168846"/>
                </a:lnTo>
                <a:lnTo>
                  <a:pt x="66832" y="169943"/>
                </a:lnTo>
                <a:lnTo>
                  <a:pt x="70667" y="171405"/>
                </a:lnTo>
                <a:lnTo>
                  <a:pt x="74319" y="172866"/>
                </a:lnTo>
                <a:lnTo>
                  <a:pt x="77241" y="174328"/>
                </a:lnTo>
                <a:lnTo>
                  <a:pt x="80345" y="175973"/>
                </a:lnTo>
                <a:lnTo>
                  <a:pt x="85823" y="179445"/>
                </a:lnTo>
                <a:lnTo>
                  <a:pt x="91119" y="182917"/>
                </a:lnTo>
                <a:lnTo>
                  <a:pt x="96962" y="186572"/>
                </a:lnTo>
                <a:lnTo>
                  <a:pt x="100249" y="188216"/>
                </a:lnTo>
                <a:lnTo>
                  <a:pt x="103901" y="189678"/>
                </a:lnTo>
                <a:lnTo>
                  <a:pt x="105910" y="190226"/>
                </a:lnTo>
                <a:lnTo>
                  <a:pt x="108100" y="190774"/>
                </a:lnTo>
                <a:lnTo>
                  <a:pt x="110292" y="190957"/>
                </a:lnTo>
                <a:lnTo>
                  <a:pt x="112665" y="191140"/>
                </a:lnTo>
                <a:lnTo>
                  <a:pt x="113214" y="191140"/>
                </a:lnTo>
                <a:lnTo>
                  <a:pt x="113578" y="191140"/>
                </a:lnTo>
                <a:lnTo>
                  <a:pt x="116317" y="190957"/>
                </a:lnTo>
                <a:lnTo>
                  <a:pt x="118874" y="190774"/>
                </a:lnTo>
                <a:lnTo>
                  <a:pt x="121248" y="190043"/>
                </a:lnTo>
                <a:lnTo>
                  <a:pt x="123804" y="189130"/>
                </a:lnTo>
                <a:lnTo>
                  <a:pt x="125447" y="188582"/>
                </a:lnTo>
                <a:lnTo>
                  <a:pt x="126726" y="187668"/>
                </a:lnTo>
                <a:lnTo>
                  <a:pt x="128187" y="186754"/>
                </a:lnTo>
                <a:lnTo>
                  <a:pt x="129282" y="185841"/>
                </a:lnTo>
                <a:lnTo>
                  <a:pt x="131291" y="183830"/>
                </a:lnTo>
                <a:lnTo>
                  <a:pt x="132569" y="182186"/>
                </a:lnTo>
                <a:lnTo>
                  <a:pt x="134213" y="179079"/>
                </a:lnTo>
                <a:lnTo>
                  <a:pt x="135308" y="176156"/>
                </a:lnTo>
                <a:lnTo>
                  <a:pt x="136221" y="173597"/>
                </a:lnTo>
                <a:lnTo>
                  <a:pt x="136952" y="170674"/>
                </a:lnTo>
                <a:lnTo>
                  <a:pt x="137865" y="166106"/>
                </a:lnTo>
                <a:lnTo>
                  <a:pt x="138412" y="161354"/>
                </a:lnTo>
                <a:lnTo>
                  <a:pt x="139143" y="156420"/>
                </a:lnTo>
                <a:lnTo>
                  <a:pt x="139325" y="150938"/>
                </a:lnTo>
                <a:lnTo>
                  <a:pt x="140056" y="138695"/>
                </a:lnTo>
                <a:lnTo>
                  <a:pt x="140056" y="125539"/>
                </a:lnTo>
                <a:lnTo>
                  <a:pt x="140056" y="111651"/>
                </a:lnTo>
                <a:lnTo>
                  <a:pt x="139508" y="97215"/>
                </a:lnTo>
                <a:lnTo>
                  <a:pt x="138960" y="82413"/>
                </a:lnTo>
                <a:lnTo>
                  <a:pt x="138230" y="67429"/>
                </a:lnTo>
                <a:lnTo>
                  <a:pt x="137317" y="51166"/>
                </a:lnTo>
                <a:lnTo>
                  <a:pt x="136221" y="35268"/>
                </a:lnTo>
                <a:lnTo>
                  <a:pt x="135126" y="20284"/>
                </a:lnTo>
                <a:lnTo>
                  <a:pt x="133847" y="6579"/>
                </a:lnTo>
                <a:lnTo>
                  <a:pt x="150830" y="5300"/>
                </a:lnTo>
                <a:lnTo>
                  <a:pt x="171098" y="3838"/>
                </a:lnTo>
                <a:lnTo>
                  <a:pt x="189906" y="2742"/>
                </a:lnTo>
                <a:lnTo>
                  <a:pt x="209262" y="1828"/>
                </a:lnTo>
                <a:lnTo>
                  <a:pt x="228618" y="1097"/>
                </a:lnTo>
                <a:lnTo>
                  <a:pt x="247243" y="914"/>
                </a:lnTo>
                <a:lnTo>
                  <a:pt x="256191" y="914"/>
                </a:lnTo>
                <a:lnTo>
                  <a:pt x="269338" y="1645"/>
                </a:lnTo>
                <a:lnTo>
                  <a:pt x="275181" y="1828"/>
                </a:lnTo>
                <a:lnTo>
                  <a:pt x="280111" y="2558"/>
                </a:lnTo>
                <a:lnTo>
                  <a:pt x="283033" y="2924"/>
                </a:lnTo>
                <a:lnTo>
                  <a:pt x="279746" y="7675"/>
                </a:lnTo>
                <a:lnTo>
                  <a:pt x="275546" y="14619"/>
                </a:lnTo>
                <a:lnTo>
                  <a:pt x="273720" y="17726"/>
                </a:lnTo>
                <a:lnTo>
                  <a:pt x="271712" y="21197"/>
                </a:lnTo>
                <a:lnTo>
                  <a:pt x="270068" y="24852"/>
                </a:lnTo>
                <a:lnTo>
                  <a:pt x="268242" y="29055"/>
                </a:lnTo>
                <a:lnTo>
                  <a:pt x="266782" y="33441"/>
                </a:lnTo>
                <a:lnTo>
                  <a:pt x="265138" y="38192"/>
                </a:lnTo>
                <a:lnTo>
                  <a:pt x="263860" y="43125"/>
                </a:lnTo>
                <a:lnTo>
                  <a:pt x="262947" y="48790"/>
                </a:lnTo>
                <a:lnTo>
                  <a:pt x="262034" y="53358"/>
                </a:lnTo>
                <a:lnTo>
                  <a:pt x="261669" y="57927"/>
                </a:lnTo>
                <a:lnTo>
                  <a:pt x="261303" y="62313"/>
                </a:lnTo>
                <a:lnTo>
                  <a:pt x="261303" y="66698"/>
                </a:lnTo>
                <a:lnTo>
                  <a:pt x="261303" y="70353"/>
                </a:lnTo>
                <a:lnTo>
                  <a:pt x="261669" y="73825"/>
                </a:lnTo>
                <a:lnTo>
                  <a:pt x="262034" y="77479"/>
                </a:lnTo>
                <a:lnTo>
                  <a:pt x="262582" y="81317"/>
                </a:lnTo>
                <a:lnTo>
                  <a:pt x="263495" y="84972"/>
                </a:lnTo>
                <a:lnTo>
                  <a:pt x="264408" y="88626"/>
                </a:lnTo>
                <a:lnTo>
                  <a:pt x="265503" y="91916"/>
                </a:lnTo>
                <a:lnTo>
                  <a:pt x="266599" y="95205"/>
                </a:lnTo>
                <a:lnTo>
                  <a:pt x="268060" y="98494"/>
                </a:lnTo>
                <a:lnTo>
                  <a:pt x="269521" y="101600"/>
                </a:lnTo>
                <a:lnTo>
                  <a:pt x="271347" y="104342"/>
                </a:lnTo>
                <a:lnTo>
                  <a:pt x="273173" y="107082"/>
                </a:lnTo>
                <a:lnTo>
                  <a:pt x="274816" y="109458"/>
                </a:lnTo>
                <a:lnTo>
                  <a:pt x="276825" y="111833"/>
                </a:lnTo>
                <a:lnTo>
                  <a:pt x="278833" y="114026"/>
                </a:lnTo>
                <a:lnTo>
                  <a:pt x="281024" y="116219"/>
                </a:lnTo>
                <a:lnTo>
                  <a:pt x="283216" y="118412"/>
                </a:lnTo>
                <a:lnTo>
                  <a:pt x="285589" y="120422"/>
                </a:lnTo>
                <a:lnTo>
                  <a:pt x="290703" y="124259"/>
                </a:lnTo>
                <a:lnTo>
                  <a:pt x="295815" y="127366"/>
                </a:lnTo>
                <a:lnTo>
                  <a:pt x="301293" y="130107"/>
                </a:lnTo>
                <a:lnTo>
                  <a:pt x="306771" y="132665"/>
                </a:lnTo>
                <a:lnTo>
                  <a:pt x="312797" y="134858"/>
                </a:lnTo>
                <a:lnTo>
                  <a:pt x="318640" y="136503"/>
                </a:lnTo>
                <a:lnTo>
                  <a:pt x="324849" y="137782"/>
                </a:lnTo>
                <a:lnTo>
                  <a:pt x="331058" y="139243"/>
                </a:lnTo>
                <a:lnTo>
                  <a:pt x="337083" y="140157"/>
                </a:lnTo>
                <a:lnTo>
                  <a:pt x="343657" y="140523"/>
                </a:lnTo>
                <a:lnTo>
                  <a:pt x="350048" y="140888"/>
                </a:lnTo>
                <a:lnTo>
                  <a:pt x="356804" y="141254"/>
                </a:lnTo>
                <a:lnTo>
                  <a:pt x="361187" y="140888"/>
                </a:lnTo>
                <a:lnTo>
                  <a:pt x="365569" y="140705"/>
                </a:lnTo>
                <a:lnTo>
                  <a:pt x="369951" y="140340"/>
                </a:lnTo>
                <a:lnTo>
                  <a:pt x="374334" y="139609"/>
                </a:lnTo>
                <a:lnTo>
                  <a:pt x="378717" y="138695"/>
                </a:lnTo>
                <a:lnTo>
                  <a:pt x="382733" y="137599"/>
                </a:lnTo>
                <a:lnTo>
                  <a:pt x="386934" y="136503"/>
                </a:lnTo>
                <a:lnTo>
                  <a:pt x="390768" y="135041"/>
                </a:lnTo>
                <a:lnTo>
                  <a:pt x="394785" y="133396"/>
                </a:lnTo>
                <a:lnTo>
                  <a:pt x="398437" y="131752"/>
                </a:lnTo>
                <a:lnTo>
                  <a:pt x="402272" y="129924"/>
                </a:lnTo>
                <a:lnTo>
                  <a:pt x="405741" y="127731"/>
                </a:lnTo>
                <a:lnTo>
                  <a:pt x="409393" y="125539"/>
                </a:lnTo>
                <a:lnTo>
                  <a:pt x="412680" y="123346"/>
                </a:lnTo>
                <a:lnTo>
                  <a:pt x="415967" y="120605"/>
                </a:lnTo>
                <a:lnTo>
                  <a:pt x="419071" y="118046"/>
                </a:lnTo>
                <a:lnTo>
                  <a:pt x="421811" y="115488"/>
                </a:lnTo>
                <a:lnTo>
                  <a:pt x="424732" y="112382"/>
                </a:lnTo>
                <a:lnTo>
                  <a:pt x="427289" y="109458"/>
                </a:lnTo>
                <a:lnTo>
                  <a:pt x="429845" y="106169"/>
                </a:lnTo>
                <a:lnTo>
                  <a:pt x="432219" y="102880"/>
                </a:lnTo>
                <a:lnTo>
                  <a:pt x="434227" y="99590"/>
                </a:lnTo>
                <a:lnTo>
                  <a:pt x="436236" y="96118"/>
                </a:lnTo>
                <a:lnTo>
                  <a:pt x="437879" y="92281"/>
                </a:lnTo>
                <a:lnTo>
                  <a:pt x="439705" y="88626"/>
                </a:lnTo>
                <a:lnTo>
                  <a:pt x="440984" y="84789"/>
                </a:lnTo>
                <a:lnTo>
                  <a:pt x="442079" y="80769"/>
                </a:lnTo>
                <a:lnTo>
                  <a:pt x="443175" y="76931"/>
                </a:lnTo>
                <a:lnTo>
                  <a:pt x="443905" y="72911"/>
                </a:lnTo>
                <a:lnTo>
                  <a:pt x="444453" y="68708"/>
                </a:lnTo>
                <a:lnTo>
                  <a:pt x="444818" y="64506"/>
                </a:lnTo>
                <a:lnTo>
                  <a:pt x="445001" y="60120"/>
                </a:lnTo>
                <a:lnTo>
                  <a:pt x="444818" y="55551"/>
                </a:lnTo>
                <a:lnTo>
                  <a:pt x="444271" y="50618"/>
                </a:lnTo>
                <a:lnTo>
                  <a:pt x="443540" y="46049"/>
                </a:lnTo>
                <a:lnTo>
                  <a:pt x="442810" y="41298"/>
                </a:lnTo>
                <a:lnTo>
                  <a:pt x="441349" y="35999"/>
                </a:lnTo>
                <a:lnTo>
                  <a:pt x="439888" y="31065"/>
                </a:lnTo>
                <a:lnTo>
                  <a:pt x="438062" y="26679"/>
                </a:lnTo>
                <a:lnTo>
                  <a:pt x="436419" y="22659"/>
                </a:lnTo>
                <a:lnTo>
                  <a:pt x="434593" y="19005"/>
                </a:lnTo>
                <a:lnTo>
                  <a:pt x="432584" y="15715"/>
                </a:lnTo>
                <a:lnTo>
                  <a:pt x="429297" y="10233"/>
                </a:lnTo>
                <a:lnTo>
                  <a:pt x="426376" y="6213"/>
                </a:lnTo>
                <a:lnTo>
                  <a:pt x="424915" y="3655"/>
                </a:lnTo>
                <a:lnTo>
                  <a:pt x="424732" y="2742"/>
                </a:lnTo>
                <a:lnTo>
                  <a:pt x="427289" y="1828"/>
                </a:lnTo>
                <a:lnTo>
                  <a:pt x="431306" y="1097"/>
                </a:lnTo>
                <a:lnTo>
                  <a:pt x="435323" y="731"/>
                </a:lnTo>
                <a:lnTo>
                  <a:pt x="439888" y="183"/>
                </a:lnTo>
                <a:lnTo>
                  <a:pt x="444818" y="0"/>
                </a:lnTo>
                <a:close/>
              </a:path>
            </a:pathLst>
          </a:custGeom>
          <a:solidFill>
            <a:schemeClr val="accent4"/>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35" name="任意多边形 34"/>
          <p:cNvSpPr/>
          <p:nvPr/>
        </p:nvSpPr>
        <p:spPr bwMode="auto">
          <a:xfrm rot="5400000">
            <a:off x="6208206" y="2284855"/>
            <a:ext cx="2283958" cy="1809617"/>
          </a:xfrm>
          <a:custGeom>
            <a:avLst/>
            <a:gdLst>
              <a:gd name="connsiteX0" fmla="*/ 40916 w 592726"/>
              <a:gd name="connsiteY0" fmla="*/ 0 h 469626"/>
              <a:gd name="connsiteX1" fmla="*/ 468701 w 592726"/>
              <a:gd name="connsiteY1" fmla="*/ 0 h 469626"/>
              <a:gd name="connsiteX2" fmla="*/ 465413 w 592726"/>
              <a:gd name="connsiteY2" fmla="*/ 18090 h 469626"/>
              <a:gd name="connsiteX3" fmla="*/ 461943 w 592726"/>
              <a:gd name="connsiteY3" fmla="*/ 40567 h 469626"/>
              <a:gd name="connsiteX4" fmla="*/ 458290 w 592726"/>
              <a:gd name="connsiteY4" fmla="*/ 65784 h 469626"/>
              <a:gd name="connsiteX5" fmla="*/ 456463 w 592726"/>
              <a:gd name="connsiteY5" fmla="*/ 79306 h 469626"/>
              <a:gd name="connsiteX6" fmla="*/ 454819 w 592726"/>
              <a:gd name="connsiteY6" fmla="*/ 92463 h 469626"/>
              <a:gd name="connsiteX7" fmla="*/ 453541 w 592726"/>
              <a:gd name="connsiteY7" fmla="*/ 105620 h 469626"/>
              <a:gd name="connsiteX8" fmla="*/ 452627 w 592726"/>
              <a:gd name="connsiteY8" fmla="*/ 118594 h 469626"/>
              <a:gd name="connsiteX9" fmla="*/ 452079 w 592726"/>
              <a:gd name="connsiteY9" fmla="*/ 131020 h 469626"/>
              <a:gd name="connsiteX10" fmla="*/ 451896 w 592726"/>
              <a:gd name="connsiteY10" fmla="*/ 142715 h 469626"/>
              <a:gd name="connsiteX11" fmla="*/ 451896 w 592726"/>
              <a:gd name="connsiteY11" fmla="*/ 150755 h 469626"/>
              <a:gd name="connsiteX12" fmla="*/ 452262 w 592726"/>
              <a:gd name="connsiteY12" fmla="*/ 158247 h 469626"/>
              <a:gd name="connsiteX13" fmla="*/ 453175 w 592726"/>
              <a:gd name="connsiteY13" fmla="*/ 165374 h 469626"/>
              <a:gd name="connsiteX14" fmla="*/ 453541 w 592726"/>
              <a:gd name="connsiteY14" fmla="*/ 168663 h 469626"/>
              <a:gd name="connsiteX15" fmla="*/ 454271 w 592726"/>
              <a:gd name="connsiteY15" fmla="*/ 171952 h 469626"/>
              <a:gd name="connsiteX16" fmla="*/ 455184 w 592726"/>
              <a:gd name="connsiteY16" fmla="*/ 175241 h 469626"/>
              <a:gd name="connsiteX17" fmla="*/ 456280 w 592726"/>
              <a:gd name="connsiteY17" fmla="*/ 178348 h 469626"/>
              <a:gd name="connsiteX18" fmla="*/ 457376 w 592726"/>
              <a:gd name="connsiteY18" fmla="*/ 181272 h 469626"/>
              <a:gd name="connsiteX19" fmla="*/ 458837 w 592726"/>
              <a:gd name="connsiteY19" fmla="*/ 184196 h 469626"/>
              <a:gd name="connsiteX20" fmla="*/ 460847 w 592726"/>
              <a:gd name="connsiteY20" fmla="*/ 187302 h 469626"/>
              <a:gd name="connsiteX21" fmla="*/ 461943 w 592726"/>
              <a:gd name="connsiteY21" fmla="*/ 188764 h 469626"/>
              <a:gd name="connsiteX22" fmla="*/ 463404 w 592726"/>
              <a:gd name="connsiteY22" fmla="*/ 190226 h 469626"/>
              <a:gd name="connsiteX23" fmla="*/ 464865 w 592726"/>
              <a:gd name="connsiteY23" fmla="*/ 191505 h 469626"/>
              <a:gd name="connsiteX24" fmla="*/ 466509 w 592726"/>
              <a:gd name="connsiteY24" fmla="*/ 192784 h 469626"/>
              <a:gd name="connsiteX25" fmla="*/ 468518 w 592726"/>
              <a:gd name="connsiteY25" fmla="*/ 193880 h 469626"/>
              <a:gd name="connsiteX26" fmla="*/ 470527 w 592726"/>
              <a:gd name="connsiteY26" fmla="*/ 194794 h 469626"/>
              <a:gd name="connsiteX27" fmla="*/ 473633 w 592726"/>
              <a:gd name="connsiteY27" fmla="*/ 195891 h 469626"/>
              <a:gd name="connsiteX28" fmla="*/ 476738 w 592726"/>
              <a:gd name="connsiteY28" fmla="*/ 196804 h 469626"/>
              <a:gd name="connsiteX29" fmla="*/ 480026 w 592726"/>
              <a:gd name="connsiteY29" fmla="*/ 197352 h 469626"/>
              <a:gd name="connsiteX30" fmla="*/ 483314 w 592726"/>
              <a:gd name="connsiteY30" fmla="*/ 197535 h 469626"/>
              <a:gd name="connsiteX31" fmla="*/ 483496 w 592726"/>
              <a:gd name="connsiteY31" fmla="*/ 197352 h 469626"/>
              <a:gd name="connsiteX32" fmla="*/ 484227 w 592726"/>
              <a:gd name="connsiteY32" fmla="*/ 197535 h 469626"/>
              <a:gd name="connsiteX33" fmla="*/ 486236 w 592726"/>
              <a:gd name="connsiteY33" fmla="*/ 197352 h 469626"/>
              <a:gd name="connsiteX34" fmla="*/ 488063 w 592726"/>
              <a:gd name="connsiteY34" fmla="*/ 196987 h 469626"/>
              <a:gd name="connsiteX35" fmla="*/ 490072 w 592726"/>
              <a:gd name="connsiteY35" fmla="*/ 196804 h 469626"/>
              <a:gd name="connsiteX36" fmla="*/ 492082 w 592726"/>
              <a:gd name="connsiteY36" fmla="*/ 196438 h 469626"/>
              <a:gd name="connsiteX37" fmla="*/ 495370 w 592726"/>
              <a:gd name="connsiteY37" fmla="*/ 194977 h 469626"/>
              <a:gd name="connsiteX38" fmla="*/ 498474 w 592726"/>
              <a:gd name="connsiteY38" fmla="*/ 193698 h 469626"/>
              <a:gd name="connsiteX39" fmla="*/ 502128 w 592726"/>
              <a:gd name="connsiteY39" fmla="*/ 191505 h 469626"/>
              <a:gd name="connsiteX40" fmla="*/ 505781 w 592726"/>
              <a:gd name="connsiteY40" fmla="*/ 189312 h 469626"/>
              <a:gd name="connsiteX41" fmla="*/ 508886 w 592726"/>
              <a:gd name="connsiteY41" fmla="*/ 187119 h 469626"/>
              <a:gd name="connsiteX42" fmla="*/ 511808 w 592726"/>
              <a:gd name="connsiteY42" fmla="*/ 185109 h 469626"/>
              <a:gd name="connsiteX43" fmla="*/ 515462 w 592726"/>
              <a:gd name="connsiteY43" fmla="*/ 183465 h 469626"/>
              <a:gd name="connsiteX44" fmla="*/ 519297 w 592726"/>
              <a:gd name="connsiteY44" fmla="*/ 181637 h 469626"/>
              <a:gd name="connsiteX45" fmla="*/ 524047 w 592726"/>
              <a:gd name="connsiteY45" fmla="*/ 179810 h 469626"/>
              <a:gd name="connsiteX46" fmla="*/ 529526 w 592726"/>
              <a:gd name="connsiteY46" fmla="*/ 178348 h 469626"/>
              <a:gd name="connsiteX47" fmla="*/ 531353 w 592726"/>
              <a:gd name="connsiteY47" fmla="*/ 178165 h 469626"/>
              <a:gd name="connsiteX48" fmla="*/ 535737 w 592726"/>
              <a:gd name="connsiteY48" fmla="*/ 177434 h 469626"/>
              <a:gd name="connsiteX49" fmla="*/ 537929 w 592726"/>
              <a:gd name="connsiteY49" fmla="*/ 177069 h 469626"/>
              <a:gd name="connsiteX50" fmla="*/ 540120 w 592726"/>
              <a:gd name="connsiteY50" fmla="*/ 177069 h 469626"/>
              <a:gd name="connsiteX51" fmla="*/ 541216 w 592726"/>
              <a:gd name="connsiteY51" fmla="*/ 177069 h 469626"/>
              <a:gd name="connsiteX52" fmla="*/ 543774 w 592726"/>
              <a:gd name="connsiteY52" fmla="*/ 177069 h 469626"/>
              <a:gd name="connsiteX53" fmla="*/ 546514 w 592726"/>
              <a:gd name="connsiteY53" fmla="*/ 177252 h 469626"/>
              <a:gd name="connsiteX54" fmla="*/ 548888 w 592726"/>
              <a:gd name="connsiteY54" fmla="*/ 177617 h 469626"/>
              <a:gd name="connsiteX55" fmla="*/ 551445 w 592726"/>
              <a:gd name="connsiteY55" fmla="*/ 178165 h 469626"/>
              <a:gd name="connsiteX56" fmla="*/ 554002 w 592726"/>
              <a:gd name="connsiteY56" fmla="*/ 178714 h 469626"/>
              <a:gd name="connsiteX57" fmla="*/ 556377 w 592726"/>
              <a:gd name="connsiteY57" fmla="*/ 179445 h 469626"/>
              <a:gd name="connsiteX58" fmla="*/ 558752 w 592726"/>
              <a:gd name="connsiteY58" fmla="*/ 180358 h 469626"/>
              <a:gd name="connsiteX59" fmla="*/ 560943 w 592726"/>
              <a:gd name="connsiteY59" fmla="*/ 181454 h 469626"/>
              <a:gd name="connsiteX60" fmla="*/ 563135 w 592726"/>
              <a:gd name="connsiteY60" fmla="*/ 182551 h 469626"/>
              <a:gd name="connsiteX61" fmla="*/ 565327 w 592726"/>
              <a:gd name="connsiteY61" fmla="*/ 183647 h 469626"/>
              <a:gd name="connsiteX62" fmla="*/ 569529 w 592726"/>
              <a:gd name="connsiteY62" fmla="*/ 186571 h 469626"/>
              <a:gd name="connsiteX63" fmla="*/ 573547 w 592726"/>
              <a:gd name="connsiteY63" fmla="*/ 189860 h 469626"/>
              <a:gd name="connsiteX64" fmla="*/ 577200 w 592726"/>
              <a:gd name="connsiteY64" fmla="*/ 193515 h 469626"/>
              <a:gd name="connsiteX65" fmla="*/ 580488 w 592726"/>
              <a:gd name="connsiteY65" fmla="*/ 197535 h 469626"/>
              <a:gd name="connsiteX66" fmla="*/ 583593 w 592726"/>
              <a:gd name="connsiteY66" fmla="*/ 202104 h 469626"/>
              <a:gd name="connsiteX67" fmla="*/ 586333 w 592726"/>
              <a:gd name="connsiteY67" fmla="*/ 207037 h 469626"/>
              <a:gd name="connsiteX68" fmla="*/ 587429 w 592726"/>
              <a:gd name="connsiteY68" fmla="*/ 209595 h 469626"/>
              <a:gd name="connsiteX69" fmla="*/ 588525 w 592726"/>
              <a:gd name="connsiteY69" fmla="*/ 212154 h 469626"/>
              <a:gd name="connsiteX70" fmla="*/ 589621 w 592726"/>
              <a:gd name="connsiteY70" fmla="*/ 214895 h 469626"/>
              <a:gd name="connsiteX71" fmla="*/ 590169 w 592726"/>
              <a:gd name="connsiteY71" fmla="*/ 217819 h 469626"/>
              <a:gd name="connsiteX72" fmla="*/ 591082 w 592726"/>
              <a:gd name="connsiteY72" fmla="*/ 220559 h 469626"/>
              <a:gd name="connsiteX73" fmla="*/ 591630 w 592726"/>
              <a:gd name="connsiteY73" fmla="*/ 223666 h 469626"/>
              <a:gd name="connsiteX74" fmla="*/ 592178 w 592726"/>
              <a:gd name="connsiteY74" fmla="*/ 226772 h 469626"/>
              <a:gd name="connsiteX75" fmla="*/ 592361 w 592726"/>
              <a:gd name="connsiteY75" fmla="*/ 229879 h 469626"/>
              <a:gd name="connsiteX76" fmla="*/ 592726 w 592726"/>
              <a:gd name="connsiteY76" fmla="*/ 233168 h 469626"/>
              <a:gd name="connsiteX77" fmla="*/ 592726 w 592726"/>
              <a:gd name="connsiteY77" fmla="*/ 236274 h 469626"/>
              <a:gd name="connsiteX78" fmla="*/ 592726 w 592726"/>
              <a:gd name="connsiteY78" fmla="*/ 243767 h 469626"/>
              <a:gd name="connsiteX79" fmla="*/ 591995 w 592726"/>
              <a:gd name="connsiteY79" fmla="*/ 250711 h 469626"/>
              <a:gd name="connsiteX80" fmla="*/ 591082 w 592726"/>
              <a:gd name="connsiteY80" fmla="*/ 257289 h 469626"/>
              <a:gd name="connsiteX81" fmla="*/ 589803 w 592726"/>
              <a:gd name="connsiteY81" fmla="*/ 264050 h 469626"/>
              <a:gd name="connsiteX82" fmla="*/ 588342 w 592726"/>
              <a:gd name="connsiteY82" fmla="*/ 269897 h 469626"/>
              <a:gd name="connsiteX83" fmla="*/ 586333 w 592726"/>
              <a:gd name="connsiteY83" fmla="*/ 275379 h 469626"/>
              <a:gd name="connsiteX84" fmla="*/ 584141 w 592726"/>
              <a:gd name="connsiteY84" fmla="*/ 280679 h 469626"/>
              <a:gd name="connsiteX85" fmla="*/ 582680 w 592726"/>
              <a:gd name="connsiteY85" fmla="*/ 282872 h 469626"/>
              <a:gd name="connsiteX86" fmla="*/ 581401 w 592726"/>
              <a:gd name="connsiteY86" fmla="*/ 285065 h 469626"/>
              <a:gd name="connsiteX87" fmla="*/ 580123 w 592726"/>
              <a:gd name="connsiteY87" fmla="*/ 287257 h 469626"/>
              <a:gd name="connsiteX88" fmla="*/ 578662 w 592726"/>
              <a:gd name="connsiteY88" fmla="*/ 289267 h 469626"/>
              <a:gd name="connsiteX89" fmla="*/ 577017 w 592726"/>
              <a:gd name="connsiteY89" fmla="*/ 291095 h 469626"/>
              <a:gd name="connsiteX90" fmla="*/ 575556 w 592726"/>
              <a:gd name="connsiteY90" fmla="*/ 292556 h 469626"/>
              <a:gd name="connsiteX91" fmla="*/ 573730 w 592726"/>
              <a:gd name="connsiteY91" fmla="*/ 294201 h 469626"/>
              <a:gd name="connsiteX92" fmla="*/ 571903 w 592726"/>
              <a:gd name="connsiteY92" fmla="*/ 295663 h 469626"/>
              <a:gd name="connsiteX93" fmla="*/ 570076 w 592726"/>
              <a:gd name="connsiteY93" fmla="*/ 296942 h 469626"/>
              <a:gd name="connsiteX94" fmla="*/ 568067 w 592726"/>
              <a:gd name="connsiteY94" fmla="*/ 298038 h 469626"/>
              <a:gd name="connsiteX95" fmla="*/ 566058 w 592726"/>
              <a:gd name="connsiteY95" fmla="*/ 299135 h 469626"/>
              <a:gd name="connsiteX96" fmla="*/ 564049 w 592726"/>
              <a:gd name="connsiteY96" fmla="*/ 300049 h 469626"/>
              <a:gd name="connsiteX97" fmla="*/ 561674 w 592726"/>
              <a:gd name="connsiteY97" fmla="*/ 300962 h 469626"/>
              <a:gd name="connsiteX98" fmla="*/ 559300 w 592726"/>
              <a:gd name="connsiteY98" fmla="*/ 301693 h 469626"/>
              <a:gd name="connsiteX99" fmla="*/ 556743 w 592726"/>
              <a:gd name="connsiteY99" fmla="*/ 302059 h 469626"/>
              <a:gd name="connsiteX100" fmla="*/ 554002 w 592726"/>
              <a:gd name="connsiteY100" fmla="*/ 302424 h 469626"/>
              <a:gd name="connsiteX101" fmla="*/ 551080 w 592726"/>
              <a:gd name="connsiteY101" fmla="*/ 302790 h 469626"/>
              <a:gd name="connsiteX102" fmla="*/ 547974 w 592726"/>
              <a:gd name="connsiteY102" fmla="*/ 302973 h 469626"/>
              <a:gd name="connsiteX103" fmla="*/ 545052 w 592726"/>
              <a:gd name="connsiteY103" fmla="*/ 302973 h 469626"/>
              <a:gd name="connsiteX104" fmla="*/ 542130 w 592726"/>
              <a:gd name="connsiteY104" fmla="*/ 302790 h 469626"/>
              <a:gd name="connsiteX105" fmla="*/ 535371 w 592726"/>
              <a:gd name="connsiteY105" fmla="*/ 301693 h 469626"/>
              <a:gd name="connsiteX106" fmla="*/ 530622 w 592726"/>
              <a:gd name="connsiteY106" fmla="*/ 300780 h 469626"/>
              <a:gd name="connsiteX107" fmla="*/ 526238 w 592726"/>
              <a:gd name="connsiteY107" fmla="*/ 299500 h 469626"/>
              <a:gd name="connsiteX108" fmla="*/ 522220 w 592726"/>
              <a:gd name="connsiteY108" fmla="*/ 298038 h 469626"/>
              <a:gd name="connsiteX109" fmla="*/ 518750 w 592726"/>
              <a:gd name="connsiteY109" fmla="*/ 296760 h 469626"/>
              <a:gd name="connsiteX110" fmla="*/ 515644 w 592726"/>
              <a:gd name="connsiteY110" fmla="*/ 295298 h 469626"/>
              <a:gd name="connsiteX111" fmla="*/ 512539 w 592726"/>
              <a:gd name="connsiteY111" fmla="*/ 293653 h 469626"/>
              <a:gd name="connsiteX112" fmla="*/ 507060 w 592726"/>
              <a:gd name="connsiteY112" fmla="*/ 290181 h 469626"/>
              <a:gd name="connsiteX113" fmla="*/ 501762 w 592726"/>
              <a:gd name="connsiteY113" fmla="*/ 286709 h 469626"/>
              <a:gd name="connsiteX114" fmla="*/ 496100 w 592726"/>
              <a:gd name="connsiteY114" fmla="*/ 283054 h 469626"/>
              <a:gd name="connsiteX115" fmla="*/ 492812 w 592726"/>
              <a:gd name="connsiteY115" fmla="*/ 281592 h 469626"/>
              <a:gd name="connsiteX116" fmla="*/ 488976 w 592726"/>
              <a:gd name="connsiteY116" fmla="*/ 280131 h 469626"/>
              <a:gd name="connsiteX117" fmla="*/ 486967 w 592726"/>
              <a:gd name="connsiteY117" fmla="*/ 279400 h 469626"/>
              <a:gd name="connsiteX118" fmla="*/ 484775 w 592726"/>
              <a:gd name="connsiteY118" fmla="*/ 279034 h 469626"/>
              <a:gd name="connsiteX119" fmla="*/ 482400 w 592726"/>
              <a:gd name="connsiteY119" fmla="*/ 278669 h 469626"/>
              <a:gd name="connsiteX120" fmla="*/ 480209 w 592726"/>
              <a:gd name="connsiteY120" fmla="*/ 278486 h 469626"/>
              <a:gd name="connsiteX121" fmla="*/ 479843 w 592726"/>
              <a:gd name="connsiteY121" fmla="*/ 278486 h 469626"/>
              <a:gd name="connsiteX122" fmla="*/ 479295 w 592726"/>
              <a:gd name="connsiteY122" fmla="*/ 278486 h 469626"/>
              <a:gd name="connsiteX123" fmla="*/ 476738 w 592726"/>
              <a:gd name="connsiteY123" fmla="*/ 278669 h 469626"/>
              <a:gd name="connsiteX124" fmla="*/ 473998 w 592726"/>
              <a:gd name="connsiteY124" fmla="*/ 279034 h 469626"/>
              <a:gd name="connsiteX125" fmla="*/ 471623 w 592726"/>
              <a:gd name="connsiteY125" fmla="*/ 279583 h 469626"/>
              <a:gd name="connsiteX126" fmla="*/ 469066 w 592726"/>
              <a:gd name="connsiteY126" fmla="*/ 280496 h 469626"/>
              <a:gd name="connsiteX127" fmla="*/ 467423 w 592726"/>
              <a:gd name="connsiteY127" fmla="*/ 281227 h 469626"/>
              <a:gd name="connsiteX128" fmla="*/ 465961 w 592726"/>
              <a:gd name="connsiteY128" fmla="*/ 281958 h 469626"/>
              <a:gd name="connsiteX129" fmla="*/ 464865 w 592726"/>
              <a:gd name="connsiteY129" fmla="*/ 282872 h 469626"/>
              <a:gd name="connsiteX130" fmla="*/ 463404 w 592726"/>
              <a:gd name="connsiteY130" fmla="*/ 283785 h 469626"/>
              <a:gd name="connsiteX131" fmla="*/ 461760 w 592726"/>
              <a:gd name="connsiteY131" fmla="*/ 285796 h 469626"/>
              <a:gd name="connsiteX132" fmla="*/ 460482 w 592726"/>
              <a:gd name="connsiteY132" fmla="*/ 287440 h 469626"/>
              <a:gd name="connsiteX133" fmla="*/ 458655 w 592726"/>
              <a:gd name="connsiteY133" fmla="*/ 290547 h 469626"/>
              <a:gd name="connsiteX134" fmla="*/ 457559 w 592726"/>
              <a:gd name="connsiteY134" fmla="*/ 293470 h 469626"/>
              <a:gd name="connsiteX135" fmla="*/ 456645 w 592726"/>
              <a:gd name="connsiteY135" fmla="*/ 296029 h 469626"/>
              <a:gd name="connsiteX136" fmla="*/ 455915 w 592726"/>
              <a:gd name="connsiteY136" fmla="*/ 298952 h 469626"/>
              <a:gd name="connsiteX137" fmla="*/ 455184 w 592726"/>
              <a:gd name="connsiteY137" fmla="*/ 303520 h 469626"/>
              <a:gd name="connsiteX138" fmla="*/ 454454 w 592726"/>
              <a:gd name="connsiteY138" fmla="*/ 308272 h 469626"/>
              <a:gd name="connsiteX139" fmla="*/ 453723 w 592726"/>
              <a:gd name="connsiteY139" fmla="*/ 313571 h 469626"/>
              <a:gd name="connsiteX140" fmla="*/ 453541 w 592726"/>
              <a:gd name="connsiteY140" fmla="*/ 319053 h 469626"/>
              <a:gd name="connsiteX141" fmla="*/ 452992 w 592726"/>
              <a:gd name="connsiteY141" fmla="*/ 330931 h 469626"/>
              <a:gd name="connsiteX142" fmla="*/ 452992 w 592726"/>
              <a:gd name="connsiteY142" fmla="*/ 344087 h 469626"/>
              <a:gd name="connsiteX143" fmla="*/ 452992 w 592726"/>
              <a:gd name="connsiteY143" fmla="*/ 358889 h 469626"/>
              <a:gd name="connsiteX144" fmla="*/ 453358 w 592726"/>
              <a:gd name="connsiteY144" fmla="*/ 374056 h 469626"/>
              <a:gd name="connsiteX145" fmla="*/ 454088 w 592726"/>
              <a:gd name="connsiteY145" fmla="*/ 389588 h 469626"/>
              <a:gd name="connsiteX146" fmla="*/ 454819 w 592726"/>
              <a:gd name="connsiteY146" fmla="*/ 405121 h 469626"/>
              <a:gd name="connsiteX147" fmla="*/ 455549 w 592726"/>
              <a:gd name="connsiteY147" fmla="*/ 420653 h 469626"/>
              <a:gd name="connsiteX148" fmla="*/ 456645 w 592726"/>
              <a:gd name="connsiteY148" fmla="*/ 435637 h 469626"/>
              <a:gd name="connsiteX149" fmla="*/ 457741 w 592726"/>
              <a:gd name="connsiteY149" fmla="*/ 450074 h 469626"/>
              <a:gd name="connsiteX150" fmla="*/ 459020 w 592726"/>
              <a:gd name="connsiteY150" fmla="*/ 463047 h 469626"/>
              <a:gd name="connsiteX151" fmla="*/ 442216 w 592726"/>
              <a:gd name="connsiteY151" fmla="*/ 464327 h 469626"/>
              <a:gd name="connsiteX152" fmla="*/ 421758 w 592726"/>
              <a:gd name="connsiteY152" fmla="*/ 465789 h 469626"/>
              <a:gd name="connsiteX153" fmla="*/ 402944 w 592726"/>
              <a:gd name="connsiteY153" fmla="*/ 466885 h 469626"/>
              <a:gd name="connsiteX154" fmla="*/ 383582 w 592726"/>
              <a:gd name="connsiteY154" fmla="*/ 467799 h 469626"/>
              <a:gd name="connsiteX155" fmla="*/ 364220 w 592726"/>
              <a:gd name="connsiteY155" fmla="*/ 468529 h 469626"/>
              <a:gd name="connsiteX156" fmla="*/ 345772 w 592726"/>
              <a:gd name="connsiteY156" fmla="*/ 468712 h 469626"/>
              <a:gd name="connsiteX157" fmla="*/ 337187 w 592726"/>
              <a:gd name="connsiteY157" fmla="*/ 468712 h 469626"/>
              <a:gd name="connsiteX158" fmla="*/ 323670 w 592726"/>
              <a:gd name="connsiteY158" fmla="*/ 467982 h 469626"/>
              <a:gd name="connsiteX159" fmla="*/ 317825 w 592726"/>
              <a:gd name="connsiteY159" fmla="*/ 467799 h 469626"/>
              <a:gd name="connsiteX160" fmla="*/ 312711 w 592726"/>
              <a:gd name="connsiteY160" fmla="*/ 467433 h 469626"/>
              <a:gd name="connsiteX161" fmla="*/ 309606 w 592726"/>
              <a:gd name="connsiteY161" fmla="*/ 466885 h 469626"/>
              <a:gd name="connsiteX162" fmla="*/ 313259 w 592726"/>
              <a:gd name="connsiteY162" fmla="*/ 461951 h 469626"/>
              <a:gd name="connsiteX163" fmla="*/ 317278 w 592726"/>
              <a:gd name="connsiteY163" fmla="*/ 455007 h 469626"/>
              <a:gd name="connsiteX164" fmla="*/ 319104 w 592726"/>
              <a:gd name="connsiteY164" fmla="*/ 451901 h 469626"/>
              <a:gd name="connsiteX165" fmla="*/ 321113 w 592726"/>
              <a:gd name="connsiteY165" fmla="*/ 448429 h 469626"/>
              <a:gd name="connsiteX166" fmla="*/ 322940 w 592726"/>
              <a:gd name="connsiteY166" fmla="*/ 444774 h 469626"/>
              <a:gd name="connsiteX167" fmla="*/ 324401 w 592726"/>
              <a:gd name="connsiteY167" fmla="*/ 440571 h 469626"/>
              <a:gd name="connsiteX168" fmla="*/ 326228 w 592726"/>
              <a:gd name="connsiteY168" fmla="*/ 436186 h 469626"/>
              <a:gd name="connsiteX169" fmla="*/ 327506 w 592726"/>
              <a:gd name="connsiteY169" fmla="*/ 431435 h 469626"/>
              <a:gd name="connsiteX170" fmla="*/ 328785 w 592726"/>
              <a:gd name="connsiteY170" fmla="*/ 426501 h 469626"/>
              <a:gd name="connsiteX171" fmla="*/ 329881 w 592726"/>
              <a:gd name="connsiteY171" fmla="*/ 421019 h 469626"/>
              <a:gd name="connsiteX172" fmla="*/ 330794 w 592726"/>
              <a:gd name="connsiteY172" fmla="*/ 416268 h 469626"/>
              <a:gd name="connsiteX173" fmla="*/ 331160 w 592726"/>
              <a:gd name="connsiteY173" fmla="*/ 411700 h 469626"/>
              <a:gd name="connsiteX174" fmla="*/ 331707 w 592726"/>
              <a:gd name="connsiteY174" fmla="*/ 407314 h 469626"/>
              <a:gd name="connsiteX175" fmla="*/ 331707 w 592726"/>
              <a:gd name="connsiteY175" fmla="*/ 402928 h 469626"/>
              <a:gd name="connsiteX176" fmla="*/ 331525 w 592726"/>
              <a:gd name="connsiteY176" fmla="*/ 397994 h 469626"/>
              <a:gd name="connsiteX177" fmla="*/ 331160 w 592726"/>
              <a:gd name="connsiteY177" fmla="*/ 393426 h 469626"/>
              <a:gd name="connsiteX178" fmla="*/ 330246 w 592726"/>
              <a:gd name="connsiteY178" fmla="*/ 388857 h 469626"/>
              <a:gd name="connsiteX179" fmla="*/ 329515 w 592726"/>
              <a:gd name="connsiteY179" fmla="*/ 384472 h 469626"/>
              <a:gd name="connsiteX180" fmla="*/ 328419 w 592726"/>
              <a:gd name="connsiteY180" fmla="*/ 379904 h 469626"/>
              <a:gd name="connsiteX181" fmla="*/ 326776 w 592726"/>
              <a:gd name="connsiteY181" fmla="*/ 375884 h 469626"/>
              <a:gd name="connsiteX182" fmla="*/ 325315 w 592726"/>
              <a:gd name="connsiteY182" fmla="*/ 371864 h 469626"/>
              <a:gd name="connsiteX183" fmla="*/ 323305 w 592726"/>
              <a:gd name="connsiteY183" fmla="*/ 368026 h 469626"/>
              <a:gd name="connsiteX184" fmla="*/ 321478 w 592726"/>
              <a:gd name="connsiteY184" fmla="*/ 365468 h 469626"/>
              <a:gd name="connsiteX185" fmla="*/ 319835 w 592726"/>
              <a:gd name="connsiteY185" fmla="*/ 362909 h 469626"/>
              <a:gd name="connsiteX186" fmla="*/ 318008 w 592726"/>
              <a:gd name="connsiteY186" fmla="*/ 360169 h 469626"/>
              <a:gd name="connsiteX187" fmla="*/ 315999 w 592726"/>
              <a:gd name="connsiteY187" fmla="*/ 357793 h 469626"/>
              <a:gd name="connsiteX188" fmla="*/ 313990 w 592726"/>
              <a:gd name="connsiteY188" fmla="*/ 355600 h 469626"/>
              <a:gd name="connsiteX189" fmla="*/ 311798 w 592726"/>
              <a:gd name="connsiteY189" fmla="*/ 353407 h 469626"/>
              <a:gd name="connsiteX190" fmla="*/ 309423 w 592726"/>
              <a:gd name="connsiteY190" fmla="*/ 351214 h 469626"/>
              <a:gd name="connsiteX191" fmla="*/ 307231 w 592726"/>
              <a:gd name="connsiteY191" fmla="*/ 349204 h 469626"/>
              <a:gd name="connsiteX192" fmla="*/ 302117 w 592726"/>
              <a:gd name="connsiteY192" fmla="*/ 345732 h 469626"/>
              <a:gd name="connsiteX193" fmla="*/ 297185 w 592726"/>
              <a:gd name="connsiteY193" fmla="*/ 342260 h 469626"/>
              <a:gd name="connsiteX194" fmla="*/ 291523 w 592726"/>
              <a:gd name="connsiteY194" fmla="*/ 339519 h 469626"/>
              <a:gd name="connsiteX195" fmla="*/ 285860 w 592726"/>
              <a:gd name="connsiteY195" fmla="*/ 337144 h 469626"/>
              <a:gd name="connsiteX196" fmla="*/ 280198 w 592726"/>
              <a:gd name="connsiteY196" fmla="*/ 334951 h 469626"/>
              <a:gd name="connsiteX197" fmla="*/ 274170 w 592726"/>
              <a:gd name="connsiteY197" fmla="*/ 333123 h 469626"/>
              <a:gd name="connsiteX198" fmla="*/ 268142 w 592726"/>
              <a:gd name="connsiteY198" fmla="*/ 331845 h 469626"/>
              <a:gd name="connsiteX199" fmla="*/ 261932 w 592726"/>
              <a:gd name="connsiteY199" fmla="*/ 330748 h 469626"/>
              <a:gd name="connsiteX200" fmla="*/ 255539 w 592726"/>
              <a:gd name="connsiteY200" fmla="*/ 329834 h 469626"/>
              <a:gd name="connsiteX201" fmla="*/ 249146 w 592726"/>
              <a:gd name="connsiteY201" fmla="*/ 329103 h 469626"/>
              <a:gd name="connsiteX202" fmla="*/ 242753 w 592726"/>
              <a:gd name="connsiteY202" fmla="*/ 328738 h 469626"/>
              <a:gd name="connsiteX203" fmla="*/ 236177 w 592726"/>
              <a:gd name="connsiteY203" fmla="*/ 328738 h 469626"/>
              <a:gd name="connsiteX204" fmla="*/ 231794 w 592726"/>
              <a:gd name="connsiteY204" fmla="*/ 328738 h 469626"/>
              <a:gd name="connsiteX205" fmla="*/ 227410 w 592726"/>
              <a:gd name="connsiteY205" fmla="*/ 328921 h 469626"/>
              <a:gd name="connsiteX206" fmla="*/ 222661 w 592726"/>
              <a:gd name="connsiteY206" fmla="*/ 329652 h 469626"/>
              <a:gd name="connsiteX207" fmla="*/ 218459 w 592726"/>
              <a:gd name="connsiteY207" fmla="*/ 330200 h 469626"/>
              <a:gd name="connsiteX208" fmla="*/ 214076 w 592726"/>
              <a:gd name="connsiteY208" fmla="*/ 330931 h 469626"/>
              <a:gd name="connsiteX209" fmla="*/ 209875 w 592726"/>
              <a:gd name="connsiteY209" fmla="*/ 332027 h 469626"/>
              <a:gd name="connsiteX210" fmla="*/ 206039 w 592726"/>
              <a:gd name="connsiteY210" fmla="*/ 333306 h 469626"/>
              <a:gd name="connsiteX211" fmla="*/ 202020 w 592726"/>
              <a:gd name="connsiteY211" fmla="*/ 334585 h 469626"/>
              <a:gd name="connsiteX212" fmla="*/ 198002 w 592726"/>
              <a:gd name="connsiteY212" fmla="*/ 336230 h 469626"/>
              <a:gd name="connsiteX213" fmla="*/ 194348 w 592726"/>
              <a:gd name="connsiteY213" fmla="*/ 337874 h 469626"/>
              <a:gd name="connsiteX214" fmla="*/ 190513 w 592726"/>
              <a:gd name="connsiteY214" fmla="*/ 339702 h 469626"/>
              <a:gd name="connsiteX215" fmla="*/ 186860 w 592726"/>
              <a:gd name="connsiteY215" fmla="*/ 341895 h 469626"/>
              <a:gd name="connsiteX216" fmla="*/ 183572 w 592726"/>
              <a:gd name="connsiteY216" fmla="*/ 344087 h 469626"/>
              <a:gd name="connsiteX217" fmla="*/ 180284 w 592726"/>
              <a:gd name="connsiteY217" fmla="*/ 346280 h 469626"/>
              <a:gd name="connsiteX218" fmla="*/ 176996 w 592726"/>
              <a:gd name="connsiteY218" fmla="*/ 349022 h 469626"/>
              <a:gd name="connsiteX219" fmla="*/ 173891 w 592726"/>
              <a:gd name="connsiteY219" fmla="*/ 351580 h 469626"/>
              <a:gd name="connsiteX220" fmla="*/ 170968 w 592726"/>
              <a:gd name="connsiteY220" fmla="*/ 354321 h 469626"/>
              <a:gd name="connsiteX221" fmla="*/ 168229 w 592726"/>
              <a:gd name="connsiteY221" fmla="*/ 357244 h 469626"/>
              <a:gd name="connsiteX222" fmla="*/ 165488 w 592726"/>
              <a:gd name="connsiteY222" fmla="*/ 360351 h 469626"/>
              <a:gd name="connsiteX223" fmla="*/ 163114 w 592726"/>
              <a:gd name="connsiteY223" fmla="*/ 363458 h 469626"/>
              <a:gd name="connsiteX224" fmla="*/ 160739 w 592726"/>
              <a:gd name="connsiteY224" fmla="*/ 366747 h 469626"/>
              <a:gd name="connsiteX225" fmla="*/ 158730 w 592726"/>
              <a:gd name="connsiteY225" fmla="*/ 370219 h 469626"/>
              <a:gd name="connsiteX226" fmla="*/ 156721 w 592726"/>
              <a:gd name="connsiteY226" fmla="*/ 373873 h 469626"/>
              <a:gd name="connsiteX227" fmla="*/ 154894 w 592726"/>
              <a:gd name="connsiteY227" fmla="*/ 377346 h 469626"/>
              <a:gd name="connsiteX228" fmla="*/ 153251 w 592726"/>
              <a:gd name="connsiteY228" fmla="*/ 381183 h 469626"/>
              <a:gd name="connsiteX229" fmla="*/ 151789 w 592726"/>
              <a:gd name="connsiteY229" fmla="*/ 384837 h 469626"/>
              <a:gd name="connsiteX230" fmla="*/ 150693 w 592726"/>
              <a:gd name="connsiteY230" fmla="*/ 388857 h 469626"/>
              <a:gd name="connsiteX231" fmla="*/ 149597 w 592726"/>
              <a:gd name="connsiteY231" fmla="*/ 392695 h 469626"/>
              <a:gd name="connsiteX232" fmla="*/ 149049 w 592726"/>
              <a:gd name="connsiteY232" fmla="*/ 396898 h 469626"/>
              <a:gd name="connsiteX233" fmla="*/ 148319 w 592726"/>
              <a:gd name="connsiteY233" fmla="*/ 400918 h 469626"/>
              <a:gd name="connsiteX234" fmla="*/ 148136 w 592726"/>
              <a:gd name="connsiteY234" fmla="*/ 405121 h 469626"/>
              <a:gd name="connsiteX235" fmla="*/ 147953 w 592726"/>
              <a:gd name="connsiteY235" fmla="*/ 409507 h 469626"/>
              <a:gd name="connsiteX236" fmla="*/ 148136 w 592726"/>
              <a:gd name="connsiteY236" fmla="*/ 414075 h 469626"/>
              <a:gd name="connsiteX237" fmla="*/ 148502 w 592726"/>
              <a:gd name="connsiteY237" fmla="*/ 419009 h 469626"/>
              <a:gd name="connsiteX238" fmla="*/ 149232 w 592726"/>
              <a:gd name="connsiteY238" fmla="*/ 423577 h 469626"/>
              <a:gd name="connsiteX239" fmla="*/ 150145 w 592726"/>
              <a:gd name="connsiteY239" fmla="*/ 428511 h 469626"/>
              <a:gd name="connsiteX240" fmla="*/ 151424 w 592726"/>
              <a:gd name="connsiteY240" fmla="*/ 433628 h 469626"/>
              <a:gd name="connsiteX241" fmla="*/ 152885 w 592726"/>
              <a:gd name="connsiteY241" fmla="*/ 438561 h 469626"/>
              <a:gd name="connsiteX242" fmla="*/ 154712 w 592726"/>
              <a:gd name="connsiteY242" fmla="*/ 442947 h 469626"/>
              <a:gd name="connsiteX243" fmla="*/ 156538 w 592726"/>
              <a:gd name="connsiteY243" fmla="*/ 446967 h 469626"/>
              <a:gd name="connsiteX244" fmla="*/ 158182 w 592726"/>
              <a:gd name="connsiteY244" fmla="*/ 450622 h 469626"/>
              <a:gd name="connsiteX245" fmla="*/ 160192 w 592726"/>
              <a:gd name="connsiteY245" fmla="*/ 453911 h 469626"/>
              <a:gd name="connsiteX246" fmla="*/ 163480 w 592726"/>
              <a:gd name="connsiteY246" fmla="*/ 459393 h 469626"/>
              <a:gd name="connsiteX247" fmla="*/ 166402 w 592726"/>
              <a:gd name="connsiteY247" fmla="*/ 463413 h 469626"/>
              <a:gd name="connsiteX248" fmla="*/ 167863 w 592726"/>
              <a:gd name="connsiteY248" fmla="*/ 466154 h 469626"/>
              <a:gd name="connsiteX249" fmla="*/ 168229 w 592726"/>
              <a:gd name="connsiteY249" fmla="*/ 466885 h 469626"/>
              <a:gd name="connsiteX250" fmla="*/ 165488 w 592726"/>
              <a:gd name="connsiteY250" fmla="*/ 467799 h 469626"/>
              <a:gd name="connsiteX251" fmla="*/ 161470 w 592726"/>
              <a:gd name="connsiteY251" fmla="*/ 468529 h 469626"/>
              <a:gd name="connsiteX252" fmla="*/ 157634 w 592726"/>
              <a:gd name="connsiteY252" fmla="*/ 468895 h 469626"/>
              <a:gd name="connsiteX253" fmla="*/ 152885 w 592726"/>
              <a:gd name="connsiteY253" fmla="*/ 469443 h 469626"/>
              <a:gd name="connsiteX254" fmla="*/ 148136 w 592726"/>
              <a:gd name="connsiteY254" fmla="*/ 469626 h 469626"/>
              <a:gd name="connsiteX255" fmla="*/ 142656 w 592726"/>
              <a:gd name="connsiteY255" fmla="*/ 469626 h 469626"/>
              <a:gd name="connsiteX256" fmla="*/ 132062 w 592726"/>
              <a:gd name="connsiteY256" fmla="*/ 469443 h 469626"/>
              <a:gd name="connsiteX257" fmla="*/ 120372 w 592726"/>
              <a:gd name="connsiteY257" fmla="*/ 468712 h 469626"/>
              <a:gd name="connsiteX258" fmla="*/ 108134 w 592726"/>
              <a:gd name="connsiteY258" fmla="*/ 467799 h 469626"/>
              <a:gd name="connsiteX259" fmla="*/ 95531 w 592726"/>
              <a:gd name="connsiteY259" fmla="*/ 466520 h 469626"/>
              <a:gd name="connsiteX260" fmla="*/ 82562 w 592726"/>
              <a:gd name="connsiteY260" fmla="*/ 465240 h 469626"/>
              <a:gd name="connsiteX261" fmla="*/ 69593 w 592726"/>
              <a:gd name="connsiteY261" fmla="*/ 463413 h 469626"/>
              <a:gd name="connsiteX262" fmla="*/ 56990 w 592726"/>
              <a:gd name="connsiteY262" fmla="*/ 461586 h 469626"/>
              <a:gd name="connsiteX263" fmla="*/ 44752 w 592726"/>
              <a:gd name="connsiteY263" fmla="*/ 459941 h 469626"/>
              <a:gd name="connsiteX264" fmla="*/ 22467 w 592726"/>
              <a:gd name="connsiteY264" fmla="*/ 456104 h 469626"/>
              <a:gd name="connsiteX265" fmla="*/ 4567 w 592726"/>
              <a:gd name="connsiteY265" fmla="*/ 452997 h 469626"/>
              <a:gd name="connsiteX266" fmla="*/ 0 w 592726"/>
              <a:gd name="connsiteY266" fmla="*/ 452266 h 469626"/>
              <a:gd name="connsiteX267" fmla="*/ 0 w 592726"/>
              <a:gd name="connsiteY267" fmla="*/ 40932 h 469626"/>
              <a:gd name="connsiteX268" fmla="*/ 183 w 592726"/>
              <a:gd name="connsiteY268" fmla="*/ 36729 h 469626"/>
              <a:gd name="connsiteX269" fmla="*/ 914 w 592726"/>
              <a:gd name="connsiteY269" fmla="*/ 32892 h 469626"/>
              <a:gd name="connsiteX270" fmla="*/ 1827 w 592726"/>
              <a:gd name="connsiteY270" fmla="*/ 28872 h 469626"/>
              <a:gd name="connsiteX271" fmla="*/ 3106 w 592726"/>
              <a:gd name="connsiteY271" fmla="*/ 25034 h 469626"/>
              <a:gd name="connsiteX272" fmla="*/ 4932 w 592726"/>
              <a:gd name="connsiteY272" fmla="*/ 21562 h 469626"/>
              <a:gd name="connsiteX273" fmla="*/ 7124 w 592726"/>
              <a:gd name="connsiteY273" fmla="*/ 18090 h 469626"/>
              <a:gd name="connsiteX274" fmla="*/ 9316 w 592726"/>
              <a:gd name="connsiteY274" fmla="*/ 14984 h 469626"/>
              <a:gd name="connsiteX275" fmla="*/ 11873 w 592726"/>
              <a:gd name="connsiteY275" fmla="*/ 12060 h 469626"/>
              <a:gd name="connsiteX276" fmla="*/ 14978 w 592726"/>
              <a:gd name="connsiteY276" fmla="*/ 9502 h 469626"/>
              <a:gd name="connsiteX277" fmla="*/ 18084 w 592726"/>
              <a:gd name="connsiteY277" fmla="*/ 7126 h 469626"/>
              <a:gd name="connsiteX278" fmla="*/ 21371 w 592726"/>
              <a:gd name="connsiteY278" fmla="*/ 5116 h 469626"/>
              <a:gd name="connsiteX279" fmla="*/ 25025 w 592726"/>
              <a:gd name="connsiteY279" fmla="*/ 3289 h 469626"/>
              <a:gd name="connsiteX280" fmla="*/ 28860 w 592726"/>
              <a:gd name="connsiteY280" fmla="*/ 1827 h 469626"/>
              <a:gd name="connsiteX281" fmla="*/ 32513 w 592726"/>
              <a:gd name="connsiteY281" fmla="*/ 913 h 469626"/>
              <a:gd name="connsiteX282" fmla="*/ 36715 w 592726"/>
              <a:gd name="connsiteY282" fmla="*/ 182 h 469626"/>
              <a:gd name="connsiteX283" fmla="*/ 40916 w 592726"/>
              <a:gd name="connsiteY283" fmla="*/ 0 h 4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592726" h="469626">
                <a:moveTo>
                  <a:pt x="40916" y="0"/>
                </a:moveTo>
                <a:lnTo>
                  <a:pt x="468701" y="0"/>
                </a:lnTo>
                <a:lnTo>
                  <a:pt x="465413" y="18090"/>
                </a:lnTo>
                <a:lnTo>
                  <a:pt x="461943" y="40567"/>
                </a:lnTo>
                <a:lnTo>
                  <a:pt x="458290" y="65784"/>
                </a:lnTo>
                <a:lnTo>
                  <a:pt x="456463" y="79306"/>
                </a:lnTo>
                <a:lnTo>
                  <a:pt x="454819" y="92463"/>
                </a:lnTo>
                <a:lnTo>
                  <a:pt x="453541" y="105620"/>
                </a:lnTo>
                <a:lnTo>
                  <a:pt x="452627" y="118594"/>
                </a:lnTo>
                <a:lnTo>
                  <a:pt x="452079" y="131020"/>
                </a:lnTo>
                <a:lnTo>
                  <a:pt x="451896" y="142715"/>
                </a:lnTo>
                <a:lnTo>
                  <a:pt x="451896" y="150755"/>
                </a:lnTo>
                <a:lnTo>
                  <a:pt x="452262" y="158247"/>
                </a:lnTo>
                <a:lnTo>
                  <a:pt x="453175" y="165374"/>
                </a:lnTo>
                <a:lnTo>
                  <a:pt x="453541" y="168663"/>
                </a:lnTo>
                <a:lnTo>
                  <a:pt x="454271" y="171952"/>
                </a:lnTo>
                <a:lnTo>
                  <a:pt x="455184" y="175241"/>
                </a:lnTo>
                <a:lnTo>
                  <a:pt x="456280" y="178348"/>
                </a:lnTo>
                <a:lnTo>
                  <a:pt x="457376" y="181272"/>
                </a:lnTo>
                <a:lnTo>
                  <a:pt x="458837" y="184196"/>
                </a:lnTo>
                <a:lnTo>
                  <a:pt x="460847" y="187302"/>
                </a:lnTo>
                <a:lnTo>
                  <a:pt x="461943" y="188764"/>
                </a:lnTo>
                <a:lnTo>
                  <a:pt x="463404" y="190226"/>
                </a:lnTo>
                <a:lnTo>
                  <a:pt x="464865" y="191505"/>
                </a:lnTo>
                <a:lnTo>
                  <a:pt x="466509" y="192784"/>
                </a:lnTo>
                <a:lnTo>
                  <a:pt x="468518" y="193880"/>
                </a:lnTo>
                <a:lnTo>
                  <a:pt x="470527" y="194794"/>
                </a:lnTo>
                <a:lnTo>
                  <a:pt x="473633" y="195891"/>
                </a:lnTo>
                <a:lnTo>
                  <a:pt x="476738" y="196804"/>
                </a:lnTo>
                <a:lnTo>
                  <a:pt x="480026" y="197352"/>
                </a:lnTo>
                <a:lnTo>
                  <a:pt x="483314" y="197535"/>
                </a:lnTo>
                <a:lnTo>
                  <a:pt x="483496" y="197352"/>
                </a:lnTo>
                <a:lnTo>
                  <a:pt x="484227" y="197535"/>
                </a:lnTo>
                <a:lnTo>
                  <a:pt x="486236" y="197352"/>
                </a:lnTo>
                <a:lnTo>
                  <a:pt x="488063" y="196987"/>
                </a:lnTo>
                <a:lnTo>
                  <a:pt x="490072" y="196804"/>
                </a:lnTo>
                <a:lnTo>
                  <a:pt x="492082" y="196438"/>
                </a:lnTo>
                <a:lnTo>
                  <a:pt x="495370" y="194977"/>
                </a:lnTo>
                <a:lnTo>
                  <a:pt x="498474" y="193698"/>
                </a:lnTo>
                <a:lnTo>
                  <a:pt x="502128" y="191505"/>
                </a:lnTo>
                <a:lnTo>
                  <a:pt x="505781" y="189312"/>
                </a:lnTo>
                <a:lnTo>
                  <a:pt x="508886" y="187119"/>
                </a:lnTo>
                <a:lnTo>
                  <a:pt x="511808" y="185109"/>
                </a:lnTo>
                <a:lnTo>
                  <a:pt x="515462" y="183465"/>
                </a:lnTo>
                <a:lnTo>
                  <a:pt x="519297" y="181637"/>
                </a:lnTo>
                <a:lnTo>
                  <a:pt x="524047" y="179810"/>
                </a:lnTo>
                <a:lnTo>
                  <a:pt x="529526" y="178348"/>
                </a:lnTo>
                <a:lnTo>
                  <a:pt x="531353" y="178165"/>
                </a:lnTo>
                <a:lnTo>
                  <a:pt x="535737" y="177434"/>
                </a:lnTo>
                <a:lnTo>
                  <a:pt x="537929" y="177069"/>
                </a:lnTo>
                <a:lnTo>
                  <a:pt x="540120" y="177069"/>
                </a:lnTo>
                <a:lnTo>
                  <a:pt x="541216" y="177069"/>
                </a:lnTo>
                <a:lnTo>
                  <a:pt x="543774" y="177069"/>
                </a:lnTo>
                <a:lnTo>
                  <a:pt x="546514" y="177252"/>
                </a:lnTo>
                <a:lnTo>
                  <a:pt x="548888" y="177617"/>
                </a:lnTo>
                <a:lnTo>
                  <a:pt x="551445" y="178165"/>
                </a:lnTo>
                <a:lnTo>
                  <a:pt x="554002" y="178714"/>
                </a:lnTo>
                <a:lnTo>
                  <a:pt x="556377" y="179445"/>
                </a:lnTo>
                <a:lnTo>
                  <a:pt x="558752" y="180358"/>
                </a:lnTo>
                <a:lnTo>
                  <a:pt x="560943" y="181454"/>
                </a:lnTo>
                <a:lnTo>
                  <a:pt x="563135" y="182551"/>
                </a:lnTo>
                <a:lnTo>
                  <a:pt x="565327" y="183647"/>
                </a:lnTo>
                <a:lnTo>
                  <a:pt x="569529" y="186571"/>
                </a:lnTo>
                <a:lnTo>
                  <a:pt x="573547" y="189860"/>
                </a:lnTo>
                <a:lnTo>
                  <a:pt x="577200" y="193515"/>
                </a:lnTo>
                <a:lnTo>
                  <a:pt x="580488" y="197535"/>
                </a:lnTo>
                <a:lnTo>
                  <a:pt x="583593" y="202104"/>
                </a:lnTo>
                <a:lnTo>
                  <a:pt x="586333" y="207037"/>
                </a:lnTo>
                <a:lnTo>
                  <a:pt x="587429" y="209595"/>
                </a:lnTo>
                <a:lnTo>
                  <a:pt x="588525" y="212154"/>
                </a:lnTo>
                <a:lnTo>
                  <a:pt x="589621" y="214895"/>
                </a:lnTo>
                <a:lnTo>
                  <a:pt x="590169" y="217819"/>
                </a:lnTo>
                <a:lnTo>
                  <a:pt x="591082" y="220559"/>
                </a:lnTo>
                <a:lnTo>
                  <a:pt x="591630" y="223666"/>
                </a:lnTo>
                <a:lnTo>
                  <a:pt x="592178" y="226772"/>
                </a:lnTo>
                <a:lnTo>
                  <a:pt x="592361" y="229879"/>
                </a:lnTo>
                <a:lnTo>
                  <a:pt x="592726" y="233168"/>
                </a:lnTo>
                <a:lnTo>
                  <a:pt x="592726" y="236274"/>
                </a:lnTo>
                <a:lnTo>
                  <a:pt x="592726" y="243767"/>
                </a:lnTo>
                <a:lnTo>
                  <a:pt x="591995" y="250711"/>
                </a:lnTo>
                <a:lnTo>
                  <a:pt x="591082" y="257289"/>
                </a:lnTo>
                <a:lnTo>
                  <a:pt x="589803" y="264050"/>
                </a:lnTo>
                <a:lnTo>
                  <a:pt x="588342" y="269897"/>
                </a:lnTo>
                <a:lnTo>
                  <a:pt x="586333" y="275379"/>
                </a:lnTo>
                <a:lnTo>
                  <a:pt x="584141" y="280679"/>
                </a:lnTo>
                <a:lnTo>
                  <a:pt x="582680" y="282872"/>
                </a:lnTo>
                <a:lnTo>
                  <a:pt x="581401" y="285065"/>
                </a:lnTo>
                <a:lnTo>
                  <a:pt x="580123" y="287257"/>
                </a:lnTo>
                <a:lnTo>
                  <a:pt x="578662" y="289267"/>
                </a:lnTo>
                <a:lnTo>
                  <a:pt x="577017" y="291095"/>
                </a:lnTo>
                <a:lnTo>
                  <a:pt x="575556" y="292556"/>
                </a:lnTo>
                <a:lnTo>
                  <a:pt x="573730" y="294201"/>
                </a:lnTo>
                <a:lnTo>
                  <a:pt x="571903" y="295663"/>
                </a:lnTo>
                <a:lnTo>
                  <a:pt x="570076" y="296942"/>
                </a:lnTo>
                <a:lnTo>
                  <a:pt x="568067" y="298038"/>
                </a:lnTo>
                <a:lnTo>
                  <a:pt x="566058" y="299135"/>
                </a:lnTo>
                <a:lnTo>
                  <a:pt x="564049" y="300049"/>
                </a:lnTo>
                <a:lnTo>
                  <a:pt x="561674" y="300962"/>
                </a:lnTo>
                <a:lnTo>
                  <a:pt x="559300" y="301693"/>
                </a:lnTo>
                <a:lnTo>
                  <a:pt x="556743" y="302059"/>
                </a:lnTo>
                <a:lnTo>
                  <a:pt x="554002" y="302424"/>
                </a:lnTo>
                <a:lnTo>
                  <a:pt x="551080" y="302790"/>
                </a:lnTo>
                <a:lnTo>
                  <a:pt x="547974" y="302973"/>
                </a:lnTo>
                <a:lnTo>
                  <a:pt x="545052" y="302973"/>
                </a:lnTo>
                <a:lnTo>
                  <a:pt x="542130" y="302790"/>
                </a:lnTo>
                <a:lnTo>
                  <a:pt x="535371" y="301693"/>
                </a:lnTo>
                <a:lnTo>
                  <a:pt x="530622" y="300780"/>
                </a:lnTo>
                <a:lnTo>
                  <a:pt x="526238" y="299500"/>
                </a:lnTo>
                <a:lnTo>
                  <a:pt x="522220" y="298038"/>
                </a:lnTo>
                <a:lnTo>
                  <a:pt x="518750" y="296760"/>
                </a:lnTo>
                <a:lnTo>
                  <a:pt x="515644" y="295298"/>
                </a:lnTo>
                <a:lnTo>
                  <a:pt x="512539" y="293653"/>
                </a:lnTo>
                <a:lnTo>
                  <a:pt x="507060" y="290181"/>
                </a:lnTo>
                <a:lnTo>
                  <a:pt x="501762" y="286709"/>
                </a:lnTo>
                <a:lnTo>
                  <a:pt x="496100" y="283054"/>
                </a:lnTo>
                <a:lnTo>
                  <a:pt x="492812" y="281592"/>
                </a:lnTo>
                <a:lnTo>
                  <a:pt x="488976" y="280131"/>
                </a:lnTo>
                <a:lnTo>
                  <a:pt x="486967" y="279400"/>
                </a:lnTo>
                <a:lnTo>
                  <a:pt x="484775" y="279034"/>
                </a:lnTo>
                <a:lnTo>
                  <a:pt x="482400" y="278669"/>
                </a:lnTo>
                <a:lnTo>
                  <a:pt x="480209" y="278486"/>
                </a:lnTo>
                <a:lnTo>
                  <a:pt x="479843" y="278486"/>
                </a:lnTo>
                <a:lnTo>
                  <a:pt x="479295" y="278486"/>
                </a:lnTo>
                <a:lnTo>
                  <a:pt x="476738" y="278669"/>
                </a:lnTo>
                <a:lnTo>
                  <a:pt x="473998" y="279034"/>
                </a:lnTo>
                <a:lnTo>
                  <a:pt x="471623" y="279583"/>
                </a:lnTo>
                <a:lnTo>
                  <a:pt x="469066" y="280496"/>
                </a:lnTo>
                <a:lnTo>
                  <a:pt x="467423" y="281227"/>
                </a:lnTo>
                <a:lnTo>
                  <a:pt x="465961" y="281958"/>
                </a:lnTo>
                <a:lnTo>
                  <a:pt x="464865" y="282872"/>
                </a:lnTo>
                <a:lnTo>
                  <a:pt x="463404" y="283785"/>
                </a:lnTo>
                <a:lnTo>
                  <a:pt x="461760" y="285796"/>
                </a:lnTo>
                <a:lnTo>
                  <a:pt x="460482" y="287440"/>
                </a:lnTo>
                <a:lnTo>
                  <a:pt x="458655" y="290547"/>
                </a:lnTo>
                <a:lnTo>
                  <a:pt x="457559" y="293470"/>
                </a:lnTo>
                <a:lnTo>
                  <a:pt x="456645" y="296029"/>
                </a:lnTo>
                <a:lnTo>
                  <a:pt x="455915" y="298952"/>
                </a:lnTo>
                <a:lnTo>
                  <a:pt x="455184" y="303520"/>
                </a:lnTo>
                <a:lnTo>
                  <a:pt x="454454" y="308272"/>
                </a:lnTo>
                <a:lnTo>
                  <a:pt x="453723" y="313571"/>
                </a:lnTo>
                <a:lnTo>
                  <a:pt x="453541" y="319053"/>
                </a:lnTo>
                <a:lnTo>
                  <a:pt x="452992" y="330931"/>
                </a:lnTo>
                <a:lnTo>
                  <a:pt x="452992" y="344087"/>
                </a:lnTo>
                <a:lnTo>
                  <a:pt x="452992" y="358889"/>
                </a:lnTo>
                <a:lnTo>
                  <a:pt x="453358" y="374056"/>
                </a:lnTo>
                <a:lnTo>
                  <a:pt x="454088" y="389588"/>
                </a:lnTo>
                <a:lnTo>
                  <a:pt x="454819" y="405121"/>
                </a:lnTo>
                <a:lnTo>
                  <a:pt x="455549" y="420653"/>
                </a:lnTo>
                <a:lnTo>
                  <a:pt x="456645" y="435637"/>
                </a:lnTo>
                <a:lnTo>
                  <a:pt x="457741" y="450074"/>
                </a:lnTo>
                <a:lnTo>
                  <a:pt x="459020" y="463047"/>
                </a:lnTo>
                <a:lnTo>
                  <a:pt x="442216" y="464327"/>
                </a:lnTo>
                <a:lnTo>
                  <a:pt x="421758" y="465789"/>
                </a:lnTo>
                <a:lnTo>
                  <a:pt x="402944" y="466885"/>
                </a:lnTo>
                <a:lnTo>
                  <a:pt x="383582" y="467799"/>
                </a:lnTo>
                <a:lnTo>
                  <a:pt x="364220" y="468529"/>
                </a:lnTo>
                <a:lnTo>
                  <a:pt x="345772" y="468712"/>
                </a:lnTo>
                <a:lnTo>
                  <a:pt x="337187" y="468712"/>
                </a:lnTo>
                <a:lnTo>
                  <a:pt x="323670" y="467982"/>
                </a:lnTo>
                <a:lnTo>
                  <a:pt x="317825" y="467799"/>
                </a:lnTo>
                <a:lnTo>
                  <a:pt x="312711" y="467433"/>
                </a:lnTo>
                <a:lnTo>
                  <a:pt x="309606" y="466885"/>
                </a:lnTo>
                <a:lnTo>
                  <a:pt x="313259" y="461951"/>
                </a:lnTo>
                <a:lnTo>
                  <a:pt x="317278" y="455007"/>
                </a:lnTo>
                <a:lnTo>
                  <a:pt x="319104" y="451901"/>
                </a:lnTo>
                <a:lnTo>
                  <a:pt x="321113" y="448429"/>
                </a:lnTo>
                <a:lnTo>
                  <a:pt x="322940" y="444774"/>
                </a:lnTo>
                <a:lnTo>
                  <a:pt x="324401" y="440571"/>
                </a:lnTo>
                <a:lnTo>
                  <a:pt x="326228" y="436186"/>
                </a:lnTo>
                <a:lnTo>
                  <a:pt x="327506" y="431435"/>
                </a:lnTo>
                <a:lnTo>
                  <a:pt x="328785" y="426501"/>
                </a:lnTo>
                <a:lnTo>
                  <a:pt x="329881" y="421019"/>
                </a:lnTo>
                <a:lnTo>
                  <a:pt x="330794" y="416268"/>
                </a:lnTo>
                <a:lnTo>
                  <a:pt x="331160" y="411700"/>
                </a:lnTo>
                <a:lnTo>
                  <a:pt x="331707" y="407314"/>
                </a:lnTo>
                <a:lnTo>
                  <a:pt x="331707" y="402928"/>
                </a:lnTo>
                <a:lnTo>
                  <a:pt x="331525" y="397994"/>
                </a:lnTo>
                <a:lnTo>
                  <a:pt x="331160" y="393426"/>
                </a:lnTo>
                <a:lnTo>
                  <a:pt x="330246" y="388857"/>
                </a:lnTo>
                <a:lnTo>
                  <a:pt x="329515" y="384472"/>
                </a:lnTo>
                <a:lnTo>
                  <a:pt x="328419" y="379904"/>
                </a:lnTo>
                <a:lnTo>
                  <a:pt x="326776" y="375884"/>
                </a:lnTo>
                <a:lnTo>
                  <a:pt x="325315" y="371864"/>
                </a:lnTo>
                <a:lnTo>
                  <a:pt x="323305" y="368026"/>
                </a:lnTo>
                <a:lnTo>
                  <a:pt x="321478" y="365468"/>
                </a:lnTo>
                <a:lnTo>
                  <a:pt x="319835" y="362909"/>
                </a:lnTo>
                <a:lnTo>
                  <a:pt x="318008" y="360169"/>
                </a:lnTo>
                <a:lnTo>
                  <a:pt x="315999" y="357793"/>
                </a:lnTo>
                <a:lnTo>
                  <a:pt x="313990" y="355600"/>
                </a:lnTo>
                <a:lnTo>
                  <a:pt x="311798" y="353407"/>
                </a:lnTo>
                <a:lnTo>
                  <a:pt x="309423" y="351214"/>
                </a:lnTo>
                <a:lnTo>
                  <a:pt x="307231" y="349204"/>
                </a:lnTo>
                <a:lnTo>
                  <a:pt x="302117" y="345732"/>
                </a:lnTo>
                <a:lnTo>
                  <a:pt x="297185" y="342260"/>
                </a:lnTo>
                <a:lnTo>
                  <a:pt x="291523" y="339519"/>
                </a:lnTo>
                <a:lnTo>
                  <a:pt x="285860" y="337144"/>
                </a:lnTo>
                <a:lnTo>
                  <a:pt x="280198" y="334951"/>
                </a:lnTo>
                <a:lnTo>
                  <a:pt x="274170" y="333123"/>
                </a:lnTo>
                <a:lnTo>
                  <a:pt x="268142" y="331845"/>
                </a:lnTo>
                <a:lnTo>
                  <a:pt x="261932" y="330748"/>
                </a:lnTo>
                <a:lnTo>
                  <a:pt x="255539" y="329834"/>
                </a:lnTo>
                <a:lnTo>
                  <a:pt x="249146" y="329103"/>
                </a:lnTo>
                <a:lnTo>
                  <a:pt x="242753" y="328738"/>
                </a:lnTo>
                <a:lnTo>
                  <a:pt x="236177" y="328738"/>
                </a:lnTo>
                <a:lnTo>
                  <a:pt x="231794" y="328738"/>
                </a:lnTo>
                <a:lnTo>
                  <a:pt x="227410" y="328921"/>
                </a:lnTo>
                <a:lnTo>
                  <a:pt x="222661" y="329652"/>
                </a:lnTo>
                <a:lnTo>
                  <a:pt x="218459" y="330200"/>
                </a:lnTo>
                <a:lnTo>
                  <a:pt x="214076" y="330931"/>
                </a:lnTo>
                <a:lnTo>
                  <a:pt x="209875" y="332027"/>
                </a:lnTo>
                <a:lnTo>
                  <a:pt x="206039" y="333306"/>
                </a:lnTo>
                <a:lnTo>
                  <a:pt x="202020" y="334585"/>
                </a:lnTo>
                <a:lnTo>
                  <a:pt x="198002" y="336230"/>
                </a:lnTo>
                <a:lnTo>
                  <a:pt x="194348" y="337874"/>
                </a:lnTo>
                <a:lnTo>
                  <a:pt x="190513" y="339702"/>
                </a:lnTo>
                <a:lnTo>
                  <a:pt x="186860" y="341895"/>
                </a:lnTo>
                <a:lnTo>
                  <a:pt x="183572" y="344087"/>
                </a:lnTo>
                <a:lnTo>
                  <a:pt x="180284" y="346280"/>
                </a:lnTo>
                <a:lnTo>
                  <a:pt x="176996" y="349022"/>
                </a:lnTo>
                <a:lnTo>
                  <a:pt x="173891" y="351580"/>
                </a:lnTo>
                <a:lnTo>
                  <a:pt x="170968" y="354321"/>
                </a:lnTo>
                <a:lnTo>
                  <a:pt x="168229" y="357244"/>
                </a:lnTo>
                <a:lnTo>
                  <a:pt x="165488" y="360351"/>
                </a:lnTo>
                <a:lnTo>
                  <a:pt x="163114" y="363458"/>
                </a:lnTo>
                <a:lnTo>
                  <a:pt x="160739" y="366747"/>
                </a:lnTo>
                <a:lnTo>
                  <a:pt x="158730" y="370219"/>
                </a:lnTo>
                <a:lnTo>
                  <a:pt x="156721" y="373873"/>
                </a:lnTo>
                <a:lnTo>
                  <a:pt x="154894" y="377346"/>
                </a:lnTo>
                <a:lnTo>
                  <a:pt x="153251" y="381183"/>
                </a:lnTo>
                <a:lnTo>
                  <a:pt x="151789" y="384837"/>
                </a:lnTo>
                <a:lnTo>
                  <a:pt x="150693" y="388857"/>
                </a:lnTo>
                <a:lnTo>
                  <a:pt x="149597" y="392695"/>
                </a:lnTo>
                <a:lnTo>
                  <a:pt x="149049" y="396898"/>
                </a:lnTo>
                <a:lnTo>
                  <a:pt x="148319" y="400918"/>
                </a:lnTo>
                <a:lnTo>
                  <a:pt x="148136" y="405121"/>
                </a:lnTo>
                <a:lnTo>
                  <a:pt x="147953" y="409507"/>
                </a:lnTo>
                <a:lnTo>
                  <a:pt x="148136" y="414075"/>
                </a:lnTo>
                <a:lnTo>
                  <a:pt x="148502" y="419009"/>
                </a:lnTo>
                <a:lnTo>
                  <a:pt x="149232" y="423577"/>
                </a:lnTo>
                <a:lnTo>
                  <a:pt x="150145" y="428511"/>
                </a:lnTo>
                <a:lnTo>
                  <a:pt x="151424" y="433628"/>
                </a:lnTo>
                <a:lnTo>
                  <a:pt x="152885" y="438561"/>
                </a:lnTo>
                <a:lnTo>
                  <a:pt x="154712" y="442947"/>
                </a:lnTo>
                <a:lnTo>
                  <a:pt x="156538" y="446967"/>
                </a:lnTo>
                <a:lnTo>
                  <a:pt x="158182" y="450622"/>
                </a:lnTo>
                <a:lnTo>
                  <a:pt x="160192" y="453911"/>
                </a:lnTo>
                <a:lnTo>
                  <a:pt x="163480" y="459393"/>
                </a:lnTo>
                <a:lnTo>
                  <a:pt x="166402" y="463413"/>
                </a:lnTo>
                <a:lnTo>
                  <a:pt x="167863" y="466154"/>
                </a:lnTo>
                <a:lnTo>
                  <a:pt x="168229" y="466885"/>
                </a:lnTo>
                <a:lnTo>
                  <a:pt x="165488" y="467799"/>
                </a:lnTo>
                <a:lnTo>
                  <a:pt x="161470" y="468529"/>
                </a:lnTo>
                <a:lnTo>
                  <a:pt x="157634" y="468895"/>
                </a:lnTo>
                <a:lnTo>
                  <a:pt x="152885" y="469443"/>
                </a:lnTo>
                <a:lnTo>
                  <a:pt x="148136" y="469626"/>
                </a:lnTo>
                <a:lnTo>
                  <a:pt x="142656" y="469626"/>
                </a:lnTo>
                <a:lnTo>
                  <a:pt x="132062" y="469443"/>
                </a:lnTo>
                <a:lnTo>
                  <a:pt x="120372" y="468712"/>
                </a:lnTo>
                <a:lnTo>
                  <a:pt x="108134" y="467799"/>
                </a:lnTo>
                <a:lnTo>
                  <a:pt x="95531" y="466520"/>
                </a:lnTo>
                <a:lnTo>
                  <a:pt x="82562" y="465240"/>
                </a:lnTo>
                <a:lnTo>
                  <a:pt x="69593" y="463413"/>
                </a:lnTo>
                <a:lnTo>
                  <a:pt x="56990" y="461586"/>
                </a:lnTo>
                <a:lnTo>
                  <a:pt x="44752" y="459941"/>
                </a:lnTo>
                <a:lnTo>
                  <a:pt x="22467" y="456104"/>
                </a:lnTo>
                <a:lnTo>
                  <a:pt x="4567" y="452997"/>
                </a:lnTo>
                <a:lnTo>
                  <a:pt x="0" y="452266"/>
                </a:lnTo>
                <a:lnTo>
                  <a:pt x="0" y="40932"/>
                </a:lnTo>
                <a:lnTo>
                  <a:pt x="183" y="36729"/>
                </a:lnTo>
                <a:lnTo>
                  <a:pt x="914" y="32892"/>
                </a:lnTo>
                <a:lnTo>
                  <a:pt x="1827" y="28872"/>
                </a:lnTo>
                <a:lnTo>
                  <a:pt x="3106" y="25034"/>
                </a:lnTo>
                <a:lnTo>
                  <a:pt x="4932" y="21562"/>
                </a:lnTo>
                <a:lnTo>
                  <a:pt x="7124" y="18090"/>
                </a:lnTo>
                <a:lnTo>
                  <a:pt x="9316" y="14984"/>
                </a:lnTo>
                <a:lnTo>
                  <a:pt x="11873" y="12060"/>
                </a:lnTo>
                <a:lnTo>
                  <a:pt x="14978" y="9502"/>
                </a:lnTo>
                <a:lnTo>
                  <a:pt x="18084" y="7126"/>
                </a:lnTo>
                <a:lnTo>
                  <a:pt x="21371" y="5116"/>
                </a:lnTo>
                <a:lnTo>
                  <a:pt x="25025" y="3289"/>
                </a:lnTo>
                <a:lnTo>
                  <a:pt x="28860" y="1827"/>
                </a:lnTo>
                <a:lnTo>
                  <a:pt x="32513" y="913"/>
                </a:lnTo>
                <a:lnTo>
                  <a:pt x="36715" y="182"/>
                </a:lnTo>
                <a:lnTo>
                  <a:pt x="40916" y="0"/>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46" name="任意多边形 45"/>
          <p:cNvSpPr/>
          <p:nvPr/>
        </p:nvSpPr>
        <p:spPr bwMode="auto">
          <a:xfrm>
            <a:off x="8243359" y="2725279"/>
            <a:ext cx="476814" cy="485148"/>
          </a:xfrm>
          <a:custGeom>
            <a:avLst/>
            <a:gdLst>
              <a:gd name="connsiteX0" fmla="*/ 251920 w 452146"/>
              <a:gd name="connsiteY0" fmla="*/ 0 h 460049"/>
              <a:gd name="connsiteX1" fmla="*/ 259926 w 452146"/>
              <a:gd name="connsiteY1" fmla="*/ 0 h 460049"/>
              <a:gd name="connsiteX2" fmla="*/ 263931 w 452146"/>
              <a:gd name="connsiteY2" fmla="*/ 0 h 460049"/>
              <a:gd name="connsiteX3" fmla="*/ 273277 w 452146"/>
              <a:gd name="connsiteY3" fmla="*/ 0 h 460049"/>
              <a:gd name="connsiteX4" fmla="*/ 283289 w 452146"/>
              <a:gd name="connsiteY4" fmla="*/ 669 h 460049"/>
              <a:gd name="connsiteX5" fmla="*/ 291964 w 452146"/>
              <a:gd name="connsiteY5" fmla="*/ 2002 h 460049"/>
              <a:gd name="connsiteX6" fmla="*/ 301307 w 452146"/>
              <a:gd name="connsiteY6" fmla="*/ 4005 h 460049"/>
              <a:gd name="connsiteX7" fmla="*/ 310650 w 452146"/>
              <a:gd name="connsiteY7" fmla="*/ 6011 h 460049"/>
              <a:gd name="connsiteX8" fmla="*/ 319328 w 452146"/>
              <a:gd name="connsiteY8" fmla="*/ 8682 h 460049"/>
              <a:gd name="connsiteX9" fmla="*/ 328006 w 452146"/>
              <a:gd name="connsiteY9" fmla="*/ 12018 h 460049"/>
              <a:gd name="connsiteX10" fmla="*/ 336012 w 452146"/>
              <a:gd name="connsiteY10" fmla="*/ 16023 h 460049"/>
              <a:gd name="connsiteX11" fmla="*/ 344022 w 452146"/>
              <a:gd name="connsiteY11" fmla="*/ 20031 h 460049"/>
              <a:gd name="connsiteX12" fmla="*/ 352031 w 452146"/>
              <a:gd name="connsiteY12" fmla="*/ 24036 h 460049"/>
              <a:gd name="connsiteX13" fmla="*/ 367385 w 452146"/>
              <a:gd name="connsiteY13" fmla="*/ 34720 h 460049"/>
              <a:gd name="connsiteX14" fmla="*/ 382067 w 452146"/>
              <a:gd name="connsiteY14" fmla="*/ 46738 h 460049"/>
              <a:gd name="connsiteX15" fmla="*/ 395415 w 452146"/>
              <a:gd name="connsiteY15" fmla="*/ 60093 h 460049"/>
              <a:gd name="connsiteX16" fmla="*/ 407429 w 452146"/>
              <a:gd name="connsiteY16" fmla="*/ 74782 h 460049"/>
              <a:gd name="connsiteX17" fmla="*/ 418774 w 452146"/>
              <a:gd name="connsiteY17" fmla="*/ 91477 h 460049"/>
              <a:gd name="connsiteX18" fmla="*/ 428786 w 452146"/>
              <a:gd name="connsiteY18" fmla="*/ 109502 h 460049"/>
              <a:gd name="connsiteX19" fmla="*/ 432791 w 452146"/>
              <a:gd name="connsiteY19" fmla="*/ 118849 h 460049"/>
              <a:gd name="connsiteX20" fmla="*/ 436796 w 452146"/>
              <a:gd name="connsiteY20" fmla="*/ 128199 h 460049"/>
              <a:gd name="connsiteX21" fmla="*/ 440801 w 452146"/>
              <a:gd name="connsiteY21" fmla="*/ 138215 h 460049"/>
              <a:gd name="connsiteX22" fmla="*/ 442803 w 452146"/>
              <a:gd name="connsiteY22" fmla="*/ 148899 h 460049"/>
              <a:gd name="connsiteX23" fmla="*/ 446139 w 452146"/>
              <a:gd name="connsiteY23" fmla="*/ 158911 h 460049"/>
              <a:gd name="connsiteX24" fmla="*/ 448141 w 452146"/>
              <a:gd name="connsiteY24" fmla="*/ 170264 h 460049"/>
              <a:gd name="connsiteX25" fmla="*/ 450144 w 452146"/>
              <a:gd name="connsiteY25" fmla="*/ 181613 h 460049"/>
              <a:gd name="connsiteX26" fmla="*/ 450812 w 452146"/>
              <a:gd name="connsiteY26" fmla="*/ 192966 h 460049"/>
              <a:gd name="connsiteX27" fmla="*/ 452146 w 452146"/>
              <a:gd name="connsiteY27" fmla="*/ 204984 h 460049"/>
              <a:gd name="connsiteX28" fmla="*/ 452146 w 452146"/>
              <a:gd name="connsiteY28" fmla="*/ 216333 h 460049"/>
              <a:gd name="connsiteX29" fmla="*/ 452146 w 452146"/>
              <a:gd name="connsiteY29" fmla="*/ 243712 h 460049"/>
              <a:gd name="connsiteX30" fmla="*/ 449475 w 452146"/>
              <a:gd name="connsiteY30" fmla="*/ 269085 h 460049"/>
              <a:gd name="connsiteX31" fmla="*/ 446139 w 452146"/>
              <a:gd name="connsiteY31" fmla="*/ 293121 h 460049"/>
              <a:gd name="connsiteX32" fmla="*/ 441465 w 452146"/>
              <a:gd name="connsiteY32" fmla="*/ 317826 h 460049"/>
              <a:gd name="connsiteX33" fmla="*/ 436127 w 452146"/>
              <a:gd name="connsiteY33" fmla="*/ 339190 h 460049"/>
              <a:gd name="connsiteX34" fmla="*/ 428786 w 452146"/>
              <a:gd name="connsiteY34" fmla="*/ 359221 h 460049"/>
              <a:gd name="connsiteX35" fmla="*/ 420777 w 452146"/>
              <a:gd name="connsiteY35" fmla="*/ 378587 h 460049"/>
              <a:gd name="connsiteX36" fmla="*/ 415438 w 452146"/>
              <a:gd name="connsiteY36" fmla="*/ 386601 h 460049"/>
              <a:gd name="connsiteX37" fmla="*/ 410765 w 452146"/>
              <a:gd name="connsiteY37" fmla="*/ 394614 h 460049"/>
              <a:gd name="connsiteX38" fmla="*/ 406095 w 452146"/>
              <a:gd name="connsiteY38" fmla="*/ 402623 h 460049"/>
              <a:gd name="connsiteX39" fmla="*/ 400757 w 452146"/>
              <a:gd name="connsiteY39" fmla="*/ 409968 h 460049"/>
              <a:gd name="connsiteX40" fmla="*/ 394746 w 452146"/>
              <a:gd name="connsiteY40" fmla="*/ 416647 h 460049"/>
              <a:gd name="connsiteX41" fmla="*/ 389407 w 452146"/>
              <a:gd name="connsiteY41" fmla="*/ 421986 h 460049"/>
              <a:gd name="connsiteX42" fmla="*/ 382735 w 452146"/>
              <a:gd name="connsiteY42" fmla="*/ 427996 h 460049"/>
              <a:gd name="connsiteX43" fmla="*/ 376059 w 452146"/>
              <a:gd name="connsiteY43" fmla="*/ 433338 h 460049"/>
              <a:gd name="connsiteX44" fmla="*/ 369384 w 452146"/>
              <a:gd name="connsiteY44" fmla="*/ 438012 h 460049"/>
              <a:gd name="connsiteX45" fmla="*/ 362043 w 452146"/>
              <a:gd name="connsiteY45" fmla="*/ 442017 h 460049"/>
              <a:gd name="connsiteX46" fmla="*/ 354702 w 452146"/>
              <a:gd name="connsiteY46" fmla="*/ 446025 h 460049"/>
              <a:gd name="connsiteX47" fmla="*/ 347361 w 452146"/>
              <a:gd name="connsiteY47" fmla="*/ 449365 h 460049"/>
              <a:gd name="connsiteX48" fmla="*/ 338683 w 452146"/>
              <a:gd name="connsiteY48" fmla="*/ 452701 h 460049"/>
              <a:gd name="connsiteX49" fmla="*/ 330009 w 452146"/>
              <a:gd name="connsiteY49" fmla="*/ 455372 h 460049"/>
              <a:gd name="connsiteX50" fmla="*/ 320665 w 452146"/>
              <a:gd name="connsiteY50" fmla="*/ 456709 h 460049"/>
              <a:gd name="connsiteX51" fmla="*/ 310650 w 452146"/>
              <a:gd name="connsiteY51" fmla="*/ 458043 h 460049"/>
              <a:gd name="connsiteX52" fmla="*/ 299973 w 452146"/>
              <a:gd name="connsiteY52" fmla="*/ 459380 h 460049"/>
              <a:gd name="connsiteX53" fmla="*/ 288624 w 452146"/>
              <a:gd name="connsiteY53" fmla="*/ 460049 h 460049"/>
              <a:gd name="connsiteX54" fmla="*/ 277947 w 452146"/>
              <a:gd name="connsiteY54" fmla="*/ 460049 h 460049"/>
              <a:gd name="connsiteX55" fmla="*/ 267270 w 452146"/>
              <a:gd name="connsiteY55" fmla="*/ 459380 h 460049"/>
              <a:gd name="connsiteX56" fmla="*/ 242573 w 452146"/>
              <a:gd name="connsiteY56" fmla="*/ 455372 h 460049"/>
              <a:gd name="connsiteX57" fmla="*/ 225220 w 452146"/>
              <a:gd name="connsiteY57" fmla="*/ 452036 h 460049"/>
              <a:gd name="connsiteX58" fmla="*/ 209201 w 452146"/>
              <a:gd name="connsiteY58" fmla="*/ 447359 h 460049"/>
              <a:gd name="connsiteX59" fmla="*/ 194520 w 452146"/>
              <a:gd name="connsiteY59" fmla="*/ 442017 h 460049"/>
              <a:gd name="connsiteX60" fmla="*/ 181841 w 452146"/>
              <a:gd name="connsiteY60" fmla="*/ 437347 h 460049"/>
              <a:gd name="connsiteX61" fmla="*/ 170491 w 452146"/>
              <a:gd name="connsiteY61" fmla="*/ 432005 h 460049"/>
              <a:gd name="connsiteX62" fmla="*/ 159146 w 452146"/>
              <a:gd name="connsiteY62" fmla="*/ 425994 h 460049"/>
              <a:gd name="connsiteX63" fmla="*/ 139126 w 452146"/>
              <a:gd name="connsiteY63" fmla="*/ 413307 h 460049"/>
              <a:gd name="connsiteX64" fmla="*/ 119767 w 452146"/>
              <a:gd name="connsiteY64" fmla="*/ 400621 h 460049"/>
              <a:gd name="connsiteX65" fmla="*/ 99078 w 452146"/>
              <a:gd name="connsiteY65" fmla="*/ 387266 h 460049"/>
              <a:gd name="connsiteX66" fmla="*/ 87064 w 452146"/>
              <a:gd name="connsiteY66" fmla="*/ 381923 h 460049"/>
              <a:gd name="connsiteX67" fmla="*/ 73047 w 452146"/>
              <a:gd name="connsiteY67" fmla="*/ 376585 h 460049"/>
              <a:gd name="connsiteX68" fmla="*/ 65707 w 452146"/>
              <a:gd name="connsiteY68" fmla="*/ 373914 h 460049"/>
              <a:gd name="connsiteX69" fmla="*/ 57697 w 452146"/>
              <a:gd name="connsiteY69" fmla="*/ 372577 h 460049"/>
              <a:gd name="connsiteX70" fmla="*/ 49019 w 452146"/>
              <a:gd name="connsiteY70" fmla="*/ 371243 h 460049"/>
              <a:gd name="connsiteX71" fmla="*/ 41013 w 452146"/>
              <a:gd name="connsiteY71" fmla="*/ 370574 h 460049"/>
              <a:gd name="connsiteX72" fmla="*/ 39676 w 452146"/>
              <a:gd name="connsiteY72" fmla="*/ 370574 h 460049"/>
              <a:gd name="connsiteX73" fmla="*/ 37673 w 452146"/>
              <a:gd name="connsiteY73" fmla="*/ 370574 h 460049"/>
              <a:gd name="connsiteX74" fmla="*/ 28330 w 452146"/>
              <a:gd name="connsiteY74" fmla="*/ 371243 h 460049"/>
              <a:gd name="connsiteX75" fmla="*/ 18319 w 452146"/>
              <a:gd name="connsiteY75" fmla="*/ 372577 h 460049"/>
              <a:gd name="connsiteX76" fmla="*/ 9640 w 452146"/>
              <a:gd name="connsiteY76" fmla="*/ 374583 h 460049"/>
              <a:gd name="connsiteX77" fmla="*/ 297 w 452146"/>
              <a:gd name="connsiteY77" fmla="*/ 377919 h 460049"/>
              <a:gd name="connsiteX78" fmla="*/ 0 w 452146"/>
              <a:gd name="connsiteY78" fmla="*/ 378051 h 460049"/>
              <a:gd name="connsiteX79" fmla="*/ 0 w 452146"/>
              <a:gd name="connsiteY79" fmla="*/ 62203 h 460049"/>
              <a:gd name="connsiteX80" fmla="*/ 5635 w 452146"/>
              <a:gd name="connsiteY80" fmla="*/ 64767 h 460049"/>
              <a:gd name="connsiteX81" fmla="*/ 16985 w 452146"/>
              <a:gd name="connsiteY81" fmla="*/ 68775 h 460049"/>
              <a:gd name="connsiteX82" fmla="*/ 28330 w 452146"/>
              <a:gd name="connsiteY82" fmla="*/ 72111 h 460049"/>
              <a:gd name="connsiteX83" fmla="*/ 40345 w 452146"/>
              <a:gd name="connsiteY83" fmla="*/ 74113 h 460049"/>
              <a:gd name="connsiteX84" fmla="*/ 52359 w 452146"/>
              <a:gd name="connsiteY84" fmla="*/ 74782 h 460049"/>
              <a:gd name="connsiteX85" fmla="*/ 53024 w 452146"/>
              <a:gd name="connsiteY85" fmla="*/ 74113 h 460049"/>
              <a:gd name="connsiteX86" fmla="*/ 55695 w 452146"/>
              <a:gd name="connsiteY86" fmla="*/ 74782 h 460049"/>
              <a:gd name="connsiteX87" fmla="*/ 63036 w 452146"/>
              <a:gd name="connsiteY87" fmla="*/ 74113 h 460049"/>
              <a:gd name="connsiteX88" fmla="*/ 69711 w 452146"/>
              <a:gd name="connsiteY88" fmla="*/ 72780 h 460049"/>
              <a:gd name="connsiteX89" fmla="*/ 77052 w 452146"/>
              <a:gd name="connsiteY89" fmla="*/ 72111 h 460049"/>
              <a:gd name="connsiteX90" fmla="*/ 84397 w 452146"/>
              <a:gd name="connsiteY90" fmla="*/ 70774 h 460049"/>
              <a:gd name="connsiteX91" fmla="*/ 96411 w 452146"/>
              <a:gd name="connsiteY91" fmla="*/ 65435 h 460049"/>
              <a:gd name="connsiteX92" fmla="*/ 107753 w 452146"/>
              <a:gd name="connsiteY92" fmla="*/ 60762 h 460049"/>
              <a:gd name="connsiteX93" fmla="*/ 121104 w 452146"/>
              <a:gd name="connsiteY93" fmla="*/ 52749 h 460049"/>
              <a:gd name="connsiteX94" fmla="*/ 134452 w 452146"/>
              <a:gd name="connsiteY94" fmla="*/ 44736 h 460049"/>
              <a:gd name="connsiteX95" fmla="*/ 145798 w 452146"/>
              <a:gd name="connsiteY95" fmla="*/ 36722 h 460049"/>
              <a:gd name="connsiteX96" fmla="*/ 156475 w 452146"/>
              <a:gd name="connsiteY96" fmla="*/ 29378 h 460049"/>
              <a:gd name="connsiteX97" fmla="*/ 169826 w 452146"/>
              <a:gd name="connsiteY97" fmla="*/ 23371 h 460049"/>
              <a:gd name="connsiteX98" fmla="*/ 183839 w 452146"/>
              <a:gd name="connsiteY98" fmla="*/ 16691 h 460049"/>
              <a:gd name="connsiteX99" fmla="*/ 201196 w 452146"/>
              <a:gd name="connsiteY99" fmla="*/ 10016 h 460049"/>
              <a:gd name="connsiteX100" fmla="*/ 221216 w 452146"/>
              <a:gd name="connsiteY100" fmla="*/ 4674 h 460049"/>
              <a:gd name="connsiteX101" fmla="*/ 227891 w 452146"/>
              <a:gd name="connsiteY101" fmla="*/ 4005 h 460049"/>
              <a:gd name="connsiteX102" fmla="*/ 243910 w 452146"/>
              <a:gd name="connsiteY102" fmla="*/ 1334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2146" h="460049">
                <a:moveTo>
                  <a:pt x="251920" y="0"/>
                </a:moveTo>
                <a:lnTo>
                  <a:pt x="259926" y="0"/>
                </a:lnTo>
                <a:lnTo>
                  <a:pt x="263931" y="0"/>
                </a:lnTo>
                <a:lnTo>
                  <a:pt x="273277" y="0"/>
                </a:lnTo>
                <a:lnTo>
                  <a:pt x="283289" y="669"/>
                </a:lnTo>
                <a:lnTo>
                  <a:pt x="291964" y="2002"/>
                </a:lnTo>
                <a:lnTo>
                  <a:pt x="301307" y="4005"/>
                </a:lnTo>
                <a:lnTo>
                  <a:pt x="310650" y="6011"/>
                </a:lnTo>
                <a:lnTo>
                  <a:pt x="319328" y="8682"/>
                </a:lnTo>
                <a:lnTo>
                  <a:pt x="328006" y="12018"/>
                </a:lnTo>
                <a:lnTo>
                  <a:pt x="336012" y="16023"/>
                </a:lnTo>
                <a:lnTo>
                  <a:pt x="344022" y="20031"/>
                </a:lnTo>
                <a:lnTo>
                  <a:pt x="352031" y="24036"/>
                </a:lnTo>
                <a:lnTo>
                  <a:pt x="367385" y="34720"/>
                </a:lnTo>
                <a:lnTo>
                  <a:pt x="382067" y="46738"/>
                </a:lnTo>
                <a:lnTo>
                  <a:pt x="395415" y="60093"/>
                </a:lnTo>
                <a:lnTo>
                  <a:pt x="407429" y="74782"/>
                </a:lnTo>
                <a:lnTo>
                  <a:pt x="418774" y="91477"/>
                </a:lnTo>
                <a:lnTo>
                  <a:pt x="428786" y="109502"/>
                </a:lnTo>
                <a:lnTo>
                  <a:pt x="432791" y="118849"/>
                </a:lnTo>
                <a:lnTo>
                  <a:pt x="436796" y="128199"/>
                </a:lnTo>
                <a:lnTo>
                  <a:pt x="440801" y="138215"/>
                </a:lnTo>
                <a:lnTo>
                  <a:pt x="442803" y="148899"/>
                </a:lnTo>
                <a:lnTo>
                  <a:pt x="446139" y="158911"/>
                </a:lnTo>
                <a:lnTo>
                  <a:pt x="448141" y="170264"/>
                </a:lnTo>
                <a:lnTo>
                  <a:pt x="450144" y="181613"/>
                </a:lnTo>
                <a:lnTo>
                  <a:pt x="450812" y="192966"/>
                </a:lnTo>
                <a:lnTo>
                  <a:pt x="452146" y="204984"/>
                </a:lnTo>
                <a:lnTo>
                  <a:pt x="452146" y="216333"/>
                </a:lnTo>
                <a:lnTo>
                  <a:pt x="452146" y="243712"/>
                </a:lnTo>
                <a:lnTo>
                  <a:pt x="449475" y="269085"/>
                </a:lnTo>
                <a:lnTo>
                  <a:pt x="446139" y="293121"/>
                </a:lnTo>
                <a:lnTo>
                  <a:pt x="441465" y="317826"/>
                </a:lnTo>
                <a:lnTo>
                  <a:pt x="436127" y="339190"/>
                </a:lnTo>
                <a:lnTo>
                  <a:pt x="428786" y="359221"/>
                </a:lnTo>
                <a:lnTo>
                  <a:pt x="420777" y="378587"/>
                </a:lnTo>
                <a:lnTo>
                  <a:pt x="415438" y="386601"/>
                </a:lnTo>
                <a:lnTo>
                  <a:pt x="410765" y="394614"/>
                </a:lnTo>
                <a:lnTo>
                  <a:pt x="406095" y="402623"/>
                </a:lnTo>
                <a:lnTo>
                  <a:pt x="400757" y="409968"/>
                </a:lnTo>
                <a:lnTo>
                  <a:pt x="394746" y="416647"/>
                </a:lnTo>
                <a:lnTo>
                  <a:pt x="389407" y="421986"/>
                </a:lnTo>
                <a:lnTo>
                  <a:pt x="382735" y="427996"/>
                </a:lnTo>
                <a:lnTo>
                  <a:pt x="376059" y="433338"/>
                </a:lnTo>
                <a:lnTo>
                  <a:pt x="369384" y="438012"/>
                </a:lnTo>
                <a:lnTo>
                  <a:pt x="362043" y="442017"/>
                </a:lnTo>
                <a:lnTo>
                  <a:pt x="354702" y="446025"/>
                </a:lnTo>
                <a:lnTo>
                  <a:pt x="347361" y="449365"/>
                </a:lnTo>
                <a:lnTo>
                  <a:pt x="338683" y="452701"/>
                </a:lnTo>
                <a:lnTo>
                  <a:pt x="330009" y="455372"/>
                </a:lnTo>
                <a:lnTo>
                  <a:pt x="320665" y="456709"/>
                </a:lnTo>
                <a:lnTo>
                  <a:pt x="310650" y="458043"/>
                </a:lnTo>
                <a:lnTo>
                  <a:pt x="299973" y="459380"/>
                </a:lnTo>
                <a:lnTo>
                  <a:pt x="288624" y="460049"/>
                </a:lnTo>
                <a:lnTo>
                  <a:pt x="277947" y="460049"/>
                </a:lnTo>
                <a:lnTo>
                  <a:pt x="267270" y="459380"/>
                </a:lnTo>
                <a:lnTo>
                  <a:pt x="242573" y="455372"/>
                </a:lnTo>
                <a:lnTo>
                  <a:pt x="225220" y="452036"/>
                </a:lnTo>
                <a:lnTo>
                  <a:pt x="209201" y="447359"/>
                </a:lnTo>
                <a:lnTo>
                  <a:pt x="194520" y="442017"/>
                </a:lnTo>
                <a:lnTo>
                  <a:pt x="181841" y="437347"/>
                </a:lnTo>
                <a:lnTo>
                  <a:pt x="170491" y="432005"/>
                </a:lnTo>
                <a:lnTo>
                  <a:pt x="159146" y="425994"/>
                </a:lnTo>
                <a:lnTo>
                  <a:pt x="139126" y="413307"/>
                </a:lnTo>
                <a:lnTo>
                  <a:pt x="119767" y="400621"/>
                </a:lnTo>
                <a:lnTo>
                  <a:pt x="99078" y="387266"/>
                </a:lnTo>
                <a:lnTo>
                  <a:pt x="87064" y="381923"/>
                </a:lnTo>
                <a:lnTo>
                  <a:pt x="73047" y="376585"/>
                </a:lnTo>
                <a:lnTo>
                  <a:pt x="65707" y="373914"/>
                </a:lnTo>
                <a:lnTo>
                  <a:pt x="57697" y="372577"/>
                </a:lnTo>
                <a:lnTo>
                  <a:pt x="49019" y="371243"/>
                </a:lnTo>
                <a:lnTo>
                  <a:pt x="41013" y="370574"/>
                </a:lnTo>
                <a:lnTo>
                  <a:pt x="39676" y="370574"/>
                </a:lnTo>
                <a:lnTo>
                  <a:pt x="37673" y="370574"/>
                </a:lnTo>
                <a:lnTo>
                  <a:pt x="28330" y="371243"/>
                </a:lnTo>
                <a:lnTo>
                  <a:pt x="18319" y="372577"/>
                </a:lnTo>
                <a:lnTo>
                  <a:pt x="9640" y="374583"/>
                </a:lnTo>
                <a:lnTo>
                  <a:pt x="297" y="377919"/>
                </a:lnTo>
                <a:lnTo>
                  <a:pt x="0" y="378051"/>
                </a:lnTo>
                <a:lnTo>
                  <a:pt x="0" y="62203"/>
                </a:lnTo>
                <a:lnTo>
                  <a:pt x="5635" y="64767"/>
                </a:lnTo>
                <a:lnTo>
                  <a:pt x="16985" y="68775"/>
                </a:lnTo>
                <a:lnTo>
                  <a:pt x="28330" y="72111"/>
                </a:lnTo>
                <a:lnTo>
                  <a:pt x="40345" y="74113"/>
                </a:lnTo>
                <a:lnTo>
                  <a:pt x="52359" y="74782"/>
                </a:lnTo>
                <a:lnTo>
                  <a:pt x="53024" y="74113"/>
                </a:lnTo>
                <a:lnTo>
                  <a:pt x="55695" y="74782"/>
                </a:lnTo>
                <a:lnTo>
                  <a:pt x="63036" y="74113"/>
                </a:lnTo>
                <a:lnTo>
                  <a:pt x="69711" y="72780"/>
                </a:lnTo>
                <a:lnTo>
                  <a:pt x="77052" y="72111"/>
                </a:lnTo>
                <a:lnTo>
                  <a:pt x="84397" y="70774"/>
                </a:lnTo>
                <a:lnTo>
                  <a:pt x="96411" y="65435"/>
                </a:lnTo>
                <a:lnTo>
                  <a:pt x="107753" y="60762"/>
                </a:lnTo>
                <a:lnTo>
                  <a:pt x="121104" y="52749"/>
                </a:lnTo>
                <a:lnTo>
                  <a:pt x="134452" y="44736"/>
                </a:lnTo>
                <a:lnTo>
                  <a:pt x="145798" y="36722"/>
                </a:lnTo>
                <a:lnTo>
                  <a:pt x="156475" y="29378"/>
                </a:lnTo>
                <a:lnTo>
                  <a:pt x="169826" y="23371"/>
                </a:lnTo>
                <a:lnTo>
                  <a:pt x="183839" y="16691"/>
                </a:lnTo>
                <a:lnTo>
                  <a:pt x="201196" y="10016"/>
                </a:lnTo>
                <a:lnTo>
                  <a:pt x="221216" y="4674"/>
                </a:lnTo>
                <a:lnTo>
                  <a:pt x="227891" y="4005"/>
                </a:lnTo>
                <a:lnTo>
                  <a:pt x="243910" y="1334"/>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47" name="任意多边形 46"/>
          <p:cNvSpPr/>
          <p:nvPr/>
        </p:nvSpPr>
        <p:spPr bwMode="auto">
          <a:xfrm rot="16200000">
            <a:off x="5286046" y="1563787"/>
            <a:ext cx="476814" cy="485148"/>
          </a:xfrm>
          <a:custGeom>
            <a:avLst/>
            <a:gdLst>
              <a:gd name="connsiteX0" fmla="*/ 251920 w 452146"/>
              <a:gd name="connsiteY0" fmla="*/ 0 h 460049"/>
              <a:gd name="connsiteX1" fmla="*/ 259926 w 452146"/>
              <a:gd name="connsiteY1" fmla="*/ 0 h 460049"/>
              <a:gd name="connsiteX2" fmla="*/ 263931 w 452146"/>
              <a:gd name="connsiteY2" fmla="*/ 0 h 460049"/>
              <a:gd name="connsiteX3" fmla="*/ 273277 w 452146"/>
              <a:gd name="connsiteY3" fmla="*/ 0 h 460049"/>
              <a:gd name="connsiteX4" fmla="*/ 283289 w 452146"/>
              <a:gd name="connsiteY4" fmla="*/ 669 h 460049"/>
              <a:gd name="connsiteX5" fmla="*/ 291964 w 452146"/>
              <a:gd name="connsiteY5" fmla="*/ 2002 h 460049"/>
              <a:gd name="connsiteX6" fmla="*/ 301307 w 452146"/>
              <a:gd name="connsiteY6" fmla="*/ 4005 h 460049"/>
              <a:gd name="connsiteX7" fmla="*/ 310650 w 452146"/>
              <a:gd name="connsiteY7" fmla="*/ 6011 h 460049"/>
              <a:gd name="connsiteX8" fmla="*/ 319328 w 452146"/>
              <a:gd name="connsiteY8" fmla="*/ 8682 h 460049"/>
              <a:gd name="connsiteX9" fmla="*/ 328006 w 452146"/>
              <a:gd name="connsiteY9" fmla="*/ 12018 h 460049"/>
              <a:gd name="connsiteX10" fmla="*/ 336012 w 452146"/>
              <a:gd name="connsiteY10" fmla="*/ 16023 h 460049"/>
              <a:gd name="connsiteX11" fmla="*/ 344022 w 452146"/>
              <a:gd name="connsiteY11" fmla="*/ 20031 h 460049"/>
              <a:gd name="connsiteX12" fmla="*/ 352031 w 452146"/>
              <a:gd name="connsiteY12" fmla="*/ 24036 h 460049"/>
              <a:gd name="connsiteX13" fmla="*/ 367385 w 452146"/>
              <a:gd name="connsiteY13" fmla="*/ 34720 h 460049"/>
              <a:gd name="connsiteX14" fmla="*/ 382067 w 452146"/>
              <a:gd name="connsiteY14" fmla="*/ 46738 h 460049"/>
              <a:gd name="connsiteX15" fmla="*/ 395415 w 452146"/>
              <a:gd name="connsiteY15" fmla="*/ 60093 h 460049"/>
              <a:gd name="connsiteX16" fmla="*/ 407429 w 452146"/>
              <a:gd name="connsiteY16" fmla="*/ 74782 h 460049"/>
              <a:gd name="connsiteX17" fmla="*/ 418774 w 452146"/>
              <a:gd name="connsiteY17" fmla="*/ 91477 h 460049"/>
              <a:gd name="connsiteX18" fmla="*/ 428786 w 452146"/>
              <a:gd name="connsiteY18" fmla="*/ 109502 h 460049"/>
              <a:gd name="connsiteX19" fmla="*/ 432791 w 452146"/>
              <a:gd name="connsiteY19" fmla="*/ 118849 h 460049"/>
              <a:gd name="connsiteX20" fmla="*/ 436796 w 452146"/>
              <a:gd name="connsiteY20" fmla="*/ 128199 h 460049"/>
              <a:gd name="connsiteX21" fmla="*/ 440801 w 452146"/>
              <a:gd name="connsiteY21" fmla="*/ 138215 h 460049"/>
              <a:gd name="connsiteX22" fmla="*/ 442803 w 452146"/>
              <a:gd name="connsiteY22" fmla="*/ 148899 h 460049"/>
              <a:gd name="connsiteX23" fmla="*/ 446139 w 452146"/>
              <a:gd name="connsiteY23" fmla="*/ 158911 h 460049"/>
              <a:gd name="connsiteX24" fmla="*/ 448141 w 452146"/>
              <a:gd name="connsiteY24" fmla="*/ 170264 h 460049"/>
              <a:gd name="connsiteX25" fmla="*/ 450144 w 452146"/>
              <a:gd name="connsiteY25" fmla="*/ 181613 h 460049"/>
              <a:gd name="connsiteX26" fmla="*/ 450812 w 452146"/>
              <a:gd name="connsiteY26" fmla="*/ 192966 h 460049"/>
              <a:gd name="connsiteX27" fmla="*/ 452146 w 452146"/>
              <a:gd name="connsiteY27" fmla="*/ 204984 h 460049"/>
              <a:gd name="connsiteX28" fmla="*/ 452146 w 452146"/>
              <a:gd name="connsiteY28" fmla="*/ 216333 h 460049"/>
              <a:gd name="connsiteX29" fmla="*/ 452146 w 452146"/>
              <a:gd name="connsiteY29" fmla="*/ 243712 h 460049"/>
              <a:gd name="connsiteX30" fmla="*/ 449475 w 452146"/>
              <a:gd name="connsiteY30" fmla="*/ 269085 h 460049"/>
              <a:gd name="connsiteX31" fmla="*/ 446139 w 452146"/>
              <a:gd name="connsiteY31" fmla="*/ 293121 h 460049"/>
              <a:gd name="connsiteX32" fmla="*/ 441465 w 452146"/>
              <a:gd name="connsiteY32" fmla="*/ 317826 h 460049"/>
              <a:gd name="connsiteX33" fmla="*/ 436127 w 452146"/>
              <a:gd name="connsiteY33" fmla="*/ 339190 h 460049"/>
              <a:gd name="connsiteX34" fmla="*/ 428786 w 452146"/>
              <a:gd name="connsiteY34" fmla="*/ 359221 h 460049"/>
              <a:gd name="connsiteX35" fmla="*/ 420777 w 452146"/>
              <a:gd name="connsiteY35" fmla="*/ 378587 h 460049"/>
              <a:gd name="connsiteX36" fmla="*/ 415438 w 452146"/>
              <a:gd name="connsiteY36" fmla="*/ 386601 h 460049"/>
              <a:gd name="connsiteX37" fmla="*/ 410765 w 452146"/>
              <a:gd name="connsiteY37" fmla="*/ 394614 h 460049"/>
              <a:gd name="connsiteX38" fmla="*/ 406095 w 452146"/>
              <a:gd name="connsiteY38" fmla="*/ 402623 h 460049"/>
              <a:gd name="connsiteX39" fmla="*/ 400757 w 452146"/>
              <a:gd name="connsiteY39" fmla="*/ 409968 h 460049"/>
              <a:gd name="connsiteX40" fmla="*/ 394746 w 452146"/>
              <a:gd name="connsiteY40" fmla="*/ 416647 h 460049"/>
              <a:gd name="connsiteX41" fmla="*/ 389407 w 452146"/>
              <a:gd name="connsiteY41" fmla="*/ 421986 h 460049"/>
              <a:gd name="connsiteX42" fmla="*/ 382735 w 452146"/>
              <a:gd name="connsiteY42" fmla="*/ 427996 h 460049"/>
              <a:gd name="connsiteX43" fmla="*/ 376059 w 452146"/>
              <a:gd name="connsiteY43" fmla="*/ 433338 h 460049"/>
              <a:gd name="connsiteX44" fmla="*/ 369384 w 452146"/>
              <a:gd name="connsiteY44" fmla="*/ 438012 h 460049"/>
              <a:gd name="connsiteX45" fmla="*/ 362043 w 452146"/>
              <a:gd name="connsiteY45" fmla="*/ 442017 h 460049"/>
              <a:gd name="connsiteX46" fmla="*/ 354702 w 452146"/>
              <a:gd name="connsiteY46" fmla="*/ 446025 h 460049"/>
              <a:gd name="connsiteX47" fmla="*/ 347361 w 452146"/>
              <a:gd name="connsiteY47" fmla="*/ 449365 h 460049"/>
              <a:gd name="connsiteX48" fmla="*/ 338683 w 452146"/>
              <a:gd name="connsiteY48" fmla="*/ 452701 h 460049"/>
              <a:gd name="connsiteX49" fmla="*/ 330009 w 452146"/>
              <a:gd name="connsiteY49" fmla="*/ 455372 h 460049"/>
              <a:gd name="connsiteX50" fmla="*/ 320665 w 452146"/>
              <a:gd name="connsiteY50" fmla="*/ 456709 h 460049"/>
              <a:gd name="connsiteX51" fmla="*/ 310650 w 452146"/>
              <a:gd name="connsiteY51" fmla="*/ 458043 h 460049"/>
              <a:gd name="connsiteX52" fmla="*/ 299973 w 452146"/>
              <a:gd name="connsiteY52" fmla="*/ 459380 h 460049"/>
              <a:gd name="connsiteX53" fmla="*/ 288624 w 452146"/>
              <a:gd name="connsiteY53" fmla="*/ 460049 h 460049"/>
              <a:gd name="connsiteX54" fmla="*/ 277947 w 452146"/>
              <a:gd name="connsiteY54" fmla="*/ 460049 h 460049"/>
              <a:gd name="connsiteX55" fmla="*/ 267270 w 452146"/>
              <a:gd name="connsiteY55" fmla="*/ 459380 h 460049"/>
              <a:gd name="connsiteX56" fmla="*/ 242573 w 452146"/>
              <a:gd name="connsiteY56" fmla="*/ 455372 h 460049"/>
              <a:gd name="connsiteX57" fmla="*/ 225220 w 452146"/>
              <a:gd name="connsiteY57" fmla="*/ 452036 h 460049"/>
              <a:gd name="connsiteX58" fmla="*/ 209201 w 452146"/>
              <a:gd name="connsiteY58" fmla="*/ 447359 h 460049"/>
              <a:gd name="connsiteX59" fmla="*/ 194520 w 452146"/>
              <a:gd name="connsiteY59" fmla="*/ 442017 h 460049"/>
              <a:gd name="connsiteX60" fmla="*/ 181841 w 452146"/>
              <a:gd name="connsiteY60" fmla="*/ 437347 h 460049"/>
              <a:gd name="connsiteX61" fmla="*/ 170491 w 452146"/>
              <a:gd name="connsiteY61" fmla="*/ 432005 h 460049"/>
              <a:gd name="connsiteX62" fmla="*/ 159146 w 452146"/>
              <a:gd name="connsiteY62" fmla="*/ 425994 h 460049"/>
              <a:gd name="connsiteX63" fmla="*/ 139126 w 452146"/>
              <a:gd name="connsiteY63" fmla="*/ 413307 h 460049"/>
              <a:gd name="connsiteX64" fmla="*/ 119767 w 452146"/>
              <a:gd name="connsiteY64" fmla="*/ 400621 h 460049"/>
              <a:gd name="connsiteX65" fmla="*/ 99078 w 452146"/>
              <a:gd name="connsiteY65" fmla="*/ 387266 h 460049"/>
              <a:gd name="connsiteX66" fmla="*/ 87064 w 452146"/>
              <a:gd name="connsiteY66" fmla="*/ 381923 h 460049"/>
              <a:gd name="connsiteX67" fmla="*/ 73047 w 452146"/>
              <a:gd name="connsiteY67" fmla="*/ 376585 h 460049"/>
              <a:gd name="connsiteX68" fmla="*/ 65707 w 452146"/>
              <a:gd name="connsiteY68" fmla="*/ 373914 h 460049"/>
              <a:gd name="connsiteX69" fmla="*/ 57697 w 452146"/>
              <a:gd name="connsiteY69" fmla="*/ 372577 h 460049"/>
              <a:gd name="connsiteX70" fmla="*/ 49019 w 452146"/>
              <a:gd name="connsiteY70" fmla="*/ 371243 h 460049"/>
              <a:gd name="connsiteX71" fmla="*/ 41013 w 452146"/>
              <a:gd name="connsiteY71" fmla="*/ 370574 h 460049"/>
              <a:gd name="connsiteX72" fmla="*/ 39676 w 452146"/>
              <a:gd name="connsiteY72" fmla="*/ 370574 h 460049"/>
              <a:gd name="connsiteX73" fmla="*/ 37673 w 452146"/>
              <a:gd name="connsiteY73" fmla="*/ 370574 h 460049"/>
              <a:gd name="connsiteX74" fmla="*/ 28330 w 452146"/>
              <a:gd name="connsiteY74" fmla="*/ 371243 h 460049"/>
              <a:gd name="connsiteX75" fmla="*/ 18319 w 452146"/>
              <a:gd name="connsiteY75" fmla="*/ 372577 h 460049"/>
              <a:gd name="connsiteX76" fmla="*/ 9640 w 452146"/>
              <a:gd name="connsiteY76" fmla="*/ 374583 h 460049"/>
              <a:gd name="connsiteX77" fmla="*/ 297 w 452146"/>
              <a:gd name="connsiteY77" fmla="*/ 377919 h 460049"/>
              <a:gd name="connsiteX78" fmla="*/ 0 w 452146"/>
              <a:gd name="connsiteY78" fmla="*/ 378051 h 460049"/>
              <a:gd name="connsiteX79" fmla="*/ 0 w 452146"/>
              <a:gd name="connsiteY79" fmla="*/ 62203 h 460049"/>
              <a:gd name="connsiteX80" fmla="*/ 5635 w 452146"/>
              <a:gd name="connsiteY80" fmla="*/ 64767 h 460049"/>
              <a:gd name="connsiteX81" fmla="*/ 16985 w 452146"/>
              <a:gd name="connsiteY81" fmla="*/ 68775 h 460049"/>
              <a:gd name="connsiteX82" fmla="*/ 28330 w 452146"/>
              <a:gd name="connsiteY82" fmla="*/ 72111 h 460049"/>
              <a:gd name="connsiteX83" fmla="*/ 40345 w 452146"/>
              <a:gd name="connsiteY83" fmla="*/ 74113 h 460049"/>
              <a:gd name="connsiteX84" fmla="*/ 52359 w 452146"/>
              <a:gd name="connsiteY84" fmla="*/ 74782 h 460049"/>
              <a:gd name="connsiteX85" fmla="*/ 53024 w 452146"/>
              <a:gd name="connsiteY85" fmla="*/ 74113 h 460049"/>
              <a:gd name="connsiteX86" fmla="*/ 55695 w 452146"/>
              <a:gd name="connsiteY86" fmla="*/ 74782 h 460049"/>
              <a:gd name="connsiteX87" fmla="*/ 63036 w 452146"/>
              <a:gd name="connsiteY87" fmla="*/ 74113 h 460049"/>
              <a:gd name="connsiteX88" fmla="*/ 69711 w 452146"/>
              <a:gd name="connsiteY88" fmla="*/ 72780 h 460049"/>
              <a:gd name="connsiteX89" fmla="*/ 77052 w 452146"/>
              <a:gd name="connsiteY89" fmla="*/ 72111 h 460049"/>
              <a:gd name="connsiteX90" fmla="*/ 84397 w 452146"/>
              <a:gd name="connsiteY90" fmla="*/ 70774 h 460049"/>
              <a:gd name="connsiteX91" fmla="*/ 96411 w 452146"/>
              <a:gd name="connsiteY91" fmla="*/ 65435 h 460049"/>
              <a:gd name="connsiteX92" fmla="*/ 107753 w 452146"/>
              <a:gd name="connsiteY92" fmla="*/ 60762 h 460049"/>
              <a:gd name="connsiteX93" fmla="*/ 121104 w 452146"/>
              <a:gd name="connsiteY93" fmla="*/ 52749 h 460049"/>
              <a:gd name="connsiteX94" fmla="*/ 134452 w 452146"/>
              <a:gd name="connsiteY94" fmla="*/ 44736 h 460049"/>
              <a:gd name="connsiteX95" fmla="*/ 145798 w 452146"/>
              <a:gd name="connsiteY95" fmla="*/ 36722 h 460049"/>
              <a:gd name="connsiteX96" fmla="*/ 156475 w 452146"/>
              <a:gd name="connsiteY96" fmla="*/ 29378 h 460049"/>
              <a:gd name="connsiteX97" fmla="*/ 169826 w 452146"/>
              <a:gd name="connsiteY97" fmla="*/ 23371 h 460049"/>
              <a:gd name="connsiteX98" fmla="*/ 183839 w 452146"/>
              <a:gd name="connsiteY98" fmla="*/ 16691 h 460049"/>
              <a:gd name="connsiteX99" fmla="*/ 201196 w 452146"/>
              <a:gd name="connsiteY99" fmla="*/ 10016 h 460049"/>
              <a:gd name="connsiteX100" fmla="*/ 221216 w 452146"/>
              <a:gd name="connsiteY100" fmla="*/ 4674 h 460049"/>
              <a:gd name="connsiteX101" fmla="*/ 227891 w 452146"/>
              <a:gd name="connsiteY101" fmla="*/ 4005 h 460049"/>
              <a:gd name="connsiteX102" fmla="*/ 243910 w 452146"/>
              <a:gd name="connsiteY102" fmla="*/ 1334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2146" h="460049">
                <a:moveTo>
                  <a:pt x="251920" y="0"/>
                </a:moveTo>
                <a:lnTo>
                  <a:pt x="259926" y="0"/>
                </a:lnTo>
                <a:lnTo>
                  <a:pt x="263931" y="0"/>
                </a:lnTo>
                <a:lnTo>
                  <a:pt x="273277" y="0"/>
                </a:lnTo>
                <a:lnTo>
                  <a:pt x="283289" y="669"/>
                </a:lnTo>
                <a:lnTo>
                  <a:pt x="291964" y="2002"/>
                </a:lnTo>
                <a:lnTo>
                  <a:pt x="301307" y="4005"/>
                </a:lnTo>
                <a:lnTo>
                  <a:pt x="310650" y="6011"/>
                </a:lnTo>
                <a:lnTo>
                  <a:pt x="319328" y="8682"/>
                </a:lnTo>
                <a:lnTo>
                  <a:pt x="328006" y="12018"/>
                </a:lnTo>
                <a:lnTo>
                  <a:pt x="336012" y="16023"/>
                </a:lnTo>
                <a:lnTo>
                  <a:pt x="344022" y="20031"/>
                </a:lnTo>
                <a:lnTo>
                  <a:pt x="352031" y="24036"/>
                </a:lnTo>
                <a:lnTo>
                  <a:pt x="367385" y="34720"/>
                </a:lnTo>
                <a:lnTo>
                  <a:pt x="382067" y="46738"/>
                </a:lnTo>
                <a:lnTo>
                  <a:pt x="395415" y="60093"/>
                </a:lnTo>
                <a:lnTo>
                  <a:pt x="407429" y="74782"/>
                </a:lnTo>
                <a:lnTo>
                  <a:pt x="418774" y="91477"/>
                </a:lnTo>
                <a:lnTo>
                  <a:pt x="428786" y="109502"/>
                </a:lnTo>
                <a:lnTo>
                  <a:pt x="432791" y="118849"/>
                </a:lnTo>
                <a:lnTo>
                  <a:pt x="436796" y="128199"/>
                </a:lnTo>
                <a:lnTo>
                  <a:pt x="440801" y="138215"/>
                </a:lnTo>
                <a:lnTo>
                  <a:pt x="442803" y="148899"/>
                </a:lnTo>
                <a:lnTo>
                  <a:pt x="446139" y="158911"/>
                </a:lnTo>
                <a:lnTo>
                  <a:pt x="448141" y="170264"/>
                </a:lnTo>
                <a:lnTo>
                  <a:pt x="450144" y="181613"/>
                </a:lnTo>
                <a:lnTo>
                  <a:pt x="450812" y="192966"/>
                </a:lnTo>
                <a:lnTo>
                  <a:pt x="452146" y="204984"/>
                </a:lnTo>
                <a:lnTo>
                  <a:pt x="452146" y="216333"/>
                </a:lnTo>
                <a:lnTo>
                  <a:pt x="452146" y="243712"/>
                </a:lnTo>
                <a:lnTo>
                  <a:pt x="449475" y="269085"/>
                </a:lnTo>
                <a:lnTo>
                  <a:pt x="446139" y="293121"/>
                </a:lnTo>
                <a:lnTo>
                  <a:pt x="441465" y="317826"/>
                </a:lnTo>
                <a:lnTo>
                  <a:pt x="436127" y="339190"/>
                </a:lnTo>
                <a:lnTo>
                  <a:pt x="428786" y="359221"/>
                </a:lnTo>
                <a:lnTo>
                  <a:pt x="420777" y="378587"/>
                </a:lnTo>
                <a:lnTo>
                  <a:pt x="415438" y="386601"/>
                </a:lnTo>
                <a:lnTo>
                  <a:pt x="410765" y="394614"/>
                </a:lnTo>
                <a:lnTo>
                  <a:pt x="406095" y="402623"/>
                </a:lnTo>
                <a:lnTo>
                  <a:pt x="400757" y="409968"/>
                </a:lnTo>
                <a:lnTo>
                  <a:pt x="394746" y="416647"/>
                </a:lnTo>
                <a:lnTo>
                  <a:pt x="389407" y="421986"/>
                </a:lnTo>
                <a:lnTo>
                  <a:pt x="382735" y="427996"/>
                </a:lnTo>
                <a:lnTo>
                  <a:pt x="376059" y="433338"/>
                </a:lnTo>
                <a:lnTo>
                  <a:pt x="369384" y="438012"/>
                </a:lnTo>
                <a:lnTo>
                  <a:pt x="362043" y="442017"/>
                </a:lnTo>
                <a:lnTo>
                  <a:pt x="354702" y="446025"/>
                </a:lnTo>
                <a:lnTo>
                  <a:pt x="347361" y="449365"/>
                </a:lnTo>
                <a:lnTo>
                  <a:pt x="338683" y="452701"/>
                </a:lnTo>
                <a:lnTo>
                  <a:pt x="330009" y="455372"/>
                </a:lnTo>
                <a:lnTo>
                  <a:pt x="320665" y="456709"/>
                </a:lnTo>
                <a:lnTo>
                  <a:pt x="310650" y="458043"/>
                </a:lnTo>
                <a:lnTo>
                  <a:pt x="299973" y="459380"/>
                </a:lnTo>
                <a:lnTo>
                  <a:pt x="288624" y="460049"/>
                </a:lnTo>
                <a:lnTo>
                  <a:pt x="277947" y="460049"/>
                </a:lnTo>
                <a:lnTo>
                  <a:pt x="267270" y="459380"/>
                </a:lnTo>
                <a:lnTo>
                  <a:pt x="242573" y="455372"/>
                </a:lnTo>
                <a:lnTo>
                  <a:pt x="225220" y="452036"/>
                </a:lnTo>
                <a:lnTo>
                  <a:pt x="209201" y="447359"/>
                </a:lnTo>
                <a:lnTo>
                  <a:pt x="194520" y="442017"/>
                </a:lnTo>
                <a:lnTo>
                  <a:pt x="181841" y="437347"/>
                </a:lnTo>
                <a:lnTo>
                  <a:pt x="170491" y="432005"/>
                </a:lnTo>
                <a:lnTo>
                  <a:pt x="159146" y="425994"/>
                </a:lnTo>
                <a:lnTo>
                  <a:pt x="139126" y="413307"/>
                </a:lnTo>
                <a:lnTo>
                  <a:pt x="119767" y="400621"/>
                </a:lnTo>
                <a:lnTo>
                  <a:pt x="99078" y="387266"/>
                </a:lnTo>
                <a:lnTo>
                  <a:pt x="87064" y="381923"/>
                </a:lnTo>
                <a:lnTo>
                  <a:pt x="73047" y="376585"/>
                </a:lnTo>
                <a:lnTo>
                  <a:pt x="65707" y="373914"/>
                </a:lnTo>
                <a:lnTo>
                  <a:pt x="57697" y="372577"/>
                </a:lnTo>
                <a:lnTo>
                  <a:pt x="49019" y="371243"/>
                </a:lnTo>
                <a:lnTo>
                  <a:pt x="41013" y="370574"/>
                </a:lnTo>
                <a:lnTo>
                  <a:pt x="39676" y="370574"/>
                </a:lnTo>
                <a:lnTo>
                  <a:pt x="37673" y="370574"/>
                </a:lnTo>
                <a:lnTo>
                  <a:pt x="28330" y="371243"/>
                </a:lnTo>
                <a:lnTo>
                  <a:pt x="18319" y="372577"/>
                </a:lnTo>
                <a:lnTo>
                  <a:pt x="9640" y="374583"/>
                </a:lnTo>
                <a:lnTo>
                  <a:pt x="297" y="377919"/>
                </a:lnTo>
                <a:lnTo>
                  <a:pt x="0" y="378051"/>
                </a:lnTo>
                <a:lnTo>
                  <a:pt x="0" y="62203"/>
                </a:lnTo>
                <a:lnTo>
                  <a:pt x="5635" y="64767"/>
                </a:lnTo>
                <a:lnTo>
                  <a:pt x="16985" y="68775"/>
                </a:lnTo>
                <a:lnTo>
                  <a:pt x="28330" y="72111"/>
                </a:lnTo>
                <a:lnTo>
                  <a:pt x="40345" y="74113"/>
                </a:lnTo>
                <a:lnTo>
                  <a:pt x="52359" y="74782"/>
                </a:lnTo>
                <a:lnTo>
                  <a:pt x="53024" y="74113"/>
                </a:lnTo>
                <a:lnTo>
                  <a:pt x="55695" y="74782"/>
                </a:lnTo>
                <a:lnTo>
                  <a:pt x="63036" y="74113"/>
                </a:lnTo>
                <a:lnTo>
                  <a:pt x="69711" y="72780"/>
                </a:lnTo>
                <a:lnTo>
                  <a:pt x="77052" y="72111"/>
                </a:lnTo>
                <a:lnTo>
                  <a:pt x="84397" y="70774"/>
                </a:lnTo>
                <a:lnTo>
                  <a:pt x="96411" y="65435"/>
                </a:lnTo>
                <a:lnTo>
                  <a:pt x="107753" y="60762"/>
                </a:lnTo>
                <a:lnTo>
                  <a:pt x="121104" y="52749"/>
                </a:lnTo>
                <a:lnTo>
                  <a:pt x="134452" y="44736"/>
                </a:lnTo>
                <a:lnTo>
                  <a:pt x="145798" y="36722"/>
                </a:lnTo>
                <a:lnTo>
                  <a:pt x="156475" y="29378"/>
                </a:lnTo>
                <a:lnTo>
                  <a:pt x="169826" y="23371"/>
                </a:lnTo>
                <a:lnTo>
                  <a:pt x="183839" y="16691"/>
                </a:lnTo>
                <a:lnTo>
                  <a:pt x="201196" y="10016"/>
                </a:lnTo>
                <a:lnTo>
                  <a:pt x="221216" y="4674"/>
                </a:lnTo>
                <a:lnTo>
                  <a:pt x="227891" y="4005"/>
                </a:lnTo>
                <a:lnTo>
                  <a:pt x="243910" y="1334"/>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p>
            <a:pPr algn="ctr">
              <a:defRPr/>
            </a:pPr>
            <a:r>
              <a:rPr lang="en-US" altLang="zh-CN" dirty="0">
                <a:solidFill>
                  <a:srgbClr val="FFFFFF"/>
                </a:solidFill>
                <a:ea typeface="微软雅黑" panose="020B0503020204020204" pitchFamily="34" charset="-122"/>
              </a:rPr>
              <a:t> </a:t>
            </a:r>
            <a:endParaRPr lang="zh-CN" altLang="en-US" dirty="0">
              <a:solidFill>
                <a:srgbClr val="FFFFFF"/>
              </a:solidFill>
              <a:ea typeface="微软雅黑" panose="020B0503020204020204" pitchFamily="34" charset="-122"/>
            </a:endParaRPr>
          </a:p>
        </p:txBody>
      </p:sp>
      <p:sp>
        <p:nvSpPr>
          <p:cNvPr id="48" name="任意多边形 47"/>
          <p:cNvSpPr/>
          <p:nvPr/>
        </p:nvSpPr>
        <p:spPr bwMode="auto">
          <a:xfrm rot="10800000">
            <a:off x="4121701" y="4543368"/>
            <a:ext cx="476814" cy="485148"/>
          </a:xfrm>
          <a:custGeom>
            <a:avLst/>
            <a:gdLst>
              <a:gd name="connsiteX0" fmla="*/ 251920 w 452146"/>
              <a:gd name="connsiteY0" fmla="*/ 0 h 460049"/>
              <a:gd name="connsiteX1" fmla="*/ 259926 w 452146"/>
              <a:gd name="connsiteY1" fmla="*/ 0 h 460049"/>
              <a:gd name="connsiteX2" fmla="*/ 263931 w 452146"/>
              <a:gd name="connsiteY2" fmla="*/ 0 h 460049"/>
              <a:gd name="connsiteX3" fmla="*/ 273277 w 452146"/>
              <a:gd name="connsiteY3" fmla="*/ 0 h 460049"/>
              <a:gd name="connsiteX4" fmla="*/ 283289 w 452146"/>
              <a:gd name="connsiteY4" fmla="*/ 669 h 460049"/>
              <a:gd name="connsiteX5" fmla="*/ 291964 w 452146"/>
              <a:gd name="connsiteY5" fmla="*/ 2002 h 460049"/>
              <a:gd name="connsiteX6" fmla="*/ 301307 w 452146"/>
              <a:gd name="connsiteY6" fmla="*/ 4005 h 460049"/>
              <a:gd name="connsiteX7" fmla="*/ 310650 w 452146"/>
              <a:gd name="connsiteY7" fmla="*/ 6011 h 460049"/>
              <a:gd name="connsiteX8" fmla="*/ 319328 w 452146"/>
              <a:gd name="connsiteY8" fmla="*/ 8682 h 460049"/>
              <a:gd name="connsiteX9" fmla="*/ 328006 w 452146"/>
              <a:gd name="connsiteY9" fmla="*/ 12018 h 460049"/>
              <a:gd name="connsiteX10" fmla="*/ 336012 w 452146"/>
              <a:gd name="connsiteY10" fmla="*/ 16023 h 460049"/>
              <a:gd name="connsiteX11" fmla="*/ 344022 w 452146"/>
              <a:gd name="connsiteY11" fmla="*/ 20031 h 460049"/>
              <a:gd name="connsiteX12" fmla="*/ 352031 w 452146"/>
              <a:gd name="connsiteY12" fmla="*/ 24036 h 460049"/>
              <a:gd name="connsiteX13" fmla="*/ 367385 w 452146"/>
              <a:gd name="connsiteY13" fmla="*/ 34720 h 460049"/>
              <a:gd name="connsiteX14" fmla="*/ 382067 w 452146"/>
              <a:gd name="connsiteY14" fmla="*/ 46738 h 460049"/>
              <a:gd name="connsiteX15" fmla="*/ 395415 w 452146"/>
              <a:gd name="connsiteY15" fmla="*/ 60093 h 460049"/>
              <a:gd name="connsiteX16" fmla="*/ 407429 w 452146"/>
              <a:gd name="connsiteY16" fmla="*/ 74782 h 460049"/>
              <a:gd name="connsiteX17" fmla="*/ 418774 w 452146"/>
              <a:gd name="connsiteY17" fmla="*/ 91477 h 460049"/>
              <a:gd name="connsiteX18" fmla="*/ 428786 w 452146"/>
              <a:gd name="connsiteY18" fmla="*/ 109502 h 460049"/>
              <a:gd name="connsiteX19" fmla="*/ 432791 w 452146"/>
              <a:gd name="connsiteY19" fmla="*/ 118849 h 460049"/>
              <a:gd name="connsiteX20" fmla="*/ 436796 w 452146"/>
              <a:gd name="connsiteY20" fmla="*/ 128199 h 460049"/>
              <a:gd name="connsiteX21" fmla="*/ 440801 w 452146"/>
              <a:gd name="connsiteY21" fmla="*/ 138215 h 460049"/>
              <a:gd name="connsiteX22" fmla="*/ 442803 w 452146"/>
              <a:gd name="connsiteY22" fmla="*/ 148899 h 460049"/>
              <a:gd name="connsiteX23" fmla="*/ 446139 w 452146"/>
              <a:gd name="connsiteY23" fmla="*/ 158911 h 460049"/>
              <a:gd name="connsiteX24" fmla="*/ 448141 w 452146"/>
              <a:gd name="connsiteY24" fmla="*/ 170264 h 460049"/>
              <a:gd name="connsiteX25" fmla="*/ 450144 w 452146"/>
              <a:gd name="connsiteY25" fmla="*/ 181613 h 460049"/>
              <a:gd name="connsiteX26" fmla="*/ 450812 w 452146"/>
              <a:gd name="connsiteY26" fmla="*/ 192966 h 460049"/>
              <a:gd name="connsiteX27" fmla="*/ 452146 w 452146"/>
              <a:gd name="connsiteY27" fmla="*/ 204984 h 460049"/>
              <a:gd name="connsiteX28" fmla="*/ 452146 w 452146"/>
              <a:gd name="connsiteY28" fmla="*/ 216333 h 460049"/>
              <a:gd name="connsiteX29" fmla="*/ 452146 w 452146"/>
              <a:gd name="connsiteY29" fmla="*/ 243712 h 460049"/>
              <a:gd name="connsiteX30" fmla="*/ 449475 w 452146"/>
              <a:gd name="connsiteY30" fmla="*/ 269085 h 460049"/>
              <a:gd name="connsiteX31" fmla="*/ 446139 w 452146"/>
              <a:gd name="connsiteY31" fmla="*/ 293121 h 460049"/>
              <a:gd name="connsiteX32" fmla="*/ 441465 w 452146"/>
              <a:gd name="connsiteY32" fmla="*/ 317826 h 460049"/>
              <a:gd name="connsiteX33" fmla="*/ 436127 w 452146"/>
              <a:gd name="connsiteY33" fmla="*/ 339190 h 460049"/>
              <a:gd name="connsiteX34" fmla="*/ 428786 w 452146"/>
              <a:gd name="connsiteY34" fmla="*/ 359221 h 460049"/>
              <a:gd name="connsiteX35" fmla="*/ 420777 w 452146"/>
              <a:gd name="connsiteY35" fmla="*/ 378587 h 460049"/>
              <a:gd name="connsiteX36" fmla="*/ 415438 w 452146"/>
              <a:gd name="connsiteY36" fmla="*/ 386601 h 460049"/>
              <a:gd name="connsiteX37" fmla="*/ 410765 w 452146"/>
              <a:gd name="connsiteY37" fmla="*/ 394614 h 460049"/>
              <a:gd name="connsiteX38" fmla="*/ 406095 w 452146"/>
              <a:gd name="connsiteY38" fmla="*/ 402623 h 460049"/>
              <a:gd name="connsiteX39" fmla="*/ 400757 w 452146"/>
              <a:gd name="connsiteY39" fmla="*/ 409968 h 460049"/>
              <a:gd name="connsiteX40" fmla="*/ 394746 w 452146"/>
              <a:gd name="connsiteY40" fmla="*/ 416647 h 460049"/>
              <a:gd name="connsiteX41" fmla="*/ 389407 w 452146"/>
              <a:gd name="connsiteY41" fmla="*/ 421986 h 460049"/>
              <a:gd name="connsiteX42" fmla="*/ 382735 w 452146"/>
              <a:gd name="connsiteY42" fmla="*/ 427996 h 460049"/>
              <a:gd name="connsiteX43" fmla="*/ 376059 w 452146"/>
              <a:gd name="connsiteY43" fmla="*/ 433338 h 460049"/>
              <a:gd name="connsiteX44" fmla="*/ 369384 w 452146"/>
              <a:gd name="connsiteY44" fmla="*/ 438012 h 460049"/>
              <a:gd name="connsiteX45" fmla="*/ 362043 w 452146"/>
              <a:gd name="connsiteY45" fmla="*/ 442017 h 460049"/>
              <a:gd name="connsiteX46" fmla="*/ 354702 w 452146"/>
              <a:gd name="connsiteY46" fmla="*/ 446025 h 460049"/>
              <a:gd name="connsiteX47" fmla="*/ 347361 w 452146"/>
              <a:gd name="connsiteY47" fmla="*/ 449365 h 460049"/>
              <a:gd name="connsiteX48" fmla="*/ 338683 w 452146"/>
              <a:gd name="connsiteY48" fmla="*/ 452701 h 460049"/>
              <a:gd name="connsiteX49" fmla="*/ 330009 w 452146"/>
              <a:gd name="connsiteY49" fmla="*/ 455372 h 460049"/>
              <a:gd name="connsiteX50" fmla="*/ 320665 w 452146"/>
              <a:gd name="connsiteY50" fmla="*/ 456709 h 460049"/>
              <a:gd name="connsiteX51" fmla="*/ 310650 w 452146"/>
              <a:gd name="connsiteY51" fmla="*/ 458043 h 460049"/>
              <a:gd name="connsiteX52" fmla="*/ 299973 w 452146"/>
              <a:gd name="connsiteY52" fmla="*/ 459380 h 460049"/>
              <a:gd name="connsiteX53" fmla="*/ 288624 w 452146"/>
              <a:gd name="connsiteY53" fmla="*/ 460049 h 460049"/>
              <a:gd name="connsiteX54" fmla="*/ 277947 w 452146"/>
              <a:gd name="connsiteY54" fmla="*/ 460049 h 460049"/>
              <a:gd name="connsiteX55" fmla="*/ 267270 w 452146"/>
              <a:gd name="connsiteY55" fmla="*/ 459380 h 460049"/>
              <a:gd name="connsiteX56" fmla="*/ 242573 w 452146"/>
              <a:gd name="connsiteY56" fmla="*/ 455372 h 460049"/>
              <a:gd name="connsiteX57" fmla="*/ 225220 w 452146"/>
              <a:gd name="connsiteY57" fmla="*/ 452036 h 460049"/>
              <a:gd name="connsiteX58" fmla="*/ 209201 w 452146"/>
              <a:gd name="connsiteY58" fmla="*/ 447359 h 460049"/>
              <a:gd name="connsiteX59" fmla="*/ 194520 w 452146"/>
              <a:gd name="connsiteY59" fmla="*/ 442017 h 460049"/>
              <a:gd name="connsiteX60" fmla="*/ 181841 w 452146"/>
              <a:gd name="connsiteY60" fmla="*/ 437347 h 460049"/>
              <a:gd name="connsiteX61" fmla="*/ 170491 w 452146"/>
              <a:gd name="connsiteY61" fmla="*/ 432005 h 460049"/>
              <a:gd name="connsiteX62" fmla="*/ 159146 w 452146"/>
              <a:gd name="connsiteY62" fmla="*/ 425994 h 460049"/>
              <a:gd name="connsiteX63" fmla="*/ 139126 w 452146"/>
              <a:gd name="connsiteY63" fmla="*/ 413307 h 460049"/>
              <a:gd name="connsiteX64" fmla="*/ 119767 w 452146"/>
              <a:gd name="connsiteY64" fmla="*/ 400621 h 460049"/>
              <a:gd name="connsiteX65" fmla="*/ 99078 w 452146"/>
              <a:gd name="connsiteY65" fmla="*/ 387266 h 460049"/>
              <a:gd name="connsiteX66" fmla="*/ 87064 w 452146"/>
              <a:gd name="connsiteY66" fmla="*/ 381923 h 460049"/>
              <a:gd name="connsiteX67" fmla="*/ 73047 w 452146"/>
              <a:gd name="connsiteY67" fmla="*/ 376585 h 460049"/>
              <a:gd name="connsiteX68" fmla="*/ 65707 w 452146"/>
              <a:gd name="connsiteY68" fmla="*/ 373914 h 460049"/>
              <a:gd name="connsiteX69" fmla="*/ 57697 w 452146"/>
              <a:gd name="connsiteY69" fmla="*/ 372577 h 460049"/>
              <a:gd name="connsiteX70" fmla="*/ 49019 w 452146"/>
              <a:gd name="connsiteY70" fmla="*/ 371243 h 460049"/>
              <a:gd name="connsiteX71" fmla="*/ 41013 w 452146"/>
              <a:gd name="connsiteY71" fmla="*/ 370574 h 460049"/>
              <a:gd name="connsiteX72" fmla="*/ 39676 w 452146"/>
              <a:gd name="connsiteY72" fmla="*/ 370574 h 460049"/>
              <a:gd name="connsiteX73" fmla="*/ 37673 w 452146"/>
              <a:gd name="connsiteY73" fmla="*/ 370574 h 460049"/>
              <a:gd name="connsiteX74" fmla="*/ 28330 w 452146"/>
              <a:gd name="connsiteY74" fmla="*/ 371243 h 460049"/>
              <a:gd name="connsiteX75" fmla="*/ 18319 w 452146"/>
              <a:gd name="connsiteY75" fmla="*/ 372577 h 460049"/>
              <a:gd name="connsiteX76" fmla="*/ 9640 w 452146"/>
              <a:gd name="connsiteY76" fmla="*/ 374583 h 460049"/>
              <a:gd name="connsiteX77" fmla="*/ 297 w 452146"/>
              <a:gd name="connsiteY77" fmla="*/ 377919 h 460049"/>
              <a:gd name="connsiteX78" fmla="*/ 0 w 452146"/>
              <a:gd name="connsiteY78" fmla="*/ 378051 h 460049"/>
              <a:gd name="connsiteX79" fmla="*/ 0 w 452146"/>
              <a:gd name="connsiteY79" fmla="*/ 62203 h 460049"/>
              <a:gd name="connsiteX80" fmla="*/ 5635 w 452146"/>
              <a:gd name="connsiteY80" fmla="*/ 64767 h 460049"/>
              <a:gd name="connsiteX81" fmla="*/ 16985 w 452146"/>
              <a:gd name="connsiteY81" fmla="*/ 68775 h 460049"/>
              <a:gd name="connsiteX82" fmla="*/ 28330 w 452146"/>
              <a:gd name="connsiteY82" fmla="*/ 72111 h 460049"/>
              <a:gd name="connsiteX83" fmla="*/ 40345 w 452146"/>
              <a:gd name="connsiteY83" fmla="*/ 74113 h 460049"/>
              <a:gd name="connsiteX84" fmla="*/ 52359 w 452146"/>
              <a:gd name="connsiteY84" fmla="*/ 74782 h 460049"/>
              <a:gd name="connsiteX85" fmla="*/ 53024 w 452146"/>
              <a:gd name="connsiteY85" fmla="*/ 74113 h 460049"/>
              <a:gd name="connsiteX86" fmla="*/ 55695 w 452146"/>
              <a:gd name="connsiteY86" fmla="*/ 74782 h 460049"/>
              <a:gd name="connsiteX87" fmla="*/ 63036 w 452146"/>
              <a:gd name="connsiteY87" fmla="*/ 74113 h 460049"/>
              <a:gd name="connsiteX88" fmla="*/ 69711 w 452146"/>
              <a:gd name="connsiteY88" fmla="*/ 72780 h 460049"/>
              <a:gd name="connsiteX89" fmla="*/ 77052 w 452146"/>
              <a:gd name="connsiteY89" fmla="*/ 72111 h 460049"/>
              <a:gd name="connsiteX90" fmla="*/ 84397 w 452146"/>
              <a:gd name="connsiteY90" fmla="*/ 70774 h 460049"/>
              <a:gd name="connsiteX91" fmla="*/ 96411 w 452146"/>
              <a:gd name="connsiteY91" fmla="*/ 65435 h 460049"/>
              <a:gd name="connsiteX92" fmla="*/ 107753 w 452146"/>
              <a:gd name="connsiteY92" fmla="*/ 60762 h 460049"/>
              <a:gd name="connsiteX93" fmla="*/ 121104 w 452146"/>
              <a:gd name="connsiteY93" fmla="*/ 52749 h 460049"/>
              <a:gd name="connsiteX94" fmla="*/ 134452 w 452146"/>
              <a:gd name="connsiteY94" fmla="*/ 44736 h 460049"/>
              <a:gd name="connsiteX95" fmla="*/ 145798 w 452146"/>
              <a:gd name="connsiteY95" fmla="*/ 36722 h 460049"/>
              <a:gd name="connsiteX96" fmla="*/ 156475 w 452146"/>
              <a:gd name="connsiteY96" fmla="*/ 29378 h 460049"/>
              <a:gd name="connsiteX97" fmla="*/ 169826 w 452146"/>
              <a:gd name="connsiteY97" fmla="*/ 23371 h 460049"/>
              <a:gd name="connsiteX98" fmla="*/ 183839 w 452146"/>
              <a:gd name="connsiteY98" fmla="*/ 16691 h 460049"/>
              <a:gd name="connsiteX99" fmla="*/ 201196 w 452146"/>
              <a:gd name="connsiteY99" fmla="*/ 10016 h 460049"/>
              <a:gd name="connsiteX100" fmla="*/ 221216 w 452146"/>
              <a:gd name="connsiteY100" fmla="*/ 4674 h 460049"/>
              <a:gd name="connsiteX101" fmla="*/ 227891 w 452146"/>
              <a:gd name="connsiteY101" fmla="*/ 4005 h 460049"/>
              <a:gd name="connsiteX102" fmla="*/ 243910 w 452146"/>
              <a:gd name="connsiteY102" fmla="*/ 1334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2146" h="460049">
                <a:moveTo>
                  <a:pt x="251920" y="0"/>
                </a:moveTo>
                <a:lnTo>
                  <a:pt x="259926" y="0"/>
                </a:lnTo>
                <a:lnTo>
                  <a:pt x="263931" y="0"/>
                </a:lnTo>
                <a:lnTo>
                  <a:pt x="273277" y="0"/>
                </a:lnTo>
                <a:lnTo>
                  <a:pt x="283289" y="669"/>
                </a:lnTo>
                <a:lnTo>
                  <a:pt x="291964" y="2002"/>
                </a:lnTo>
                <a:lnTo>
                  <a:pt x="301307" y="4005"/>
                </a:lnTo>
                <a:lnTo>
                  <a:pt x="310650" y="6011"/>
                </a:lnTo>
                <a:lnTo>
                  <a:pt x="319328" y="8682"/>
                </a:lnTo>
                <a:lnTo>
                  <a:pt x="328006" y="12018"/>
                </a:lnTo>
                <a:lnTo>
                  <a:pt x="336012" y="16023"/>
                </a:lnTo>
                <a:lnTo>
                  <a:pt x="344022" y="20031"/>
                </a:lnTo>
                <a:lnTo>
                  <a:pt x="352031" y="24036"/>
                </a:lnTo>
                <a:lnTo>
                  <a:pt x="367385" y="34720"/>
                </a:lnTo>
                <a:lnTo>
                  <a:pt x="382067" y="46738"/>
                </a:lnTo>
                <a:lnTo>
                  <a:pt x="395415" y="60093"/>
                </a:lnTo>
                <a:lnTo>
                  <a:pt x="407429" y="74782"/>
                </a:lnTo>
                <a:lnTo>
                  <a:pt x="418774" y="91477"/>
                </a:lnTo>
                <a:lnTo>
                  <a:pt x="428786" y="109502"/>
                </a:lnTo>
                <a:lnTo>
                  <a:pt x="432791" y="118849"/>
                </a:lnTo>
                <a:lnTo>
                  <a:pt x="436796" y="128199"/>
                </a:lnTo>
                <a:lnTo>
                  <a:pt x="440801" y="138215"/>
                </a:lnTo>
                <a:lnTo>
                  <a:pt x="442803" y="148899"/>
                </a:lnTo>
                <a:lnTo>
                  <a:pt x="446139" y="158911"/>
                </a:lnTo>
                <a:lnTo>
                  <a:pt x="448141" y="170264"/>
                </a:lnTo>
                <a:lnTo>
                  <a:pt x="450144" y="181613"/>
                </a:lnTo>
                <a:lnTo>
                  <a:pt x="450812" y="192966"/>
                </a:lnTo>
                <a:lnTo>
                  <a:pt x="452146" y="204984"/>
                </a:lnTo>
                <a:lnTo>
                  <a:pt x="452146" y="216333"/>
                </a:lnTo>
                <a:lnTo>
                  <a:pt x="452146" y="243712"/>
                </a:lnTo>
                <a:lnTo>
                  <a:pt x="449475" y="269085"/>
                </a:lnTo>
                <a:lnTo>
                  <a:pt x="446139" y="293121"/>
                </a:lnTo>
                <a:lnTo>
                  <a:pt x="441465" y="317826"/>
                </a:lnTo>
                <a:lnTo>
                  <a:pt x="436127" y="339190"/>
                </a:lnTo>
                <a:lnTo>
                  <a:pt x="428786" y="359221"/>
                </a:lnTo>
                <a:lnTo>
                  <a:pt x="420777" y="378587"/>
                </a:lnTo>
                <a:lnTo>
                  <a:pt x="415438" y="386601"/>
                </a:lnTo>
                <a:lnTo>
                  <a:pt x="410765" y="394614"/>
                </a:lnTo>
                <a:lnTo>
                  <a:pt x="406095" y="402623"/>
                </a:lnTo>
                <a:lnTo>
                  <a:pt x="400757" y="409968"/>
                </a:lnTo>
                <a:lnTo>
                  <a:pt x="394746" y="416647"/>
                </a:lnTo>
                <a:lnTo>
                  <a:pt x="389407" y="421986"/>
                </a:lnTo>
                <a:lnTo>
                  <a:pt x="382735" y="427996"/>
                </a:lnTo>
                <a:lnTo>
                  <a:pt x="376059" y="433338"/>
                </a:lnTo>
                <a:lnTo>
                  <a:pt x="369384" y="438012"/>
                </a:lnTo>
                <a:lnTo>
                  <a:pt x="362043" y="442017"/>
                </a:lnTo>
                <a:lnTo>
                  <a:pt x="354702" y="446025"/>
                </a:lnTo>
                <a:lnTo>
                  <a:pt x="347361" y="449365"/>
                </a:lnTo>
                <a:lnTo>
                  <a:pt x="338683" y="452701"/>
                </a:lnTo>
                <a:lnTo>
                  <a:pt x="330009" y="455372"/>
                </a:lnTo>
                <a:lnTo>
                  <a:pt x="320665" y="456709"/>
                </a:lnTo>
                <a:lnTo>
                  <a:pt x="310650" y="458043"/>
                </a:lnTo>
                <a:lnTo>
                  <a:pt x="299973" y="459380"/>
                </a:lnTo>
                <a:lnTo>
                  <a:pt x="288624" y="460049"/>
                </a:lnTo>
                <a:lnTo>
                  <a:pt x="277947" y="460049"/>
                </a:lnTo>
                <a:lnTo>
                  <a:pt x="267270" y="459380"/>
                </a:lnTo>
                <a:lnTo>
                  <a:pt x="242573" y="455372"/>
                </a:lnTo>
                <a:lnTo>
                  <a:pt x="225220" y="452036"/>
                </a:lnTo>
                <a:lnTo>
                  <a:pt x="209201" y="447359"/>
                </a:lnTo>
                <a:lnTo>
                  <a:pt x="194520" y="442017"/>
                </a:lnTo>
                <a:lnTo>
                  <a:pt x="181841" y="437347"/>
                </a:lnTo>
                <a:lnTo>
                  <a:pt x="170491" y="432005"/>
                </a:lnTo>
                <a:lnTo>
                  <a:pt x="159146" y="425994"/>
                </a:lnTo>
                <a:lnTo>
                  <a:pt x="139126" y="413307"/>
                </a:lnTo>
                <a:lnTo>
                  <a:pt x="119767" y="400621"/>
                </a:lnTo>
                <a:lnTo>
                  <a:pt x="99078" y="387266"/>
                </a:lnTo>
                <a:lnTo>
                  <a:pt x="87064" y="381923"/>
                </a:lnTo>
                <a:lnTo>
                  <a:pt x="73047" y="376585"/>
                </a:lnTo>
                <a:lnTo>
                  <a:pt x="65707" y="373914"/>
                </a:lnTo>
                <a:lnTo>
                  <a:pt x="57697" y="372577"/>
                </a:lnTo>
                <a:lnTo>
                  <a:pt x="49019" y="371243"/>
                </a:lnTo>
                <a:lnTo>
                  <a:pt x="41013" y="370574"/>
                </a:lnTo>
                <a:lnTo>
                  <a:pt x="39676" y="370574"/>
                </a:lnTo>
                <a:lnTo>
                  <a:pt x="37673" y="370574"/>
                </a:lnTo>
                <a:lnTo>
                  <a:pt x="28330" y="371243"/>
                </a:lnTo>
                <a:lnTo>
                  <a:pt x="18319" y="372577"/>
                </a:lnTo>
                <a:lnTo>
                  <a:pt x="9640" y="374583"/>
                </a:lnTo>
                <a:lnTo>
                  <a:pt x="297" y="377919"/>
                </a:lnTo>
                <a:lnTo>
                  <a:pt x="0" y="378051"/>
                </a:lnTo>
                <a:lnTo>
                  <a:pt x="0" y="62203"/>
                </a:lnTo>
                <a:lnTo>
                  <a:pt x="5635" y="64767"/>
                </a:lnTo>
                <a:lnTo>
                  <a:pt x="16985" y="68775"/>
                </a:lnTo>
                <a:lnTo>
                  <a:pt x="28330" y="72111"/>
                </a:lnTo>
                <a:lnTo>
                  <a:pt x="40345" y="74113"/>
                </a:lnTo>
                <a:lnTo>
                  <a:pt x="52359" y="74782"/>
                </a:lnTo>
                <a:lnTo>
                  <a:pt x="53024" y="74113"/>
                </a:lnTo>
                <a:lnTo>
                  <a:pt x="55695" y="74782"/>
                </a:lnTo>
                <a:lnTo>
                  <a:pt x="63036" y="74113"/>
                </a:lnTo>
                <a:lnTo>
                  <a:pt x="69711" y="72780"/>
                </a:lnTo>
                <a:lnTo>
                  <a:pt x="77052" y="72111"/>
                </a:lnTo>
                <a:lnTo>
                  <a:pt x="84397" y="70774"/>
                </a:lnTo>
                <a:lnTo>
                  <a:pt x="96411" y="65435"/>
                </a:lnTo>
                <a:lnTo>
                  <a:pt x="107753" y="60762"/>
                </a:lnTo>
                <a:lnTo>
                  <a:pt x="121104" y="52749"/>
                </a:lnTo>
                <a:lnTo>
                  <a:pt x="134452" y="44736"/>
                </a:lnTo>
                <a:lnTo>
                  <a:pt x="145798" y="36722"/>
                </a:lnTo>
                <a:lnTo>
                  <a:pt x="156475" y="29378"/>
                </a:lnTo>
                <a:lnTo>
                  <a:pt x="169826" y="23371"/>
                </a:lnTo>
                <a:lnTo>
                  <a:pt x="183839" y="16691"/>
                </a:lnTo>
                <a:lnTo>
                  <a:pt x="201196" y="10016"/>
                </a:lnTo>
                <a:lnTo>
                  <a:pt x="221216" y="4674"/>
                </a:lnTo>
                <a:lnTo>
                  <a:pt x="227891" y="4005"/>
                </a:lnTo>
                <a:lnTo>
                  <a:pt x="243910" y="1334"/>
                </a:lnTo>
                <a:close/>
              </a:path>
            </a:pathLst>
          </a:custGeom>
          <a:solidFill>
            <a:schemeClr val="accent3"/>
          </a:solidFill>
          <a:ln>
            <a:noFill/>
          </a:ln>
        </p:spPr>
        <p:txBody>
          <a:bodyPr wrap="square" anchor="ctr">
            <a:noAutofit/>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49" name="任意多边形 48"/>
          <p:cNvSpPr/>
          <p:nvPr/>
        </p:nvSpPr>
        <p:spPr bwMode="auto">
          <a:xfrm rot="5400000">
            <a:off x="7107334" y="5672515"/>
            <a:ext cx="476814" cy="485148"/>
          </a:xfrm>
          <a:custGeom>
            <a:avLst/>
            <a:gdLst>
              <a:gd name="connsiteX0" fmla="*/ 251920 w 452146"/>
              <a:gd name="connsiteY0" fmla="*/ 0 h 460049"/>
              <a:gd name="connsiteX1" fmla="*/ 259926 w 452146"/>
              <a:gd name="connsiteY1" fmla="*/ 0 h 460049"/>
              <a:gd name="connsiteX2" fmla="*/ 263931 w 452146"/>
              <a:gd name="connsiteY2" fmla="*/ 0 h 460049"/>
              <a:gd name="connsiteX3" fmla="*/ 273277 w 452146"/>
              <a:gd name="connsiteY3" fmla="*/ 0 h 460049"/>
              <a:gd name="connsiteX4" fmla="*/ 283289 w 452146"/>
              <a:gd name="connsiteY4" fmla="*/ 669 h 460049"/>
              <a:gd name="connsiteX5" fmla="*/ 291964 w 452146"/>
              <a:gd name="connsiteY5" fmla="*/ 2002 h 460049"/>
              <a:gd name="connsiteX6" fmla="*/ 301307 w 452146"/>
              <a:gd name="connsiteY6" fmla="*/ 4005 h 460049"/>
              <a:gd name="connsiteX7" fmla="*/ 310650 w 452146"/>
              <a:gd name="connsiteY7" fmla="*/ 6011 h 460049"/>
              <a:gd name="connsiteX8" fmla="*/ 319328 w 452146"/>
              <a:gd name="connsiteY8" fmla="*/ 8682 h 460049"/>
              <a:gd name="connsiteX9" fmla="*/ 328006 w 452146"/>
              <a:gd name="connsiteY9" fmla="*/ 12018 h 460049"/>
              <a:gd name="connsiteX10" fmla="*/ 336012 w 452146"/>
              <a:gd name="connsiteY10" fmla="*/ 16023 h 460049"/>
              <a:gd name="connsiteX11" fmla="*/ 344022 w 452146"/>
              <a:gd name="connsiteY11" fmla="*/ 20031 h 460049"/>
              <a:gd name="connsiteX12" fmla="*/ 352031 w 452146"/>
              <a:gd name="connsiteY12" fmla="*/ 24036 h 460049"/>
              <a:gd name="connsiteX13" fmla="*/ 367385 w 452146"/>
              <a:gd name="connsiteY13" fmla="*/ 34720 h 460049"/>
              <a:gd name="connsiteX14" fmla="*/ 382067 w 452146"/>
              <a:gd name="connsiteY14" fmla="*/ 46738 h 460049"/>
              <a:gd name="connsiteX15" fmla="*/ 395415 w 452146"/>
              <a:gd name="connsiteY15" fmla="*/ 60093 h 460049"/>
              <a:gd name="connsiteX16" fmla="*/ 407429 w 452146"/>
              <a:gd name="connsiteY16" fmla="*/ 74782 h 460049"/>
              <a:gd name="connsiteX17" fmla="*/ 418774 w 452146"/>
              <a:gd name="connsiteY17" fmla="*/ 91477 h 460049"/>
              <a:gd name="connsiteX18" fmla="*/ 428786 w 452146"/>
              <a:gd name="connsiteY18" fmla="*/ 109502 h 460049"/>
              <a:gd name="connsiteX19" fmla="*/ 432791 w 452146"/>
              <a:gd name="connsiteY19" fmla="*/ 118849 h 460049"/>
              <a:gd name="connsiteX20" fmla="*/ 436796 w 452146"/>
              <a:gd name="connsiteY20" fmla="*/ 128199 h 460049"/>
              <a:gd name="connsiteX21" fmla="*/ 440801 w 452146"/>
              <a:gd name="connsiteY21" fmla="*/ 138215 h 460049"/>
              <a:gd name="connsiteX22" fmla="*/ 442803 w 452146"/>
              <a:gd name="connsiteY22" fmla="*/ 148899 h 460049"/>
              <a:gd name="connsiteX23" fmla="*/ 446139 w 452146"/>
              <a:gd name="connsiteY23" fmla="*/ 158911 h 460049"/>
              <a:gd name="connsiteX24" fmla="*/ 448141 w 452146"/>
              <a:gd name="connsiteY24" fmla="*/ 170264 h 460049"/>
              <a:gd name="connsiteX25" fmla="*/ 450144 w 452146"/>
              <a:gd name="connsiteY25" fmla="*/ 181613 h 460049"/>
              <a:gd name="connsiteX26" fmla="*/ 450812 w 452146"/>
              <a:gd name="connsiteY26" fmla="*/ 192966 h 460049"/>
              <a:gd name="connsiteX27" fmla="*/ 452146 w 452146"/>
              <a:gd name="connsiteY27" fmla="*/ 204984 h 460049"/>
              <a:gd name="connsiteX28" fmla="*/ 452146 w 452146"/>
              <a:gd name="connsiteY28" fmla="*/ 216333 h 460049"/>
              <a:gd name="connsiteX29" fmla="*/ 452146 w 452146"/>
              <a:gd name="connsiteY29" fmla="*/ 243712 h 460049"/>
              <a:gd name="connsiteX30" fmla="*/ 449475 w 452146"/>
              <a:gd name="connsiteY30" fmla="*/ 269085 h 460049"/>
              <a:gd name="connsiteX31" fmla="*/ 446139 w 452146"/>
              <a:gd name="connsiteY31" fmla="*/ 293121 h 460049"/>
              <a:gd name="connsiteX32" fmla="*/ 441465 w 452146"/>
              <a:gd name="connsiteY32" fmla="*/ 317826 h 460049"/>
              <a:gd name="connsiteX33" fmla="*/ 436127 w 452146"/>
              <a:gd name="connsiteY33" fmla="*/ 339190 h 460049"/>
              <a:gd name="connsiteX34" fmla="*/ 428786 w 452146"/>
              <a:gd name="connsiteY34" fmla="*/ 359221 h 460049"/>
              <a:gd name="connsiteX35" fmla="*/ 420777 w 452146"/>
              <a:gd name="connsiteY35" fmla="*/ 378587 h 460049"/>
              <a:gd name="connsiteX36" fmla="*/ 415438 w 452146"/>
              <a:gd name="connsiteY36" fmla="*/ 386601 h 460049"/>
              <a:gd name="connsiteX37" fmla="*/ 410765 w 452146"/>
              <a:gd name="connsiteY37" fmla="*/ 394614 h 460049"/>
              <a:gd name="connsiteX38" fmla="*/ 406095 w 452146"/>
              <a:gd name="connsiteY38" fmla="*/ 402623 h 460049"/>
              <a:gd name="connsiteX39" fmla="*/ 400757 w 452146"/>
              <a:gd name="connsiteY39" fmla="*/ 409968 h 460049"/>
              <a:gd name="connsiteX40" fmla="*/ 394746 w 452146"/>
              <a:gd name="connsiteY40" fmla="*/ 416647 h 460049"/>
              <a:gd name="connsiteX41" fmla="*/ 389407 w 452146"/>
              <a:gd name="connsiteY41" fmla="*/ 421986 h 460049"/>
              <a:gd name="connsiteX42" fmla="*/ 382735 w 452146"/>
              <a:gd name="connsiteY42" fmla="*/ 427996 h 460049"/>
              <a:gd name="connsiteX43" fmla="*/ 376059 w 452146"/>
              <a:gd name="connsiteY43" fmla="*/ 433338 h 460049"/>
              <a:gd name="connsiteX44" fmla="*/ 369384 w 452146"/>
              <a:gd name="connsiteY44" fmla="*/ 438012 h 460049"/>
              <a:gd name="connsiteX45" fmla="*/ 362043 w 452146"/>
              <a:gd name="connsiteY45" fmla="*/ 442017 h 460049"/>
              <a:gd name="connsiteX46" fmla="*/ 354702 w 452146"/>
              <a:gd name="connsiteY46" fmla="*/ 446025 h 460049"/>
              <a:gd name="connsiteX47" fmla="*/ 347361 w 452146"/>
              <a:gd name="connsiteY47" fmla="*/ 449365 h 460049"/>
              <a:gd name="connsiteX48" fmla="*/ 338683 w 452146"/>
              <a:gd name="connsiteY48" fmla="*/ 452701 h 460049"/>
              <a:gd name="connsiteX49" fmla="*/ 330009 w 452146"/>
              <a:gd name="connsiteY49" fmla="*/ 455372 h 460049"/>
              <a:gd name="connsiteX50" fmla="*/ 320665 w 452146"/>
              <a:gd name="connsiteY50" fmla="*/ 456709 h 460049"/>
              <a:gd name="connsiteX51" fmla="*/ 310650 w 452146"/>
              <a:gd name="connsiteY51" fmla="*/ 458043 h 460049"/>
              <a:gd name="connsiteX52" fmla="*/ 299973 w 452146"/>
              <a:gd name="connsiteY52" fmla="*/ 459380 h 460049"/>
              <a:gd name="connsiteX53" fmla="*/ 288624 w 452146"/>
              <a:gd name="connsiteY53" fmla="*/ 460049 h 460049"/>
              <a:gd name="connsiteX54" fmla="*/ 277947 w 452146"/>
              <a:gd name="connsiteY54" fmla="*/ 460049 h 460049"/>
              <a:gd name="connsiteX55" fmla="*/ 267270 w 452146"/>
              <a:gd name="connsiteY55" fmla="*/ 459380 h 460049"/>
              <a:gd name="connsiteX56" fmla="*/ 242573 w 452146"/>
              <a:gd name="connsiteY56" fmla="*/ 455372 h 460049"/>
              <a:gd name="connsiteX57" fmla="*/ 225220 w 452146"/>
              <a:gd name="connsiteY57" fmla="*/ 452036 h 460049"/>
              <a:gd name="connsiteX58" fmla="*/ 209201 w 452146"/>
              <a:gd name="connsiteY58" fmla="*/ 447359 h 460049"/>
              <a:gd name="connsiteX59" fmla="*/ 194520 w 452146"/>
              <a:gd name="connsiteY59" fmla="*/ 442017 h 460049"/>
              <a:gd name="connsiteX60" fmla="*/ 181841 w 452146"/>
              <a:gd name="connsiteY60" fmla="*/ 437347 h 460049"/>
              <a:gd name="connsiteX61" fmla="*/ 170491 w 452146"/>
              <a:gd name="connsiteY61" fmla="*/ 432005 h 460049"/>
              <a:gd name="connsiteX62" fmla="*/ 159146 w 452146"/>
              <a:gd name="connsiteY62" fmla="*/ 425994 h 460049"/>
              <a:gd name="connsiteX63" fmla="*/ 139126 w 452146"/>
              <a:gd name="connsiteY63" fmla="*/ 413307 h 460049"/>
              <a:gd name="connsiteX64" fmla="*/ 119767 w 452146"/>
              <a:gd name="connsiteY64" fmla="*/ 400621 h 460049"/>
              <a:gd name="connsiteX65" fmla="*/ 99078 w 452146"/>
              <a:gd name="connsiteY65" fmla="*/ 387266 h 460049"/>
              <a:gd name="connsiteX66" fmla="*/ 87064 w 452146"/>
              <a:gd name="connsiteY66" fmla="*/ 381923 h 460049"/>
              <a:gd name="connsiteX67" fmla="*/ 73047 w 452146"/>
              <a:gd name="connsiteY67" fmla="*/ 376585 h 460049"/>
              <a:gd name="connsiteX68" fmla="*/ 65707 w 452146"/>
              <a:gd name="connsiteY68" fmla="*/ 373914 h 460049"/>
              <a:gd name="connsiteX69" fmla="*/ 57697 w 452146"/>
              <a:gd name="connsiteY69" fmla="*/ 372577 h 460049"/>
              <a:gd name="connsiteX70" fmla="*/ 49019 w 452146"/>
              <a:gd name="connsiteY70" fmla="*/ 371243 h 460049"/>
              <a:gd name="connsiteX71" fmla="*/ 41013 w 452146"/>
              <a:gd name="connsiteY71" fmla="*/ 370574 h 460049"/>
              <a:gd name="connsiteX72" fmla="*/ 39676 w 452146"/>
              <a:gd name="connsiteY72" fmla="*/ 370574 h 460049"/>
              <a:gd name="connsiteX73" fmla="*/ 37673 w 452146"/>
              <a:gd name="connsiteY73" fmla="*/ 370574 h 460049"/>
              <a:gd name="connsiteX74" fmla="*/ 28330 w 452146"/>
              <a:gd name="connsiteY74" fmla="*/ 371243 h 460049"/>
              <a:gd name="connsiteX75" fmla="*/ 18319 w 452146"/>
              <a:gd name="connsiteY75" fmla="*/ 372577 h 460049"/>
              <a:gd name="connsiteX76" fmla="*/ 9640 w 452146"/>
              <a:gd name="connsiteY76" fmla="*/ 374583 h 460049"/>
              <a:gd name="connsiteX77" fmla="*/ 297 w 452146"/>
              <a:gd name="connsiteY77" fmla="*/ 377919 h 460049"/>
              <a:gd name="connsiteX78" fmla="*/ 0 w 452146"/>
              <a:gd name="connsiteY78" fmla="*/ 378051 h 460049"/>
              <a:gd name="connsiteX79" fmla="*/ 0 w 452146"/>
              <a:gd name="connsiteY79" fmla="*/ 62203 h 460049"/>
              <a:gd name="connsiteX80" fmla="*/ 5635 w 452146"/>
              <a:gd name="connsiteY80" fmla="*/ 64767 h 460049"/>
              <a:gd name="connsiteX81" fmla="*/ 16985 w 452146"/>
              <a:gd name="connsiteY81" fmla="*/ 68775 h 460049"/>
              <a:gd name="connsiteX82" fmla="*/ 28330 w 452146"/>
              <a:gd name="connsiteY82" fmla="*/ 72111 h 460049"/>
              <a:gd name="connsiteX83" fmla="*/ 40345 w 452146"/>
              <a:gd name="connsiteY83" fmla="*/ 74113 h 460049"/>
              <a:gd name="connsiteX84" fmla="*/ 52359 w 452146"/>
              <a:gd name="connsiteY84" fmla="*/ 74782 h 460049"/>
              <a:gd name="connsiteX85" fmla="*/ 53024 w 452146"/>
              <a:gd name="connsiteY85" fmla="*/ 74113 h 460049"/>
              <a:gd name="connsiteX86" fmla="*/ 55695 w 452146"/>
              <a:gd name="connsiteY86" fmla="*/ 74782 h 460049"/>
              <a:gd name="connsiteX87" fmla="*/ 63036 w 452146"/>
              <a:gd name="connsiteY87" fmla="*/ 74113 h 460049"/>
              <a:gd name="connsiteX88" fmla="*/ 69711 w 452146"/>
              <a:gd name="connsiteY88" fmla="*/ 72780 h 460049"/>
              <a:gd name="connsiteX89" fmla="*/ 77052 w 452146"/>
              <a:gd name="connsiteY89" fmla="*/ 72111 h 460049"/>
              <a:gd name="connsiteX90" fmla="*/ 84397 w 452146"/>
              <a:gd name="connsiteY90" fmla="*/ 70774 h 460049"/>
              <a:gd name="connsiteX91" fmla="*/ 96411 w 452146"/>
              <a:gd name="connsiteY91" fmla="*/ 65435 h 460049"/>
              <a:gd name="connsiteX92" fmla="*/ 107753 w 452146"/>
              <a:gd name="connsiteY92" fmla="*/ 60762 h 460049"/>
              <a:gd name="connsiteX93" fmla="*/ 121104 w 452146"/>
              <a:gd name="connsiteY93" fmla="*/ 52749 h 460049"/>
              <a:gd name="connsiteX94" fmla="*/ 134452 w 452146"/>
              <a:gd name="connsiteY94" fmla="*/ 44736 h 460049"/>
              <a:gd name="connsiteX95" fmla="*/ 145798 w 452146"/>
              <a:gd name="connsiteY95" fmla="*/ 36722 h 460049"/>
              <a:gd name="connsiteX96" fmla="*/ 156475 w 452146"/>
              <a:gd name="connsiteY96" fmla="*/ 29378 h 460049"/>
              <a:gd name="connsiteX97" fmla="*/ 169826 w 452146"/>
              <a:gd name="connsiteY97" fmla="*/ 23371 h 460049"/>
              <a:gd name="connsiteX98" fmla="*/ 183839 w 452146"/>
              <a:gd name="connsiteY98" fmla="*/ 16691 h 460049"/>
              <a:gd name="connsiteX99" fmla="*/ 201196 w 452146"/>
              <a:gd name="connsiteY99" fmla="*/ 10016 h 460049"/>
              <a:gd name="connsiteX100" fmla="*/ 221216 w 452146"/>
              <a:gd name="connsiteY100" fmla="*/ 4674 h 460049"/>
              <a:gd name="connsiteX101" fmla="*/ 227891 w 452146"/>
              <a:gd name="connsiteY101" fmla="*/ 4005 h 460049"/>
              <a:gd name="connsiteX102" fmla="*/ 243910 w 452146"/>
              <a:gd name="connsiteY102" fmla="*/ 1334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2146" h="460049">
                <a:moveTo>
                  <a:pt x="251920" y="0"/>
                </a:moveTo>
                <a:lnTo>
                  <a:pt x="259926" y="0"/>
                </a:lnTo>
                <a:lnTo>
                  <a:pt x="263931" y="0"/>
                </a:lnTo>
                <a:lnTo>
                  <a:pt x="273277" y="0"/>
                </a:lnTo>
                <a:lnTo>
                  <a:pt x="283289" y="669"/>
                </a:lnTo>
                <a:lnTo>
                  <a:pt x="291964" y="2002"/>
                </a:lnTo>
                <a:lnTo>
                  <a:pt x="301307" y="4005"/>
                </a:lnTo>
                <a:lnTo>
                  <a:pt x="310650" y="6011"/>
                </a:lnTo>
                <a:lnTo>
                  <a:pt x="319328" y="8682"/>
                </a:lnTo>
                <a:lnTo>
                  <a:pt x="328006" y="12018"/>
                </a:lnTo>
                <a:lnTo>
                  <a:pt x="336012" y="16023"/>
                </a:lnTo>
                <a:lnTo>
                  <a:pt x="344022" y="20031"/>
                </a:lnTo>
                <a:lnTo>
                  <a:pt x="352031" y="24036"/>
                </a:lnTo>
                <a:lnTo>
                  <a:pt x="367385" y="34720"/>
                </a:lnTo>
                <a:lnTo>
                  <a:pt x="382067" y="46738"/>
                </a:lnTo>
                <a:lnTo>
                  <a:pt x="395415" y="60093"/>
                </a:lnTo>
                <a:lnTo>
                  <a:pt x="407429" y="74782"/>
                </a:lnTo>
                <a:lnTo>
                  <a:pt x="418774" y="91477"/>
                </a:lnTo>
                <a:lnTo>
                  <a:pt x="428786" y="109502"/>
                </a:lnTo>
                <a:lnTo>
                  <a:pt x="432791" y="118849"/>
                </a:lnTo>
                <a:lnTo>
                  <a:pt x="436796" y="128199"/>
                </a:lnTo>
                <a:lnTo>
                  <a:pt x="440801" y="138215"/>
                </a:lnTo>
                <a:lnTo>
                  <a:pt x="442803" y="148899"/>
                </a:lnTo>
                <a:lnTo>
                  <a:pt x="446139" y="158911"/>
                </a:lnTo>
                <a:lnTo>
                  <a:pt x="448141" y="170264"/>
                </a:lnTo>
                <a:lnTo>
                  <a:pt x="450144" y="181613"/>
                </a:lnTo>
                <a:lnTo>
                  <a:pt x="450812" y="192966"/>
                </a:lnTo>
                <a:lnTo>
                  <a:pt x="452146" y="204984"/>
                </a:lnTo>
                <a:lnTo>
                  <a:pt x="452146" y="216333"/>
                </a:lnTo>
                <a:lnTo>
                  <a:pt x="452146" y="243712"/>
                </a:lnTo>
                <a:lnTo>
                  <a:pt x="449475" y="269085"/>
                </a:lnTo>
                <a:lnTo>
                  <a:pt x="446139" y="293121"/>
                </a:lnTo>
                <a:lnTo>
                  <a:pt x="441465" y="317826"/>
                </a:lnTo>
                <a:lnTo>
                  <a:pt x="436127" y="339190"/>
                </a:lnTo>
                <a:lnTo>
                  <a:pt x="428786" y="359221"/>
                </a:lnTo>
                <a:lnTo>
                  <a:pt x="420777" y="378587"/>
                </a:lnTo>
                <a:lnTo>
                  <a:pt x="415438" y="386601"/>
                </a:lnTo>
                <a:lnTo>
                  <a:pt x="410765" y="394614"/>
                </a:lnTo>
                <a:lnTo>
                  <a:pt x="406095" y="402623"/>
                </a:lnTo>
                <a:lnTo>
                  <a:pt x="400757" y="409968"/>
                </a:lnTo>
                <a:lnTo>
                  <a:pt x="394746" y="416647"/>
                </a:lnTo>
                <a:lnTo>
                  <a:pt x="389407" y="421986"/>
                </a:lnTo>
                <a:lnTo>
                  <a:pt x="382735" y="427996"/>
                </a:lnTo>
                <a:lnTo>
                  <a:pt x="376059" y="433338"/>
                </a:lnTo>
                <a:lnTo>
                  <a:pt x="369384" y="438012"/>
                </a:lnTo>
                <a:lnTo>
                  <a:pt x="362043" y="442017"/>
                </a:lnTo>
                <a:lnTo>
                  <a:pt x="354702" y="446025"/>
                </a:lnTo>
                <a:lnTo>
                  <a:pt x="347361" y="449365"/>
                </a:lnTo>
                <a:lnTo>
                  <a:pt x="338683" y="452701"/>
                </a:lnTo>
                <a:lnTo>
                  <a:pt x="330009" y="455372"/>
                </a:lnTo>
                <a:lnTo>
                  <a:pt x="320665" y="456709"/>
                </a:lnTo>
                <a:lnTo>
                  <a:pt x="310650" y="458043"/>
                </a:lnTo>
                <a:lnTo>
                  <a:pt x="299973" y="459380"/>
                </a:lnTo>
                <a:lnTo>
                  <a:pt x="288624" y="460049"/>
                </a:lnTo>
                <a:lnTo>
                  <a:pt x="277947" y="460049"/>
                </a:lnTo>
                <a:lnTo>
                  <a:pt x="267270" y="459380"/>
                </a:lnTo>
                <a:lnTo>
                  <a:pt x="242573" y="455372"/>
                </a:lnTo>
                <a:lnTo>
                  <a:pt x="225220" y="452036"/>
                </a:lnTo>
                <a:lnTo>
                  <a:pt x="209201" y="447359"/>
                </a:lnTo>
                <a:lnTo>
                  <a:pt x="194520" y="442017"/>
                </a:lnTo>
                <a:lnTo>
                  <a:pt x="181841" y="437347"/>
                </a:lnTo>
                <a:lnTo>
                  <a:pt x="170491" y="432005"/>
                </a:lnTo>
                <a:lnTo>
                  <a:pt x="159146" y="425994"/>
                </a:lnTo>
                <a:lnTo>
                  <a:pt x="139126" y="413307"/>
                </a:lnTo>
                <a:lnTo>
                  <a:pt x="119767" y="400621"/>
                </a:lnTo>
                <a:lnTo>
                  <a:pt x="99078" y="387266"/>
                </a:lnTo>
                <a:lnTo>
                  <a:pt x="87064" y="381923"/>
                </a:lnTo>
                <a:lnTo>
                  <a:pt x="73047" y="376585"/>
                </a:lnTo>
                <a:lnTo>
                  <a:pt x="65707" y="373914"/>
                </a:lnTo>
                <a:lnTo>
                  <a:pt x="57697" y="372577"/>
                </a:lnTo>
                <a:lnTo>
                  <a:pt x="49019" y="371243"/>
                </a:lnTo>
                <a:lnTo>
                  <a:pt x="41013" y="370574"/>
                </a:lnTo>
                <a:lnTo>
                  <a:pt x="39676" y="370574"/>
                </a:lnTo>
                <a:lnTo>
                  <a:pt x="37673" y="370574"/>
                </a:lnTo>
                <a:lnTo>
                  <a:pt x="28330" y="371243"/>
                </a:lnTo>
                <a:lnTo>
                  <a:pt x="18319" y="372577"/>
                </a:lnTo>
                <a:lnTo>
                  <a:pt x="9640" y="374583"/>
                </a:lnTo>
                <a:lnTo>
                  <a:pt x="297" y="377919"/>
                </a:lnTo>
                <a:lnTo>
                  <a:pt x="0" y="378051"/>
                </a:lnTo>
                <a:lnTo>
                  <a:pt x="0" y="62203"/>
                </a:lnTo>
                <a:lnTo>
                  <a:pt x="5635" y="64767"/>
                </a:lnTo>
                <a:lnTo>
                  <a:pt x="16985" y="68775"/>
                </a:lnTo>
                <a:lnTo>
                  <a:pt x="28330" y="72111"/>
                </a:lnTo>
                <a:lnTo>
                  <a:pt x="40345" y="74113"/>
                </a:lnTo>
                <a:lnTo>
                  <a:pt x="52359" y="74782"/>
                </a:lnTo>
                <a:lnTo>
                  <a:pt x="53024" y="74113"/>
                </a:lnTo>
                <a:lnTo>
                  <a:pt x="55695" y="74782"/>
                </a:lnTo>
                <a:lnTo>
                  <a:pt x="63036" y="74113"/>
                </a:lnTo>
                <a:lnTo>
                  <a:pt x="69711" y="72780"/>
                </a:lnTo>
                <a:lnTo>
                  <a:pt x="77052" y="72111"/>
                </a:lnTo>
                <a:lnTo>
                  <a:pt x="84397" y="70774"/>
                </a:lnTo>
                <a:lnTo>
                  <a:pt x="96411" y="65435"/>
                </a:lnTo>
                <a:lnTo>
                  <a:pt x="107753" y="60762"/>
                </a:lnTo>
                <a:lnTo>
                  <a:pt x="121104" y="52749"/>
                </a:lnTo>
                <a:lnTo>
                  <a:pt x="134452" y="44736"/>
                </a:lnTo>
                <a:lnTo>
                  <a:pt x="145798" y="36722"/>
                </a:lnTo>
                <a:lnTo>
                  <a:pt x="156475" y="29378"/>
                </a:lnTo>
                <a:lnTo>
                  <a:pt x="169826" y="23371"/>
                </a:lnTo>
                <a:lnTo>
                  <a:pt x="183839" y="16691"/>
                </a:lnTo>
                <a:lnTo>
                  <a:pt x="201196" y="10016"/>
                </a:lnTo>
                <a:lnTo>
                  <a:pt x="221216" y="4674"/>
                </a:lnTo>
                <a:lnTo>
                  <a:pt x="227891" y="4005"/>
                </a:lnTo>
                <a:lnTo>
                  <a:pt x="243910" y="1334"/>
                </a:lnTo>
                <a:close/>
              </a:path>
            </a:pathLst>
          </a:custGeom>
          <a:solidFill>
            <a:schemeClr val="accent4"/>
          </a:solidFill>
          <a:ln>
            <a:noFill/>
          </a:ln>
        </p:spPr>
        <p:txBody>
          <a:bodyPr wrap="square" anchor="ctr">
            <a:noAutofit/>
            <a:scene3d>
              <a:camera prst="orthographicFront"/>
              <a:lightRig rig="threePt" dir="t"/>
            </a:scene3d>
            <a:sp3d>
              <a:contourClr>
                <a:srgbClr val="FFFFFF"/>
              </a:contourClr>
            </a:sp3d>
          </a:bodyPr>
          <a:lstStyle/>
          <a:p>
            <a:pPr algn="ctr">
              <a:defRPr/>
            </a:pPr>
            <a:r>
              <a:rPr lang="en-US" altLang="zh-CN" dirty="0">
                <a:solidFill>
                  <a:srgbClr val="FFFFFF"/>
                </a:solidFill>
                <a:ea typeface="微软雅黑" panose="020B0503020204020204" pitchFamily="34" charset="-122"/>
              </a:rPr>
              <a:t> </a:t>
            </a:r>
            <a:endParaRPr lang="zh-CN" altLang="en-US" dirty="0">
              <a:solidFill>
                <a:srgbClr val="FFFFFF"/>
              </a:solidFill>
              <a:ea typeface="微软雅黑" panose="020B0503020204020204" pitchFamily="34" charset="-122"/>
            </a:endParaRPr>
          </a:p>
        </p:txBody>
      </p:sp>
      <p:sp>
        <p:nvSpPr>
          <p:cNvPr id="51" name="圆角矩形 50"/>
          <p:cNvSpPr/>
          <p:nvPr/>
        </p:nvSpPr>
        <p:spPr>
          <a:xfrm>
            <a:off x="8426807" y="5845659"/>
            <a:ext cx="1566072" cy="4060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文本框 51"/>
          <p:cNvSpPr txBox="1"/>
          <p:nvPr/>
        </p:nvSpPr>
        <p:spPr>
          <a:xfrm>
            <a:off x="8445599" y="5852477"/>
            <a:ext cx="1528488" cy="384721"/>
          </a:xfrm>
          <a:prstGeom prst="rect">
            <a:avLst/>
          </a:prstGeom>
          <a:noFill/>
        </p:spPr>
        <p:txBody>
          <a:bodyPr wrap="square" rtlCol="0">
            <a:spAutoFit/>
          </a:bodyPr>
          <a:lstStyle/>
          <a:p>
            <a:pPr fontAlgn="auto">
              <a:spcBef>
                <a:spcPts val="0"/>
              </a:spcBef>
              <a:spcAft>
                <a:spcPts val="0"/>
              </a:spcAft>
              <a:defRPr/>
            </a:pPr>
            <a:r>
              <a:rPr lang="en-US" altLang="zh-CN" sz="1900" dirty="0">
                <a:solidFill>
                  <a:schemeClr val="bg1"/>
                </a:solidFill>
                <a:latin typeface="Franklin Gothic Book" panose="020B0503020102020204" pitchFamily="34" charset="0"/>
                <a:ea typeface="微软雅黑" panose="020B0503020204020204" pitchFamily="34" charset="-122"/>
              </a:rPr>
              <a:t> YOUR TITLE</a:t>
            </a:r>
            <a:endParaRPr lang="zh-CN" altLang="en-US" sz="1900" dirty="0">
              <a:solidFill>
                <a:schemeClr val="bg1"/>
              </a:solidFill>
              <a:latin typeface="Franklin Gothic Book" panose="020B0503020102020204" pitchFamily="34" charset="0"/>
              <a:ea typeface="微软雅黑" panose="020B0503020204020204" pitchFamily="34" charset="-122"/>
            </a:endParaRPr>
          </a:p>
        </p:txBody>
      </p:sp>
      <p:cxnSp>
        <p:nvCxnSpPr>
          <p:cNvPr id="56" name="直接连接符 55"/>
          <p:cNvCxnSpPr/>
          <p:nvPr/>
        </p:nvCxnSpPr>
        <p:spPr>
          <a:xfrm>
            <a:off x="7507499" y="6049003"/>
            <a:ext cx="916073" cy="0"/>
          </a:xfrm>
          <a:prstGeom prst="line">
            <a:avLst/>
          </a:prstGeom>
          <a:ln w="9525" cmpd="thinThick">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a:xfrm>
            <a:off x="2948824" y="1129831"/>
            <a:ext cx="1664276" cy="4060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文本框 57"/>
          <p:cNvSpPr txBox="1"/>
          <p:nvPr/>
        </p:nvSpPr>
        <p:spPr>
          <a:xfrm>
            <a:off x="3044279" y="1151126"/>
            <a:ext cx="1528488" cy="384721"/>
          </a:xfrm>
          <a:prstGeom prst="rect">
            <a:avLst/>
          </a:prstGeom>
          <a:noFill/>
        </p:spPr>
        <p:txBody>
          <a:bodyPr wrap="square" rtlCol="0">
            <a:spAutoFit/>
          </a:bodyPr>
          <a:lstStyle/>
          <a:p>
            <a:pPr fontAlgn="auto">
              <a:spcBef>
                <a:spcPts val="0"/>
              </a:spcBef>
              <a:spcAft>
                <a:spcPts val="0"/>
              </a:spcAft>
              <a:defRPr/>
            </a:pPr>
            <a:r>
              <a:rPr lang="en-US" altLang="zh-CN" sz="1900" dirty="0">
                <a:solidFill>
                  <a:schemeClr val="bg1"/>
                </a:solidFill>
                <a:latin typeface="Franklin Gothic Book" panose="020B0503020102020204" pitchFamily="34" charset="0"/>
                <a:ea typeface="微软雅黑" panose="020B0503020204020204" pitchFamily="34" charset="-122"/>
              </a:rPr>
              <a:t> YOUR TITLE</a:t>
            </a:r>
            <a:endParaRPr lang="zh-CN" altLang="en-US" sz="1900" dirty="0">
              <a:solidFill>
                <a:schemeClr val="bg1"/>
              </a:solidFill>
              <a:latin typeface="Franklin Gothic Book" panose="020B0503020102020204" pitchFamily="34" charset="0"/>
              <a:ea typeface="微软雅黑" panose="020B0503020204020204" pitchFamily="34" charset="-122"/>
            </a:endParaRPr>
          </a:p>
        </p:txBody>
      </p:sp>
      <p:cxnSp>
        <p:nvCxnSpPr>
          <p:cNvPr id="59" name="直接连接符 58"/>
          <p:cNvCxnSpPr/>
          <p:nvPr/>
        </p:nvCxnSpPr>
        <p:spPr>
          <a:xfrm>
            <a:off x="5512800" y="1319447"/>
            <a:ext cx="0" cy="246094"/>
          </a:xfrm>
          <a:prstGeom prst="line">
            <a:avLst/>
          </a:prstGeom>
          <a:ln w="9525" cmpd="thinThick">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616314" y="1336523"/>
            <a:ext cx="916073" cy="0"/>
          </a:xfrm>
          <a:prstGeom prst="line">
            <a:avLst/>
          </a:prstGeom>
          <a:ln w="9525" cmpd="thinThick">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721231" y="2973802"/>
            <a:ext cx="916073" cy="0"/>
          </a:xfrm>
          <a:prstGeom prst="line">
            <a:avLst/>
          </a:prstGeom>
          <a:ln w="9525" cmpd="thinThick">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圆角矩形 62"/>
          <p:cNvSpPr/>
          <p:nvPr/>
        </p:nvSpPr>
        <p:spPr>
          <a:xfrm>
            <a:off x="9633842" y="2757066"/>
            <a:ext cx="1620069" cy="4060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4" name="文本框 63"/>
          <p:cNvSpPr txBox="1"/>
          <p:nvPr/>
        </p:nvSpPr>
        <p:spPr>
          <a:xfrm>
            <a:off x="9723732" y="2785179"/>
            <a:ext cx="1528488" cy="384721"/>
          </a:xfrm>
          <a:prstGeom prst="rect">
            <a:avLst/>
          </a:prstGeom>
          <a:noFill/>
        </p:spPr>
        <p:txBody>
          <a:bodyPr wrap="square" rtlCol="0">
            <a:spAutoFit/>
          </a:bodyPr>
          <a:lstStyle/>
          <a:p>
            <a:pPr fontAlgn="auto">
              <a:spcBef>
                <a:spcPts val="0"/>
              </a:spcBef>
              <a:spcAft>
                <a:spcPts val="0"/>
              </a:spcAft>
              <a:defRPr/>
            </a:pPr>
            <a:r>
              <a:rPr lang="en-US" altLang="zh-CN" sz="1900" dirty="0">
                <a:solidFill>
                  <a:schemeClr val="bg1"/>
                </a:solidFill>
                <a:latin typeface="Franklin Gothic Book" panose="020B0503020102020204" pitchFamily="34" charset="0"/>
                <a:ea typeface="微软雅黑" panose="020B0503020204020204" pitchFamily="34" charset="-122"/>
              </a:rPr>
              <a:t> YOUR TITLE</a:t>
            </a:r>
            <a:endParaRPr lang="zh-CN" altLang="en-US" sz="1900" dirty="0">
              <a:solidFill>
                <a:schemeClr val="bg1"/>
              </a:solidFill>
              <a:latin typeface="Franklin Gothic Book" panose="020B0503020102020204" pitchFamily="34" charset="0"/>
              <a:ea typeface="微软雅黑" panose="020B0503020204020204" pitchFamily="34" charset="-122"/>
            </a:endParaRPr>
          </a:p>
        </p:txBody>
      </p:sp>
      <p:cxnSp>
        <p:nvCxnSpPr>
          <p:cNvPr id="65" name="直接连接符 64"/>
          <p:cNvCxnSpPr/>
          <p:nvPr/>
        </p:nvCxnSpPr>
        <p:spPr>
          <a:xfrm>
            <a:off x="3206713" y="4791885"/>
            <a:ext cx="916073" cy="0"/>
          </a:xfrm>
          <a:prstGeom prst="line">
            <a:avLst/>
          </a:prstGeom>
          <a:ln w="9525" cmpd="thinThick">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1650056" y="4590216"/>
            <a:ext cx="1554280" cy="4060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文本框 66"/>
          <p:cNvSpPr txBox="1"/>
          <p:nvPr/>
        </p:nvSpPr>
        <p:spPr>
          <a:xfrm>
            <a:off x="1696167" y="4597033"/>
            <a:ext cx="1528488" cy="384721"/>
          </a:xfrm>
          <a:prstGeom prst="rect">
            <a:avLst/>
          </a:prstGeom>
          <a:noFill/>
        </p:spPr>
        <p:txBody>
          <a:bodyPr wrap="square" rtlCol="0">
            <a:spAutoFit/>
          </a:bodyPr>
          <a:lstStyle/>
          <a:p>
            <a:pPr fontAlgn="auto">
              <a:spcBef>
                <a:spcPts val="0"/>
              </a:spcBef>
              <a:spcAft>
                <a:spcPts val="0"/>
              </a:spcAft>
              <a:defRPr/>
            </a:pPr>
            <a:r>
              <a:rPr lang="en-US" altLang="zh-CN" sz="1900" dirty="0">
                <a:solidFill>
                  <a:schemeClr val="bg1"/>
                </a:solidFill>
                <a:latin typeface="Franklin Gothic Book" panose="020B0503020102020204" pitchFamily="34" charset="0"/>
                <a:ea typeface="微软雅黑" panose="020B0503020204020204" pitchFamily="34" charset="-122"/>
              </a:rPr>
              <a:t> YOUR TITLE</a:t>
            </a:r>
            <a:endParaRPr lang="zh-CN" altLang="en-US" sz="1900" dirty="0">
              <a:solidFill>
                <a:schemeClr val="bg1"/>
              </a:solidFill>
              <a:latin typeface="Franklin Gothic Book" panose="020B0503020102020204" pitchFamily="34" charset="0"/>
              <a:ea typeface="微软雅黑" panose="020B0503020204020204" pitchFamily="34" charset="-122"/>
            </a:endParaRPr>
          </a:p>
        </p:txBody>
      </p:sp>
      <p:sp>
        <p:nvSpPr>
          <p:cNvPr id="50" name="TextBox 171"/>
          <p:cNvSpPr txBox="1"/>
          <p:nvPr/>
        </p:nvSpPr>
        <p:spPr>
          <a:xfrm>
            <a:off x="2063744" y="1652067"/>
            <a:ext cx="2351278"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TextBox 171"/>
          <p:cNvSpPr txBox="1"/>
          <p:nvPr/>
        </p:nvSpPr>
        <p:spPr>
          <a:xfrm>
            <a:off x="730244" y="5106467"/>
            <a:ext cx="2351278"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5" name="TextBox 171"/>
          <p:cNvSpPr txBox="1"/>
          <p:nvPr/>
        </p:nvSpPr>
        <p:spPr>
          <a:xfrm>
            <a:off x="8423572" y="4926588"/>
            <a:ext cx="2351278"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1" name="TextBox 171"/>
          <p:cNvSpPr txBox="1"/>
          <p:nvPr/>
        </p:nvSpPr>
        <p:spPr>
          <a:xfrm>
            <a:off x="9798044" y="3252267"/>
            <a:ext cx="2351278"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28" name="矩形 27"/>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ppt_y</p:attrName>
                                        </p:attrNameLst>
                                      </p:cBhvr>
                                      <p:tavLst>
                                        <p:tav tm="0">
                                          <p:val>
                                            <p:strVal val="#ppt_y+#ppt_h*1.125000"/>
                                          </p:val>
                                        </p:tav>
                                        <p:tav tm="100000">
                                          <p:val>
                                            <p:strVal val="#ppt_y"/>
                                          </p:val>
                                        </p:tav>
                                      </p:tavLst>
                                    </p:anim>
                                    <p:animEffect transition="in" filter="wipe(up)">
                                      <p:cBhvr>
                                        <p:cTn id="25" dur="500"/>
                                        <p:tgtEl>
                                          <p:spTgt spid="47"/>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right)">
                                      <p:cBhvr>
                                        <p:cTn id="33" dur="500"/>
                                        <p:tgtEl>
                                          <p:spTgt spid="60"/>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p:tgtEl>
                                          <p:spTgt spid="46"/>
                                        </p:tgtEl>
                                        <p:attrNameLst>
                                          <p:attrName>ppt_x</p:attrName>
                                        </p:attrNameLst>
                                      </p:cBhvr>
                                      <p:tavLst>
                                        <p:tav tm="0">
                                          <p:val>
                                            <p:strVal val="#ppt_x-#ppt_w*1.125000"/>
                                          </p:val>
                                        </p:tav>
                                        <p:tav tm="100000">
                                          <p:val>
                                            <p:strVal val="#ppt_x"/>
                                          </p:val>
                                        </p:tav>
                                      </p:tavLst>
                                    </p:anim>
                                    <p:animEffect transition="in" filter="wipe(right)">
                                      <p:cBhvr>
                                        <p:cTn id="45" dur="500"/>
                                        <p:tgtEl>
                                          <p:spTgt spid="46"/>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childTnLst>
                          </p:cTn>
                        </p:par>
                        <p:par>
                          <p:cTn id="57" fill="hold">
                            <p:stCondLst>
                              <p:cond delay="4000"/>
                            </p:stCondLst>
                            <p:childTnLst>
                              <p:par>
                                <p:cTn id="58" presetID="12" presetClass="entr" presetSubtype="2"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p:tgtEl>
                                          <p:spTgt spid="48"/>
                                        </p:tgtEl>
                                        <p:attrNameLst>
                                          <p:attrName>ppt_x</p:attrName>
                                        </p:attrNameLst>
                                      </p:cBhvr>
                                      <p:tavLst>
                                        <p:tav tm="0">
                                          <p:val>
                                            <p:strVal val="#ppt_x+#ppt_w*1.125000"/>
                                          </p:val>
                                        </p:tav>
                                        <p:tav tm="100000">
                                          <p:val>
                                            <p:strVal val="#ppt_x"/>
                                          </p:val>
                                        </p:tav>
                                      </p:tavLst>
                                    </p:anim>
                                    <p:animEffect transition="in" filter="wipe(left)">
                                      <p:cBhvr>
                                        <p:cTn id="61" dur="500"/>
                                        <p:tgtEl>
                                          <p:spTgt spid="48"/>
                                        </p:tgtEl>
                                      </p:cBhvr>
                                    </p:animEffect>
                                  </p:childTnLst>
                                </p:cTn>
                              </p:par>
                            </p:childTnLst>
                          </p:cTn>
                        </p:par>
                        <p:par>
                          <p:cTn id="62" fill="hold">
                            <p:stCondLst>
                              <p:cond delay="4500"/>
                            </p:stCondLst>
                            <p:childTnLst>
                              <p:par>
                                <p:cTn id="63" presetID="22" presetClass="entr" presetSubtype="2"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right)">
                                      <p:cBhvr>
                                        <p:cTn id="65" dur="500"/>
                                        <p:tgtEl>
                                          <p:spTgt spid="65"/>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right)">
                                      <p:cBhvr>
                                        <p:cTn id="69" dur="500"/>
                                        <p:tgtEl>
                                          <p:spTgt spid="6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right)">
                                      <p:cBhvr>
                                        <p:cTn id="72" dur="500"/>
                                        <p:tgtEl>
                                          <p:spTgt spid="66"/>
                                        </p:tgtEl>
                                      </p:cBhvr>
                                    </p:animEffect>
                                  </p:childTnLst>
                                </p:cTn>
                              </p:par>
                            </p:childTnLst>
                          </p:cTn>
                        </p:par>
                        <p:par>
                          <p:cTn id="73" fill="hold">
                            <p:stCondLst>
                              <p:cond delay="5500"/>
                            </p:stCondLst>
                            <p:childTnLst>
                              <p:par>
                                <p:cTn id="74" presetID="12" presetClass="entr" presetSubtype="1"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500"/>
                                        <p:tgtEl>
                                          <p:spTgt spid="49"/>
                                        </p:tgtEl>
                                        <p:attrNameLst>
                                          <p:attrName>ppt_y</p:attrName>
                                        </p:attrNameLst>
                                      </p:cBhvr>
                                      <p:tavLst>
                                        <p:tav tm="0">
                                          <p:val>
                                            <p:strVal val="#ppt_y-#ppt_h*1.125000"/>
                                          </p:val>
                                        </p:tav>
                                        <p:tav tm="100000">
                                          <p:val>
                                            <p:strVal val="#ppt_y"/>
                                          </p:val>
                                        </p:tav>
                                      </p:tavLst>
                                    </p:anim>
                                    <p:animEffect transition="in" filter="wipe(down)">
                                      <p:cBhvr>
                                        <p:cTn id="77" dur="500"/>
                                        <p:tgtEl>
                                          <p:spTgt spid="49"/>
                                        </p:tgtEl>
                                      </p:cBhvr>
                                    </p:animEffect>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par>
                          <p:cTn id="82" fill="hold">
                            <p:stCondLst>
                              <p:cond delay="6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p:tgtEl>
                                          <p:spTgt spid="50"/>
                                        </p:tgtEl>
                                        <p:attrNameLst>
                                          <p:attrName>ppt_x</p:attrName>
                                        </p:attrNameLst>
                                      </p:cBhvr>
                                      <p:tavLst>
                                        <p:tav tm="0">
                                          <p:val>
                                            <p:strVal val="#ppt_x-#ppt_w*1.125000"/>
                                          </p:val>
                                        </p:tav>
                                        <p:tav tm="100000">
                                          <p:val>
                                            <p:strVal val="#ppt_x"/>
                                          </p:val>
                                        </p:tav>
                                      </p:tavLst>
                                    </p:anim>
                                    <p:animEffect transition="in" filter="wipe(right)">
                                      <p:cBhvr>
                                        <p:cTn id="92" dur="500"/>
                                        <p:tgtEl>
                                          <p:spTgt spid="50"/>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p:tgtEl>
                                          <p:spTgt spid="53"/>
                                        </p:tgtEl>
                                        <p:attrNameLst>
                                          <p:attrName>ppt_x</p:attrName>
                                        </p:attrNameLst>
                                      </p:cBhvr>
                                      <p:tavLst>
                                        <p:tav tm="0">
                                          <p:val>
                                            <p:strVal val="#ppt_x-#ppt_w*1.125000"/>
                                          </p:val>
                                        </p:tav>
                                        <p:tav tm="100000">
                                          <p:val>
                                            <p:strVal val="#ppt_x"/>
                                          </p:val>
                                        </p:tav>
                                      </p:tavLst>
                                    </p:anim>
                                    <p:animEffect transition="in" filter="wipe(right)">
                                      <p:cBhvr>
                                        <p:cTn id="96" dur="500"/>
                                        <p:tgtEl>
                                          <p:spTgt spid="53"/>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p:tgtEl>
                                          <p:spTgt spid="55"/>
                                        </p:tgtEl>
                                        <p:attrNameLst>
                                          <p:attrName>ppt_x</p:attrName>
                                        </p:attrNameLst>
                                      </p:cBhvr>
                                      <p:tavLst>
                                        <p:tav tm="0">
                                          <p:val>
                                            <p:strVal val="#ppt_x-#ppt_w*1.125000"/>
                                          </p:val>
                                        </p:tav>
                                        <p:tav tm="100000">
                                          <p:val>
                                            <p:strVal val="#ppt_x"/>
                                          </p:val>
                                        </p:tav>
                                      </p:tavLst>
                                    </p:anim>
                                    <p:animEffect transition="in" filter="wipe(right)">
                                      <p:cBhvr>
                                        <p:cTn id="100" dur="500"/>
                                        <p:tgtEl>
                                          <p:spTgt spid="55"/>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500"/>
                                        <p:tgtEl>
                                          <p:spTgt spid="61"/>
                                        </p:tgtEl>
                                        <p:attrNameLst>
                                          <p:attrName>ppt_x</p:attrName>
                                        </p:attrNameLst>
                                      </p:cBhvr>
                                      <p:tavLst>
                                        <p:tav tm="0">
                                          <p:val>
                                            <p:strVal val="#ppt_x-#ppt_w*1.125000"/>
                                          </p:val>
                                        </p:tav>
                                        <p:tav tm="100000">
                                          <p:val>
                                            <p:strVal val="#ppt_x"/>
                                          </p:val>
                                        </p:tav>
                                      </p:tavLst>
                                    </p:anim>
                                    <p:animEffect transition="in" filter="wipe(right)">
                                      <p:cBhvr>
                                        <p:cTn id="10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35" grpId="0" animBg="1"/>
      <p:bldP spid="46" grpId="0" animBg="1"/>
      <p:bldP spid="47" grpId="0" animBg="1"/>
      <p:bldP spid="48" grpId="0" animBg="1"/>
      <p:bldP spid="49" grpId="0" animBg="1"/>
      <p:bldP spid="51" grpId="0" animBg="1"/>
      <p:bldP spid="52" grpId="0"/>
      <p:bldP spid="57" grpId="0" animBg="1"/>
      <p:bldP spid="58" grpId="0"/>
      <p:bldP spid="63" grpId="0" animBg="1"/>
      <p:bldP spid="64" grpId="0"/>
      <p:bldP spid="66" grpId="0" animBg="1"/>
      <p:bldP spid="67" grpId="0"/>
      <p:bldP spid="50" grpId="0"/>
      <p:bldP spid="53" grpId="0"/>
      <p:bldP spid="55"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5" cstate="email"/>
            <a:srcRect/>
            <a:stretch>
              <a:fillRect l="4337" b="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sp>
        <p:nvSpPr>
          <p:cNvPr id="8" name="文本框 2"/>
          <p:cNvSpPr txBox="1">
            <a:spLocks noChangeArrowheads="1"/>
          </p:cNvSpPr>
          <p:nvPr>
            <p:custDataLst>
              <p:tags r:id="rId1"/>
            </p:custDataLst>
          </p:nvPr>
        </p:nvSpPr>
        <p:spPr bwMode="auto">
          <a:xfrm>
            <a:off x="5581336" y="2087244"/>
            <a:ext cx="1696079"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1020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a:spLocks noChangeArrowheads="1"/>
          </p:cNvSpPr>
          <p:nvPr>
            <p:custDataLst>
              <p:tags r:id="rId2"/>
            </p:custDataLst>
          </p:nvPr>
        </p:nvSpPr>
        <p:spPr bwMode="auto">
          <a:xfrm>
            <a:off x="4696113" y="3506929"/>
            <a:ext cx="346652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矩形 10"/>
          <p:cNvSpPr/>
          <p:nvPr/>
        </p:nvSpPr>
        <p:spPr>
          <a:xfrm>
            <a:off x="4195187" y="4343249"/>
            <a:ext cx="4468377" cy="830997"/>
          </a:xfrm>
          <a:prstGeom prst="rect">
            <a:avLst/>
          </a:prstGeom>
        </p:spPr>
        <p:txBody>
          <a:bodyPr wrap="square" lIns="0" tIns="0" rIns="0" bIns="0">
            <a:spAutoFit/>
          </a:bodyPr>
          <a:lstStyle/>
          <a:p>
            <a:pPr algn="ctr"/>
            <a:r>
              <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替换文字内容</a:t>
            </a:r>
          </a:p>
        </p:txBody>
      </p:sp>
      <p:pic>
        <p:nvPicPr>
          <p:cNvPr id="14" name="图片 13"/>
          <p:cNvPicPr>
            <a:picLocks noChangeAspect="1"/>
          </p:cNvPicPr>
          <p:nvPr/>
        </p:nvPicPr>
        <p:blipFill>
          <a:blip r:embed="rId6" cstate="email"/>
          <a:stretch>
            <a:fillRect/>
          </a:stretch>
        </p:blipFill>
        <p:spPr>
          <a:xfrm>
            <a:off x="308695" y="299765"/>
            <a:ext cx="2711836" cy="7479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77124" y="1168585"/>
            <a:ext cx="5668826" cy="4226924"/>
            <a:chOff x="1175672" y="1121802"/>
            <a:chExt cx="5198938" cy="3482146"/>
          </a:xfrm>
        </p:grpSpPr>
        <p:sp>
          <p:nvSpPr>
            <p:cNvPr id="16" name="矩形 15"/>
            <p:cNvSpPr/>
            <p:nvPr/>
          </p:nvSpPr>
          <p:spPr>
            <a:xfrm>
              <a:off x="4632991" y="2867768"/>
              <a:ext cx="1741619" cy="1736180"/>
            </a:xfrm>
            <a:prstGeom prst="rect">
              <a:avLst/>
            </a:prstGeom>
            <a:solidFill>
              <a:schemeClr val="accent1"/>
            </a:solidFill>
            <a:ln w="12700" cap="flat" cmpd="sng" algn="ctr">
              <a:noFill/>
              <a:prstDash val="solid"/>
              <a:miter lim="800000"/>
            </a:ln>
            <a:effectLst/>
          </p:spPr>
          <p:txBody>
            <a:bodyPr lIns="106255" tIns="53128" rIns="106255" bIns="53128" anchor="ctr"/>
            <a:lstStyle/>
            <a:p>
              <a:pPr algn="just">
                <a:lnSpc>
                  <a:spcPct val="150000"/>
                </a:lnSpc>
              </a:pPr>
              <a:r>
                <a:rPr lang="zh-CN" altLang="en-US" sz="1200">
                  <a:solidFill>
                    <a:schemeClr val="bg1"/>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912829" y="1121802"/>
              <a:ext cx="3461781" cy="1736180"/>
            </a:xfrm>
            <a:prstGeom prst="rect">
              <a:avLst/>
            </a:prstGeom>
            <a:blipFill dpi="0" rotWithShape="1">
              <a:blip r:embed="rId3" cstate="email"/>
              <a:srcRect/>
              <a:stretch>
                <a:fillRect/>
              </a:stretch>
            </a:blipFill>
            <a:ln w="12700" cap="flat" cmpd="sng" algn="ctr">
              <a:noFill/>
              <a:prstDash val="solid"/>
              <a:miter lim="800000"/>
            </a:ln>
            <a:effectLst/>
          </p:spPr>
          <p:txBody>
            <a:bodyPr lIns="106255" tIns="53128" rIns="106255" bIns="53128" anchor="ctr"/>
            <a:lstStyle/>
            <a:p>
              <a:pPr algn="just">
                <a:lnSpc>
                  <a:spcPct val="130000"/>
                </a:lnSpc>
                <a:defRPr/>
              </a:pPr>
              <a:endParaRPr lang="zh-CN" altLang="en-US" sz="1580" kern="0" dirty="0">
                <a:solidFill>
                  <a:srgbClr val="F9F9F9"/>
                </a:solidFill>
                <a:latin typeface="微软雅黑" panose="020B0503020204020204" pitchFamily="34" charset="-122"/>
                <a:ea typeface="微软雅黑" panose="020B0503020204020204" pitchFamily="34" charset="-122"/>
              </a:endParaRPr>
            </a:p>
          </p:txBody>
        </p:sp>
        <p:sp>
          <p:nvSpPr>
            <p:cNvPr id="18" name="矩形 17"/>
            <p:cNvSpPr/>
            <p:nvPr/>
          </p:nvSpPr>
          <p:spPr>
            <a:xfrm>
              <a:off x="1175672" y="1121802"/>
              <a:ext cx="1737156" cy="1755757"/>
            </a:xfrm>
            <a:prstGeom prst="rect">
              <a:avLst/>
            </a:prstGeom>
            <a:solidFill>
              <a:schemeClr val="accent2"/>
            </a:solidFill>
            <a:ln w="12700" cap="flat" cmpd="sng" algn="ctr">
              <a:noFill/>
              <a:prstDash val="solid"/>
              <a:miter lim="800000"/>
            </a:ln>
            <a:effectLst/>
          </p:spPr>
          <p:txBody>
            <a:bodyPr lIns="106255" tIns="53128" rIns="106255" bIns="53128" anchor="ctr"/>
            <a:lstStyle/>
            <a:p>
              <a:pPr algn="just">
                <a:lnSpc>
                  <a:spcPct val="150000"/>
                </a:lnSpc>
              </a:pPr>
              <a:r>
                <a:rPr lang="zh-CN" altLang="en-US" sz="1200">
                  <a:solidFill>
                    <a:schemeClr val="bg1"/>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175672" y="2867768"/>
              <a:ext cx="3462940" cy="1736180"/>
            </a:xfrm>
            <a:prstGeom prst="rect">
              <a:avLst/>
            </a:prstGeom>
            <a:blipFill>
              <a:blip r:embed="rId4" cstate="email">
                <a:extLst>
                  <a:ext uri="{BEBA8EAE-BF5A-486C-A8C5-ECC9F3942E4B}">
                    <a14:imgProps xmlns:a14="http://schemas.microsoft.com/office/drawing/2010/main">
                      <a14:imgLayer r:embed="rId5">
                        <a14:imgEffect>
                          <a14:brightnessContrast bright="10000"/>
                        </a14:imgEffect>
                      </a14:imgLayer>
                    </a14:imgProps>
                  </a:ext>
                </a:extLst>
              </a:blip>
              <a:stretch>
                <a:fillRect/>
              </a:stretch>
            </a:blipFill>
            <a:ln w="12700" cap="flat" cmpd="sng" algn="ctr">
              <a:noFill/>
              <a:prstDash val="solid"/>
              <a:miter lim="800000"/>
            </a:ln>
            <a:effectLst/>
          </p:spPr>
          <p:txBody>
            <a:bodyPr lIns="106255" tIns="53128" rIns="106255" bIns="53128" anchor="ctr"/>
            <a:lstStyle/>
            <a:p>
              <a:pPr algn="just">
                <a:lnSpc>
                  <a:spcPct val="130000"/>
                </a:lnSpc>
                <a:defRPr/>
              </a:pPr>
              <a:endParaRPr lang="zh-CN" altLang="en-US" sz="1580" kern="0" dirty="0">
                <a:solidFill>
                  <a:srgbClr val="F9F9F9"/>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805721" y="2023322"/>
            <a:ext cx="5222862" cy="2640884"/>
            <a:chOff x="1006772" y="2752310"/>
            <a:chExt cx="4953465" cy="2504666"/>
          </a:xfrm>
        </p:grpSpPr>
        <p:sp>
          <p:nvSpPr>
            <p:cNvPr id="20" name="矩形 19"/>
            <p:cNvSpPr/>
            <p:nvPr/>
          </p:nvSpPr>
          <p:spPr>
            <a:xfrm>
              <a:off x="1072976" y="3441083"/>
              <a:ext cx="4875023" cy="760602"/>
            </a:xfrm>
            <a:prstGeom prst="rect">
              <a:avLst/>
            </a:prstGeom>
            <a:solidFill>
              <a:schemeClr val="accent1"/>
            </a:solidFill>
            <a:ln w="9525" cap="flat" cmpd="sng" algn="ctr">
              <a:noFill/>
              <a:prstDash val="solid"/>
            </a:ln>
            <a:effectLst/>
          </p:spPr>
          <p:txBody>
            <a:bodyPr lIns="96411" tIns="48205" rIns="96411" bIns="48205" rtlCol="0" anchor="ctr"/>
            <a:lstStyle/>
            <a:p>
              <a:pPr algn="just" defTabSz="481330">
                <a:defRPr/>
              </a:pPr>
              <a:endParaRPr kumimoji="1" lang="zh-CN" altLang="en-US" sz="1475" kern="0">
                <a:solidFill>
                  <a:srgbClr val="FFFFFF"/>
                </a:solidFill>
                <a:latin typeface="Century Gothic" panose="020B0502020202020204"/>
                <a:ea typeface="微软雅黑" panose="020B0503020204020204" pitchFamily="34" charset="-122"/>
              </a:endParaRPr>
            </a:p>
          </p:txBody>
        </p:sp>
        <p:sp>
          <p:nvSpPr>
            <p:cNvPr id="21" name="文本框 4"/>
            <p:cNvSpPr txBox="1"/>
            <p:nvPr/>
          </p:nvSpPr>
          <p:spPr>
            <a:xfrm>
              <a:off x="1006772" y="2752310"/>
              <a:ext cx="4837764" cy="500992"/>
            </a:xfrm>
            <a:prstGeom prst="rect">
              <a:avLst/>
            </a:prstGeom>
            <a:noFill/>
          </p:spPr>
          <p:txBody>
            <a:bodyPr wrap="square" lIns="96411" tIns="48205" rIns="96411" bIns="48205" rtlCol="0">
              <a:spAutoFit/>
            </a:bodyPr>
            <a:lstStyle/>
            <a:p>
              <a:pPr algn="just" defTabSz="481330"/>
              <a:r>
                <a:rPr kumimoji="1" lang="zh-CN" altLang="en-US" sz="2800" b="1">
                  <a:solidFill>
                    <a:schemeClr val="bg1">
                      <a:lumMod val="50000"/>
                    </a:schemeClr>
                  </a:solidFill>
                  <a:latin typeface="Century Gothic" panose="020B0502020202020204"/>
                  <a:ea typeface="微软雅黑" panose="020B0503020204020204" pitchFamily="34" charset="-122"/>
                </a:rPr>
                <a:t>请替换文字内容</a:t>
              </a:r>
              <a:endParaRPr kumimoji="1" lang="zh-CN" altLang="en-US" sz="2800" b="1" dirty="0">
                <a:solidFill>
                  <a:schemeClr val="bg1">
                    <a:lumMod val="50000"/>
                  </a:schemeClr>
                </a:solidFill>
                <a:latin typeface="Century Gothic" panose="020B0502020202020204"/>
                <a:ea typeface="微软雅黑" panose="020B0503020204020204" pitchFamily="34" charset="-122"/>
              </a:endParaRPr>
            </a:p>
          </p:txBody>
        </p:sp>
        <p:sp>
          <p:nvSpPr>
            <p:cNvPr id="22" name="文本框 5"/>
            <p:cNvSpPr txBox="1"/>
            <p:nvPr/>
          </p:nvSpPr>
          <p:spPr>
            <a:xfrm>
              <a:off x="1019011" y="4504401"/>
              <a:ext cx="4941226" cy="752575"/>
            </a:xfrm>
            <a:prstGeom prst="rect">
              <a:avLst/>
            </a:prstGeom>
            <a:noFill/>
          </p:spPr>
          <p:txBody>
            <a:bodyPr wrap="square" lIns="96411" tIns="48205" rIns="96411" bIns="48205" rtlCol="0">
              <a:spAutoFit/>
            </a:bodyPr>
            <a:lstStyle/>
            <a:p>
              <a:pPr algn="just" defTabSz="481330">
                <a:lnSpc>
                  <a:spcPct val="130000"/>
                </a:lnSpc>
              </a:pPr>
              <a:r>
                <a:rPr lang="zh-CN" altLang="en-US" sz="1160">
                  <a:solidFill>
                    <a:schemeClr val="bg1">
                      <a:lumMod val="50000"/>
                    </a:schemeClr>
                  </a:solidFill>
                  <a:latin typeface="Century Gothic" panose="020B0502020202020204"/>
                  <a:ea typeface="微软雅黑" panose="020B0503020204020204" pitchFamily="34" charset="-122"/>
                </a:rPr>
                <a:t>标题</a:t>
              </a:r>
              <a:r>
                <a:rPr lang="zh-CN" altLang="en-US" sz="1160" dirty="0">
                  <a:solidFill>
                    <a:schemeClr val="bg1">
                      <a:lumMod val="50000"/>
                    </a:schemeClr>
                  </a:solidFill>
                  <a:latin typeface="Century Gothic" panose="020B0502020202020204"/>
                  <a:ea typeface="微软雅黑" panose="020B0503020204020204" pitchFamily="34" charset="-122"/>
                </a:rPr>
                <a:t>数字等都可以通过点击和重新输入进行更改，顶部“开始”面板中可以对字体、字号、颜色、行距等进行修改。建议正文</a:t>
              </a:r>
              <a:r>
                <a:rPr lang="en-US" altLang="zh-CN" sz="1160" dirty="0">
                  <a:solidFill>
                    <a:schemeClr val="bg1">
                      <a:lumMod val="50000"/>
                    </a:schemeClr>
                  </a:solidFill>
                  <a:latin typeface="Century Gothic" panose="020B0502020202020204"/>
                  <a:ea typeface="微软雅黑" panose="020B0503020204020204" pitchFamily="34" charset="-122"/>
                </a:rPr>
                <a:t>14</a:t>
              </a:r>
              <a:r>
                <a:rPr lang="zh-CN" altLang="en-US" sz="1160" dirty="0">
                  <a:solidFill>
                    <a:schemeClr val="bg1">
                      <a:lumMod val="50000"/>
                    </a:schemeClr>
                  </a:solidFill>
                  <a:latin typeface="Century Gothic" panose="020B0502020202020204"/>
                  <a:ea typeface="微软雅黑" panose="020B0503020204020204" pitchFamily="34" charset="-122"/>
                </a:rPr>
                <a:t>号字，</a:t>
              </a:r>
              <a:r>
                <a:rPr lang="en-US" altLang="zh-CN" sz="1160" dirty="0">
                  <a:solidFill>
                    <a:schemeClr val="bg1">
                      <a:lumMod val="50000"/>
                    </a:schemeClr>
                  </a:solidFill>
                  <a:latin typeface="Century Gothic" panose="020B0502020202020204"/>
                  <a:ea typeface="微软雅黑" panose="020B0503020204020204" pitchFamily="34" charset="-122"/>
                </a:rPr>
                <a:t>1.3</a:t>
              </a:r>
              <a:r>
                <a:rPr lang="zh-CN" altLang="en-US" sz="1160" dirty="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a:t>
              </a:r>
              <a:r>
                <a:rPr lang="zh-CN" altLang="en-US" sz="1160">
                  <a:solidFill>
                    <a:schemeClr val="bg1">
                      <a:lumMod val="50000"/>
                    </a:schemeClr>
                  </a:solidFill>
                  <a:latin typeface="Century Gothic" panose="020B0502020202020204"/>
                  <a:ea typeface="微软雅黑" panose="020B0503020204020204" pitchFamily="34" charset="-122"/>
                </a:rPr>
                <a:t>更改</a:t>
              </a:r>
              <a:r>
                <a:rPr lang="en-US" altLang="zh-CN" sz="1160">
                  <a:solidFill>
                    <a:schemeClr val="bg1">
                      <a:lumMod val="50000"/>
                    </a:schemeClr>
                  </a:solidFill>
                  <a:latin typeface="Century Gothic" panose="020B0502020202020204"/>
                  <a:ea typeface="微软雅黑" panose="020B0503020204020204" pitchFamily="34" charset="-122"/>
                </a:rPr>
                <a:t>.</a:t>
              </a:r>
              <a:endParaRPr lang="zh-CN" altLang="en-US" sz="1160" dirty="0">
                <a:solidFill>
                  <a:schemeClr val="bg1">
                    <a:lumMod val="50000"/>
                  </a:schemeClr>
                </a:solidFill>
                <a:latin typeface="Century Gothic" panose="020B0502020202020204"/>
                <a:ea typeface="微软雅黑" panose="020B0503020204020204" pitchFamily="34" charset="-122"/>
              </a:endParaRPr>
            </a:p>
          </p:txBody>
        </p:sp>
        <p:sp>
          <p:nvSpPr>
            <p:cNvPr id="23" name="文本框 6"/>
            <p:cNvSpPr txBox="1"/>
            <p:nvPr/>
          </p:nvSpPr>
          <p:spPr>
            <a:xfrm>
              <a:off x="1144050" y="3566512"/>
              <a:ext cx="4700485" cy="491444"/>
            </a:xfrm>
            <a:prstGeom prst="rect">
              <a:avLst/>
            </a:prstGeom>
            <a:noFill/>
          </p:spPr>
          <p:txBody>
            <a:bodyPr wrap="square" lIns="96411" tIns="48205" rIns="96411" bIns="48205" rtlCol="0">
              <a:spAutoFit/>
            </a:bodyPr>
            <a:lstStyle/>
            <a:p>
              <a:pPr algn="just" defTabSz="481330">
                <a:lnSpc>
                  <a:spcPct val="130000"/>
                </a:lnSpc>
              </a:pPr>
              <a:r>
                <a:rPr lang="zh-CN" altLang="en-US" sz="1105"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105" b="1" dirty="0">
                  <a:solidFill>
                    <a:srgbClr val="FFFFFF"/>
                  </a:solidFill>
                  <a:latin typeface="Century Gothic" panose="020B0502020202020204"/>
                  <a:ea typeface="微软雅黑" panose="020B0503020204020204" pitchFamily="34" charset="-122"/>
                </a:rPr>
                <a:t>12</a:t>
              </a:r>
              <a:r>
                <a:rPr lang="zh-CN" altLang="en-US" sz="1105" b="1" dirty="0">
                  <a:solidFill>
                    <a:srgbClr val="FFFFFF"/>
                  </a:solidFill>
                  <a:latin typeface="Century Gothic" panose="020B0502020202020204"/>
                  <a:ea typeface="微软雅黑" panose="020B0503020204020204" pitchFamily="34" charset="-122"/>
                </a:rPr>
                <a:t>号字，</a:t>
              </a:r>
              <a:r>
                <a:rPr lang="en-US" altLang="zh-CN" sz="1105" b="1" dirty="0">
                  <a:solidFill>
                    <a:srgbClr val="FFFFFF"/>
                  </a:solidFill>
                  <a:latin typeface="Century Gothic" panose="020B0502020202020204"/>
                  <a:ea typeface="微软雅黑" panose="020B0503020204020204" pitchFamily="34" charset="-122"/>
                </a:rPr>
                <a:t>1.3</a:t>
              </a:r>
              <a:r>
                <a:rPr lang="zh-CN" altLang="en-US" sz="1105" b="1" dirty="0">
                  <a:solidFill>
                    <a:srgbClr val="FFFFFF"/>
                  </a:solidFill>
                  <a:latin typeface="Century Gothic" panose="020B0502020202020204"/>
                  <a:ea typeface="微软雅黑" panose="020B0503020204020204" pitchFamily="34" charset="-122"/>
                </a:rPr>
                <a:t>倍字间距。</a:t>
              </a:r>
            </a:p>
          </p:txBody>
        </p:sp>
      </p:grpSp>
      <p:sp>
        <p:nvSpPr>
          <p:cNvPr id="13" name="TextBox 25"/>
          <p:cNvSpPr txBox="1"/>
          <p:nvPr/>
        </p:nvSpPr>
        <p:spPr>
          <a:xfrm>
            <a:off x="884237" y="5714688"/>
            <a:ext cx="11161713" cy="617537"/>
          </a:xfrm>
          <a:prstGeom prst="rect">
            <a:avLst/>
          </a:prstGeom>
          <a:noFill/>
        </p:spPr>
        <p:txBody>
          <a:bodyPr wrap="square" lIns="95244" tIns="47623" rIns="95244" bIns="47623" rtlCol="0">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15" name="矩形 14"/>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250" fill="hold"/>
                                        <p:tgtEl>
                                          <p:spTgt spid="13"/>
                                        </p:tgtEl>
                                        <p:attrNameLst>
                                          <p:attrName>ppt_w</p:attrName>
                                        </p:attrNameLst>
                                      </p:cBhvr>
                                      <p:tavLst>
                                        <p:tav tm="0">
                                          <p:val>
                                            <p:fltVal val="0"/>
                                          </p:val>
                                        </p:tav>
                                        <p:tav tm="100000">
                                          <p:val>
                                            <p:strVal val="#ppt_w"/>
                                          </p:val>
                                        </p:tav>
                                      </p:tavLst>
                                    </p:anim>
                                    <p:anim calcmode="lin" valueType="num">
                                      <p:cBhvr>
                                        <p:cTn id="19" dur="250" fill="hold"/>
                                        <p:tgtEl>
                                          <p:spTgt spid="13"/>
                                        </p:tgtEl>
                                        <p:attrNameLst>
                                          <p:attrName>ppt_h</p:attrName>
                                        </p:attrNameLst>
                                      </p:cBhvr>
                                      <p:tavLst>
                                        <p:tav tm="0">
                                          <p:val>
                                            <p:fltVal val="0"/>
                                          </p:val>
                                        </p:tav>
                                        <p:tav tm="100000">
                                          <p:val>
                                            <p:strVal val="#ppt_h"/>
                                          </p:val>
                                        </p:tav>
                                      </p:tavLst>
                                    </p:anim>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矩形 34"/>
          <p:cNvSpPr/>
          <p:nvPr>
            <p:custDataLst>
              <p:tags r:id="rId1"/>
            </p:custDataLst>
          </p:nvPr>
        </p:nvSpPr>
        <p:spPr>
          <a:xfrm rot="900000">
            <a:off x="1463040" y="2376480"/>
            <a:ext cx="1844280" cy="18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id-ID" sz="2800">
              <a:solidFill>
                <a:srgbClr val="7F7F7F"/>
              </a:solidFill>
              <a:ea typeface="微软雅黑" panose="020B0503020204020204" pitchFamily="34" charset="-122"/>
            </a:endParaRPr>
          </a:p>
        </p:txBody>
      </p:sp>
      <p:sp>
        <p:nvSpPr>
          <p:cNvPr id="36" name="PA_矩形 35"/>
          <p:cNvSpPr/>
          <p:nvPr>
            <p:custDataLst>
              <p:tags r:id="rId2"/>
            </p:custDataLst>
          </p:nvPr>
        </p:nvSpPr>
        <p:spPr>
          <a:xfrm rot="900000">
            <a:off x="4204119" y="2376479"/>
            <a:ext cx="1844280" cy="184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id-ID" sz="2800">
              <a:solidFill>
                <a:srgbClr val="7F7F7F"/>
              </a:solidFill>
              <a:ea typeface="微软雅黑" panose="020B0503020204020204" pitchFamily="34" charset="-122"/>
            </a:endParaRPr>
          </a:p>
        </p:txBody>
      </p:sp>
      <p:sp>
        <p:nvSpPr>
          <p:cNvPr id="37" name="PA_矩形 36"/>
          <p:cNvSpPr/>
          <p:nvPr>
            <p:custDataLst>
              <p:tags r:id="rId3"/>
            </p:custDataLst>
          </p:nvPr>
        </p:nvSpPr>
        <p:spPr>
          <a:xfrm rot="900000">
            <a:off x="6826034" y="2376480"/>
            <a:ext cx="1844280" cy="184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id-ID" sz="2800">
              <a:solidFill>
                <a:srgbClr val="7F7F7F"/>
              </a:solidFill>
              <a:ea typeface="微软雅黑" panose="020B0503020204020204" pitchFamily="34" charset="-122"/>
            </a:endParaRPr>
          </a:p>
        </p:txBody>
      </p:sp>
      <p:sp>
        <p:nvSpPr>
          <p:cNvPr id="38" name="PA_矩形 37"/>
          <p:cNvSpPr/>
          <p:nvPr>
            <p:custDataLst>
              <p:tags r:id="rId4"/>
            </p:custDataLst>
          </p:nvPr>
        </p:nvSpPr>
        <p:spPr>
          <a:xfrm rot="900000">
            <a:off x="9567662" y="2376479"/>
            <a:ext cx="1844280" cy="1844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id-ID" sz="2800">
              <a:solidFill>
                <a:srgbClr val="7F7F7F"/>
              </a:solidFill>
              <a:ea typeface="微软雅黑" panose="020B0503020204020204" pitchFamily="34" charset="-122"/>
            </a:endParaRPr>
          </a:p>
        </p:txBody>
      </p:sp>
      <p:cxnSp>
        <p:nvCxnSpPr>
          <p:cNvPr id="12" name="PA_直接连接符 11"/>
          <p:cNvCxnSpPr/>
          <p:nvPr>
            <p:custDataLst>
              <p:tags r:id="rId5"/>
            </p:custDataLst>
          </p:nvPr>
        </p:nvCxnSpPr>
        <p:spPr>
          <a:xfrm>
            <a:off x="3778226" y="1996734"/>
            <a:ext cx="0" cy="408957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PA_直接连接符 12"/>
          <p:cNvCxnSpPr/>
          <p:nvPr>
            <p:custDataLst>
              <p:tags r:id="rId6"/>
            </p:custDataLst>
          </p:nvPr>
        </p:nvCxnSpPr>
        <p:spPr>
          <a:xfrm>
            <a:off x="6439422" y="1996734"/>
            <a:ext cx="0" cy="408957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PA_直接连接符 13"/>
          <p:cNvCxnSpPr/>
          <p:nvPr>
            <p:custDataLst>
              <p:tags r:id="rId7"/>
            </p:custDataLst>
          </p:nvPr>
        </p:nvCxnSpPr>
        <p:spPr>
          <a:xfrm>
            <a:off x="9080533" y="1996734"/>
            <a:ext cx="0" cy="4089570"/>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15" name="PA_组合 14"/>
          <p:cNvGrpSpPr/>
          <p:nvPr>
            <p:custDataLst>
              <p:tags r:id="rId8"/>
            </p:custDataLst>
          </p:nvPr>
        </p:nvGrpSpPr>
        <p:grpSpPr>
          <a:xfrm>
            <a:off x="1191856" y="4561247"/>
            <a:ext cx="2386648" cy="1416947"/>
            <a:chOff x="1100715" y="4324973"/>
            <a:chExt cx="2263719" cy="1343549"/>
          </a:xfrm>
        </p:grpSpPr>
        <p:sp>
          <p:nvSpPr>
            <p:cNvPr id="16" name="PA_文本框 11"/>
            <p:cNvSpPr txBox="1"/>
            <p:nvPr>
              <p:custDataLst>
                <p:tags r:id="rId28"/>
              </p:custDataLst>
            </p:nvPr>
          </p:nvSpPr>
          <p:spPr>
            <a:xfrm>
              <a:off x="1488169" y="4324973"/>
              <a:ext cx="1488812" cy="35020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393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PA_文本框 63"/>
            <p:cNvSpPr txBox="1"/>
            <p:nvPr>
              <p:custDataLst>
                <p:tags r:id="rId29"/>
              </p:custDataLst>
            </p:nvPr>
          </p:nvSpPr>
          <p:spPr>
            <a:xfrm>
              <a:off x="1926054" y="4626731"/>
              <a:ext cx="613041" cy="26265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ea typeface="微软雅黑" panose="020B0503020204020204" pitchFamily="34" charset="-122"/>
                </a:rPr>
                <a:t>小标题</a:t>
              </a:r>
              <a:endParaRPr lang="id-ID" sz="1200" dirty="0">
                <a:solidFill>
                  <a:schemeClr val="tx1">
                    <a:lumMod val="75000"/>
                    <a:lumOff val="25000"/>
                  </a:schemeClr>
                </a:solidFill>
                <a:ea typeface="微软雅黑" panose="020B0503020204020204" pitchFamily="34" charset="-122"/>
              </a:endParaRPr>
            </a:p>
          </p:txBody>
        </p:sp>
        <p:cxnSp>
          <p:nvCxnSpPr>
            <p:cNvPr id="18" name="PA_直接连接符 17"/>
            <p:cNvCxnSpPr/>
            <p:nvPr>
              <p:custDataLst>
                <p:tags r:id="rId30"/>
              </p:custDataLst>
            </p:nvPr>
          </p:nvCxnSpPr>
          <p:spPr>
            <a:xfrm>
              <a:off x="2060779" y="4947239"/>
              <a:ext cx="343592" cy="0"/>
            </a:xfrm>
            <a:prstGeom prst="line">
              <a:avLst/>
            </a:prstGeom>
            <a:ln w="12700" cap="flat" cmpd="thickThin"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PA_矩形 18"/>
            <p:cNvSpPr/>
            <p:nvPr>
              <p:custDataLst>
                <p:tags r:id="rId31"/>
              </p:custDataLst>
            </p:nvPr>
          </p:nvSpPr>
          <p:spPr>
            <a:xfrm>
              <a:off x="1100715" y="5086618"/>
              <a:ext cx="2263719" cy="581904"/>
            </a:xfrm>
            <a:prstGeom prst="rect">
              <a:avLst/>
            </a:prstGeom>
          </p:spPr>
          <p:txBody>
            <a:bodyPr wrap="square">
              <a:spAutoFit/>
            </a:bodyPr>
            <a:lstStyle/>
            <a:p>
              <a:pPr algn="ctr" defTabSz="1529715">
                <a:lnSpc>
                  <a:spcPct val="15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0" name="PA_组合 19"/>
          <p:cNvGrpSpPr/>
          <p:nvPr>
            <p:custDataLst>
              <p:tags r:id="rId9"/>
            </p:custDataLst>
          </p:nvPr>
        </p:nvGrpSpPr>
        <p:grpSpPr>
          <a:xfrm>
            <a:off x="3932935" y="4561247"/>
            <a:ext cx="2386648" cy="1416947"/>
            <a:chOff x="3704798" y="4324973"/>
            <a:chExt cx="2263719" cy="1343549"/>
          </a:xfrm>
        </p:grpSpPr>
        <p:sp>
          <p:nvSpPr>
            <p:cNvPr id="21" name="PA_文本框 57"/>
            <p:cNvSpPr txBox="1"/>
            <p:nvPr>
              <p:custDataLst>
                <p:tags r:id="rId24"/>
              </p:custDataLst>
            </p:nvPr>
          </p:nvSpPr>
          <p:spPr>
            <a:xfrm>
              <a:off x="4092252" y="4324973"/>
              <a:ext cx="1488812" cy="35020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393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PA_文本框 64"/>
            <p:cNvSpPr txBox="1"/>
            <p:nvPr>
              <p:custDataLst>
                <p:tags r:id="rId25"/>
              </p:custDataLst>
            </p:nvPr>
          </p:nvSpPr>
          <p:spPr>
            <a:xfrm>
              <a:off x="4530137" y="4626731"/>
              <a:ext cx="613041" cy="26265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ea typeface="微软雅黑" panose="020B0503020204020204" pitchFamily="34" charset="-122"/>
                </a:rPr>
                <a:t>小标题</a:t>
              </a:r>
              <a:endParaRPr lang="id-ID" altLang="zh-CN" sz="1200" dirty="0">
                <a:solidFill>
                  <a:schemeClr val="tx1">
                    <a:lumMod val="75000"/>
                    <a:lumOff val="25000"/>
                  </a:schemeClr>
                </a:solidFill>
                <a:ea typeface="微软雅黑" panose="020B0503020204020204" pitchFamily="34" charset="-122"/>
              </a:endParaRPr>
            </a:p>
          </p:txBody>
        </p:sp>
        <p:cxnSp>
          <p:nvCxnSpPr>
            <p:cNvPr id="23" name="PA_直接连接符 22"/>
            <p:cNvCxnSpPr/>
            <p:nvPr>
              <p:custDataLst>
                <p:tags r:id="rId26"/>
              </p:custDataLst>
            </p:nvPr>
          </p:nvCxnSpPr>
          <p:spPr>
            <a:xfrm>
              <a:off x="4664862" y="4947239"/>
              <a:ext cx="343592" cy="0"/>
            </a:xfrm>
            <a:prstGeom prst="line">
              <a:avLst/>
            </a:prstGeom>
            <a:ln w="12700" cap="flat" cmpd="thickThin"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PA_矩形 23"/>
            <p:cNvSpPr/>
            <p:nvPr>
              <p:custDataLst>
                <p:tags r:id="rId27"/>
              </p:custDataLst>
            </p:nvPr>
          </p:nvSpPr>
          <p:spPr>
            <a:xfrm>
              <a:off x="3704798" y="5086618"/>
              <a:ext cx="2263719" cy="581904"/>
            </a:xfrm>
            <a:prstGeom prst="rect">
              <a:avLst/>
            </a:prstGeom>
          </p:spPr>
          <p:txBody>
            <a:bodyPr wrap="square">
              <a:spAutoFit/>
            </a:bodyPr>
            <a:lstStyle/>
            <a:p>
              <a:pPr algn="ctr" defTabSz="1529715">
                <a:lnSpc>
                  <a:spcPct val="15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5" name="PA_组合 24"/>
          <p:cNvGrpSpPr/>
          <p:nvPr>
            <p:custDataLst>
              <p:tags r:id="rId10"/>
            </p:custDataLst>
          </p:nvPr>
        </p:nvGrpSpPr>
        <p:grpSpPr>
          <a:xfrm>
            <a:off x="6554850" y="4561248"/>
            <a:ext cx="2386648" cy="1416947"/>
            <a:chOff x="6187476" y="4324973"/>
            <a:chExt cx="2263719" cy="1343549"/>
          </a:xfrm>
        </p:grpSpPr>
        <p:sp>
          <p:nvSpPr>
            <p:cNvPr id="26" name="PA_文本框 58"/>
            <p:cNvSpPr txBox="1"/>
            <p:nvPr>
              <p:custDataLst>
                <p:tags r:id="rId20"/>
              </p:custDataLst>
            </p:nvPr>
          </p:nvSpPr>
          <p:spPr>
            <a:xfrm>
              <a:off x="6574930" y="4324973"/>
              <a:ext cx="1488812" cy="35020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393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PA_文本框 67"/>
            <p:cNvSpPr txBox="1"/>
            <p:nvPr>
              <p:custDataLst>
                <p:tags r:id="rId21"/>
              </p:custDataLst>
            </p:nvPr>
          </p:nvSpPr>
          <p:spPr>
            <a:xfrm>
              <a:off x="7012815" y="4626731"/>
              <a:ext cx="613041" cy="26265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ea typeface="微软雅黑" panose="020B0503020204020204" pitchFamily="34" charset="-122"/>
                </a:rPr>
                <a:t>小标题</a:t>
              </a:r>
              <a:endParaRPr lang="id-ID" altLang="zh-CN" sz="1200" dirty="0">
                <a:solidFill>
                  <a:schemeClr val="tx1">
                    <a:lumMod val="75000"/>
                    <a:lumOff val="25000"/>
                  </a:schemeClr>
                </a:solidFill>
                <a:ea typeface="微软雅黑" panose="020B0503020204020204" pitchFamily="34" charset="-122"/>
              </a:endParaRPr>
            </a:p>
          </p:txBody>
        </p:sp>
        <p:cxnSp>
          <p:nvCxnSpPr>
            <p:cNvPr id="28" name="PA_直接连接符 27"/>
            <p:cNvCxnSpPr/>
            <p:nvPr>
              <p:custDataLst>
                <p:tags r:id="rId22"/>
              </p:custDataLst>
            </p:nvPr>
          </p:nvCxnSpPr>
          <p:spPr>
            <a:xfrm>
              <a:off x="7147540" y="4947239"/>
              <a:ext cx="343592" cy="0"/>
            </a:xfrm>
            <a:prstGeom prst="line">
              <a:avLst/>
            </a:prstGeom>
            <a:ln w="1270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PA_矩形 28"/>
            <p:cNvSpPr/>
            <p:nvPr>
              <p:custDataLst>
                <p:tags r:id="rId23"/>
              </p:custDataLst>
            </p:nvPr>
          </p:nvSpPr>
          <p:spPr>
            <a:xfrm>
              <a:off x="6187476" y="5086618"/>
              <a:ext cx="2263719" cy="581904"/>
            </a:xfrm>
            <a:prstGeom prst="rect">
              <a:avLst/>
            </a:prstGeom>
          </p:spPr>
          <p:txBody>
            <a:bodyPr wrap="square">
              <a:spAutoFit/>
            </a:bodyPr>
            <a:lstStyle/>
            <a:p>
              <a:pPr algn="ctr" defTabSz="1529715">
                <a:lnSpc>
                  <a:spcPct val="15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0" name="PA_组合 29"/>
          <p:cNvGrpSpPr/>
          <p:nvPr>
            <p:custDataLst>
              <p:tags r:id="rId11"/>
            </p:custDataLst>
          </p:nvPr>
        </p:nvGrpSpPr>
        <p:grpSpPr>
          <a:xfrm>
            <a:off x="9296478" y="4561248"/>
            <a:ext cx="2386648" cy="1416947"/>
            <a:chOff x="8791559" y="4324973"/>
            <a:chExt cx="2263719" cy="1343549"/>
          </a:xfrm>
        </p:grpSpPr>
        <p:sp>
          <p:nvSpPr>
            <p:cNvPr id="31" name="PA_文本框 59"/>
            <p:cNvSpPr txBox="1"/>
            <p:nvPr>
              <p:custDataLst>
                <p:tags r:id="rId16"/>
              </p:custDataLst>
            </p:nvPr>
          </p:nvSpPr>
          <p:spPr>
            <a:xfrm>
              <a:off x="9179013" y="4324973"/>
              <a:ext cx="1488812" cy="35020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393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PA_文本框 68"/>
            <p:cNvSpPr txBox="1"/>
            <p:nvPr>
              <p:custDataLst>
                <p:tags r:id="rId17"/>
              </p:custDataLst>
            </p:nvPr>
          </p:nvSpPr>
          <p:spPr>
            <a:xfrm>
              <a:off x="9616898" y="4626731"/>
              <a:ext cx="613041" cy="26265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ea typeface="微软雅黑" panose="020B0503020204020204" pitchFamily="34" charset="-122"/>
                </a:rPr>
                <a:t>小标题</a:t>
              </a:r>
              <a:endParaRPr lang="id-ID" altLang="zh-CN" sz="1200" dirty="0">
                <a:solidFill>
                  <a:schemeClr val="tx1">
                    <a:lumMod val="75000"/>
                    <a:lumOff val="25000"/>
                  </a:schemeClr>
                </a:solidFill>
                <a:ea typeface="微软雅黑" panose="020B0503020204020204" pitchFamily="34" charset="-122"/>
              </a:endParaRPr>
            </a:p>
          </p:txBody>
        </p:sp>
        <p:cxnSp>
          <p:nvCxnSpPr>
            <p:cNvPr id="33" name="PA_直接连接符 32"/>
            <p:cNvCxnSpPr/>
            <p:nvPr>
              <p:custDataLst>
                <p:tags r:id="rId18"/>
              </p:custDataLst>
            </p:nvPr>
          </p:nvCxnSpPr>
          <p:spPr>
            <a:xfrm>
              <a:off x="9751623" y="4947239"/>
              <a:ext cx="343592" cy="0"/>
            </a:xfrm>
            <a:prstGeom prst="line">
              <a:avLst/>
            </a:prstGeom>
            <a:ln w="1270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PA_矩形 33"/>
            <p:cNvSpPr/>
            <p:nvPr>
              <p:custDataLst>
                <p:tags r:id="rId19"/>
              </p:custDataLst>
            </p:nvPr>
          </p:nvSpPr>
          <p:spPr>
            <a:xfrm>
              <a:off x="8791559" y="5086618"/>
              <a:ext cx="2263719" cy="581904"/>
            </a:xfrm>
            <a:prstGeom prst="rect">
              <a:avLst/>
            </a:prstGeom>
          </p:spPr>
          <p:txBody>
            <a:bodyPr wrap="square">
              <a:spAutoFit/>
            </a:bodyPr>
            <a:lstStyle/>
            <a:p>
              <a:pPr algn="ctr" defTabSz="1529715">
                <a:lnSpc>
                  <a:spcPct val="15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pic>
        <p:nvPicPr>
          <p:cNvPr id="2" name="PA_PicturePlaceholder 1"/>
          <p:cNvPicPr>
            <a:picLocks noGrp="1" noChangeAspect="1"/>
          </p:cNvPicPr>
          <p:nvPr>
            <p:ph type="pic" sz="quarter" idx="4294967295"/>
            <p:custDataLst>
              <p:tags r:id="rId12"/>
            </p:custDataLst>
          </p:nvPr>
        </p:nvPicPr>
        <p:blipFill>
          <a:blip r:embed="rId34" cstate="email"/>
          <a:srcRect/>
          <a:stretch>
            <a:fillRect/>
          </a:stretch>
        </p:blipFill>
        <p:spPr>
          <a:xfrm>
            <a:off x="0" y="2409825"/>
            <a:ext cx="1789113" cy="1790700"/>
          </a:xfrm>
          <a:ln w="38100" cap="flat" cmpd="sng" algn="ctr">
            <a:noFill/>
            <a:prstDash val="solid"/>
            <a:round/>
            <a:headEnd type="none" w="med" len="med"/>
            <a:tailEnd type="none" w="med" len="med"/>
          </a:ln>
        </p:spPr>
      </p:pic>
      <p:pic>
        <p:nvPicPr>
          <p:cNvPr id="3" name="PA_PicturePlaceholder 2"/>
          <p:cNvPicPr>
            <a:picLocks noGrp="1" noChangeAspect="1"/>
          </p:cNvPicPr>
          <p:nvPr>
            <p:ph type="pic" sz="quarter" idx="4294967295"/>
            <p:custDataLst>
              <p:tags r:id="rId13"/>
            </p:custDataLst>
          </p:nvPr>
        </p:nvPicPr>
        <p:blipFill>
          <a:blip r:embed="rId35" cstate="email"/>
          <a:srcRect/>
          <a:stretch>
            <a:fillRect/>
          </a:stretch>
        </p:blipFill>
        <p:spPr>
          <a:xfrm>
            <a:off x="0" y="2409825"/>
            <a:ext cx="1790700" cy="1790700"/>
          </a:xfrm>
          <a:ln>
            <a:noFill/>
          </a:ln>
        </p:spPr>
      </p:pic>
      <p:pic>
        <p:nvPicPr>
          <p:cNvPr id="4" name="PA_PicturePlaceholder 3"/>
          <p:cNvPicPr>
            <a:picLocks noGrp="1" noChangeAspect="1"/>
          </p:cNvPicPr>
          <p:nvPr>
            <p:ph type="pic" sz="quarter" idx="4294967295"/>
            <p:custDataLst>
              <p:tags r:id="rId14"/>
            </p:custDataLst>
          </p:nvPr>
        </p:nvPicPr>
        <p:blipFill>
          <a:blip r:embed="rId36" cstate="email"/>
          <a:srcRect/>
          <a:stretch>
            <a:fillRect/>
          </a:stretch>
        </p:blipFill>
        <p:spPr>
          <a:xfrm>
            <a:off x="11068050" y="2409825"/>
            <a:ext cx="1790700" cy="1790700"/>
          </a:xfrm>
          <a:ln w="38100" cap="flat" cmpd="sng" algn="ctr">
            <a:noFill/>
            <a:prstDash val="solid"/>
            <a:round/>
            <a:headEnd type="none" w="med" len="med"/>
            <a:tailEnd type="none" w="med" len="med"/>
          </a:ln>
        </p:spPr>
      </p:pic>
      <p:pic>
        <p:nvPicPr>
          <p:cNvPr id="5" name="PA_PicturePlaceholder 4"/>
          <p:cNvPicPr>
            <a:picLocks noGrp="1" noChangeAspect="1"/>
          </p:cNvPicPr>
          <p:nvPr>
            <p:ph type="pic" sz="quarter" idx="4294967295"/>
            <p:custDataLst>
              <p:tags r:id="rId15"/>
            </p:custDataLst>
          </p:nvPr>
        </p:nvPicPr>
        <p:blipFill>
          <a:blip r:embed="rId37" cstate="email"/>
          <a:srcRect/>
          <a:stretch>
            <a:fillRect/>
          </a:stretch>
        </p:blipFill>
        <p:spPr>
          <a:xfrm>
            <a:off x="11068050" y="2409825"/>
            <a:ext cx="1790700" cy="1790700"/>
          </a:xfrm>
          <a:ln>
            <a:noFill/>
          </a:ln>
        </p:spPr>
      </p:pic>
      <p:sp>
        <p:nvSpPr>
          <p:cNvPr id="39"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40" name="矩形 39"/>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16" presetClass="entr" presetSubtype="4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Horizontal)">
                                      <p:cBhvr>
                                        <p:cTn id="23" dur="500"/>
                                        <p:tgtEl>
                                          <p:spTgt spid="12"/>
                                        </p:tgtEl>
                                      </p:cBhvr>
                                    </p:animEffect>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par>
                                <p:cTn id="41" presetID="16" presetClass="entr" presetSubtype="42"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Horizontal)">
                                      <p:cBhvr>
                                        <p:cTn id="43" dur="500"/>
                                        <p:tgtEl>
                                          <p:spTgt spid="13"/>
                                        </p:tgtEl>
                                      </p:cBhvr>
                                    </p:animEffect>
                                  </p:childTnLst>
                                </p:cTn>
                              </p:par>
                            </p:childTnLst>
                          </p:cTn>
                        </p:par>
                        <p:par>
                          <p:cTn id="44" fill="hold">
                            <p:stCondLst>
                              <p:cond delay="4000"/>
                            </p:stCondLst>
                            <p:childTnLst>
                              <p:par>
                                <p:cTn id="45" presetID="31"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strVal val="#ppt_x"/>
                                          </p:val>
                                        </p:tav>
                                        <p:tav tm="100000">
                                          <p:val>
                                            <p:strVal val="#ppt_x"/>
                                          </p:val>
                                        </p:tav>
                                      </p:tavLst>
                                    </p:anim>
                                    <p:anim calcmode="lin" valueType="num">
                                      <p:cBhvr>
                                        <p:cTn id="60" dur="500" fill="hold"/>
                                        <p:tgtEl>
                                          <p:spTgt spid="25"/>
                                        </p:tgtEl>
                                        <p:attrNameLst>
                                          <p:attrName>ppt_y</p:attrName>
                                        </p:attrNameLst>
                                      </p:cBhvr>
                                      <p:tavLst>
                                        <p:tav tm="0">
                                          <p:val>
                                            <p:strVal val="#ppt_y+.1"/>
                                          </p:val>
                                        </p:tav>
                                        <p:tav tm="100000">
                                          <p:val>
                                            <p:strVal val="#ppt_y"/>
                                          </p:val>
                                        </p:tav>
                                      </p:tavLst>
                                    </p:anim>
                                  </p:childTnLst>
                                </p:cTn>
                              </p:par>
                              <p:par>
                                <p:cTn id="61" presetID="16" presetClass="entr" presetSubtype="42"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outHorizontal)">
                                      <p:cBhvr>
                                        <p:cTn id="63" dur="500"/>
                                        <p:tgtEl>
                                          <p:spTgt spid="14"/>
                                        </p:tgtEl>
                                      </p:cBhvr>
                                    </p:animEffect>
                                  </p:childTnLst>
                                </p:cTn>
                              </p:par>
                            </p:childTnLst>
                          </p:cTn>
                        </p:par>
                        <p:par>
                          <p:cTn id="64" fill="hold">
                            <p:stCondLst>
                              <p:cond delay="6000"/>
                            </p:stCondLst>
                            <p:childTnLst>
                              <p:par>
                                <p:cTn id="65" presetID="31"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anim calcmode="lin" valueType="num">
                                      <p:cBhvr>
                                        <p:cTn id="69" dur="1000" fill="hold"/>
                                        <p:tgtEl>
                                          <p:spTgt spid="5"/>
                                        </p:tgtEl>
                                        <p:attrNameLst>
                                          <p:attrName>style.rotation</p:attrName>
                                        </p:attrNameLst>
                                      </p:cBhvr>
                                      <p:tavLst>
                                        <p:tav tm="0">
                                          <p:val>
                                            <p:fltVal val="90"/>
                                          </p:val>
                                        </p:tav>
                                        <p:tav tm="100000">
                                          <p:val>
                                            <p:fltVal val="0"/>
                                          </p:val>
                                        </p:tav>
                                      </p:tavLst>
                                    </p:anim>
                                    <p:animEffect transition="in" filter="fade">
                                      <p:cBhvr>
                                        <p:cTn id="70" dur="1000"/>
                                        <p:tgtEl>
                                          <p:spTgt spid="5"/>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7500"/>
                            </p:stCondLst>
                            <p:childTnLst>
                              <p:par>
                                <p:cTn id="76" presetID="42"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anim calcmode="lin" valueType="num">
                                      <p:cBhvr>
                                        <p:cTn id="79" dur="500" fill="hold"/>
                                        <p:tgtEl>
                                          <p:spTgt spid="30"/>
                                        </p:tgtEl>
                                        <p:attrNameLst>
                                          <p:attrName>ppt_x</p:attrName>
                                        </p:attrNameLst>
                                      </p:cBhvr>
                                      <p:tavLst>
                                        <p:tav tm="0">
                                          <p:val>
                                            <p:strVal val="#ppt_x"/>
                                          </p:val>
                                        </p:tav>
                                        <p:tav tm="100000">
                                          <p:val>
                                            <p:strVal val="#ppt_x"/>
                                          </p:val>
                                        </p:tav>
                                      </p:tavLst>
                                    </p:anim>
                                    <p:anim calcmode="lin" valueType="num">
                                      <p:cBhvr>
                                        <p:cTn id="80"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4542598" y="1649184"/>
            <a:ext cx="3801508" cy="3941270"/>
          </a:xfrm>
          <a:prstGeom prst="roundRect">
            <a:avLst>
              <a:gd name="adj" fmla="val 8579"/>
            </a:avLst>
          </a:prstGeom>
          <a:solidFill>
            <a:schemeClr val="bg1">
              <a:lumMod val="95000"/>
            </a:schemeClr>
          </a:solidFill>
          <a:ln w="38100">
            <a:solidFill>
              <a:schemeClr val="bg1">
                <a:lumMod val="85000"/>
              </a:schemeClr>
            </a:solidFill>
          </a:ln>
        </p:spPr>
        <p:txBody>
          <a:bodyPr rtlCol="0" anchor="ctr" anchorCtr="1"/>
          <a:lstStyle/>
          <a:p>
            <a:pPr algn="ct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Other_1"/>
          <p:cNvSpPr/>
          <p:nvPr>
            <p:custDataLst>
              <p:tags r:id="rId2"/>
            </p:custDataLst>
          </p:nvPr>
        </p:nvSpPr>
        <p:spPr>
          <a:xfrm>
            <a:off x="5485115" y="2668349"/>
            <a:ext cx="1888525" cy="1887270"/>
          </a:xfrm>
          <a:prstGeom prst="ellipse">
            <a:avLst/>
          </a:prstGeom>
          <a:solidFill>
            <a:srgbClr val="546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2"/>
          <p:cNvSpPr/>
          <p:nvPr>
            <p:custDataLst>
              <p:tags r:id="rId3"/>
            </p:custDataLst>
          </p:nvPr>
        </p:nvSpPr>
        <p:spPr>
          <a:xfrm>
            <a:off x="7855819" y="2468697"/>
            <a:ext cx="817440" cy="81869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3"/>
          <p:cNvSpPr/>
          <p:nvPr>
            <p:custDataLst>
              <p:tags r:id="rId4"/>
            </p:custDataLst>
          </p:nvPr>
        </p:nvSpPr>
        <p:spPr>
          <a:xfrm>
            <a:off x="7855819" y="3936574"/>
            <a:ext cx="817440" cy="81869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4"/>
          <p:cNvSpPr/>
          <p:nvPr>
            <p:custDataLst>
              <p:tags r:id="rId5"/>
            </p:custDataLst>
          </p:nvPr>
        </p:nvSpPr>
        <p:spPr>
          <a:xfrm>
            <a:off x="4185499" y="2468697"/>
            <a:ext cx="817440" cy="81869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5"/>
          <p:cNvSpPr/>
          <p:nvPr>
            <p:custDataLst>
              <p:tags r:id="rId6"/>
            </p:custDataLst>
          </p:nvPr>
        </p:nvSpPr>
        <p:spPr>
          <a:xfrm>
            <a:off x="4185499" y="3936574"/>
            <a:ext cx="817440" cy="81869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MH_Other_6"/>
          <p:cNvCxnSpPr/>
          <p:nvPr>
            <p:custDataLst>
              <p:tags r:id="rId7"/>
            </p:custDataLst>
          </p:nvPr>
        </p:nvCxnSpPr>
        <p:spPr>
          <a:xfrm>
            <a:off x="4985359" y="3013658"/>
            <a:ext cx="575096" cy="20844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MH_Other_7"/>
          <p:cNvCxnSpPr/>
          <p:nvPr>
            <p:custDataLst>
              <p:tags r:id="rId8"/>
            </p:custDataLst>
          </p:nvPr>
        </p:nvCxnSpPr>
        <p:spPr>
          <a:xfrm flipV="1">
            <a:off x="4984105" y="4008148"/>
            <a:ext cx="580119" cy="2159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MH_Other_8"/>
          <p:cNvCxnSpPr/>
          <p:nvPr>
            <p:custDataLst>
              <p:tags r:id="rId9"/>
            </p:custDataLst>
          </p:nvPr>
        </p:nvCxnSpPr>
        <p:spPr>
          <a:xfrm flipH="1">
            <a:off x="7294535" y="3002358"/>
            <a:ext cx="587653" cy="20969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MH_Other_9"/>
          <p:cNvCxnSpPr/>
          <p:nvPr>
            <p:custDataLst>
              <p:tags r:id="rId10"/>
            </p:custDataLst>
          </p:nvPr>
        </p:nvCxnSpPr>
        <p:spPr>
          <a:xfrm>
            <a:off x="7308345" y="3984291"/>
            <a:ext cx="575096" cy="21471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MH_Text_3"/>
          <p:cNvSpPr txBox="1">
            <a:spLocks noChangeArrowheads="1"/>
          </p:cNvSpPr>
          <p:nvPr>
            <p:custDataLst>
              <p:tags r:id="rId11"/>
            </p:custDataLst>
          </p:nvPr>
        </p:nvSpPr>
        <p:spPr bwMode="auto">
          <a:xfrm>
            <a:off x="8895509" y="2531373"/>
            <a:ext cx="2643348" cy="796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MH_SubTitle_3"/>
          <p:cNvSpPr txBox="1">
            <a:spLocks noChangeArrowheads="1"/>
          </p:cNvSpPr>
          <p:nvPr>
            <p:custDataLst>
              <p:tags r:id="rId12"/>
            </p:custDataLst>
          </p:nvPr>
        </p:nvSpPr>
        <p:spPr bwMode="auto">
          <a:xfrm>
            <a:off x="8895510" y="2007759"/>
            <a:ext cx="1768635" cy="45455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点击添加描述</a:t>
            </a:r>
            <a:endParaRPr lang="en-US" altLang="zh-CN"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Text_4"/>
          <p:cNvSpPr txBox="1">
            <a:spLocks noChangeArrowheads="1"/>
          </p:cNvSpPr>
          <p:nvPr>
            <p:custDataLst>
              <p:tags r:id="rId13"/>
            </p:custDataLst>
          </p:nvPr>
        </p:nvSpPr>
        <p:spPr bwMode="auto">
          <a:xfrm>
            <a:off x="8895509" y="4573528"/>
            <a:ext cx="2643348" cy="79483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MH_SubTitle_4"/>
          <p:cNvSpPr txBox="1">
            <a:spLocks noChangeArrowheads="1"/>
          </p:cNvSpPr>
          <p:nvPr>
            <p:custDataLst>
              <p:tags r:id="rId14"/>
            </p:custDataLst>
          </p:nvPr>
        </p:nvSpPr>
        <p:spPr bwMode="auto">
          <a:xfrm>
            <a:off x="8895511" y="4048657"/>
            <a:ext cx="1572967" cy="45455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点击添加描述</a:t>
            </a:r>
            <a:endParaRPr lang="en-US" altLang="zh-CN"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1"/>
          <p:cNvSpPr txBox="1">
            <a:spLocks noChangeArrowheads="1"/>
          </p:cNvSpPr>
          <p:nvPr>
            <p:custDataLst>
              <p:tags r:id="rId15"/>
            </p:custDataLst>
          </p:nvPr>
        </p:nvSpPr>
        <p:spPr bwMode="auto">
          <a:xfrm>
            <a:off x="1279584" y="2433541"/>
            <a:ext cx="2683661" cy="796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16"/>
            </p:custDataLst>
          </p:nvPr>
        </p:nvSpPr>
        <p:spPr bwMode="auto">
          <a:xfrm>
            <a:off x="1663516" y="1951855"/>
            <a:ext cx="2320039" cy="45455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zh-CN" altLang="en-US"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点击添加描述</a:t>
            </a:r>
            <a:endParaRPr lang="en-US" altLang="zh-CN"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Text_2"/>
          <p:cNvSpPr txBox="1">
            <a:spLocks noChangeArrowheads="1"/>
          </p:cNvSpPr>
          <p:nvPr>
            <p:custDataLst>
              <p:tags r:id="rId17"/>
            </p:custDataLst>
          </p:nvPr>
        </p:nvSpPr>
        <p:spPr bwMode="auto">
          <a:xfrm>
            <a:off x="1279584" y="4573528"/>
            <a:ext cx="2683661" cy="79483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MH_SubTitle_2"/>
          <p:cNvSpPr txBox="1">
            <a:spLocks noChangeArrowheads="1"/>
          </p:cNvSpPr>
          <p:nvPr>
            <p:custDataLst>
              <p:tags r:id="rId18"/>
            </p:custDataLst>
          </p:nvPr>
        </p:nvSpPr>
        <p:spPr bwMode="auto">
          <a:xfrm>
            <a:off x="1593635" y="3900486"/>
            <a:ext cx="2369610" cy="6027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r>
              <a:rPr lang="zh-CN" altLang="en-US"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点击添加描述</a:t>
            </a:r>
            <a:endParaRPr lang="en-US" altLang="zh-CN" sz="168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Other_11"/>
          <p:cNvSpPr>
            <a:spLocks noChangeAspect="1"/>
          </p:cNvSpPr>
          <p:nvPr>
            <p:custDataLst>
              <p:tags r:id="rId19"/>
            </p:custDataLst>
          </p:nvPr>
        </p:nvSpPr>
        <p:spPr>
          <a:xfrm>
            <a:off x="4393941" y="2695974"/>
            <a:ext cx="408092" cy="38046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_12"/>
          <p:cNvSpPr>
            <a:spLocks noChangeAspect="1"/>
          </p:cNvSpPr>
          <p:nvPr>
            <p:custDataLst>
              <p:tags r:id="rId20"/>
            </p:custDataLst>
          </p:nvPr>
        </p:nvSpPr>
        <p:spPr>
          <a:xfrm>
            <a:off x="8081836" y="2711972"/>
            <a:ext cx="408093" cy="332751"/>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MH_Other_13"/>
          <p:cNvSpPr>
            <a:spLocks noChangeAspect="1"/>
          </p:cNvSpPr>
          <p:nvPr>
            <p:custDataLst>
              <p:tags r:id="rId21"/>
            </p:custDataLst>
          </p:nvPr>
        </p:nvSpPr>
        <p:spPr>
          <a:xfrm>
            <a:off x="4390172" y="4200265"/>
            <a:ext cx="408093" cy="371678"/>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_14"/>
          <p:cNvSpPr>
            <a:spLocks noChangeAspect="1"/>
          </p:cNvSpPr>
          <p:nvPr>
            <p:custDataLst>
              <p:tags r:id="rId22"/>
            </p:custDataLst>
          </p:nvPr>
        </p:nvSpPr>
        <p:spPr>
          <a:xfrm>
            <a:off x="8074469" y="4234004"/>
            <a:ext cx="408092" cy="27248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bwMode="auto">
          <a:xfrm>
            <a:off x="5634799" y="2809204"/>
            <a:ext cx="1589153" cy="1589153"/>
          </a:xfrm>
          <a:prstGeom prst="ellipse">
            <a:avLst/>
          </a:prstGeom>
          <a:blipFill dpi="0" rotWithShape="1">
            <a:blip r:embed="rId25" cstate="email"/>
            <a:srcRect/>
            <a:stretch>
              <a:fillRect/>
            </a:stretch>
          </a:blipFill>
          <a:ln>
            <a:noFill/>
          </a:ln>
        </p:spPr>
        <p:txBody>
          <a:bodyPr rtlCol="0" anchor="ctr" anchorCtr="1"/>
          <a:lstStyle/>
          <a:p>
            <a:pPr algn="ct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251632" y="1744435"/>
            <a:ext cx="1418978" cy="741421"/>
          </a:xfrm>
          <a:prstGeom prst="rect">
            <a:avLst/>
          </a:prstGeom>
        </p:spPr>
        <p:txBody>
          <a:bodyPr wrap="none">
            <a:spAutoFit/>
          </a:bodyPr>
          <a:lstStyle/>
          <a:p>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95% </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6" name="矩形 15"/>
          <p:cNvSpPr/>
          <p:nvPr/>
        </p:nvSpPr>
        <p:spPr>
          <a:xfrm>
            <a:off x="1279584" y="3798926"/>
            <a:ext cx="1418978" cy="741421"/>
          </a:xfrm>
          <a:prstGeom prst="rect">
            <a:avLst/>
          </a:prstGeom>
        </p:spPr>
        <p:txBody>
          <a:bodyPr wrap="none">
            <a:spAutoFit/>
          </a:bodyPr>
          <a:lstStyle/>
          <a:p>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85% </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25" name="矩形 24"/>
          <p:cNvSpPr/>
          <p:nvPr/>
        </p:nvSpPr>
        <p:spPr>
          <a:xfrm>
            <a:off x="10461904" y="1800339"/>
            <a:ext cx="1418978" cy="741421"/>
          </a:xfrm>
          <a:prstGeom prst="rect">
            <a:avLst/>
          </a:prstGeom>
        </p:spPr>
        <p:txBody>
          <a:bodyPr wrap="none">
            <a:spAutoFit/>
          </a:bodyPr>
          <a:lstStyle/>
          <a:p>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53% </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33" name="矩形 32"/>
          <p:cNvSpPr/>
          <p:nvPr/>
        </p:nvSpPr>
        <p:spPr>
          <a:xfrm>
            <a:off x="10440941" y="3834121"/>
            <a:ext cx="1418978" cy="741421"/>
          </a:xfrm>
          <a:prstGeom prst="rect">
            <a:avLst/>
          </a:prstGeom>
        </p:spPr>
        <p:txBody>
          <a:bodyPr wrap="none">
            <a:spAutoFit/>
          </a:bodyPr>
          <a:lstStyle/>
          <a:p>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99% </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31" name="圆角矩形 30"/>
          <p:cNvSpPr/>
          <p:nvPr/>
        </p:nvSpPr>
        <p:spPr bwMode="auto">
          <a:xfrm>
            <a:off x="5073690" y="1425565"/>
            <a:ext cx="2711371" cy="447237"/>
          </a:xfrm>
          <a:prstGeom prst="roundRect">
            <a:avLst>
              <a:gd name="adj" fmla="val 29167"/>
            </a:avLst>
          </a:prstGeom>
          <a:solidFill>
            <a:schemeClr val="accent2"/>
          </a:solidFill>
          <a:ln>
            <a:solidFill>
              <a:srgbClr val="54636A"/>
            </a:solidFill>
          </a:ln>
        </p:spPr>
        <p:txBody>
          <a:bodyPr rtlCol="0" anchor="ctr" anchorCtr="1"/>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添加标题内容</a:t>
            </a:r>
          </a:p>
        </p:txBody>
      </p:sp>
      <p:pic>
        <p:nvPicPr>
          <p:cNvPr id="35" name="图片 34"/>
          <p:cNvPicPr>
            <a:picLocks noChangeAspect="1"/>
          </p:cNvPicPr>
          <p:nvPr/>
        </p:nvPicPr>
        <p:blipFill>
          <a:blip r:embed="rId26" cstate="email"/>
          <a:stretch>
            <a:fillRect/>
          </a:stretch>
        </p:blipFill>
        <p:spPr>
          <a:xfrm>
            <a:off x="5126646" y="4246331"/>
            <a:ext cx="2605458" cy="2687579"/>
          </a:xfrm>
          <a:prstGeom prst="rect">
            <a:avLst/>
          </a:prstGeom>
        </p:spPr>
      </p:pic>
      <p:sp>
        <p:nvSpPr>
          <p:cNvPr id="32"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34" name="矩形 33"/>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矩形 35"/>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left)">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left)">
                                      <p:cBhvr>
                                        <p:cTn id="115" dur="500"/>
                                        <p:tgtEl>
                                          <p:spTgt spid="1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left)">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500"/>
                                        <p:tgtEl>
                                          <p:spTgt spid="2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wipe(left)">
                                      <p:cBhvr>
                                        <p:cTn id="1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6" grpId="0" animBg="1"/>
      <p:bldP spid="7" grpId="0" animBg="1"/>
      <p:bldP spid="8" grpId="0" animBg="1"/>
      <p:bldP spid="17" grpId="0"/>
      <p:bldP spid="18" grpId="0"/>
      <p:bldP spid="19" grpId="0"/>
      <p:bldP spid="20" grpId="0"/>
      <p:bldP spid="21" grpId="0"/>
      <p:bldP spid="22" grpId="0"/>
      <p:bldP spid="23" grpId="0"/>
      <p:bldP spid="24" grpId="0"/>
      <p:bldP spid="26" grpId="0" animBg="1"/>
      <p:bldP spid="27" grpId="0" animBg="1"/>
      <p:bldP spid="28" grpId="0" animBg="1"/>
      <p:bldP spid="29" grpId="0" animBg="1"/>
      <p:bldP spid="13" grpId="0" animBg="1"/>
      <p:bldP spid="15" grpId="0"/>
      <p:bldP spid="16" grpId="0"/>
      <p:bldP spid="25" grpId="0"/>
      <p:bldP spid="33"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2"/>
          <p:cNvGrpSpPr/>
          <p:nvPr/>
        </p:nvGrpSpPr>
        <p:grpSpPr>
          <a:xfrm rot="19653139">
            <a:off x="6706064" y="1697711"/>
            <a:ext cx="1510473" cy="1635456"/>
            <a:chOff x="3720696" y="1286227"/>
            <a:chExt cx="1432329" cy="1550846"/>
          </a:xfrm>
          <a:solidFill>
            <a:schemeClr val="accent2"/>
          </a:solidFill>
        </p:grpSpPr>
        <p:sp>
          <p:nvSpPr>
            <p:cNvPr id="8" name="Freeform 6"/>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9" name="Freeform 7"/>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12" name="Freeform 8"/>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grpSp>
        <p:nvGrpSpPr>
          <p:cNvPr id="15" name="Group 33"/>
          <p:cNvGrpSpPr/>
          <p:nvPr/>
        </p:nvGrpSpPr>
        <p:grpSpPr>
          <a:xfrm rot="1692461">
            <a:off x="7397819" y="3982214"/>
            <a:ext cx="1550102" cy="1771109"/>
            <a:chOff x="4715088" y="1631662"/>
            <a:chExt cx="1469908" cy="1679481"/>
          </a:xfrm>
          <a:solidFill>
            <a:schemeClr val="accent4"/>
          </a:solidFill>
        </p:grpSpPr>
        <p:sp>
          <p:nvSpPr>
            <p:cNvPr id="17" name="Freeform 12"/>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18" name="Freeform 13"/>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19" name="Freeform 14"/>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grpSp>
        <p:nvGrpSpPr>
          <p:cNvPr id="21" name="Group 31"/>
          <p:cNvGrpSpPr/>
          <p:nvPr/>
        </p:nvGrpSpPr>
        <p:grpSpPr>
          <a:xfrm rot="20519288">
            <a:off x="3910827" y="1018940"/>
            <a:ext cx="1734528" cy="1774158"/>
            <a:chOff x="2959004" y="2071044"/>
            <a:chExt cx="1644793" cy="1682372"/>
          </a:xfrm>
          <a:solidFill>
            <a:schemeClr val="accent1"/>
          </a:solidFill>
        </p:grpSpPr>
        <p:sp>
          <p:nvSpPr>
            <p:cNvPr id="23" name="Freeform 9"/>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24" name="Freeform 10"/>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25" name="Freeform 11"/>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grpSp>
        <p:nvGrpSpPr>
          <p:cNvPr id="27" name="Group 34"/>
          <p:cNvGrpSpPr/>
          <p:nvPr/>
        </p:nvGrpSpPr>
        <p:grpSpPr>
          <a:xfrm rot="20342882">
            <a:off x="5008912" y="3290615"/>
            <a:ext cx="1729958" cy="1954012"/>
            <a:chOff x="3957731" y="2504645"/>
            <a:chExt cx="1640459" cy="1852922"/>
          </a:xfrm>
          <a:solidFill>
            <a:schemeClr val="accent3"/>
          </a:solidFill>
        </p:grpSpPr>
        <p:sp>
          <p:nvSpPr>
            <p:cNvPr id="29"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0" name="Freeform 16"/>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1" name="Freeform 17"/>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grpSp>
        <p:nvGrpSpPr>
          <p:cNvPr id="32" name="Group 34"/>
          <p:cNvGrpSpPr/>
          <p:nvPr/>
        </p:nvGrpSpPr>
        <p:grpSpPr>
          <a:xfrm rot="16200000" flipV="1">
            <a:off x="5688454" y="2513096"/>
            <a:ext cx="453318" cy="512030"/>
            <a:chOff x="3957731" y="2504645"/>
            <a:chExt cx="1640459" cy="1852922"/>
          </a:xfrm>
          <a:solidFill>
            <a:schemeClr val="accent2"/>
          </a:solidFill>
        </p:grpSpPr>
        <p:sp>
          <p:nvSpPr>
            <p:cNvPr id="33"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4" name="Freeform 16"/>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5" name="Freeform 17"/>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grpSp>
        <p:nvGrpSpPr>
          <p:cNvPr id="36" name="Group 34"/>
          <p:cNvGrpSpPr/>
          <p:nvPr/>
        </p:nvGrpSpPr>
        <p:grpSpPr>
          <a:xfrm rot="20257227" flipV="1">
            <a:off x="6585023" y="5210297"/>
            <a:ext cx="795938" cy="899023"/>
            <a:chOff x="3957731" y="2504645"/>
            <a:chExt cx="1640459" cy="1852922"/>
          </a:xfrm>
          <a:solidFill>
            <a:schemeClr val="accent2"/>
          </a:solidFill>
        </p:grpSpPr>
        <p:sp>
          <p:nvSpPr>
            <p:cNvPr id="37"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8" name="Freeform 16"/>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39" name="Freeform 17"/>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cxnSp>
        <p:nvCxnSpPr>
          <p:cNvPr id="42" name="Straight Connector 41"/>
          <p:cNvCxnSpPr/>
          <p:nvPr/>
        </p:nvCxnSpPr>
        <p:spPr>
          <a:xfrm>
            <a:off x="7988206" y="1917337"/>
            <a:ext cx="800798" cy="0"/>
          </a:xfrm>
          <a:prstGeom prst="line">
            <a:avLst/>
          </a:prstGeom>
          <a:ln w="952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188364" y="4716458"/>
            <a:ext cx="427853" cy="0"/>
          </a:xfrm>
          <a:prstGeom prst="line">
            <a:avLst/>
          </a:prstGeom>
          <a:ln w="952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111195" y="1917337"/>
            <a:ext cx="800798" cy="0"/>
          </a:xfrm>
          <a:prstGeom prst="line">
            <a:avLst/>
          </a:prstGeom>
          <a:ln w="952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71489" y="4078997"/>
            <a:ext cx="800798" cy="0"/>
          </a:xfrm>
          <a:prstGeom prst="line">
            <a:avLst/>
          </a:prstGeom>
          <a:ln w="952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64" name="Group 34"/>
          <p:cNvGrpSpPr/>
          <p:nvPr/>
        </p:nvGrpSpPr>
        <p:grpSpPr>
          <a:xfrm rot="16940679" flipV="1">
            <a:off x="5343821" y="5457847"/>
            <a:ext cx="1013993" cy="1145319"/>
            <a:chOff x="3957731" y="2504645"/>
            <a:chExt cx="1640459" cy="1852922"/>
          </a:xfrm>
          <a:solidFill>
            <a:schemeClr val="accent2"/>
          </a:solidFill>
        </p:grpSpPr>
        <p:sp>
          <p:nvSpPr>
            <p:cNvPr id="65"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66" name="Freeform 16"/>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sp>
          <p:nvSpPr>
            <p:cNvPr id="67" name="Freeform 17"/>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grpFill/>
            <a:ln w="9525">
              <a:noFill/>
              <a:round/>
            </a:ln>
          </p:spPr>
          <p:txBody>
            <a:bodyPr vert="horz" wrap="square" lIns="96429" tIns="48214" rIns="96429" bIns="48214" numCol="1" anchor="t" anchorCtr="0" compatLnSpc="1"/>
            <a:lstStyle/>
            <a:p>
              <a:endParaRPr lang="en-US">
                <a:solidFill>
                  <a:schemeClr val="tx1">
                    <a:lumMod val="75000"/>
                    <a:lumOff val="25000"/>
                  </a:schemeClr>
                </a:solidFill>
                <a:ea typeface="微软雅黑" panose="020B0503020204020204" pitchFamily="34" charset="-122"/>
              </a:endParaRPr>
            </a:p>
          </p:txBody>
        </p:sp>
      </p:grpSp>
      <p:sp>
        <p:nvSpPr>
          <p:cNvPr id="45" name="TextBox 170"/>
          <p:cNvSpPr txBox="1"/>
          <p:nvPr/>
        </p:nvSpPr>
        <p:spPr>
          <a:xfrm>
            <a:off x="895784" y="2011119"/>
            <a:ext cx="2430227" cy="466704"/>
          </a:xfrm>
          <a:prstGeom prst="rect">
            <a:avLst/>
          </a:prstGeom>
          <a:noFill/>
        </p:spPr>
        <p:txBody>
          <a:bodyPr wrap="square" lIns="96431" tIns="48215" rIns="96431" bIns="48215" rtlCol="0">
            <a:spAutoFit/>
          </a:bodyPr>
          <a:lstStyle/>
          <a:p>
            <a:pPr algn="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46" name="TextBox 171"/>
          <p:cNvSpPr txBox="1"/>
          <p:nvPr/>
        </p:nvSpPr>
        <p:spPr>
          <a:xfrm>
            <a:off x="974733" y="2554666"/>
            <a:ext cx="2351278"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1873684" y="4220919"/>
            <a:ext cx="2430227" cy="466704"/>
          </a:xfrm>
          <a:prstGeom prst="rect">
            <a:avLst/>
          </a:prstGeom>
          <a:noFill/>
        </p:spPr>
        <p:txBody>
          <a:bodyPr wrap="square" lIns="96431" tIns="48215" rIns="96431" bIns="48215" rtlCol="0">
            <a:spAutoFit/>
          </a:bodyPr>
          <a:lstStyle/>
          <a:p>
            <a:pPr algn="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48" name="TextBox 171"/>
          <p:cNvSpPr txBox="1"/>
          <p:nvPr/>
        </p:nvSpPr>
        <p:spPr>
          <a:xfrm>
            <a:off x="1952633" y="4764466"/>
            <a:ext cx="2351278"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9" name="TextBox 170"/>
          <p:cNvSpPr txBox="1"/>
          <p:nvPr/>
        </p:nvSpPr>
        <p:spPr>
          <a:xfrm>
            <a:off x="9404784" y="4830519"/>
            <a:ext cx="2430227" cy="466704"/>
          </a:xfrm>
          <a:prstGeom prst="rect">
            <a:avLst/>
          </a:prstGeom>
          <a:noFill/>
        </p:spPr>
        <p:txBody>
          <a:bodyPr wrap="square" lIns="96431" tIns="48215" rIns="96431" bIns="48215" rtlCol="0">
            <a:spAutoFit/>
          </a:bodyPr>
          <a:lstStyle/>
          <a:p>
            <a:pP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60" name="TextBox 171"/>
          <p:cNvSpPr txBox="1"/>
          <p:nvPr/>
        </p:nvSpPr>
        <p:spPr>
          <a:xfrm>
            <a:off x="9404784" y="5374066"/>
            <a:ext cx="2351278"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1" name="TextBox 170"/>
          <p:cNvSpPr txBox="1"/>
          <p:nvPr/>
        </p:nvSpPr>
        <p:spPr>
          <a:xfrm>
            <a:off x="8693584" y="2023819"/>
            <a:ext cx="2430227" cy="466704"/>
          </a:xfrm>
          <a:prstGeom prst="rect">
            <a:avLst/>
          </a:prstGeom>
          <a:noFill/>
        </p:spPr>
        <p:txBody>
          <a:bodyPr wrap="square" lIns="96431" tIns="48215" rIns="96431" bIns="48215" rtlCol="0">
            <a:spAutoFit/>
          </a:bodyPr>
          <a:lstStyle/>
          <a:p>
            <a:pPr fontAlgn="auto">
              <a:spcBef>
                <a:spcPts val="0"/>
              </a:spcBef>
              <a:spcAft>
                <a:spcPts val="0"/>
              </a:spcAft>
              <a:defRPr/>
            </a:pPr>
            <a:r>
              <a:rPr lang="en-US" altLang="zh-CN" sz="2400" dirty="0">
                <a:solidFill>
                  <a:schemeClr val="tx1">
                    <a:lumMod val="75000"/>
                    <a:lumOff val="25000"/>
                  </a:schemeClr>
                </a:solidFill>
                <a:latin typeface="Franklin Gothic Book" panose="020B0503020102020204" pitchFamily="34" charset="0"/>
                <a:ea typeface="微软雅黑" panose="020B0503020204020204" pitchFamily="34" charset="-122"/>
              </a:rPr>
              <a:t> YOUR TITLE</a:t>
            </a:r>
            <a:endParaRPr lang="zh-CN" altLang="en-US" sz="2400" dirty="0">
              <a:solidFill>
                <a:schemeClr val="tx1">
                  <a:lumMod val="75000"/>
                  <a:lumOff val="25000"/>
                </a:schemeClr>
              </a:solidFill>
              <a:latin typeface="Franklin Gothic Book" panose="020B0503020102020204" pitchFamily="34" charset="0"/>
              <a:ea typeface="微软雅黑" panose="020B0503020204020204" pitchFamily="34" charset="-122"/>
            </a:endParaRPr>
          </a:p>
        </p:txBody>
      </p:sp>
      <p:sp>
        <p:nvSpPr>
          <p:cNvPr id="62" name="TextBox 171"/>
          <p:cNvSpPr txBox="1"/>
          <p:nvPr/>
        </p:nvSpPr>
        <p:spPr>
          <a:xfrm>
            <a:off x="8693584" y="2567366"/>
            <a:ext cx="2351278"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51" name="矩形 50"/>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矩形 51"/>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ppt_x</p:attrName>
                                        </p:attrNameLst>
                                      </p:cBhvr>
                                      <p:tavLst>
                                        <p:tav tm="0">
                                          <p:val>
                                            <p:strVal val="#ppt_x-#ppt_w*1.125000"/>
                                          </p:val>
                                        </p:tav>
                                        <p:tav tm="100000">
                                          <p:val>
                                            <p:strVal val="#ppt_x"/>
                                          </p:val>
                                        </p:tav>
                                      </p:tavLst>
                                    </p:anim>
                                    <p:animEffect transition="in" filter="wipe(right)">
                                      <p:cBhvr>
                                        <p:cTn id="12" dur="500"/>
                                        <p:tgtEl>
                                          <p:spTgt spid="46"/>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p:tgtEl>
                                          <p:spTgt spid="47"/>
                                        </p:tgtEl>
                                        <p:attrNameLst>
                                          <p:attrName>ppt_x</p:attrName>
                                        </p:attrNameLst>
                                      </p:cBhvr>
                                      <p:tavLst>
                                        <p:tav tm="0">
                                          <p:val>
                                            <p:strVal val="#ppt_x-#ppt_w*1.125000"/>
                                          </p:val>
                                        </p:tav>
                                        <p:tav tm="100000">
                                          <p:val>
                                            <p:strVal val="#ppt_x"/>
                                          </p:val>
                                        </p:tav>
                                      </p:tavLst>
                                    </p:anim>
                                    <p:animEffect transition="in" filter="wipe(right)">
                                      <p:cBhvr>
                                        <p:cTn id="17" dur="500"/>
                                        <p:tgtEl>
                                          <p:spTgt spid="4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p:tgtEl>
                                          <p:spTgt spid="48"/>
                                        </p:tgtEl>
                                        <p:attrNameLst>
                                          <p:attrName>ppt_x</p:attrName>
                                        </p:attrNameLst>
                                      </p:cBhvr>
                                      <p:tavLst>
                                        <p:tav tm="0">
                                          <p:val>
                                            <p:strVal val="#ppt_x-#ppt_w*1.125000"/>
                                          </p:val>
                                        </p:tav>
                                        <p:tav tm="100000">
                                          <p:val>
                                            <p:strVal val="#ppt_x"/>
                                          </p:val>
                                        </p:tav>
                                      </p:tavLst>
                                    </p:anim>
                                    <p:animEffect transition="in" filter="wipe(right)">
                                      <p:cBhvr>
                                        <p:cTn id="21" dur="500"/>
                                        <p:tgtEl>
                                          <p:spTgt spid="48"/>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p:tgtEl>
                                          <p:spTgt spid="59"/>
                                        </p:tgtEl>
                                        <p:attrNameLst>
                                          <p:attrName>ppt_x</p:attrName>
                                        </p:attrNameLst>
                                      </p:cBhvr>
                                      <p:tavLst>
                                        <p:tav tm="0">
                                          <p:val>
                                            <p:strVal val="#ppt_x-#ppt_w*1.125000"/>
                                          </p:val>
                                        </p:tav>
                                        <p:tav tm="100000">
                                          <p:val>
                                            <p:strVal val="#ppt_x"/>
                                          </p:val>
                                        </p:tav>
                                      </p:tavLst>
                                    </p:anim>
                                    <p:animEffect transition="in" filter="wipe(right)">
                                      <p:cBhvr>
                                        <p:cTn id="26" dur="500"/>
                                        <p:tgtEl>
                                          <p:spTgt spid="59"/>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p:tgtEl>
                                          <p:spTgt spid="60"/>
                                        </p:tgtEl>
                                        <p:attrNameLst>
                                          <p:attrName>ppt_x</p:attrName>
                                        </p:attrNameLst>
                                      </p:cBhvr>
                                      <p:tavLst>
                                        <p:tav tm="0">
                                          <p:val>
                                            <p:strVal val="#ppt_x-#ppt_w*1.125000"/>
                                          </p:val>
                                        </p:tav>
                                        <p:tav tm="100000">
                                          <p:val>
                                            <p:strVal val="#ppt_x"/>
                                          </p:val>
                                        </p:tav>
                                      </p:tavLst>
                                    </p:anim>
                                    <p:animEffect transition="in" filter="wipe(right)">
                                      <p:cBhvr>
                                        <p:cTn id="30" dur="500"/>
                                        <p:tgtEl>
                                          <p:spTgt spid="60"/>
                                        </p:tgtEl>
                                      </p:cBhvr>
                                    </p:animEffect>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right)">
                                      <p:cBhvr>
                                        <p:cTn id="35" dur="500"/>
                                        <p:tgtEl>
                                          <p:spTgt spid="61"/>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ppt_x</p:attrName>
                                        </p:attrNameLst>
                                      </p:cBhvr>
                                      <p:tavLst>
                                        <p:tav tm="0">
                                          <p:val>
                                            <p:strVal val="#ppt_x-#ppt_w*1.125000"/>
                                          </p:val>
                                        </p:tav>
                                        <p:tav tm="100000">
                                          <p:val>
                                            <p:strVal val="#ppt_x"/>
                                          </p:val>
                                        </p:tav>
                                      </p:tavLst>
                                    </p:anim>
                                    <p:animEffect transition="in" filter="wipe(right)">
                                      <p:cBhvr>
                                        <p:cTn id="3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59" grpId="0"/>
      <p:bldP spid="60" grpId="0"/>
      <p:bldP spid="61"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9"/>
          <p:cNvSpPr/>
          <p:nvPr/>
        </p:nvSpPr>
        <p:spPr bwMode="auto">
          <a:xfrm rot="5400000">
            <a:off x="4054651" y="4521183"/>
            <a:ext cx="1561946" cy="595984"/>
          </a:xfrm>
          <a:custGeom>
            <a:avLst/>
            <a:gdLst>
              <a:gd name="T0" fmla="*/ 738188 w 933"/>
              <a:gd name="T1" fmla="*/ 565150 h 356"/>
              <a:gd name="T2" fmla="*/ 0 w 933"/>
              <a:gd name="T3" fmla="*/ 282575 h 356"/>
              <a:gd name="T4" fmla="*/ 738188 w 933"/>
              <a:gd name="T5" fmla="*/ 0 h 356"/>
              <a:gd name="T6" fmla="*/ 1481138 w 933"/>
              <a:gd name="T7" fmla="*/ 282575 h 356"/>
              <a:gd name="T8" fmla="*/ 738188 w 933"/>
              <a:gd name="T9" fmla="*/ 565150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356">
                <a:moveTo>
                  <a:pt x="465" y="356"/>
                </a:moveTo>
                <a:lnTo>
                  <a:pt x="0" y="178"/>
                </a:lnTo>
                <a:lnTo>
                  <a:pt x="465" y="0"/>
                </a:lnTo>
                <a:lnTo>
                  <a:pt x="933" y="178"/>
                </a:lnTo>
                <a:lnTo>
                  <a:pt x="465" y="356"/>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24" name="Freeform 70"/>
          <p:cNvSpPr/>
          <p:nvPr/>
        </p:nvSpPr>
        <p:spPr bwMode="auto">
          <a:xfrm rot="5400000">
            <a:off x="3907328" y="3888370"/>
            <a:ext cx="778462" cy="1078128"/>
          </a:xfrm>
          <a:custGeom>
            <a:avLst/>
            <a:gdLst>
              <a:gd name="T0" fmla="*/ 738188 w 465"/>
              <a:gd name="T1" fmla="*/ 282575 h 644"/>
              <a:gd name="T2" fmla="*/ 0 w 465"/>
              <a:gd name="T3" fmla="*/ 0 h 644"/>
              <a:gd name="T4" fmla="*/ 0 w 465"/>
              <a:gd name="T5" fmla="*/ 577850 h 644"/>
              <a:gd name="T6" fmla="*/ 738188 w 465"/>
              <a:gd name="T7" fmla="*/ 1022350 h 644"/>
              <a:gd name="T8" fmla="*/ 738188 w 465"/>
              <a:gd name="T9" fmla="*/ 282575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644">
                <a:moveTo>
                  <a:pt x="465" y="178"/>
                </a:moveTo>
                <a:lnTo>
                  <a:pt x="0" y="0"/>
                </a:lnTo>
                <a:lnTo>
                  <a:pt x="0" y="364"/>
                </a:lnTo>
                <a:lnTo>
                  <a:pt x="465" y="644"/>
                </a:lnTo>
                <a:lnTo>
                  <a:pt x="465" y="178"/>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25" name="Freeform 71"/>
          <p:cNvSpPr/>
          <p:nvPr/>
        </p:nvSpPr>
        <p:spPr bwMode="auto">
          <a:xfrm rot="5400000">
            <a:off x="3904818" y="4669341"/>
            <a:ext cx="783484" cy="1078128"/>
          </a:xfrm>
          <a:custGeom>
            <a:avLst/>
            <a:gdLst>
              <a:gd name="T0" fmla="*/ 0 w 468"/>
              <a:gd name="T1" fmla="*/ 282575 h 644"/>
              <a:gd name="T2" fmla="*/ 742950 w 468"/>
              <a:gd name="T3" fmla="*/ 0 h 644"/>
              <a:gd name="T4" fmla="*/ 742950 w 468"/>
              <a:gd name="T5" fmla="*/ 577850 h 644"/>
              <a:gd name="T6" fmla="*/ 0 w 468"/>
              <a:gd name="T7" fmla="*/ 1022350 h 644"/>
              <a:gd name="T8" fmla="*/ 0 w 468"/>
              <a:gd name="T9" fmla="*/ 282575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644">
                <a:moveTo>
                  <a:pt x="0" y="178"/>
                </a:moveTo>
                <a:lnTo>
                  <a:pt x="468" y="0"/>
                </a:lnTo>
                <a:lnTo>
                  <a:pt x="468" y="364"/>
                </a:lnTo>
                <a:lnTo>
                  <a:pt x="0" y="644"/>
                </a:lnTo>
                <a:lnTo>
                  <a:pt x="0" y="178"/>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26" name="Freeform 72"/>
          <p:cNvSpPr/>
          <p:nvPr/>
        </p:nvSpPr>
        <p:spPr bwMode="auto">
          <a:xfrm rot="5400000">
            <a:off x="4587856" y="4630838"/>
            <a:ext cx="2501120" cy="375001"/>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2"/>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27" name="Freeform 73"/>
          <p:cNvSpPr/>
          <p:nvPr/>
        </p:nvSpPr>
        <p:spPr bwMode="auto">
          <a:xfrm rot="5400000">
            <a:off x="4696673" y="3674921"/>
            <a:ext cx="1248886" cy="1034600"/>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2"/>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28" name="Freeform 74"/>
          <p:cNvSpPr/>
          <p:nvPr/>
        </p:nvSpPr>
        <p:spPr bwMode="auto">
          <a:xfrm rot="5400000">
            <a:off x="4695000" y="4925479"/>
            <a:ext cx="1252235" cy="1034600"/>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2"/>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29" name="Freeform 75"/>
          <p:cNvSpPr/>
          <p:nvPr/>
        </p:nvSpPr>
        <p:spPr bwMode="auto">
          <a:xfrm rot="5400000">
            <a:off x="7241318" y="4522020"/>
            <a:ext cx="1561946" cy="594309"/>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5"/>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0" name="Freeform 76"/>
          <p:cNvSpPr/>
          <p:nvPr/>
        </p:nvSpPr>
        <p:spPr bwMode="auto">
          <a:xfrm rot="5400000">
            <a:off x="8174635" y="3888370"/>
            <a:ext cx="778462" cy="1078128"/>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5"/>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1" name="Freeform 77"/>
          <p:cNvSpPr/>
          <p:nvPr/>
        </p:nvSpPr>
        <p:spPr bwMode="auto">
          <a:xfrm rot="5400000">
            <a:off x="8172126" y="4669341"/>
            <a:ext cx="783484" cy="1078128"/>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5"/>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2" name="Freeform 78"/>
          <p:cNvSpPr/>
          <p:nvPr/>
        </p:nvSpPr>
        <p:spPr bwMode="auto">
          <a:xfrm rot="5400000">
            <a:off x="5769777" y="4630838"/>
            <a:ext cx="2501120" cy="375001"/>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4"/>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3" name="Freeform 79"/>
          <p:cNvSpPr/>
          <p:nvPr/>
        </p:nvSpPr>
        <p:spPr bwMode="auto">
          <a:xfrm rot="5400000">
            <a:off x="6914030" y="3675757"/>
            <a:ext cx="1248886" cy="1032926"/>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4"/>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4" name="Freeform 80"/>
          <p:cNvSpPr/>
          <p:nvPr/>
        </p:nvSpPr>
        <p:spPr bwMode="auto">
          <a:xfrm rot="5400000">
            <a:off x="6912356" y="4926316"/>
            <a:ext cx="1252235" cy="1032926"/>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4"/>
          </a:solidFill>
          <a:ln>
            <a:noFill/>
          </a:ln>
        </p:spPr>
        <p:txBody>
          <a:bodyPr lIns="96429" tIns="48214" rIns="96429" bIns="48214"/>
          <a:lstStyle/>
          <a:p>
            <a:pPr>
              <a:defRPr/>
            </a:pPr>
            <a:endParaRPr lang="id-ID" sz="2530">
              <a:solidFill>
                <a:schemeClr val="tx1">
                  <a:lumMod val="75000"/>
                  <a:lumOff val="25000"/>
                </a:schemeClr>
              </a:solidFill>
              <a:ea typeface="微软雅黑" panose="020B0503020204020204" pitchFamily="34" charset="-122"/>
            </a:endParaRPr>
          </a:p>
        </p:txBody>
      </p:sp>
      <p:sp>
        <p:nvSpPr>
          <p:cNvPr id="35" name="Freeform 81"/>
          <p:cNvSpPr/>
          <p:nvPr/>
        </p:nvSpPr>
        <p:spPr bwMode="auto">
          <a:xfrm rot="5400000">
            <a:off x="5563862" y="3420456"/>
            <a:ext cx="1719311" cy="1073105"/>
          </a:xfrm>
          <a:custGeom>
            <a:avLst/>
            <a:gdLst>
              <a:gd name="T0" fmla="*/ 1630363 w 1027"/>
              <a:gd name="T1" fmla="*/ 1017588 h 641"/>
              <a:gd name="T2" fmla="*/ 0 w 1027"/>
              <a:gd name="T3" fmla="*/ 844550 h 641"/>
              <a:gd name="T4" fmla="*/ 0 w 1027"/>
              <a:gd name="T5" fmla="*/ 176213 h 641"/>
              <a:gd name="T6" fmla="*/ 1630363 w 1027"/>
              <a:gd name="T7" fmla="*/ 0 h 641"/>
              <a:gd name="T8" fmla="*/ 1630363 w 1027"/>
              <a:gd name="T9" fmla="*/ 1017588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 h="641">
                <a:moveTo>
                  <a:pt x="1027" y="641"/>
                </a:moveTo>
                <a:lnTo>
                  <a:pt x="0" y="532"/>
                </a:lnTo>
                <a:lnTo>
                  <a:pt x="0" y="111"/>
                </a:lnTo>
                <a:lnTo>
                  <a:pt x="1027" y="0"/>
                </a:lnTo>
                <a:lnTo>
                  <a:pt x="1027" y="641"/>
                </a:lnTo>
                <a:close/>
              </a:path>
            </a:pathLst>
          </a:custGeom>
          <a:solidFill>
            <a:schemeClr val="accent3"/>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36" name="Freeform 82"/>
          <p:cNvSpPr/>
          <p:nvPr/>
        </p:nvSpPr>
        <p:spPr bwMode="auto">
          <a:xfrm rot="5400000">
            <a:off x="5562189" y="5141441"/>
            <a:ext cx="1722658" cy="1073105"/>
          </a:xfrm>
          <a:custGeom>
            <a:avLst/>
            <a:gdLst>
              <a:gd name="T0" fmla="*/ 0 w 1029"/>
              <a:gd name="T1" fmla="*/ 1017588 h 641"/>
              <a:gd name="T2" fmla="*/ 1633538 w 1029"/>
              <a:gd name="T3" fmla="*/ 844550 h 641"/>
              <a:gd name="T4" fmla="*/ 1633538 w 1029"/>
              <a:gd name="T5" fmla="*/ 176213 h 641"/>
              <a:gd name="T6" fmla="*/ 0 w 1029"/>
              <a:gd name="T7" fmla="*/ 0 h 641"/>
              <a:gd name="T8" fmla="*/ 0 w 1029"/>
              <a:gd name="T9" fmla="*/ 1017588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9" h="641">
                <a:moveTo>
                  <a:pt x="0" y="641"/>
                </a:moveTo>
                <a:lnTo>
                  <a:pt x="1029" y="532"/>
                </a:lnTo>
                <a:lnTo>
                  <a:pt x="1029" y="111"/>
                </a:lnTo>
                <a:lnTo>
                  <a:pt x="0" y="0"/>
                </a:lnTo>
                <a:lnTo>
                  <a:pt x="0" y="641"/>
                </a:lnTo>
                <a:close/>
              </a:path>
            </a:pathLst>
          </a:custGeom>
          <a:solidFill>
            <a:schemeClr val="accent3"/>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37" name="Freeform 83"/>
          <p:cNvSpPr/>
          <p:nvPr/>
        </p:nvSpPr>
        <p:spPr bwMode="auto">
          <a:xfrm rot="5400000">
            <a:off x="8704493" y="4426595"/>
            <a:ext cx="13393" cy="783484"/>
          </a:xfrm>
          <a:custGeom>
            <a:avLst/>
            <a:gdLst>
              <a:gd name="T0" fmla="*/ 12700 w 8"/>
              <a:gd name="T1" fmla="*/ 742950 h 468"/>
              <a:gd name="T2" fmla="*/ 0 w 8"/>
              <a:gd name="T3" fmla="*/ 742950 h 468"/>
              <a:gd name="T4" fmla="*/ 0 w 8"/>
              <a:gd name="T5" fmla="*/ 3175 h 468"/>
              <a:gd name="T6" fmla="*/ 4763 w 8"/>
              <a:gd name="T7" fmla="*/ 0 h 468"/>
              <a:gd name="T8" fmla="*/ 12700 w 8"/>
              <a:gd name="T9" fmla="*/ 3175 h 468"/>
              <a:gd name="T10" fmla="*/ 12700 w 8"/>
              <a:gd name="T11" fmla="*/ 742950 h 4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68">
                <a:moveTo>
                  <a:pt x="8" y="468"/>
                </a:moveTo>
                <a:lnTo>
                  <a:pt x="0" y="468"/>
                </a:lnTo>
                <a:lnTo>
                  <a:pt x="0" y="2"/>
                </a:lnTo>
                <a:lnTo>
                  <a:pt x="3" y="0"/>
                </a:lnTo>
                <a:lnTo>
                  <a:pt x="8" y="2"/>
                </a:lnTo>
                <a:lnTo>
                  <a:pt x="8" y="468"/>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38" name="Freeform 84"/>
          <p:cNvSpPr/>
          <p:nvPr/>
        </p:nvSpPr>
        <p:spPr bwMode="auto">
          <a:xfrm rot="5400000">
            <a:off x="7624692" y="4394787"/>
            <a:ext cx="13393" cy="847100"/>
          </a:xfrm>
          <a:custGeom>
            <a:avLst/>
            <a:gdLst>
              <a:gd name="T0" fmla="*/ 12700 w 8"/>
              <a:gd name="T1" fmla="*/ 803275 h 506"/>
              <a:gd name="T2" fmla="*/ 0 w 8"/>
              <a:gd name="T3" fmla="*/ 803275 h 506"/>
              <a:gd name="T4" fmla="*/ 0 w 8"/>
              <a:gd name="T5" fmla="*/ 1588 h 506"/>
              <a:gd name="T6" fmla="*/ 4763 w 8"/>
              <a:gd name="T7" fmla="*/ 0 h 506"/>
              <a:gd name="T8" fmla="*/ 12700 w 8"/>
              <a:gd name="T9" fmla="*/ 1588 h 506"/>
              <a:gd name="T10" fmla="*/ 12700 w 8"/>
              <a:gd name="T11" fmla="*/ 803275 h 5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06">
                <a:moveTo>
                  <a:pt x="8" y="506"/>
                </a:moveTo>
                <a:lnTo>
                  <a:pt x="0" y="506"/>
                </a:lnTo>
                <a:lnTo>
                  <a:pt x="0" y="1"/>
                </a:lnTo>
                <a:lnTo>
                  <a:pt x="3" y="0"/>
                </a:lnTo>
                <a:lnTo>
                  <a:pt x="8" y="1"/>
                </a:lnTo>
                <a:lnTo>
                  <a:pt x="8" y="506"/>
                </a:lnTo>
                <a:close/>
              </a:path>
            </a:pathLst>
          </a:custGeom>
          <a:solidFill>
            <a:schemeClr val="accent4"/>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39" name="Freeform 85"/>
          <p:cNvSpPr/>
          <p:nvPr/>
        </p:nvSpPr>
        <p:spPr bwMode="auto">
          <a:xfrm rot="5400000">
            <a:off x="4142542" y="4426595"/>
            <a:ext cx="13393" cy="783484"/>
          </a:xfrm>
          <a:custGeom>
            <a:avLst/>
            <a:gdLst>
              <a:gd name="T0" fmla="*/ 12700 w 8"/>
              <a:gd name="T1" fmla="*/ 0 h 468"/>
              <a:gd name="T2" fmla="*/ 0 w 8"/>
              <a:gd name="T3" fmla="*/ 0 h 468"/>
              <a:gd name="T4" fmla="*/ 0 w 8"/>
              <a:gd name="T5" fmla="*/ 741363 h 468"/>
              <a:gd name="T6" fmla="*/ 4763 w 8"/>
              <a:gd name="T7" fmla="*/ 742950 h 468"/>
              <a:gd name="T8" fmla="*/ 12700 w 8"/>
              <a:gd name="T9" fmla="*/ 741363 h 468"/>
              <a:gd name="T10" fmla="*/ 12700 w 8"/>
              <a:gd name="T11" fmla="*/ 0 h 4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68">
                <a:moveTo>
                  <a:pt x="8" y="0"/>
                </a:moveTo>
                <a:lnTo>
                  <a:pt x="0" y="0"/>
                </a:lnTo>
                <a:lnTo>
                  <a:pt x="0" y="467"/>
                </a:lnTo>
                <a:lnTo>
                  <a:pt x="3" y="468"/>
                </a:lnTo>
                <a:lnTo>
                  <a:pt x="8" y="467"/>
                </a:lnTo>
                <a:lnTo>
                  <a:pt x="8" y="0"/>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0" name="Freeform 86"/>
          <p:cNvSpPr/>
          <p:nvPr/>
        </p:nvSpPr>
        <p:spPr bwMode="auto">
          <a:xfrm rot="5400000">
            <a:off x="5220671" y="4394787"/>
            <a:ext cx="13393" cy="847100"/>
          </a:xfrm>
          <a:custGeom>
            <a:avLst/>
            <a:gdLst>
              <a:gd name="T0" fmla="*/ 12700 w 8"/>
              <a:gd name="T1" fmla="*/ 0 h 506"/>
              <a:gd name="T2" fmla="*/ 0 w 8"/>
              <a:gd name="T3" fmla="*/ 0 h 506"/>
              <a:gd name="T4" fmla="*/ 0 w 8"/>
              <a:gd name="T5" fmla="*/ 800100 h 506"/>
              <a:gd name="T6" fmla="*/ 4763 w 8"/>
              <a:gd name="T7" fmla="*/ 803275 h 506"/>
              <a:gd name="T8" fmla="*/ 12700 w 8"/>
              <a:gd name="T9" fmla="*/ 800100 h 506"/>
              <a:gd name="T10" fmla="*/ 12700 w 8"/>
              <a:gd name="T11" fmla="*/ 0 h 5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06">
                <a:moveTo>
                  <a:pt x="8" y="0"/>
                </a:moveTo>
                <a:lnTo>
                  <a:pt x="0" y="0"/>
                </a:lnTo>
                <a:lnTo>
                  <a:pt x="0" y="504"/>
                </a:lnTo>
                <a:lnTo>
                  <a:pt x="3" y="506"/>
                </a:lnTo>
                <a:lnTo>
                  <a:pt x="8" y="504"/>
                </a:lnTo>
                <a:lnTo>
                  <a:pt x="8" y="0"/>
                </a:lnTo>
                <a:close/>
              </a:path>
            </a:pathLst>
          </a:custGeom>
          <a:solidFill>
            <a:schemeClr val="accent2"/>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1" name="Freeform 87"/>
          <p:cNvSpPr/>
          <p:nvPr/>
        </p:nvSpPr>
        <p:spPr bwMode="auto">
          <a:xfrm rot="5400000">
            <a:off x="6416821" y="4281784"/>
            <a:ext cx="13393" cy="1073105"/>
          </a:xfrm>
          <a:custGeom>
            <a:avLst/>
            <a:gdLst>
              <a:gd name="T0" fmla="*/ 12700 w 8"/>
              <a:gd name="T1" fmla="*/ 1016000 h 641"/>
              <a:gd name="T2" fmla="*/ 4763 w 8"/>
              <a:gd name="T3" fmla="*/ 1017588 h 641"/>
              <a:gd name="T4" fmla="*/ 0 w 8"/>
              <a:gd name="T5" fmla="*/ 1016000 h 641"/>
              <a:gd name="T6" fmla="*/ 0 w 8"/>
              <a:gd name="T7" fmla="*/ 0 h 641"/>
              <a:gd name="T8" fmla="*/ 4763 w 8"/>
              <a:gd name="T9" fmla="*/ 0 h 641"/>
              <a:gd name="T10" fmla="*/ 12700 w 8"/>
              <a:gd name="T11" fmla="*/ 0 h 641"/>
              <a:gd name="T12" fmla="*/ 12700 w 8"/>
              <a:gd name="T13" fmla="*/ 1016000 h 6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14:hiddenLine>
            </a:ext>
          </a:extLst>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2" name="Freeform 88"/>
          <p:cNvSpPr/>
          <p:nvPr/>
        </p:nvSpPr>
        <p:spPr bwMode="auto">
          <a:xfrm rot="5400000">
            <a:off x="8083395" y="4580615"/>
            <a:ext cx="1561946" cy="477123"/>
          </a:xfrm>
          <a:custGeom>
            <a:avLst/>
            <a:gdLst>
              <a:gd name="T0" fmla="*/ 738188 w 933"/>
              <a:gd name="T1" fmla="*/ 0 h 285"/>
              <a:gd name="T2" fmla="*/ 0 w 933"/>
              <a:gd name="T3" fmla="*/ 444500 h 285"/>
              <a:gd name="T4" fmla="*/ 0 w 933"/>
              <a:gd name="T5" fmla="*/ 452438 h 285"/>
              <a:gd name="T6" fmla="*/ 738188 w 933"/>
              <a:gd name="T7" fmla="*/ 15875 h 285"/>
              <a:gd name="T8" fmla="*/ 1481138 w 933"/>
              <a:gd name="T9" fmla="*/ 452438 h 285"/>
              <a:gd name="T10" fmla="*/ 1481138 w 933"/>
              <a:gd name="T11" fmla="*/ 444500 h 285"/>
              <a:gd name="T12" fmla="*/ 738188 w 933"/>
              <a:gd name="T13" fmla="*/ 0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3" name="Freeform 89"/>
          <p:cNvSpPr/>
          <p:nvPr/>
        </p:nvSpPr>
        <p:spPr bwMode="auto">
          <a:xfrm rot="5400000">
            <a:off x="7395337" y="4665995"/>
            <a:ext cx="1561946" cy="306363"/>
          </a:xfrm>
          <a:custGeom>
            <a:avLst/>
            <a:gdLst>
              <a:gd name="T0" fmla="*/ 0 w 933"/>
              <a:gd name="T1" fmla="*/ 290513 h 183"/>
              <a:gd name="T2" fmla="*/ 733425 w 933"/>
              <a:gd name="T3" fmla="*/ 11113 h 183"/>
              <a:gd name="T4" fmla="*/ 746125 w 933"/>
              <a:gd name="T5" fmla="*/ 11113 h 183"/>
              <a:gd name="T6" fmla="*/ 1481138 w 933"/>
              <a:gd name="T7" fmla="*/ 290513 h 183"/>
              <a:gd name="T8" fmla="*/ 1481138 w 933"/>
              <a:gd name="T9" fmla="*/ 282575 h 183"/>
              <a:gd name="T10" fmla="*/ 746125 w 933"/>
              <a:gd name="T11" fmla="*/ 0 h 183"/>
              <a:gd name="T12" fmla="*/ 733425 w 933"/>
              <a:gd name="T13" fmla="*/ 0 h 183"/>
              <a:gd name="T14" fmla="*/ 0 w 933"/>
              <a:gd name="T15" fmla="*/ 282575 h 183"/>
              <a:gd name="T16" fmla="*/ 0 w 933"/>
              <a:gd name="T17" fmla="*/ 290513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4" name="Freeform 90"/>
          <p:cNvSpPr/>
          <p:nvPr/>
        </p:nvSpPr>
        <p:spPr bwMode="auto">
          <a:xfrm rot="5400000">
            <a:off x="6610180" y="4624142"/>
            <a:ext cx="2501120" cy="388393"/>
          </a:xfrm>
          <a:custGeom>
            <a:avLst/>
            <a:gdLst>
              <a:gd name="T0" fmla="*/ 1184275 w 1494"/>
              <a:gd name="T1" fmla="*/ 0 h 232"/>
              <a:gd name="T2" fmla="*/ 0 w 1494"/>
              <a:gd name="T3" fmla="*/ 355600 h 232"/>
              <a:gd name="T4" fmla="*/ 0 w 1494"/>
              <a:gd name="T5" fmla="*/ 368300 h 232"/>
              <a:gd name="T6" fmla="*/ 1184275 w 1494"/>
              <a:gd name="T7" fmla="*/ 15875 h 232"/>
              <a:gd name="T8" fmla="*/ 2371725 w 1494"/>
              <a:gd name="T9" fmla="*/ 368300 h 232"/>
              <a:gd name="T10" fmla="*/ 2371725 w 1494"/>
              <a:gd name="T11" fmla="*/ 355600 h 232"/>
              <a:gd name="T12" fmla="*/ 1184275 w 1494"/>
              <a:gd name="T13" fmla="*/ 0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accent4"/>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5" name="Freeform 91"/>
          <p:cNvSpPr/>
          <p:nvPr/>
        </p:nvSpPr>
        <p:spPr bwMode="auto">
          <a:xfrm rot="5400000">
            <a:off x="5873572" y="4716218"/>
            <a:ext cx="2501120" cy="204241"/>
          </a:xfrm>
          <a:custGeom>
            <a:avLst/>
            <a:gdLst>
              <a:gd name="T0" fmla="*/ 1179513 w 1494"/>
              <a:gd name="T1" fmla="*/ 0 h 122"/>
              <a:gd name="T2" fmla="*/ 0 w 1494"/>
              <a:gd name="T3" fmla="*/ 179388 h 122"/>
              <a:gd name="T4" fmla="*/ 0 w 1494"/>
              <a:gd name="T5" fmla="*/ 193675 h 122"/>
              <a:gd name="T6" fmla="*/ 1179513 w 1494"/>
              <a:gd name="T7" fmla="*/ 17463 h 122"/>
              <a:gd name="T8" fmla="*/ 1192213 w 1494"/>
              <a:gd name="T9" fmla="*/ 17463 h 122"/>
              <a:gd name="T10" fmla="*/ 2371725 w 1494"/>
              <a:gd name="T11" fmla="*/ 193675 h 122"/>
              <a:gd name="T12" fmla="*/ 2371725 w 1494"/>
              <a:gd name="T13" fmla="*/ 179388 h 122"/>
              <a:gd name="T14" fmla="*/ 1192213 w 1494"/>
              <a:gd name="T15" fmla="*/ 0 h 122"/>
              <a:gd name="T16" fmla="*/ 1179513 w 1494"/>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accent4"/>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6" name="Freeform 92"/>
          <p:cNvSpPr/>
          <p:nvPr/>
        </p:nvSpPr>
        <p:spPr bwMode="auto">
          <a:xfrm rot="5400000">
            <a:off x="3215085" y="4580615"/>
            <a:ext cx="1561946" cy="477123"/>
          </a:xfrm>
          <a:custGeom>
            <a:avLst/>
            <a:gdLst>
              <a:gd name="T0" fmla="*/ 738188 w 933"/>
              <a:gd name="T1" fmla="*/ 452438 h 285"/>
              <a:gd name="T2" fmla="*/ 0 w 933"/>
              <a:gd name="T3" fmla="*/ 7938 h 285"/>
              <a:gd name="T4" fmla="*/ 0 w 933"/>
              <a:gd name="T5" fmla="*/ 0 h 285"/>
              <a:gd name="T6" fmla="*/ 738188 w 933"/>
              <a:gd name="T7" fmla="*/ 436563 h 285"/>
              <a:gd name="T8" fmla="*/ 1481138 w 933"/>
              <a:gd name="T9" fmla="*/ 0 h 285"/>
              <a:gd name="T10" fmla="*/ 1481138 w 933"/>
              <a:gd name="T11" fmla="*/ 7938 h 285"/>
              <a:gd name="T12" fmla="*/ 738188 w 933"/>
              <a:gd name="T13" fmla="*/ 452438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7" name="Freeform 93"/>
          <p:cNvSpPr/>
          <p:nvPr/>
        </p:nvSpPr>
        <p:spPr bwMode="auto">
          <a:xfrm rot="5400000">
            <a:off x="3899796" y="4665995"/>
            <a:ext cx="1561946" cy="306363"/>
          </a:xfrm>
          <a:custGeom>
            <a:avLst/>
            <a:gdLst>
              <a:gd name="T0" fmla="*/ 0 w 933"/>
              <a:gd name="T1" fmla="*/ 0 h 183"/>
              <a:gd name="T2" fmla="*/ 733425 w 933"/>
              <a:gd name="T3" fmla="*/ 279400 h 183"/>
              <a:gd name="T4" fmla="*/ 746125 w 933"/>
              <a:gd name="T5" fmla="*/ 279400 h 183"/>
              <a:gd name="T6" fmla="*/ 1481138 w 933"/>
              <a:gd name="T7" fmla="*/ 0 h 183"/>
              <a:gd name="T8" fmla="*/ 1481138 w 933"/>
              <a:gd name="T9" fmla="*/ 7938 h 183"/>
              <a:gd name="T10" fmla="*/ 746125 w 933"/>
              <a:gd name="T11" fmla="*/ 290513 h 183"/>
              <a:gd name="T12" fmla="*/ 733425 w 933"/>
              <a:gd name="T13" fmla="*/ 290513 h 183"/>
              <a:gd name="T14" fmla="*/ 0 w 933"/>
              <a:gd name="T15" fmla="*/ 7938 h 183"/>
              <a:gd name="T16" fmla="*/ 0 w 933"/>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accent5"/>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8" name="Freeform 94"/>
          <p:cNvSpPr/>
          <p:nvPr/>
        </p:nvSpPr>
        <p:spPr bwMode="auto">
          <a:xfrm rot="5400000">
            <a:off x="3748290" y="4623305"/>
            <a:ext cx="2501120" cy="390067"/>
          </a:xfrm>
          <a:custGeom>
            <a:avLst/>
            <a:gdLst>
              <a:gd name="T0" fmla="*/ 1184275 w 1494"/>
              <a:gd name="T1" fmla="*/ 369888 h 233"/>
              <a:gd name="T2" fmla="*/ 0 w 1494"/>
              <a:gd name="T3" fmla="*/ 14288 h 233"/>
              <a:gd name="T4" fmla="*/ 0 w 1494"/>
              <a:gd name="T5" fmla="*/ 0 h 233"/>
              <a:gd name="T6" fmla="*/ 1184275 w 1494"/>
              <a:gd name="T7" fmla="*/ 352425 h 233"/>
              <a:gd name="T8" fmla="*/ 2371725 w 1494"/>
              <a:gd name="T9" fmla="*/ 0 h 233"/>
              <a:gd name="T10" fmla="*/ 2371725 w 1494"/>
              <a:gd name="T11" fmla="*/ 14288 h 233"/>
              <a:gd name="T12" fmla="*/ 1184275 w 1494"/>
              <a:gd name="T13" fmla="*/ 369888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accent2"/>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49" name="Freeform 95"/>
          <p:cNvSpPr/>
          <p:nvPr/>
        </p:nvSpPr>
        <p:spPr bwMode="auto">
          <a:xfrm rot="5400000">
            <a:off x="4485736" y="4716218"/>
            <a:ext cx="2501120" cy="204241"/>
          </a:xfrm>
          <a:custGeom>
            <a:avLst/>
            <a:gdLst>
              <a:gd name="T0" fmla="*/ 1179513 w 1494"/>
              <a:gd name="T1" fmla="*/ 193675 h 122"/>
              <a:gd name="T2" fmla="*/ 0 w 1494"/>
              <a:gd name="T3" fmla="*/ 14288 h 122"/>
              <a:gd name="T4" fmla="*/ 0 w 1494"/>
              <a:gd name="T5" fmla="*/ 0 h 122"/>
              <a:gd name="T6" fmla="*/ 1179513 w 1494"/>
              <a:gd name="T7" fmla="*/ 177800 h 122"/>
              <a:gd name="T8" fmla="*/ 1192213 w 1494"/>
              <a:gd name="T9" fmla="*/ 177800 h 122"/>
              <a:gd name="T10" fmla="*/ 2371725 w 1494"/>
              <a:gd name="T11" fmla="*/ 0 h 122"/>
              <a:gd name="T12" fmla="*/ 2371725 w 1494"/>
              <a:gd name="T13" fmla="*/ 14288 h 122"/>
              <a:gd name="T14" fmla="*/ 1192213 w 1494"/>
              <a:gd name="T15" fmla="*/ 193675 h 122"/>
              <a:gd name="T16" fmla="*/ 1179513 w 1494"/>
              <a:gd name="T17" fmla="*/ 193675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accent2"/>
          </a:solidFill>
          <a:ln>
            <a:noFill/>
          </a:ln>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50" name="Freeform 96"/>
          <p:cNvSpPr/>
          <p:nvPr/>
        </p:nvSpPr>
        <p:spPr bwMode="auto">
          <a:xfrm rot="5400000">
            <a:off x="5135289" y="4714542"/>
            <a:ext cx="3441970" cy="207591"/>
          </a:xfrm>
          <a:custGeom>
            <a:avLst/>
            <a:gdLst>
              <a:gd name="T0" fmla="*/ 1630363 w 2056"/>
              <a:gd name="T1" fmla="*/ 0 h 123"/>
              <a:gd name="T2" fmla="*/ 0 w 2056"/>
              <a:gd name="T3" fmla="*/ 176213 h 123"/>
              <a:gd name="T4" fmla="*/ 0 w 2056"/>
              <a:gd name="T5" fmla="*/ 195263 h 123"/>
              <a:gd name="T6" fmla="*/ 1630363 w 2056"/>
              <a:gd name="T7" fmla="*/ 22225 h 123"/>
              <a:gd name="T8" fmla="*/ 3263900 w 2056"/>
              <a:gd name="T9" fmla="*/ 195263 h 123"/>
              <a:gd name="T10" fmla="*/ 3263900 w 2056"/>
              <a:gd name="T11" fmla="*/ 176213 h 123"/>
              <a:gd name="T12" fmla="*/ 1630363 w 205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14:hiddenLine>
            </a:ext>
          </a:extLst>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sp>
        <p:nvSpPr>
          <p:cNvPr id="51" name="Freeform 97"/>
          <p:cNvSpPr/>
          <p:nvPr/>
        </p:nvSpPr>
        <p:spPr bwMode="auto">
          <a:xfrm rot="5400000">
            <a:off x="4264751" y="4717890"/>
            <a:ext cx="3441970" cy="200893"/>
          </a:xfrm>
          <a:custGeom>
            <a:avLst/>
            <a:gdLst>
              <a:gd name="T0" fmla="*/ 1630363 w 2056"/>
              <a:gd name="T1" fmla="*/ 188913 h 119"/>
              <a:gd name="T2" fmla="*/ 0 w 2056"/>
              <a:gd name="T3" fmla="*/ 15875 h 119"/>
              <a:gd name="T4" fmla="*/ 0 w 2056"/>
              <a:gd name="T5" fmla="*/ 0 h 119"/>
              <a:gd name="T6" fmla="*/ 1630363 w 2056"/>
              <a:gd name="T7" fmla="*/ 165100 h 119"/>
              <a:gd name="T8" fmla="*/ 3263900 w 2056"/>
              <a:gd name="T9" fmla="*/ 0 h 119"/>
              <a:gd name="T10" fmla="*/ 3263900 w 2056"/>
              <a:gd name="T11" fmla="*/ 15875 h 119"/>
              <a:gd name="T12" fmla="*/ 1630363 w 2056"/>
              <a:gd name="T13" fmla="*/ 188913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14:hiddenLine>
            </a:ext>
          </a:extLst>
        </p:spPr>
        <p:txBody>
          <a:bodyPr lIns="96429" tIns="48214" rIns="96429" bIns="48214"/>
          <a:lstStyle/>
          <a:p>
            <a:endParaRPr lang="zh-CN" altLang="en-US" sz="2530">
              <a:solidFill>
                <a:schemeClr val="tx1">
                  <a:lumMod val="75000"/>
                  <a:lumOff val="25000"/>
                </a:schemeClr>
              </a:solidFill>
              <a:ea typeface="微软雅黑" panose="020B0503020204020204" pitchFamily="34" charset="-122"/>
            </a:endParaRPr>
          </a:p>
        </p:txBody>
      </p:sp>
      <p:cxnSp>
        <p:nvCxnSpPr>
          <p:cNvPr id="52" name="Straight Connector 150"/>
          <p:cNvCxnSpPr/>
          <p:nvPr/>
        </p:nvCxnSpPr>
        <p:spPr>
          <a:xfrm>
            <a:off x="1264749" y="4811639"/>
            <a:ext cx="232366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151"/>
          <p:cNvCxnSpPr/>
          <p:nvPr/>
        </p:nvCxnSpPr>
        <p:spPr>
          <a:xfrm>
            <a:off x="9519783" y="4811639"/>
            <a:ext cx="232366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152"/>
          <p:cNvCxnSpPr/>
          <p:nvPr/>
        </p:nvCxnSpPr>
        <p:spPr>
          <a:xfrm>
            <a:off x="7843999" y="3567776"/>
            <a:ext cx="232366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153"/>
          <p:cNvCxnSpPr/>
          <p:nvPr/>
        </p:nvCxnSpPr>
        <p:spPr>
          <a:xfrm>
            <a:off x="2671001" y="3567776"/>
            <a:ext cx="232366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155"/>
          <p:cNvGrpSpPr/>
          <p:nvPr/>
        </p:nvGrpSpPr>
        <p:grpSpPr>
          <a:xfrm>
            <a:off x="952547" y="4207758"/>
            <a:ext cx="321947" cy="316820"/>
            <a:chOff x="6297613" y="1392238"/>
            <a:chExt cx="498475" cy="490537"/>
          </a:xfrm>
          <a:solidFill>
            <a:schemeClr val="accent5"/>
          </a:solidFill>
        </p:grpSpPr>
        <p:sp>
          <p:nvSpPr>
            <p:cNvPr id="57" name="Freeform 156"/>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58" name="Freeform 157"/>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59" name="Freeform 15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grpSp>
      <p:sp>
        <p:nvSpPr>
          <p:cNvPr id="60" name="TextBox 59"/>
          <p:cNvSpPr txBox="1"/>
          <p:nvPr/>
        </p:nvSpPr>
        <p:spPr>
          <a:xfrm>
            <a:off x="1345108" y="4016439"/>
            <a:ext cx="1105247" cy="335448"/>
          </a:xfrm>
          <a:prstGeom prst="rect">
            <a:avLst/>
          </a:prstGeom>
          <a:noFill/>
        </p:spPr>
        <p:txBody>
          <a:bodyPr wrap="none" lIns="96429" tIns="48214" rIns="96429" bIns="48214">
            <a:spAutoFit/>
          </a:bodyPr>
          <a:lstStyle/>
          <a:p>
            <a:pPr>
              <a:defRPr/>
            </a:pPr>
            <a:r>
              <a:rPr lang="zh-CN" altLang="en-US" sz="1545" b="1" dirty="0">
                <a:solidFill>
                  <a:schemeClr val="tx1">
                    <a:lumMod val="75000"/>
                    <a:lumOff val="25000"/>
                  </a:schemeClr>
                </a:solidFill>
                <a:latin typeface="Raleway" panose="020B0003030101060003" pitchFamily="34" charset="0"/>
                <a:ea typeface="微软雅黑" panose="020B0503020204020204" pitchFamily="34" charset="-122"/>
              </a:rPr>
              <a:t>小标题 </a:t>
            </a:r>
            <a:r>
              <a:rPr lang="id-ID" sz="1545" b="1" dirty="0">
                <a:solidFill>
                  <a:schemeClr val="tx1">
                    <a:lumMod val="75000"/>
                    <a:lumOff val="25000"/>
                  </a:schemeClr>
                </a:solidFill>
                <a:latin typeface="Raleway" panose="020B0003030101060003" pitchFamily="34" charset="0"/>
                <a:ea typeface="微软雅黑" panose="020B0503020204020204" pitchFamily="34" charset="-122"/>
              </a:rPr>
              <a:t> 01</a:t>
            </a:r>
          </a:p>
        </p:txBody>
      </p:sp>
      <p:sp>
        <p:nvSpPr>
          <p:cNvPr id="61" name="TextBox 60"/>
          <p:cNvSpPr txBox="1"/>
          <p:nvPr/>
        </p:nvSpPr>
        <p:spPr>
          <a:xfrm>
            <a:off x="1345106" y="4242443"/>
            <a:ext cx="2373888" cy="443618"/>
          </a:xfrm>
          <a:prstGeom prst="rect">
            <a:avLst/>
          </a:prstGeom>
          <a:noFill/>
        </p:spPr>
        <p:txBody>
          <a:bodyPr lIns="96429" tIns="48214" rIns="96429" bIns="4821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62660"/>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您的内容打在这里，或者通过复制的文本后，在此选择粘贴</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2" name="Group 161"/>
          <p:cNvGrpSpPr/>
          <p:nvPr/>
        </p:nvGrpSpPr>
        <p:grpSpPr>
          <a:xfrm>
            <a:off x="2413281" y="3058244"/>
            <a:ext cx="298365" cy="316822"/>
            <a:chOff x="6881813" y="2154238"/>
            <a:chExt cx="461963" cy="490538"/>
          </a:xfrm>
          <a:solidFill>
            <a:schemeClr val="accent2"/>
          </a:solidFill>
        </p:grpSpPr>
        <p:sp>
          <p:nvSpPr>
            <p:cNvPr id="63"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64"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65"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grpSp>
      <p:sp>
        <p:nvSpPr>
          <p:cNvPr id="66" name="TextBox 65"/>
          <p:cNvSpPr txBox="1"/>
          <p:nvPr/>
        </p:nvSpPr>
        <p:spPr>
          <a:xfrm>
            <a:off x="2793212" y="2784295"/>
            <a:ext cx="1105247" cy="335448"/>
          </a:xfrm>
          <a:prstGeom prst="rect">
            <a:avLst/>
          </a:prstGeom>
          <a:noFill/>
        </p:spPr>
        <p:txBody>
          <a:bodyPr wrap="none" lIns="96429" tIns="48214" rIns="96429" bIns="48214">
            <a:spAutoFit/>
          </a:bodyPr>
          <a:lstStyle/>
          <a:p>
            <a:pPr>
              <a:defRPr/>
            </a:pPr>
            <a:r>
              <a:rPr lang="zh-CN" altLang="en-US" sz="1545" b="1" dirty="0">
                <a:solidFill>
                  <a:schemeClr val="tx1">
                    <a:lumMod val="75000"/>
                    <a:lumOff val="25000"/>
                  </a:schemeClr>
                </a:solidFill>
                <a:latin typeface="Raleway" panose="020B0003030101060003" pitchFamily="34" charset="0"/>
                <a:ea typeface="微软雅黑" panose="020B0503020204020204" pitchFamily="34" charset="-122"/>
              </a:rPr>
              <a:t>小标题 </a:t>
            </a:r>
            <a:r>
              <a:rPr lang="id-ID" sz="1545" b="1" dirty="0">
                <a:solidFill>
                  <a:schemeClr val="tx1">
                    <a:lumMod val="75000"/>
                    <a:lumOff val="25000"/>
                  </a:schemeClr>
                </a:solidFill>
                <a:latin typeface="Raleway" panose="020B0003030101060003" pitchFamily="34" charset="0"/>
                <a:ea typeface="微软雅黑" panose="020B0503020204020204" pitchFamily="34" charset="-122"/>
              </a:rPr>
              <a:t> 02</a:t>
            </a:r>
          </a:p>
        </p:txBody>
      </p:sp>
      <p:sp>
        <p:nvSpPr>
          <p:cNvPr id="67" name="TextBox 66"/>
          <p:cNvSpPr txBox="1"/>
          <p:nvPr/>
        </p:nvSpPr>
        <p:spPr>
          <a:xfrm>
            <a:off x="2793210" y="3010298"/>
            <a:ext cx="2375562" cy="443618"/>
          </a:xfrm>
          <a:prstGeom prst="rect">
            <a:avLst/>
          </a:prstGeom>
          <a:noFill/>
        </p:spPr>
        <p:txBody>
          <a:bodyPr lIns="96429" tIns="48214" rIns="96429" bIns="4821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62660"/>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您的内容打在这里，或者通过复制的文本后，在此选择粘贴</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Freeform 28"/>
          <p:cNvSpPr>
            <a:spLocks noEditPoints="1"/>
          </p:cNvSpPr>
          <p:nvPr/>
        </p:nvSpPr>
        <p:spPr bwMode="auto">
          <a:xfrm>
            <a:off x="6258619" y="1657619"/>
            <a:ext cx="318081" cy="318081"/>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3"/>
          </a:solidFill>
          <a:ln>
            <a:noFill/>
          </a:ln>
        </p:spPr>
        <p:txBody>
          <a:bodyPr lIns="96429" tIns="48214" rIns="96429" bIns="48214"/>
          <a:lstStyle/>
          <a:p>
            <a:pPr algn="ctr">
              <a:defRPr/>
            </a:pPr>
            <a:endParaRPr lang="id-ID" sz="2530">
              <a:solidFill>
                <a:schemeClr val="tx1">
                  <a:lumMod val="75000"/>
                  <a:lumOff val="25000"/>
                </a:schemeClr>
              </a:solidFill>
              <a:ea typeface="微软雅黑" panose="020B0503020204020204" pitchFamily="34" charset="-122"/>
            </a:endParaRPr>
          </a:p>
        </p:txBody>
      </p:sp>
      <p:sp>
        <p:nvSpPr>
          <p:cNvPr id="69" name="TextBox 68"/>
          <p:cNvSpPr txBox="1"/>
          <p:nvPr/>
        </p:nvSpPr>
        <p:spPr>
          <a:xfrm>
            <a:off x="5895493" y="1984071"/>
            <a:ext cx="1044333" cy="335448"/>
          </a:xfrm>
          <a:prstGeom prst="rect">
            <a:avLst/>
          </a:prstGeom>
          <a:noFill/>
        </p:spPr>
        <p:txBody>
          <a:bodyPr wrap="none" lIns="96429" tIns="48214" rIns="96429" bIns="48214">
            <a:spAutoFit/>
          </a:bodyPr>
          <a:lstStyle/>
          <a:p>
            <a:pPr algn="ctr">
              <a:defRPr/>
            </a:pPr>
            <a:r>
              <a:rPr lang="zh-CN" altLang="en-US" sz="1545" b="1" dirty="0">
                <a:solidFill>
                  <a:schemeClr val="tx1">
                    <a:lumMod val="75000"/>
                    <a:lumOff val="25000"/>
                  </a:schemeClr>
                </a:solidFill>
                <a:latin typeface="Raleway" panose="020B0003030101060003" pitchFamily="34" charset="0"/>
                <a:ea typeface="微软雅黑" panose="020B0503020204020204" pitchFamily="34" charset="-122"/>
              </a:rPr>
              <a:t>小标题</a:t>
            </a:r>
            <a:r>
              <a:rPr lang="id-ID" sz="1545" b="1" dirty="0">
                <a:solidFill>
                  <a:schemeClr val="tx1">
                    <a:lumMod val="75000"/>
                    <a:lumOff val="25000"/>
                  </a:schemeClr>
                </a:solidFill>
                <a:latin typeface="Raleway" panose="020B0003030101060003" pitchFamily="34" charset="0"/>
                <a:ea typeface="微软雅黑" panose="020B0503020204020204" pitchFamily="34" charset="-122"/>
              </a:rPr>
              <a:t> 03</a:t>
            </a:r>
          </a:p>
        </p:txBody>
      </p:sp>
      <p:sp>
        <p:nvSpPr>
          <p:cNvPr id="70" name="TextBox 69"/>
          <p:cNvSpPr txBox="1"/>
          <p:nvPr/>
        </p:nvSpPr>
        <p:spPr>
          <a:xfrm>
            <a:off x="5401475" y="2233512"/>
            <a:ext cx="2032369" cy="616743"/>
          </a:xfrm>
          <a:prstGeom prst="rect">
            <a:avLst/>
          </a:prstGeom>
          <a:noFill/>
        </p:spPr>
        <p:txBody>
          <a:bodyPr lIns="96429" tIns="48214" rIns="96429" bIns="4821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62660"/>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您的内容打在这里，或者通过复制的文本后，在此选择粘贴</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1" name="Group 171"/>
          <p:cNvGrpSpPr/>
          <p:nvPr/>
        </p:nvGrpSpPr>
        <p:grpSpPr>
          <a:xfrm>
            <a:off x="7462433" y="3005275"/>
            <a:ext cx="319897" cy="316822"/>
            <a:chOff x="7219950" y="3429000"/>
            <a:chExt cx="495300" cy="490538"/>
          </a:xfrm>
          <a:solidFill>
            <a:schemeClr val="accent4"/>
          </a:solidFill>
        </p:grpSpPr>
        <p:sp>
          <p:nvSpPr>
            <p:cNvPr id="72"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73"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74"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75"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76"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77"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grpSp>
      <p:sp>
        <p:nvSpPr>
          <p:cNvPr id="78" name="TextBox 77"/>
          <p:cNvSpPr txBox="1"/>
          <p:nvPr/>
        </p:nvSpPr>
        <p:spPr>
          <a:xfrm>
            <a:off x="7854045" y="2779272"/>
            <a:ext cx="1105247" cy="335448"/>
          </a:xfrm>
          <a:prstGeom prst="rect">
            <a:avLst/>
          </a:prstGeom>
          <a:noFill/>
        </p:spPr>
        <p:txBody>
          <a:bodyPr wrap="none" lIns="96429" tIns="48214" rIns="96429" bIns="48214">
            <a:spAutoFit/>
          </a:bodyPr>
          <a:lstStyle/>
          <a:p>
            <a:pPr>
              <a:defRPr/>
            </a:pPr>
            <a:r>
              <a:rPr lang="zh-CN" altLang="en-US" sz="1545" b="1" dirty="0">
                <a:solidFill>
                  <a:schemeClr val="tx1">
                    <a:lumMod val="75000"/>
                    <a:lumOff val="25000"/>
                  </a:schemeClr>
                </a:solidFill>
                <a:latin typeface="Raleway" panose="020B0003030101060003" pitchFamily="34" charset="0"/>
                <a:ea typeface="微软雅黑" panose="020B0503020204020204" pitchFamily="34" charset="-122"/>
              </a:rPr>
              <a:t>小标题 </a:t>
            </a:r>
            <a:r>
              <a:rPr lang="id-ID" sz="1545" b="1" dirty="0">
                <a:solidFill>
                  <a:schemeClr val="tx1">
                    <a:lumMod val="75000"/>
                    <a:lumOff val="25000"/>
                  </a:schemeClr>
                </a:solidFill>
                <a:latin typeface="Raleway" panose="020B0003030101060003" pitchFamily="34" charset="0"/>
                <a:ea typeface="微软雅黑" panose="020B0503020204020204" pitchFamily="34" charset="-122"/>
              </a:rPr>
              <a:t> 04</a:t>
            </a:r>
          </a:p>
        </p:txBody>
      </p:sp>
      <p:sp>
        <p:nvSpPr>
          <p:cNvPr id="79" name="TextBox 78"/>
          <p:cNvSpPr txBox="1"/>
          <p:nvPr/>
        </p:nvSpPr>
        <p:spPr>
          <a:xfrm>
            <a:off x="7854044" y="3005275"/>
            <a:ext cx="2373888" cy="443618"/>
          </a:xfrm>
          <a:prstGeom prst="rect">
            <a:avLst/>
          </a:prstGeom>
          <a:noFill/>
        </p:spPr>
        <p:txBody>
          <a:bodyPr lIns="96429" tIns="48214" rIns="96429" bIns="4821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62660"/>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您的内容打在这里，或者通过复制的文本后，在此选择粘贴</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0" name="Group 182"/>
          <p:cNvGrpSpPr/>
          <p:nvPr/>
        </p:nvGrpSpPr>
        <p:grpSpPr>
          <a:xfrm>
            <a:off x="9117206" y="4218995"/>
            <a:ext cx="401740" cy="394088"/>
            <a:chOff x="6786562" y="796925"/>
            <a:chExt cx="500063" cy="490538"/>
          </a:xfrm>
          <a:solidFill>
            <a:schemeClr val="accent5"/>
          </a:solidFill>
        </p:grpSpPr>
        <p:sp>
          <p:nvSpPr>
            <p:cNvPr id="81"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82"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83"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sp>
          <p:nvSpPr>
            <p:cNvPr id="84"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ea typeface="微软雅黑" panose="020B0503020204020204" pitchFamily="34" charset="-122"/>
              </a:endParaRPr>
            </a:p>
          </p:txBody>
        </p:sp>
      </p:grpSp>
      <p:sp>
        <p:nvSpPr>
          <p:cNvPr id="85" name="TextBox 84"/>
          <p:cNvSpPr txBox="1"/>
          <p:nvPr/>
        </p:nvSpPr>
        <p:spPr>
          <a:xfrm>
            <a:off x="9559962" y="4080056"/>
            <a:ext cx="1105247" cy="335448"/>
          </a:xfrm>
          <a:prstGeom prst="rect">
            <a:avLst/>
          </a:prstGeom>
          <a:noFill/>
        </p:spPr>
        <p:txBody>
          <a:bodyPr wrap="none" lIns="96429" tIns="48214" rIns="96429" bIns="48214">
            <a:spAutoFit/>
          </a:bodyPr>
          <a:lstStyle/>
          <a:p>
            <a:pPr>
              <a:defRPr/>
            </a:pPr>
            <a:r>
              <a:rPr lang="zh-CN" altLang="en-US" sz="1545" b="1" dirty="0">
                <a:solidFill>
                  <a:schemeClr val="tx1">
                    <a:lumMod val="75000"/>
                    <a:lumOff val="25000"/>
                  </a:schemeClr>
                </a:solidFill>
                <a:latin typeface="Raleway" panose="020B0003030101060003" pitchFamily="34" charset="0"/>
                <a:ea typeface="微软雅黑" panose="020B0503020204020204" pitchFamily="34" charset="-122"/>
              </a:rPr>
              <a:t>小标题 </a:t>
            </a:r>
            <a:r>
              <a:rPr lang="id-ID" sz="1545" b="1" dirty="0">
                <a:solidFill>
                  <a:schemeClr val="tx1">
                    <a:lumMod val="75000"/>
                    <a:lumOff val="25000"/>
                  </a:schemeClr>
                </a:solidFill>
                <a:latin typeface="Raleway" panose="020B0003030101060003" pitchFamily="34" charset="0"/>
                <a:ea typeface="微软雅黑" panose="020B0503020204020204" pitchFamily="34" charset="-122"/>
              </a:rPr>
              <a:t> 05</a:t>
            </a:r>
          </a:p>
        </p:txBody>
      </p:sp>
      <p:sp>
        <p:nvSpPr>
          <p:cNvPr id="86" name="TextBox 85"/>
          <p:cNvSpPr txBox="1"/>
          <p:nvPr/>
        </p:nvSpPr>
        <p:spPr>
          <a:xfrm>
            <a:off x="9559960" y="4307733"/>
            <a:ext cx="2373888" cy="443618"/>
          </a:xfrm>
          <a:prstGeom prst="rect">
            <a:avLst/>
          </a:prstGeom>
          <a:noFill/>
        </p:spPr>
        <p:txBody>
          <a:bodyPr lIns="96429" tIns="48214" rIns="96429" bIns="4821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62660"/>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您的内容打在这里，或者通过复制的文本后，在此选择粘贴</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88" name="矩形 87"/>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矩形 88"/>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8" presetClass="emph" presetSubtype="0" fill="hold" grpId="1" nodeType="withEffect">
                                  <p:stCondLst>
                                    <p:cond delay="0"/>
                                  </p:stCondLst>
                                  <p:childTnLst>
                                    <p:animRot by="21600000">
                                      <p:cBhvr>
                                        <p:cTn id="93" dur="2000" fill="hold"/>
                                        <p:tgtEl>
                                          <p:spTgt spid="23"/>
                                        </p:tgtEl>
                                        <p:attrNameLst>
                                          <p:attrName>r</p:attrName>
                                        </p:attrNameLst>
                                      </p:cBhvr>
                                    </p:animRot>
                                  </p:childTnLst>
                                </p:cTn>
                              </p:par>
                              <p:par>
                                <p:cTn id="94" presetID="8" presetClass="emph" presetSubtype="0" fill="hold" grpId="1" nodeType="withEffect">
                                  <p:stCondLst>
                                    <p:cond delay="0"/>
                                  </p:stCondLst>
                                  <p:childTnLst>
                                    <p:animRot by="21600000">
                                      <p:cBhvr>
                                        <p:cTn id="95" dur="2000" fill="hold"/>
                                        <p:tgtEl>
                                          <p:spTgt spid="24"/>
                                        </p:tgtEl>
                                        <p:attrNameLst>
                                          <p:attrName>r</p:attrName>
                                        </p:attrNameLst>
                                      </p:cBhvr>
                                    </p:animRot>
                                  </p:childTnLst>
                                </p:cTn>
                              </p:par>
                              <p:par>
                                <p:cTn id="96" presetID="8" presetClass="emph" presetSubtype="0" fill="hold" grpId="1" nodeType="withEffect">
                                  <p:stCondLst>
                                    <p:cond delay="0"/>
                                  </p:stCondLst>
                                  <p:childTnLst>
                                    <p:animRot by="21600000">
                                      <p:cBhvr>
                                        <p:cTn id="97" dur="2000" fill="hold"/>
                                        <p:tgtEl>
                                          <p:spTgt spid="25"/>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26"/>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27"/>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28"/>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29"/>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30"/>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31"/>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32"/>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33"/>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34"/>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35"/>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36"/>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37"/>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38"/>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39"/>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40"/>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41"/>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42"/>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43"/>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44"/>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45"/>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46"/>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47"/>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48"/>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49"/>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50"/>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51"/>
                                        </p:tgtEl>
                                        <p:attrNameLst>
                                          <p:attrName>r</p:attrName>
                                        </p:attrNameLst>
                                      </p:cBhvr>
                                    </p:animRo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wipe(left)">
                                      <p:cBhvr>
                                        <p:cTn id="153" dur="500"/>
                                        <p:tgtEl>
                                          <p:spTgt spid="52"/>
                                        </p:tgtEl>
                                      </p:cBhvr>
                                    </p:animEffect>
                                  </p:childTnLst>
                                </p:cTn>
                              </p:par>
                            </p:childTnLst>
                          </p:cTn>
                        </p:par>
                        <p:par>
                          <p:cTn id="154" fill="hold">
                            <p:stCondLst>
                              <p:cond delay="1000"/>
                            </p:stCondLst>
                            <p:childTnLst>
                              <p:par>
                                <p:cTn id="155" presetID="10" presetClass="entr" presetSubtype="0" fill="hold" nodeType="after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500"/>
                                        <p:tgtEl>
                                          <p:spTgt spid="5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500"/>
                                        <p:tgtEl>
                                          <p:spTgt spid="6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fade">
                                      <p:cBhvr>
                                        <p:cTn id="163" dur="500"/>
                                        <p:tgtEl>
                                          <p:spTgt spid="61"/>
                                        </p:tgtEl>
                                      </p:cBhvr>
                                    </p:animEffect>
                                  </p:childTnLst>
                                </p:cTn>
                              </p:par>
                            </p:childTnLst>
                          </p:cTn>
                        </p:par>
                        <p:par>
                          <p:cTn id="164" fill="hold">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par>
                          <p:cTn id="168" fill="hold">
                            <p:stCondLst>
                              <p:cond delay="2000"/>
                            </p:stCondLst>
                            <p:childTnLst>
                              <p:par>
                                <p:cTn id="169" presetID="10" presetClass="entr" presetSubtype="0" fill="hold" nodeType="after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fade">
                                      <p:cBhvr>
                                        <p:cTn id="171" dur="500"/>
                                        <p:tgtEl>
                                          <p:spTgt spid="62"/>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fade">
                                      <p:cBhvr>
                                        <p:cTn id="174" dur="500"/>
                                        <p:tgtEl>
                                          <p:spTgt spid="6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7"/>
                                        </p:tgtEl>
                                        <p:attrNameLst>
                                          <p:attrName>style.visibility</p:attrName>
                                        </p:attrNameLst>
                                      </p:cBhvr>
                                      <p:to>
                                        <p:strVal val="visible"/>
                                      </p:to>
                                    </p:set>
                                    <p:animEffect transition="in" filter="fade">
                                      <p:cBhvr>
                                        <p:cTn id="177" dur="500"/>
                                        <p:tgtEl>
                                          <p:spTgt spid="67"/>
                                        </p:tgtEl>
                                      </p:cBhvr>
                                    </p:animEffect>
                                  </p:childTnLst>
                                </p:cTn>
                              </p:par>
                            </p:childTnLst>
                          </p:cTn>
                        </p:par>
                        <p:par>
                          <p:cTn id="178" fill="hold">
                            <p:stCondLst>
                              <p:cond delay="2500"/>
                            </p:stCondLst>
                            <p:childTnLst>
                              <p:par>
                                <p:cTn id="179" presetID="10" presetClass="entr" presetSubtype="0" fill="hold" nodeType="afterEffect">
                                  <p:stCondLst>
                                    <p:cond delay="0"/>
                                  </p:stCondLst>
                                  <p:childTnLst>
                                    <p:set>
                                      <p:cBhvr>
                                        <p:cTn id="180" dur="1" fill="hold">
                                          <p:stCondLst>
                                            <p:cond delay="0"/>
                                          </p:stCondLst>
                                        </p:cTn>
                                        <p:tgtEl>
                                          <p:spTgt spid="68"/>
                                        </p:tgtEl>
                                        <p:attrNameLst>
                                          <p:attrName>style.visibility</p:attrName>
                                        </p:attrNameLst>
                                      </p:cBhvr>
                                      <p:to>
                                        <p:strVal val="visible"/>
                                      </p:to>
                                    </p:set>
                                    <p:animEffect transition="in" filter="fade">
                                      <p:cBhvr>
                                        <p:cTn id="181" dur="500"/>
                                        <p:tgtEl>
                                          <p:spTgt spid="6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500"/>
                                        <p:tgtEl>
                                          <p:spTgt spid="6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fade">
                                      <p:cBhvr>
                                        <p:cTn id="187" dur="500"/>
                                        <p:tgtEl>
                                          <p:spTgt spid="70"/>
                                        </p:tgtEl>
                                      </p:cBhvr>
                                    </p:animEffect>
                                  </p:childTnLst>
                                </p:cTn>
                              </p:par>
                            </p:childTnLst>
                          </p:cTn>
                        </p:par>
                        <p:par>
                          <p:cTn id="188" fill="hold">
                            <p:stCondLst>
                              <p:cond delay="3000"/>
                            </p:stCondLst>
                            <p:childTnLst>
                              <p:par>
                                <p:cTn id="189" presetID="22" presetClass="entr" presetSubtype="8" fill="hold"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left)">
                                      <p:cBhvr>
                                        <p:cTn id="191" dur="500"/>
                                        <p:tgtEl>
                                          <p:spTgt spid="54"/>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fade">
                                      <p:cBhvr>
                                        <p:cTn id="195" dur="500"/>
                                        <p:tgtEl>
                                          <p:spTgt spid="7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fade">
                                      <p:cBhvr>
                                        <p:cTn id="198" dur="500"/>
                                        <p:tgtEl>
                                          <p:spTgt spid="7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79"/>
                                        </p:tgtEl>
                                        <p:attrNameLst>
                                          <p:attrName>style.visibility</p:attrName>
                                        </p:attrNameLst>
                                      </p:cBhvr>
                                      <p:to>
                                        <p:strVal val="visible"/>
                                      </p:to>
                                    </p:set>
                                    <p:animEffect transition="in" filter="fade">
                                      <p:cBhvr>
                                        <p:cTn id="201" dur="500"/>
                                        <p:tgtEl>
                                          <p:spTgt spid="79"/>
                                        </p:tgtEl>
                                      </p:cBhvr>
                                    </p:animEffect>
                                  </p:childTnLst>
                                </p:cTn>
                              </p:par>
                            </p:childTnLst>
                          </p:cTn>
                        </p:par>
                        <p:par>
                          <p:cTn id="202" fill="hold">
                            <p:stCondLst>
                              <p:cond delay="4000"/>
                            </p:stCondLst>
                            <p:childTnLst>
                              <p:par>
                                <p:cTn id="203" presetID="22" presetClass="entr" presetSubtype="8" fill="hold"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wipe(left)">
                                      <p:cBhvr>
                                        <p:cTn id="205" dur="500"/>
                                        <p:tgtEl>
                                          <p:spTgt spid="53"/>
                                        </p:tgtEl>
                                      </p:cBhvr>
                                    </p:animEffect>
                                  </p:childTnLst>
                                </p:cTn>
                              </p:par>
                            </p:childTnLst>
                          </p:cTn>
                        </p:par>
                        <p:par>
                          <p:cTn id="206" fill="hold">
                            <p:stCondLst>
                              <p:cond delay="4500"/>
                            </p:stCondLst>
                            <p:childTnLst>
                              <p:par>
                                <p:cTn id="207" presetID="53" presetClass="entr" presetSubtype="16" fill="hold" nodeType="afterEffect">
                                  <p:stCondLst>
                                    <p:cond delay="0"/>
                                  </p:stCondLst>
                                  <p:childTnLst>
                                    <p:set>
                                      <p:cBhvr>
                                        <p:cTn id="208" dur="1" fill="hold">
                                          <p:stCondLst>
                                            <p:cond delay="0"/>
                                          </p:stCondLst>
                                        </p:cTn>
                                        <p:tgtEl>
                                          <p:spTgt spid="80"/>
                                        </p:tgtEl>
                                        <p:attrNameLst>
                                          <p:attrName>style.visibility</p:attrName>
                                        </p:attrNameLst>
                                      </p:cBhvr>
                                      <p:to>
                                        <p:strVal val="visible"/>
                                      </p:to>
                                    </p:set>
                                    <p:anim calcmode="lin" valueType="num">
                                      <p:cBhvr>
                                        <p:cTn id="209" dur="500" fill="hold"/>
                                        <p:tgtEl>
                                          <p:spTgt spid="80"/>
                                        </p:tgtEl>
                                        <p:attrNameLst>
                                          <p:attrName>ppt_w</p:attrName>
                                        </p:attrNameLst>
                                      </p:cBhvr>
                                      <p:tavLst>
                                        <p:tav tm="0">
                                          <p:val>
                                            <p:fltVal val="0"/>
                                          </p:val>
                                        </p:tav>
                                        <p:tav tm="100000">
                                          <p:val>
                                            <p:strVal val="#ppt_w"/>
                                          </p:val>
                                        </p:tav>
                                      </p:tavLst>
                                    </p:anim>
                                    <p:anim calcmode="lin" valueType="num">
                                      <p:cBhvr>
                                        <p:cTn id="210" dur="500" fill="hold"/>
                                        <p:tgtEl>
                                          <p:spTgt spid="80"/>
                                        </p:tgtEl>
                                        <p:attrNameLst>
                                          <p:attrName>ppt_h</p:attrName>
                                        </p:attrNameLst>
                                      </p:cBhvr>
                                      <p:tavLst>
                                        <p:tav tm="0">
                                          <p:val>
                                            <p:fltVal val="0"/>
                                          </p:val>
                                        </p:tav>
                                        <p:tav tm="100000">
                                          <p:val>
                                            <p:strVal val="#ppt_h"/>
                                          </p:val>
                                        </p:tav>
                                      </p:tavLst>
                                    </p:anim>
                                    <p:animEffect transition="in" filter="fade">
                                      <p:cBhvr>
                                        <p:cTn id="211" dur="500"/>
                                        <p:tgtEl>
                                          <p:spTgt spid="80"/>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5"/>
                                        </p:tgtEl>
                                        <p:attrNameLst>
                                          <p:attrName>style.visibility</p:attrName>
                                        </p:attrNameLst>
                                      </p:cBhvr>
                                      <p:to>
                                        <p:strVal val="visible"/>
                                      </p:to>
                                    </p:set>
                                    <p:animEffect transition="in" filter="fade">
                                      <p:cBhvr>
                                        <p:cTn id="214" dur="500"/>
                                        <p:tgtEl>
                                          <p:spTgt spid="85"/>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86"/>
                                        </p:tgtEl>
                                        <p:attrNameLst>
                                          <p:attrName>style.visibility</p:attrName>
                                        </p:attrNameLst>
                                      </p:cBhvr>
                                      <p:to>
                                        <p:strVal val="visible"/>
                                      </p:to>
                                    </p:set>
                                    <p:animEffect transition="in" filter="fade">
                                      <p:cBhvr>
                                        <p:cTn id="2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60" grpId="0"/>
      <p:bldP spid="61" grpId="0"/>
      <p:bldP spid="66" grpId="0"/>
      <p:bldP spid="67" grpId="0"/>
      <p:bldP spid="69" grpId="0"/>
      <p:bldP spid="70" grpId="0"/>
      <p:bldP spid="78" grpId="0"/>
      <p:bldP spid="79"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2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pic>
        <p:nvPicPr>
          <p:cNvPr id="2" name="图片 1"/>
          <p:cNvPicPr>
            <a:picLocks noChangeAspect="1"/>
          </p:cNvPicPr>
          <p:nvPr/>
        </p:nvPicPr>
        <p:blipFill>
          <a:blip r:embed="rId27" cstate="email"/>
          <a:stretch>
            <a:fillRect/>
          </a:stretch>
        </p:blipFill>
        <p:spPr>
          <a:xfrm>
            <a:off x="10520112" y="6438899"/>
            <a:ext cx="2041441" cy="563075"/>
          </a:xfrm>
          <a:prstGeom prst="rect">
            <a:avLst/>
          </a:prstGeom>
        </p:spPr>
      </p:pic>
      <p:pic>
        <p:nvPicPr>
          <p:cNvPr id="3" name="图片 2"/>
          <p:cNvPicPr>
            <a:picLocks noChangeAspect="1"/>
          </p:cNvPicPr>
          <p:nvPr/>
        </p:nvPicPr>
        <p:blipFill>
          <a:blip r:embed="rId28" cstate="email"/>
          <a:stretch>
            <a:fillRect/>
          </a:stretch>
        </p:blipFill>
        <p:spPr>
          <a:xfrm>
            <a:off x="1867858" y="1338443"/>
            <a:ext cx="2722234" cy="2477408"/>
          </a:xfrm>
          <a:prstGeom prst="rect">
            <a:avLst/>
          </a:prstGeom>
        </p:spPr>
      </p:pic>
      <p:sp>
        <p:nvSpPr>
          <p:cNvPr id="39" name="MH_Others_1"/>
          <p:cNvSpPr txBox="1"/>
          <p:nvPr>
            <p:custDataLst>
              <p:tags r:id="rId1"/>
            </p:custDataLst>
          </p:nvPr>
        </p:nvSpPr>
        <p:spPr>
          <a:xfrm>
            <a:off x="1780444" y="3869427"/>
            <a:ext cx="2897062" cy="1231106"/>
          </a:xfrm>
          <a:prstGeom prst="rect">
            <a:avLst/>
          </a:prstGeom>
          <a:noFill/>
        </p:spPr>
        <p:txBody>
          <a:bodyPr vert="horz" wrap="square" lIns="0" tIns="0" rIns="0" bIns="0" rtlCol="0" anchor="ctr" anchorCtr="0">
            <a:spAutoFit/>
          </a:bodyPr>
          <a:lstStyle/>
          <a:p>
            <a:pPr algn="ctr"/>
            <a:r>
              <a:rPr lang="zh-CN" altLang="en-US" sz="8000" b="1">
                <a:solidFill>
                  <a:schemeClr val="accent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40" name="MH_Others_2"/>
          <p:cNvSpPr txBox="1"/>
          <p:nvPr>
            <p:custDataLst>
              <p:tags r:id="rId2"/>
            </p:custDataLst>
          </p:nvPr>
        </p:nvSpPr>
        <p:spPr>
          <a:xfrm>
            <a:off x="1838501" y="5117838"/>
            <a:ext cx="2780948" cy="553998"/>
          </a:xfrm>
          <a:prstGeom prst="rect">
            <a:avLst/>
          </a:prstGeom>
          <a:noFill/>
        </p:spPr>
        <p:txBody>
          <a:bodyPr wrap="square" lIns="0" tIns="0" rIns="0" bIns="0">
            <a:spAutoFit/>
          </a:bodyPr>
          <a:lstStyle/>
          <a:p>
            <a:pPr algn="ctr">
              <a:defRPr/>
            </a:pPr>
            <a:r>
              <a:rPr lang="en-US" altLang="zh-CN" sz="3600" b="1">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6132024" y="1147416"/>
            <a:ext cx="4339590" cy="1264040"/>
            <a:chOff x="5738324" y="1661766"/>
            <a:chExt cx="4339590" cy="1264040"/>
          </a:xfrm>
        </p:grpSpPr>
        <p:sp>
          <p:nvSpPr>
            <p:cNvPr id="42" name="MH_Other_1"/>
            <p:cNvSpPr/>
            <p:nvPr>
              <p:custDataLst>
                <p:tags r:id="rId18"/>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3" name="MH_Other_2"/>
            <p:cNvPicPr>
              <a:picLocks noChangeAspect="1"/>
            </p:cNvPicPr>
            <p:nvPr>
              <p:custDataLst>
                <p:tags r:id="rId19"/>
              </p:custDataLst>
            </p:nvPr>
          </p:nvPicPr>
          <p:blipFill>
            <a:blip r:embed="rId29" cstate="email"/>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组合 43"/>
            <p:cNvGrpSpPr/>
            <p:nvPr/>
          </p:nvGrpSpPr>
          <p:grpSpPr>
            <a:xfrm>
              <a:off x="6108394" y="2075420"/>
              <a:ext cx="515662" cy="309732"/>
              <a:chOff x="5515929" y="2199931"/>
              <a:chExt cx="515662" cy="309732"/>
            </a:xfrm>
          </p:grpSpPr>
          <p:sp>
            <p:nvSpPr>
              <p:cNvPr id="47" name="MH_Other_11"/>
              <p:cNvSpPr>
                <a:spLocks noEditPoints="1"/>
              </p:cNvSpPr>
              <p:nvPr>
                <p:custDataLst>
                  <p:tags r:id="rId22"/>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12"/>
              <p:cNvSpPr>
                <a:spLocks noEditPoints="1"/>
              </p:cNvSpPr>
              <p:nvPr>
                <p:custDataLst>
                  <p:tags r:id="rId23"/>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MH_Other_17"/>
            <p:cNvSpPr txBox="1">
              <a:spLocks noChangeArrowheads="1"/>
            </p:cNvSpPr>
            <p:nvPr>
              <p:custDataLst>
                <p:tags r:id="rId20"/>
              </p:custDataLst>
            </p:nvPr>
          </p:nvSpPr>
          <p:spPr bwMode="auto">
            <a:xfrm>
              <a:off x="7083040" y="2067998"/>
              <a:ext cx="487200"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1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Text_1"/>
            <p:cNvSpPr txBox="1"/>
            <p:nvPr>
              <p:custDataLst>
                <p:tags r:id="rId21"/>
              </p:custDataLst>
            </p:nvPr>
          </p:nvSpPr>
          <p:spPr>
            <a:xfrm>
              <a:off x="7627271" y="2060195"/>
              <a:ext cx="1967807" cy="369332"/>
            </a:xfrm>
            <a:prstGeom prst="rect">
              <a:avLst/>
            </a:prstGeom>
            <a:noFill/>
          </p:spPr>
          <p:txBody>
            <a:bodyPr wrap="square" lIns="0" tIns="0" rIns="0" bIns="0" rtlCol="0" anchor="t" anchorCtr="0">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6132024" y="2329419"/>
            <a:ext cx="4339590" cy="1264040"/>
            <a:chOff x="5738324" y="2843769"/>
            <a:chExt cx="4339590" cy="1264040"/>
          </a:xfrm>
        </p:grpSpPr>
        <p:sp>
          <p:nvSpPr>
            <p:cNvPr id="50" name="MH_Other_5"/>
            <p:cNvSpPr/>
            <p:nvPr>
              <p:custDataLst>
                <p:tags r:id="rId13"/>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51" name="MH_Other_6"/>
            <p:cNvPicPr>
              <a:picLocks noChangeAspect="1"/>
            </p:cNvPicPr>
            <p:nvPr>
              <p:custDataLst>
                <p:tags r:id="rId14"/>
              </p:custDataLst>
            </p:nvPr>
          </p:nvPicPr>
          <p:blipFill>
            <a:blip r:embed="rId29" cstate="email"/>
            <a:srcRect/>
            <a:stretch>
              <a:fillRect/>
            </a:stretch>
          </p:blipFill>
          <p:spPr bwMode="auto">
            <a:xfrm>
              <a:off x="5738324" y="2843769"/>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MH_Other_16"/>
            <p:cNvSpPr>
              <a:spLocks noEditPoints="1"/>
            </p:cNvSpPr>
            <p:nvPr>
              <p:custDataLst>
                <p:tags r:id="rId15"/>
              </p:custDataLst>
            </p:nvPr>
          </p:nvSpPr>
          <p:spPr bwMode="auto">
            <a:xfrm>
              <a:off x="6143553" y="3251564"/>
              <a:ext cx="445344" cy="321451"/>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3" name="MH_Other_19"/>
            <p:cNvSpPr txBox="1">
              <a:spLocks noChangeArrowheads="1"/>
            </p:cNvSpPr>
            <p:nvPr>
              <p:custDataLst>
                <p:tags r:id="rId16"/>
              </p:custDataLst>
            </p:nvPr>
          </p:nvSpPr>
          <p:spPr bwMode="auto">
            <a:xfrm>
              <a:off x="7046207" y="3250001"/>
              <a:ext cx="560866"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1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Text_2"/>
            <p:cNvSpPr txBox="1"/>
            <p:nvPr>
              <p:custDataLst>
                <p:tags r:id="rId17"/>
              </p:custDataLst>
            </p:nvPr>
          </p:nvSpPr>
          <p:spPr>
            <a:xfrm>
              <a:off x="7627271" y="3242198"/>
              <a:ext cx="1967807" cy="369332"/>
            </a:xfrm>
            <a:prstGeom prst="rect">
              <a:avLst/>
            </a:prstGeom>
            <a:noFill/>
          </p:spPr>
          <p:txBody>
            <a:bodyPr wrap="square" lIns="0" tIns="0" rIns="0" bIns="0" rtlCol="0" anchor="t" anchorCtr="0">
              <a:spAutoFit/>
            </a:bodyPr>
            <a:lstStyle/>
            <a:p>
              <a:pPr lvl="0"/>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6132024" y="3509747"/>
            <a:ext cx="4339590" cy="1264039"/>
            <a:chOff x="5738324" y="4024097"/>
            <a:chExt cx="4339590" cy="1264039"/>
          </a:xfrm>
        </p:grpSpPr>
        <p:sp>
          <p:nvSpPr>
            <p:cNvPr id="56" name="MH_Other_4"/>
            <p:cNvSpPr/>
            <p:nvPr>
              <p:custDataLst>
                <p:tags r:id="rId8"/>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57" name="MH_Other_7"/>
            <p:cNvPicPr>
              <a:picLocks noChangeAspect="1"/>
            </p:cNvPicPr>
            <p:nvPr>
              <p:custDataLst>
                <p:tags r:id="rId9"/>
              </p:custDataLst>
            </p:nvPr>
          </p:nvPicPr>
          <p:blipFill>
            <a:blip r:embed="rId29" cstate="email"/>
            <a:srcRect/>
            <a:stretch>
              <a:fillRect/>
            </a:stretch>
          </p:blipFill>
          <p:spPr bwMode="auto">
            <a:xfrm>
              <a:off x="5738324" y="4024097"/>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MH_Other_13"/>
            <p:cNvSpPr>
              <a:spLocks noEditPoints="1"/>
            </p:cNvSpPr>
            <p:nvPr>
              <p:custDataLst>
                <p:tags r:id="rId10"/>
              </p:custDataLst>
            </p:nvPr>
          </p:nvSpPr>
          <p:spPr bwMode="auto">
            <a:xfrm>
              <a:off x="6236473" y="4434402"/>
              <a:ext cx="259504" cy="316428"/>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9" name="MH_Other_18"/>
            <p:cNvSpPr txBox="1"/>
            <p:nvPr>
              <p:custDataLst>
                <p:tags r:id="rId11"/>
              </p:custDataLst>
            </p:nvPr>
          </p:nvSpPr>
          <p:spPr>
            <a:xfrm>
              <a:off x="7039510" y="4430328"/>
              <a:ext cx="574260" cy="324576"/>
            </a:xfrm>
            <a:prstGeom prst="rect">
              <a:avLst/>
            </a:prstGeom>
            <a:noFill/>
          </p:spPr>
          <p:txBody>
            <a:bodyPr lIns="0" tIns="0" rIns="0" bIns="0">
              <a:spAutoFit/>
            </a:bodyPr>
            <a:lstStyle/>
            <a:p>
              <a:pPr algn="ctr">
                <a:defRPr/>
              </a:pPr>
              <a:r>
                <a:rPr lang="en-US" altLang="zh-CN" sz="211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MH_Text_3"/>
            <p:cNvSpPr txBox="1"/>
            <p:nvPr>
              <p:custDataLst>
                <p:tags r:id="rId12"/>
              </p:custDataLst>
            </p:nvPr>
          </p:nvSpPr>
          <p:spPr>
            <a:xfrm>
              <a:off x="7627271" y="4407950"/>
              <a:ext cx="1967807" cy="369332"/>
            </a:xfrm>
            <a:prstGeom prst="rect">
              <a:avLst/>
            </a:prstGeom>
            <a:noFill/>
          </p:spPr>
          <p:txBody>
            <a:bodyPr wrap="square" lIns="0" tIns="0" rIns="0" bIns="0" rtlCol="0" anchor="t" anchorCtr="0">
              <a:spAutoFit/>
            </a:bodyPr>
            <a:lstStyle/>
            <a:p>
              <a:pPr lvl="0"/>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6132024" y="4691749"/>
            <a:ext cx="4339590" cy="1264039"/>
            <a:chOff x="5738324" y="5206099"/>
            <a:chExt cx="4339590" cy="1264039"/>
          </a:xfrm>
        </p:grpSpPr>
        <p:sp>
          <p:nvSpPr>
            <p:cNvPr id="62" name="MH_Other_3"/>
            <p:cNvSpPr/>
            <p:nvPr>
              <p:custDataLst>
                <p:tags r:id="rId3"/>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4"/>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63" name="MH_Other_8"/>
            <p:cNvPicPr>
              <a:picLocks noChangeAspect="1"/>
            </p:cNvPicPr>
            <p:nvPr>
              <p:custDataLst>
                <p:tags r:id="rId4"/>
              </p:custDataLst>
            </p:nvPr>
          </p:nvPicPr>
          <p:blipFill>
            <a:blip r:embed="rId29" cstate="email"/>
            <a:srcRect/>
            <a:stretch>
              <a:fillRect/>
            </a:stretch>
          </p:blipFill>
          <p:spPr bwMode="auto">
            <a:xfrm>
              <a:off x="5738324" y="5206099"/>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MH_Other_9"/>
            <p:cNvSpPr>
              <a:spLocks noEditPoints="1"/>
            </p:cNvSpPr>
            <p:nvPr>
              <p:custDataLst>
                <p:tags r:id="rId5"/>
              </p:custDataLst>
            </p:nvPr>
          </p:nvSpPr>
          <p:spPr bwMode="auto">
            <a:xfrm>
              <a:off x="6219731" y="5632309"/>
              <a:ext cx="292989" cy="284618"/>
            </a:xfrm>
            <a:custGeom>
              <a:avLst/>
              <a:gdLst>
                <a:gd name="T0" fmla="*/ 2147483646 w 108"/>
                <a:gd name="T1" fmla="*/ 2147483646 h 107"/>
                <a:gd name="T2" fmla="*/ 2147483646 w 108"/>
                <a:gd name="T3" fmla="*/ 2147483646 h 107"/>
                <a:gd name="T4" fmla="*/ 2147483646 w 108"/>
                <a:gd name="T5" fmla="*/ 2147483646 h 107"/>
                <a:gd name="T6" fmla="*/ 2147483646 w 108"/>
                <a:gd name="T7" fmla="*/ 0 h 107"/>
                <a:gd name="T8" fmla="*/ 0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5" name="MH_Other_20"/>
            <p:cNvSpPr txBox="1"/>
            <p:nvPr>
              <p:custDataLst>
                <p:tags r:id="rId6"/>
              </p:custDataLst>
            </p:nvPr>
          </p:nvSpPr>
          <p:spPr>
            <a:xfrm>
              <a:off x="7047045" y="5612330"/>
              <a:ext cx="559191" cy="324576"/>
            </a:xfrm>
            <a:prstGeom prst="rect">
              <a:avLst/>
            </a:prstGeom>
            <a:noFill/>
          </p:spPr>
          <p:txBody>
            <a:bodyPr lIns="0" tIns="0" rIns="0" bIns="0">
              <a:spAutoFit/>
            </a:bodyPr>
            <a:lstStyle/>
            <a:p>
              <a:pPr algn="ctr">
                <a:defRPr/>
              </a:pPr>
              <a:r>
                <a:rPr lang="en-US" altLang="zh-CN" sz="211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MH_Text_4"/>
            <p:cNvSpPr txBox="1"/>
            <p:nvPr>
              <p:custDataLst>
                <p:tags r:id="rId7"/>
              </p:custDataLst>
            </p:nvPr>
          </p:nvSpPr>
          <p:spPr>
            <a:xfrm>
              <a:off x="7627271" y="5597516"/>
              <a:ext cx="1967807" cy="369332"/>
            </a:xfrm>
            <a:prstGeom prst="rect">
              <a:avLst/>
            </a:prstGeom>
            <a:noFill/>
          </p:spPr>
          <p:txBody>
            <a:bodyPr wrap="square" lIns="0" tIns="0" rIns="0" bIns="0" rtlCol="0" anchor="t" anchorCtr="0">
              <a:spAutoFit/>
            </a:bodyPr>
            <a:lstStyle/>
            <a:p>
              <a:pPr lvl="0"/>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9"/>
                                            </p:tgtEl>
                                            <p:attrNameLst>
                                              <p:attrName>style.visibility</p:attrName>
                                            </p:attrNameLst>
                                          </p:cBhvr>
                                          <p:to>
                                            <p:strVal val="visible"/>
                                          </p:to>
                                        </p:set>
                                        <p:anim by="(-#ppt_w*2)" calcmode="lin" valueType="num">
                                          <p:cBhvr rctx="PPT">
                                            <p:cTn id="20" dur="500" autoRev="1" fill="hold">
                                              <p:stCondLst>
                                                <p:cond delay="0"/>
                                              </p:stCondLst>
                                            </p:cTn>
                                            <p:tgtEl>
                                              <p:spTgt spid="39"/>
                                            </p:tgtEl>
                                            <p:attrNameLst>
                                              <p:attrName>ppt_w</p:attrName>
                                            </p:attrNameLst>
                                          </p:cBhvr>
                                        </p:anim>
                                        <p:anim by="(#ppt_w*0.50)" calcmode="lin" valueType="num">
                                          <p:cBhvr>
                                            <p:cTn id="21" dur="500" decel="50000" autoRev="1" fill="hold">
                                              <p:stCondLst>
                                                <p:cond delay="0"/>
                                              </p:stCondLst>
                                            </p:cTn>
                                            <p:tgtEl>
                                              <p:spTgt spid="39"/>
                                            </p:tgtEl>
                                            <p:attrNameLst>
                                              <p:attrName>ppt_x</p:attrName>
                                            </p:attrNameLst>
                                          </p:cBhvr>
                                        </p:anim>
                                        <p:anim from="(-#ppt_h/2)" to="(#ppt_y)" calcmode="lin" valueType="num">
                                          <p:cBhvr>
                                            <p:cTn id="22" dur="1000" fill="hold">
                                              <p:stCondLst>
                                                <p:cond delay="0"/>
                                              </p:stCondLst>
                                            </p:cTn>
                                            <p:tgtEl>
                                              <p:spTgt spid="39"/>
                                            </p:tgtEl>
                                            <p:attrNameLst>
                                              <p:attrName>ppt_y</p:attrName>
                                            </p:attrNameLst>
                                          </p:cBhvr>
                                        </p:anim>
                                        <p:animRot by="21600000">
                                          <p:cBhvr>
                                            <p:cTn id="23" dur="1000" fill="hold">
                                              <p:stCondLst>
                                                <p:cond delay="0"/>
                                              </p:stCondLst>
                                            </p:cTn>
                                            <p:tgtEl>
                                              <p:spTgt spid="39"/>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40"/>
                                            </p:tgtEl>
                                            <p:attrNameLst>
                                              <p:attrName>style.visibility</p:attrName>
                                            </p:attrNameLst>
                                          </p:cBhvr>
                                          <p:to>
                                            <p:strVal val="visible"/>
                                          </p:to>
                                        </p:set>
                                        <p:anim by="(-#ppt_w*2)" calcmode="lin" valueType="num">
                                          <p:cBhvr rctx="PPT">
                                            <p:cTn id="26" dur="500" autoRev="1" fill="hold">
                                              <p:stCondLst>
                                                <p:cond delay="0"/>
                                              </p:stCondLst>
                                            </p:cTn>
                                            <p:tgtEl>
                                              <p:spTgt spid="40"/>
                                            </p:tgtEl>
                                            <p:attrNameLst>
                                              <p:attrName>ppt_w</p:attrName>
                                            </p:attrNameLst>
                                          </p:cBhvr>
                                        </p:anim>
                                        <p:anim by="(#ppt_w*0.50)" calcmode="lin" valueType="num">
                                          <p:cBhvr>
                                            <p:cTn id="27" dur="500" decel="50000" autoRev="1" fill="hold">
                                              <p:stCondLst>
                                                <p:cond delay="0"/>
                                              </p:stCondLst>
                                            </p:cTn>
                                            <p:tgtEl>
                                              <p:spTgt spid="40"/>
                                            </p:tgtEl>
                                            <p:attrNameLst>
                                              <p:attrName>ppt_x</p:attrName>
                                            </p:attrNameLst>
                                          </p:cBhvr>
                                        </p:anim>
                                        <p:anim from="(-#ppt_h/2)" to="(#ppt_y)" calcmode="lin" valueType="num">
                                          <p:cBhvr>
                                            <p:cTn id="28" dur="1000" fill="hold">
                                              <p:stCondLst>
                                                <p:cond delay="0"/>
                                              </p:stCondLst>
                                            </p:cTn>
                                            <p:tgtEl>
                                              <p:spTgt spid="40"/>
                                            </p:tgtEl>
                                            <p:attrNameLst>
                                              <p:attrName>ppt_y</p:attrName>
                                            </p:attrNameLst>
                                          </p:cBhvr>
                                        </p:anim>
                                        <p:animRot by="21600000">
                                          <p:cBhvr>
                                            <p:cTn id="29" dur="1000" fill="hold">
                                              <p:stCondLst>
                                                <p:cond delay="0"/>
                                              </p:stCondLst>
                                            </p:cTn>
                                            <p:tgtEl>
                                              <p:spTgt spid="40"/>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40000" fill="hold" nodeType="clickEffect" p14:presetBounceEnd="40000">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14:bounceEnd="40000">
                                          <p:cBhvr additive="base">
                                            <p:cTn id="34" dur="1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accel="40000" fill="hold" nodeType="clickEffect" p14:presetBounceEnd="40000">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14:bounceEnd="40000">
                                          <p:cBhvr additive="base">
                                            <p:cTn id="40" dur="1500" fill="hold"/>
                                            <p:tgtEl>
                                              <p:spTgt spid="49"/>
                                            </p:tgtEl>
                                            <p:attrNameLst>
                                              <p:attrName>ppt_x</p:attrName>
                                            </p:attrNameLst>
                                          </p:cBhvr>
                                          <p:tavLst>
                                            <p:tav tm="0">
                                              <p:val>
                                                <p:strVal val="0-#ppt_w/2"/>
                                              </p:val>
                                            </p:tav>
                                            <p:tav tm="100000">
                                              <p:val>
                                                <p:strVal val="#ppt_x"/>
                                              </p:val>
                                            </p:tav>
                                          </p:tavLst>
                                        </p:anim>
                                        <p:anim calcmode="lin" valueType="num" p14:bounceEnd="40000">
                                          <p:cBhvr additive="base">
                                            <p:cTn id="41" dur="1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accel="40000" fill="hold" nodeType="clickEffect" p14:presetBounceEnd="40000">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14:bounceEnd="40000">
                                          <p:cBhvr additive="base">
                                            <p:cTn id="46" dur="1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47" dur="1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accel="40000" fill="hold" nodeType="clickEffect" p14:presetBounceEnd="40000">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14:bounceEnd="40000">
                                          <p:cBhvr additive="base">
                                            <p:cTn id="52" dur="15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53" dur="1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9"/>
                                            </p:tgtEl>
                                            <p:attrNameLst>
                                              <p:attrName>style.visibility</p:attrName>
                                            </p:attrNameLst>
                                          </p:cBhvr>
                                          <p:to>
                                            <p:strVal val="visible"/>
                                          </p:to>
                                        </p:set>
                                        <p:anim by="(-#ppt_w*2)" calcmode="lin" valueType="num">
                                          <p:cBhvr rctx="PPT">
                                            <p:cTn id="20" dur="500" autoRev="1" fill="hold">
                                              <p:stCondLst>
                                                <p:cond delay="0"/>
                                              </p:stCondLst>
                                            </p:cTn>
                                            <p:tgtEl>
                                              <p:spTgt spid="39"/>
                                            </p:tgtEl>
                                            <p:attrNameLst>
                                              <p:attrName>ppt_w</p:attrName>
                                            </p:attrNameLst>
                                          </p:cBhvr>
                                        </p:anim>
                                        <p:anim by="(#ppt_w*0.50)" calcmode="lin" valueType="num">
                                          <p:cBhvr>
                                            <p:cTn id="21" dur="500" decel="50000" autoRev="1" fill="hold">
                                              <p:stCondLst>
                                                <p:cond delay="0"/>
                                              </p:stCondLst>
                                            </p:cTn>
                                            <p:tgtEl>
                                              <p:spTgt spid="39"/>
                                            </p:tgtEl>
                                            <p:attrNameLst>
                                              <p:attrName>ppt_x</p:attrName>
                                            </p:attrNameLst>
                                          </p:cBhvr>
                                        </p:anim>
                                        <p:anim from="(-#ppt_h/2)" to="(#ppt_y)" calcmode="lin" valueType="num">
                                          <p:cBhvr>
                                            <p:cTn id="22" dur="1000" fill="hold">
                                              <p:stCondLst>
                                                <p:cond delay="0"/>
                                              </p:stCondLst>
                                            </p:cTn>
                                            <p:tgtEl>
                                              <p:spTgt spid="39"/>
                                            </p:tgtEl>
                                            <p:attrNameLst>
                                              <p:attrName>ppt_y</p:attrName>
                                            </p:attrNameLst>
                                          </p:cBhvr>
                                        </p:anim>
                                        <p:animRot by="21600000">
                                          <p:cBhvr>
                                            <p:cTn id="23" dur="1000" fill="hold">
                                              <p:stCondLst>
                                                <p:cond delay="0"/>
                                              </p:stCondLst>
                                            </p:cTn>
                                            <p:tgtEl>
                                              <p:spTgt spid="39"/>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40"/>
                                            </p:tgtEl>
                                            <p:attrNameLst>
                                              <p:attrName>style.visibility</p:attrName>
                                            </p:attrNameLst>
                                          </p:cBhvr>
                                          <p:to>
                                            <p:strVal val="visible"/>
                                          </p:to>
                                        </p:set>
                                        <p:anim by="(-#ppt_w*2)" calcmode="lin" valueType="num">
                                          <p:cBhvr rctx="PPT">
                                            <p:cTn id="26" dur="500" autoRev="1" fill="hold">
                                              <p:stCondLst>
                                                <p:cond delay="0"/>
                                              </p:stCondLst>
                                            </p:cTn>
                                            <p:tgtEl>
                                              <p:spTgt spid="40"/>
                                            </p:tgtEl>
                                            <p:attrNameLst>
                                              <p:attrName>ppt_w</p:attrName>
                                            </p:attrNameLst>
                                          </p:cBhvr>
                                        </p:anim>
                                        <p:anim by="(#ppt_w*0.50)" calcmode="lin" valueType="num">
                                          <p:cBhvr>
                                            <p:cTn id="27" dur="500" decel="50000" autoRev="1" fill="hold">
                                              <p:stCondLst>
                                                <p:cond delay="0"/>
                                              </p:stCondLst>
                                            </p:cTn>
                                            <p:tgtEl>
                                              <p:spTgt spid="40"/>
                                            </p:tgtEl>
                                            <p:attrNameLst>
                                              <p:attrName>ppt_x</p:attrName>
                                            </p:attrNameLst>
                                          </p:cBhvr>
                                        </p:anim>
                                        <p:anim from="(-#ppt_h/2)" to="(#ppt_y)" calcmode="lin" valueType="num">
                                          <p:cBhvr>
                                            <p:cTn id="28" dur="1000" fill="hold">
                                              <p:stCondLst>
                                                <p:cond delay="0"/>
                                              </p:stCondLst>
                                            </p:cTn>
                                            <p:tgtEl>
                                              <p:spTgt spid="40"/>
                                            </p:tgtEl>
                                            <p:attrNameLst>
                                              <p:attrName>ppt_y</p:attrName>
                                            </p:attrNameLst>
                                          </p:cBhvr>
                                        </p:anim>
                                        <p:animRot by="21600000">
                                          <p:cBhvr>
                                            <p:cTn id="29" dur="1000" fill="hold">
                                              <p:stCondLst>
                                                <p:cond delay="0"/>
                                              </p:stCondLst>
                                            </p:cTn>
                                            <p:tgtEl>
                                              <p:spTgt spid="40"/>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4000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500" fill="hold"/>
                                            <p:tgtEl>
                                              <p:spTgt spid="41"/>
                                            </p:tgtEl>
                                            <p:attrNameLst>
                                              <p:attrName>ppt_x</p:attrName>
                                            </p:attrNameLst>
                                          </p:cBhvr>
                                          <p:tavLst>
                                            <p:tav tm="0">
                                              <p:val>
                                                <p:strVal val="0-#ppt_w/2"/>
                                              </p:val>
                                            </p:tav>
                                            <p:tav tm="100000">
                                              <p:val>
                                                <p:strVal val="#ppt_x"/>
                                              </p:val>
                                            </p:tav>
                                          </p:tavLst>
                                        </p:anim>
                                        <p:anim calcmode="lin" valueType="num">
                                          <p:cBhvr additive="base">
                                            <p:cTn id="3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accel="4000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500" fill="hold"/>
                                            <p:tgtEl>
                                              <p:spTgt spid="49"/>
                                            </p:tgtEl>
                                            <p:attrNameLst>
                                              <p:attrName>ppt_x</p:attrName>
                                            </p:attrNameLst>
                                          </p:cBhvr>
                                          <p:tavLst>
                                            <p:tav tm="0">
                                              <p:val>
                                                <p:strVal val="0-#ppt_w/2"/>
                                              </p:val>
                                            </p:tav>
                                            <p:tav tm="100000">
                                              <p:val>
                                                <p:strVal val="#ppt_x"/>
                                              </p:val>
                                            </p:tav>
                                          </p:tavLst>
                                        </p:anim>
                                        <p:anim calcmode="lin" valueType="num">
                                          <p:cBhvr additive="base">
                                            <p:cTn id="41" dur="1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accel="40000"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0" fill="hold"/>
                                            <p:tgtEl>
                                              <p:spTgt spid="55"/>
                                            </p:tgtEl>
                                            <p:attrNameLst>
                                              <p:attrName>ppt_x</p:attrName>
                                            </p:attrNameLst>
                                          </p:cBhvr>
                                          <p:tavLst>
                                            <p:tav tm="0">
                                              <p:val>
                                                <p:strVal val="0-#ppt_w/2"/>
                                              </p:val>
                                            </p:tav>
                                            <p:tav tm="100000">
                                              <p:val>
                                                <p:strVal val="#ppt_x"/>
                                              </p:val>
                                            </p:tav>
                                          </p:tavLst>
                                        </p:anim>
                                        <p:anim calcmode="lin" valueType="num">
                                          <p:cBhvr additive="base">
                                            <p:cTn id="47" dur="1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accel="40000"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1500" fill="hold"/>
                                            <p:tgtEl>
                                              <p:spTgt spid="61"/>
                                            </p:tgtEl>
                                            <p:attrNameLst>
                                              <p:attrName>ppt_x</p:attrName>
                                            </p:attrNameLst>
                                          </p:cBhvr>
                                          <p:tavLst>
                                            <p:tav tm="0">
                                              <p:val>
                                                <p:strVal val="0-#ppt_w/2"/>
                                              </p:val>
                                            </p:tav>
                                            <p:tav tm="100000">
                                              <p:val>
                                                <p:strVal val="#ppt_x"/>
                                              </p:val>
                                            </p:tav>
                                          </p:tavLst>
                                        </p:anim>
                                        <p:anim calcmode="lin" valueType="num">
                                          <p:cBhvr additive="base">
                                            <p:cTn id="53" dur="1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5" cstate="email"/>
            <a:srcRect/>
            <a:stretch>
              <a:fillRect l="4337" b="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sp>
        <p:nvSpPr>
          <p:cNvPr id="8" name="文本框 2"/>
          <p:cNvSpPr txBox="1">
            <a:spLocks noChangeArrowheads="1"/>
          </p:cNvSpPr>
          <p:nvPr>
            <p:custDataLst>
              <p:tags r:id="rId1"/>
            </p:custDataLst>
          </p:nvPr>
        </p:nvSpPr>
        <p:spPr bwMode="auto">
          <a:xfrm>
            <a:off x="5581336" y="2087244"/>
            <a:ext cx="1696079"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1020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a:spLocks noChangeArrowheads="1"/>
          </p:cNvSpPr>
          <p:nvPr>
            <p:custDataLst>
              <p:tags r:id="rId2"/>
            </p:custDataLst>
          </p:nvPr>
        </p:nvSpPr>
        <p:spPr bwMode="auto">
          <a:xfrm>
            <a:off x="4696113" y="3506929"/>
            <a:ext cx="346652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矩形 10"/>
          <p:cNvSpPr/>
          <p:nvPr/>
        </p:nvSpPr>
        <p:spPr>
          <a:xfrm>
            <a:off x="4195187" y="4343249"/>
            <a:ext cx="4468377" cy="830997"/>
          </a:xfrm>
          <a:prstGeom prst="rect">
            <a:avLst/>
          </a:prstGeom>
        </p:spPr>
        <p:txBody>
          <a:bodyPr wrap="square" lIns="0" tIns="0" rIns="0" bIns="0">
            <a:spAutoFit/>
          </a:bodyPr>
          <a:lstStyle/>
          <a:p>
            <a:pPr algn="ctr"/>
            <a:r>
              <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替换文字内容</a:t>
            </a:r>
          </a:p>
        </p:txBody>
      </p:sp>
      <p:pic>
        <p:nvPicPr>
          <p:cNvPr id="14" name="图片 13"/>
          <p:cNvPicPr>
            <a:picLocks noChangeAspect="1"/>
          </p:cNvPicPr>
          <p:nvPr/>
        </p:nvPicPr>
        <p:blipFill>
          <a:blip r:embed="rId6" cstate="email"/>
          <a:stretch>
            <a:fillRect/>
          </a:stretch>
        </p:blipFill>
        <p:spPr>
          <a:xfrm>
            <a:off x="308695" y="299765"/>
            <a:ext cx="2711836" cy="7479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5016585" y="1993895"/>
            <a:ext cx="2825581" cy="2825581"/>
          </a:xfrm>
          <a:custGeom>
            <a:avLst/>
            <a:gdLst>
              <a:gd name="T0" fmla="*/ 1619882 w 3951"/>
              <a:gd name="T1" fmla="*/ 1800397 h 3950"/>
              <a:gd name="T2" fmla="*/ 179936 w 3951"/>
              <a:gd name="T3" fmla="*/ 1800397 h 3950"/>
              <a:gd name="T4" fmla="*/ 0 w 3951"/>
              <a:gd name="T5" fmla="*/ 1620357 h 3950"/>
              <a:gd name="T6" fmla="*/ 0 w 3951"/>
              <a:gd name="T7" fmla="*/ 180040 h 3950"/>
              <a:gd name="T8" fmla="*/ 179936 w 3951"/>
              <a:gd name="T9" fmla="*/ 0 h 3950"/>
              <a:gd name="T10" fmla="*/ 1619882 w 3951"/>
              <a:gd name="T11" fmla="*/ 0 h 3950"/>
              <a:gd name="T12" fmla="*/ 1799818 w 3951"/>
              <a:gd name="T13" fmla="*/ 180040 h 3950"/>
              <a:gd name="T14" fmla="*/ 1799818 w 3951"/>
              <a:gd name="T15" fmla="*/ 1620357 h 3950"/>
              <a:gd name="T16" fmla="*/ 1619882 w 3951"/>
              <a:gd name="T17" fmla="*/ 1800397 h 3950"/>
              <a:gd name="T18" fmla="*/ 72430 w 3951"/>
              <a:gd name="T19" fmla="*/ 252056 h 3950"/>
              <a:gd name="T20" fmla="*/ 72430 w 3951"/>
              <a:gd name="T21" fmla="*/ 900199 h 3950"/>
              <a:gd name="T22" fmla="*/ 900137 w 3951"/>
              <a:gd name="T23" fmla="*/ 900199 h 3950"/>
              <a:gd name="T24" fmla="*/ 900137 w 3951"/>
              <a:gd name="T25" fmla="*/ 1728381 h 3950"/>
              <a:gd name="T26" fmla="*/ 1547907 w 3951"/>
              <a:gd name="T27" fmla="*/ 1728381 h 3950"/>
              <a:gd name="T28" fmla="*/ 1727844 w 3951"/>
              <a:gd name="T29" fmla="*/ 1548341 h 3950"/>
              <a:gd name="T30" fmla="*/ 1727844 w 3951"/>
              <a:gd name="T31" fmla="*/ 900199 h 3950"/>
              <a:gd name="T32" fmla="*/ 900137 w 3951"/>
              <a:gd name="T33" fmla="*/ 900199 h 3950"/>
              <a:gd name="T34" fmla="*/ 900137 w 3951"/>
              <a:gd name="T35" fmla="*/ 72016 h 3950"/>
              <a:gd name="T36" fmla="*/ 251911 w 3951"/>
              <a:gd name="T37" fmla="*/ 72016 h 3950"/>
              <a:gd name="T38" fmla="*/ 72430 w 3951"/>
              <a:gd name="T39" fmla="*/ 252056 h 39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51" h="3950">
                <a:moveTo>
                  <a:pt x="3556" y="3950"/>
                </a:moveTo>
                <a:cubicBezTo>
                  <a:pt x="395" y="3950"/>
                  <a:pt x="395" y="3950"/>
                  <a:pt x="395" y="3950"/>
                </a:cubicBezTo>
                <a:cubicBezTo>
                  <a:pt x="177" y="3950"/>
                  <a:pt x="0" y="3774"/>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4"/>
                  <a:pt x="3774" y="3950"/>
                  <a:pt x="3556" y="3950"/>
                </a:cubicBezTo>
                <a:close/>
                <a:moveTo>
                  <a:pt x="159" y="553"/>
                </a:moveTo>
                <a:cubicBezTo>
                  <a:pt x="159" y="1975"/>
                  <a:pt x="159" y="1975"/>
                  <a:pt x="159" y="1975"/>
                </a:cubicBezTo>
                <a:cubicBezTo>
                  <a:pt x="1976" y="1975"/>
                  <a:pt x="1976" y="1975"/>
                  <a:pt x="1976" y="1975"/>
                </a:cubicBezTo>
                <a:cubicBezTo>
                  <a:pt x="1976" y="3792"/>
                  <a:pt x="1976" y="3792"/>
                  <a:pt x="1976" y="3792"/>
                </a:cubicBezTo>
                <a:cubicBezTo>
                  <a:pt x="3398" y="3792"/>
                  <a:pt x="3398" y="3792"/>
                  <a:pt x="3398" y="3792"/>
                </a:cubicBezTo>
                <a:cubicBezTo>
                  <a:pt x="3616" y="3792"/>
                  <a:pt x="3793" y="3616"/>
                  <a:pt x="3793" y="3397"/>
                </a:cubicBezTo>
                <a:cubicBezTo>
                  <a:pt x="3793" y="1975"/>
                  <a:pt x="3793" y="1975"/>
                  <a:pt x="3793" y="1975"/>
                </a:cubicBezTo>
                <a:cubicBezTo>
                  <a:pt x="1976" y="1975"/>
                  <a:pt x="1976" y="1975"/>
                  <a:pt x="1976" y="1975"/>
                </a:cubicBezTo>
                <a:cubicBezTo>
                  <a:pt x="1976" y="158"/>
                  <a:pt x="1976" y="158"/>
                  <a:pt x="1976" y="158"/>
                </a:cubicBezTo>
                <a:cubicBezTo>
                  <a:pt x="553" y="158"/>
                  <a:pt x="553" y="158"/>
                  <a:pt x="553" y="158"/>
                </a:cubicBezTo>
                <a:cubicBezTo>
                  <a:pt x="335" y="158"/>
                  <a:pt x="159" y="335"/>
                  <a:pt x="159" y="553"/>
                </a:cubicBezTo>
                <a:close/>
              </a:path>
            </a:pathLst>
          </a:custGeom>
          <a:solidFill>
            <a:schemeClr val="accent2"/>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KSO_Shape"/>
          <p:cNvSpPr/>
          <p:nvPr/>
        </p:nvSpPr>
        <p:spPr bwMode="auto">
          <a:xfrm>
            <a:off x="5466114" y="3773559"/>
            <a:ext cx="663750" cy="657897"/>
          </a:xfrm>
          <a:custGeom>
            <a:avLst/>
            <a:gdLst>
              <a:gd name="T0" fmla="*/ 1613206 w 3424"/>
              <a:gd name="T1" fmla="*/ 1446681 h 3394"/>
              <a:gd name="T2" fmla="*/ 1635290 w 3424"/>
              <a:gd name="T3" fmla="*/ 1784818 h 3394"/>
              <a:gd name="T4" fmla="*/ 1328213 w 3424"/>
              <a:gd name="T5" fmla="*/ 1572365 h 3394"/>
              <a:gd name="T6" fmla="*/ 1262486 w 3424"/>
              <a:gd name="T7" fmla="*/ 1577098 h 3394"/>
              <a:gd name="T8" fmla="*/ 725101 w 3424"/>
              <a:gd name="T9" fmla="*/ 1039128 h 3394"/>
              <a:gd name="T10" fmla="*/ 1262486 w 3424"/>
              <a:gd name="T11" fmla="*/ 501684 h 3394"/>
              <a:gd name="T12" fmla="*/ 1800397 w 3424"/>
              <a:gd name="T13" fmla="*/ 1039128 h 3394"/>
              <a:gd name="T14" fmla="*/ 1613206 w 3424"/>
              <a:gd name="T15" fmla="*/ 1446681 h 3394"/>
              <a:gd name="T16" fmla="*/ 1262486 w 3424"/>
              <a:gd name="T17" fmla="*/ 634205 h 3394"/>
              <a:gd name="T18" fmla="*/ 866546 w 3424"/>
              <a:gd name="T19" fmla="*/ 1030714 h 3394"/>
              <a:gd name="T20" fmla="*/ 1262486 w 3424"/>
              <a:gd name="T21" fmla="*/ 1426697 h 3394"/>
              <a:gd name="T22" fmla="*/ 1311387 w 3424"/>
              <a:gd name="T23" fmla="*/ 1423542 h 3394"/>
              <a:gd name="T24" fmla="*/ 1516456 w 3424"/>
              <a:gd name="T25" fmla="*/ 1559218 h 3394"/>
              <a:gd name="T26" fmla="*/ 1521188 w 3424"/>
              <a:gd name="T27" fmla="*/ 1330462 h 3394"/>
              <a:gd name="T28" fmla="*/ 1658952 w 3424"/>
              <a:gd name="T29" fmla="*/ 1030714 h 3394"/>
              <a:gd name="T30" fmla="*/ 1262486 w 3424"/>
              <a:gd name="T31" fmla="*/ 634205 h 3394"/>
              <a:gd name="T32" fmla="*/ 616257 w 3424"/>
              <a:gd name="T33" fmla="*/ 1075413 h 3394"/>
              <a:gd name="T34" fmla="*/ 710379 w 3424"/>
              <a:gd name="T35" fmla="*/ 1414602 h 3394"/>
              <a:gd name="T36" fmla="*/ 707224 w 3424"/>
              <a:gd name="T37" fmla="*/ 1415128 h 3394"/>
              <a:gd name="T38" fmla="*/ 620464 w 3424"/>
              <a:gd name="T39" fmla="*/ 1408818 h 3394"/>
              <a:gd name="T40" fmla="*/ 217162 w 3424"/>
              <a:gd name="T41" fmla="*/ 1688583 h 3394"/>
              <a:gd name="T42" fmla="*/ 246082 w 3424"/>
              <a:gd name="T43" fmla="*/ 1243167 h 3394"/>
              <a:gd name="T44" fmla="*/ 0 w 3424"/>
              <a:gd name="T45" fmla="*/ 707301 h 3394"/>
              <a:gd name="T46" fmla="*/ 707224 w 3424"/>
              <a:gd name="T47" fmla="*/ 0 h 3394"/>
              <a:gd name="T48" fmla="*/ 1350298 w 3424"/>
              <a:gd name="T49" fmla="*/ 414389 h 3394"/>
              <a:gd name="T50" fmla="*/ 1280890 w 3424"/>
              <a:gd name="T51" fmla="*/ 411234 h 3394"/>
              <a:gd name="T52" fmla="*/ 616257 w 3424"/>
              <a:gd name="T53" fmla="*/ 1075413 h 33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24" h="3394">
                <a:moveTo>
                  <a:pt x="3068" y="2751"/>
                </a:moveTo>
                <a:cubicBezTo>
                  <a:pt x="3110" y="3394"/>
                  <a:pt x="3110" y="3394"/>
                  <a:pt x="3110" y="3394"/>
                </a:cubicBezTo>
                <a:cubicBezTo>
                  <a:pt x="2526" y="2990"/>
                  <a:pt x="2526" y="2990"/>
                  <a:pt x="2526" y="2990"/>
                </a:cubicBezTo>
                <a:cubicBezTo>
                  <a:pt x="2486" y="2995"/>
                  <a:pt x="2444" y="2999"/>
                  <a:pt x="2401" y="2999"/>
                </a:cubicBezTo>
                <a:cubicBezTo>
                  <a:pt x="1837" y="2999"/>
                  <a:pt x="1379" y="2541"/>
                  <a:pt x="1379" y="1976"/>
                </a:cubicBezTo>
                <a:cubicBezTo>
                  <a:pt x="1379" y="1412"/>
                  <a:pt x="1837" y="954"/>
                  <a:pt x="2401" y="954"/>
                </a:cubicBezTo>
                <a:cubicBezTo>
                  <a:pt x="2966" y="954"/>
                  <a:pt x="3424" y="1412"/>
                  <a:pt x="3424" y="1976"/>
                </a:cubicBezTo>
                <a:cubicBezTo>
                  <a:pt x="3424" y="2286"/>
                  <a:pt x="3285" y="2563"/>
                  <a:pt x="3068" y="2751"/>
                </a:cubicBezTo>
                <a:close/>
                <a:moveTo>
                  <a:pt x="2401" y="1206"/>
                </a:moveTo>
                <a:cubicBezTo>
                  <a:pt x="1985" y="1206"/>
                  <a:pt x="1648" y="1544"/>
                  <a:pt x="1648" y="1960"/>
                </a:cubicBezTo>
                <a:cubicBezTo>
                  <a:pt x="1648" y="2376"/>
                  <a:pt x="1985" y="2713"/>
                  <a:pt x="2401" y="2713"/>
                </a:cubicBezTo>
                <a:cubicBezTo>
                  <a:pt x="2433" y="2713"/>
                  <a:pt x="2463" y="2711"/>
                  <a:pt x="2494" y="2707"/>
                </a:cubicBezTo>
                <a:cubicBezTo>
                  <a:pt x="2884" y="2965"/>
                  <a:pt x="2884" y="2965"/>
                  <a:pt x="2884" y="2965"/>
                </a:cubicBezTo>
                <a:cubicBezTo>
                  <a:pt x="2893" y="2530"/>
                  <a:pt x="2893" y="2530"/>
                  <a:pt x="2893" y="2530"/>
                </a:cubicBezTo>
                <a:cubicBezTo>
                  <a:pt x="3053" y="2392"/>
                  <a:pt x="3155" y="2188"/>
                  <a:pt x="3155" y="1960"/>
                </a:cubicBezTo>
                <a:cubicBezTo>
                  <a:pt x="3155" y="1544"/>
                  <a:pt x="2818" y="1206"/>
                  <a:pt x="2401" y="1206"/>
                </a:cubicBezTo>
                <a:close/>
                <a:moveTo>
                  <a:pt x="1172" y="2045"/>
                </a:moveTo>
                <a:cubicBezTo>
                  <a:pt x="1172" y="2281"/>
                  <a:pt x="1238" y="2501"/>
                  <a:pt x="1351" y="2690"/>
                </a:cubicBezTo>
                <a:cubicBezTo>
                  <a:pt x="1349" y="2690"/>
                  <a:pt x="1347" y="2691"/>
                  <a:pt x="1345" y="2691"/>
                </a:cubicBezTo>
                <a:cubicBezTo>
                  <a:pt x="1289" y="2691"/>
                  <a:pt x="1234" y="2686"/>
                  <a:pt x="1180" y="2679"/>
                </a:cubicBezTo>
                <a:cubicBezTo>
                  <a:pt x="413" y="3211"/>
                  <a:pt x="413" y="3211"/>
                  <a:pt x="413" y="3211"/>
                </a:cubicBezTo>
                <a:cubicBezTo>
                  <a:pt x="468" y="2364"/>
                  <a:pt x="468" y="2364"/>
                  <a:pt x="468" y="2364"/>
                </a:cubicBezTo>
                <a:cubicBezTo>
                  <a:pt x="182" y="2117"/>
                  <a:pt x="0" y="1753"/>
                  <a:pt x="0" y="1345"/>
                </a:cubicBezTo>
                <a:cubicBezTo>
                  <a:pt x="0" y="602"/>
                  <a:pt x="602" y="0"/>
                  <a:pt x="1345" y="0"/>
                </a:cubicBezTo>
                <a:cubicBezTo>
                  <a:pt x="1889" y="0"/>
                  <a:pt x="2356" y="324"/>
                  <a:pt x="2568" y="788"/>
                </a:cubicBezTo>
                <a:cubicBezTo>
                  <a:pt x="2525" y="784"/>
                  <a:pt x="2481" y="782"/>
                  <a:pt x="2436" y="782"/>
                </a:cubicBezTo>
                <a:cubicBezTo>
                  <a:pt x="1738" y="782"/>
                  <a:pt x="1172" y="1347"/>
                  <a:pt x="1172" y="2045"/>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KSO_Shape"/>
          <p:cNvSpPr/>
          <p:nvPr/>
        </p:nvSpPr>
        <p:spPr bwMode="auto">
          <a:xfrm>
            <a:off x="6849751" y="2417875"/>
            <a:ext cx="582412" cy="582412"/>
          </a:xfrm>
          <a:custGeom>
            <a:avLst/>
            <a:gdLst>
              <a:gd name="T0" fmla="*/ 1619390 w 3280"/>
              <a:gd name="T1" fmla="*/ 1800397 h 3279"/>
              <a:gd name="T2" fmla="*/ 179993 w 3280"/>
              <a:gd name="T3" fmla="*/ 1800397 h 3279"/>
              <a:gd name="T4" fmla="*/ 0 w 3280"/>
              <a:gd name="T5" fmla="*/ 1620302 h 3279"/>
              <a:gd name="T6" fmla="*/ 0 w 3280"/>
              <a:gd name="T7" fmla="*/ 179546 h 3279"/>
              <a:gd name="T8" fmla="*/ 179993 w 3280"/>
              <a:gd name="T9" fmla="*/ 0 h 3279"/>
              <a:gd name="T10" fmla="*/ 502115 w 3280"/>
              <a:gd name="T11" fmla="*/ 0 h 3279"/>
              <a:gd name="T12" fmla="*/ 164628 w 3280"/>
              <a:gd name="T13" fmla="*/ 542480 h 3279"/>
              <a:gd name="T14" fmla="*/ 458763 w 3280"/>
              <a:gd name="T15" fmla="*/ 1062997 h 3279"/>
              <a:gd name="T16" fmla="*/ 388522 w 3280"/>
              <a:gd name="T17" fmla="*/ 1506645 h 3279"/>
              <a:gd name="T18" fmla="*/ 817103 w 3280"/>
              <a:gd name="T19" fmla="*/ 1224424 h 3279"/>
              <a:gd name="T20" fmla="*/ 1099715 w 3280"/>
              <a:gd name="T21" fmla="*/ 1257917 h 3279"/>
              <a:gd name="T22" fmla="*/ 1799932 w 3280"/>
              <a:gd name="T23" fmla="*/ 1018523 h 3279"/>
              <a:gd name="T24" fmla="*/ 1799383 w 3280"/>
              <a:gd name="T25" fmla="*/ 1620302 h 3279"/>
              <a:gd name="T26" fmla="*/ 1619390 w 3280"/>
              <a:gd name="T27" fmla="*/ 1800397 h 3279"/>
              <a:gd name="T28" fmla="*/ 1664937 w 3280"/>
              <a:gd name="T29" fmla="*/ 542480 h 3279"/>
              <a:gd name="T30" fmla="*/ 1099715 w 3280"/>
              <a:gd name="T31" fmla="*/ 975146 h 3279"/>
              <a:gd name="T32" fmla="*/ 533943 w 3280"/>
              <a:gd name="T33" fmla="*/ 542480 h 3279"/>
              <a:gd name="T34" fmla="*/ 1099715 w 3280"/>
              <a:gd name="T35" fmla="*/ 110363 h 3279"/>
              <a:gd name="T36" fmla="*/ 1664937 w 3280"/>
              <a:gd name="T37" fmla="*/ 542480 h 3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80" h="3279">
                <a:moveTo>
                  <a:pt x="2951" y="3279"/>
                </a:moveTo>
                <a:cubicBezTo>
                  <a:pt x="328" y="3279"/>
                  <a:pt x="328" y="3279"/>
                  <a:pt x="328" y="3279"/>
                </a:cubicBezTo>
                <a:cubicBezTo>
                  <a:pt x="146" y="3279"/>
                  <a:pt x="0" y="3132"/>
                  <a:pt x="0" y="2951"/>
                </a:cubicBezTo>
                <a:cubicBezTo>
                  <a:pt x="0" y="327"/>
                  <a:pt x="0" y="327"/>
                  <a:pt x="0" y="327"/>
                </a:cubicBezTo>
                <a:cubicBezTo>
                  <a:pt x="0" y="146"/>
                  <a:pt x="146" y="0"/>
                  <a:pt x="328" y="0"/>
                </a:cubicBezTo>
                <a:cubicBezTo>
                  <a:pt x="915" y="0"/>
                  <a:pt x="915" y="0"/>
                  <a:pt x="915" y="0"/>
                </a:cubicBezTo>
                <a:cubicBezTo>
                  <a:pt x="539" y="238"/>
                  <a:pt x="300" y="585"/>
                  <a:pt x="300" y="988"/>
                </a:cubicBezTo>
                <a:cubicBezTo>
                  <a:pt x="300" y="1362"/>
                  <a:pt x="506" y="1699"/>
                  <a:pt x="836" y="1936"/>
                </a:cubicBezTo>
                <a:cubicBezTo>
                  <a:pt x="708" y="2744"/>
                  <a:pt x="708" y="2744"/>
                  <a:pt x="708" y="2744"/>
                </a:cubicBezTo>
                <a:cubicBezTo>
                  <a:pt x="1489" y="2230"/>
                  <a:pt x="1489" y="2230"/>
                  <a:pt x="1489" y="2230"/>
                </a:cubicBezTo>
                <a:cubicBezTo>
                  <a:pt x="1651" y="2269"/>
                  <a:pt x="1824" y="2291"/>
                  <a:pt x="2004" y="2291"/>
                </a:cubicBezTo>
                <a:cubicBezTo>
                  <a:pt x="2510" y="2291"/>
                  <a:pt x="2968" y="2122"/>
                  <a:pt x="3280" y="1855"/>
                </a:cubicBezTo>
                <a:cubicBezTo>
                  <a:pt x="3279" y="2951"/>
                  <a:pt x="3279" y="2951"/>
                  <a:pt x="3279" y="2951"/>
                </a:cubicBezTo>
                <a:cubicBezTo>
                  <a:pt x="3279" y="3132"/>
                  <a:pt x="3133" y="3279"/>
                  <a:pt x="2951" y="3279"/>
                </a:cubicBezTo>
                <a:close/>
                <a:moveTo>
                  <a:pt x="3034" y="988"/>
                </a:moveTo>
                <a:cubicBezTo>
                  <a:pt x="3034" y="1423"/>
                  <a:pt x="2573" y="1776"/>
                  <a:pt x="2004" y="1776"/>
                </a:cubicBezTo>
                <a:cubicBezTo>
                  <a:pt x="1435" y="1776"/>
                  <a:pt x="973" y="1423"/>
                  <a:pt x="973" y="988"/>
                </a:cubicBezTo>
                <a:cubicBezTo>
                  <a:pt x="973" y="554"/>
                  <a:pt x="1435" y="201"/>
                  <a:pt x="2004" y="201"/>
                </a:cubicBezTo>
                <a:cubicBezTo>
                  <a:pt x="2573" y="201"/>
                  <a:pt x="3034" y="554"/>
                  <a:pt x="3034" y="98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6690945" y="3672231"/>
            <a:ext cx="787395" cy="741421"/>
          </a:xfrm>
          <a:prstGeom prst="rect">
            <a:avLst/>
          </a:prstGeom>
          <a:noFill/>
        </p:spPr>
        <p:txBody>
          <a:bodyPr wrap="none" rtlCol="0">
            <a:spAutoFit/>
          </a:bodyPr>
          <a:lstStyle/>
          <a:p>
            <a:pPr algn="ctr"/>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02</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7" name="文本框 6"/>
          <p:cNvSpPr txBox="1"/>
          <p:nvPr/>
        </p:nvSpPr>
        <p:spPr>
          <a:xfrm>
            <a:off x="5384176" y="2379439"/>
            <a:ext cx="787395" cy="741421"/>
          </a:xfrm>
          <a:prstGeom prst="rect">
            <a:avLst/>
          </a:prstGeom>
          <a:noFill/>
        </p:spPr>
        <p:txBody>
          <a:bodyPr wrap="none" rtlCol="0">
            <a:spAutoFit/>
          </a:bodyPr>
          <a:lstStyle/>
          <a:p>
            <a:pPr algn="ctr"/>
            <a:r>
              <a:rPr lang="en-US" altLang="zh-CN"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01</a:t>
            </a:r>
            <a:endParaRPr lang="zh-CN" altLang="en-US" sz="4220" dirty="0">
              <a:solidFill>
                <a:schemeClr val="tx1">
                  <a:lumMod val="75000"/>
                  <a:lumOff val="2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8" name="矩形 7"/>
          <p:cNvSpPr/>
          <p:nvPr/>
        </p:nvSpPr>
        <p:spPr>
          <a:xfrm>
            <a:off x="7904558" y="4046931"/>
            <a:ext cx="3793956" cy="700192"/>
          </a:xfrm>
          <a:prstGeom prst="rect">
            <a:avLst/>
          </a:prstGeom>
        </p:spPr>
        <p:txBody>
          <a:bodyPr wrap="square">
            <a:spAutoFit/>
          </a:bodyPr>
          <a:lstStyle/>
          <a:p>
            <a:pPr defTabSz="1282700">
              <a:lnSpc>
                <a:spcPct val="150000"/>
              </a:lnSpc>
              <a:spcBef>
                <a:spcPct val="20000"/>
              </a:spcBef>
              <a:defRPr/>
            </a:pPr>
            <a:r>
              <a:rPr lang="zh-CN" altLang="en-US" sz="1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7904558" y="3604175"/>
            <a:ext cx="1823186" cy="400431"/>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11" name="矩形 10"/>
          <p:cNvSpPr/>
          <p:nvPr/>
        </p:nvSpPr>
        <p:spPr>
          <a:xfrm>
            <a:off x="1105167" y="2362808"/>
            <a:ext cx="3763971" cy="700192"/>
          </a:xfrm>
          <a:prstGeom prst="rect">
            <a:avLst/>
          </a:prstGeom>
        </p:spPr>
        <p:txBody>
          <a:bodyPr wrap="square">
            <a:spAutoFit/>
          </a:bodyPr>
          <a:lstStyle/>
          <a:p>
            <a:pPr defTabSz="1282700">
              <a:lnSpc>
                <a:spcPct val="150000"/>
              </a:lnSpc>
              <a:spcBef>
                <a:spcPct val="20000"/>
              </a:spcBef>
              <a:defRPr/>
            </a:pPr>
            <a:r>
              <a:rPr lang="zh-CN" altLang="en-US" sz="1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1105168" y="1920052"/>
            <a:ext cx="1823186" cy="400431"/>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p>
        </p:txBody>
      </p:sp>
      <p:pic>
        <p:nvPicPr>
          <p:cNvPr id="17" name="图片 16"/>
          <p:cNvPicPr>
            <a:picLocks noChangeAspect="1"/>
          </p:cNvPicPr>
          <p:nvPr/>
        </p:nvPicPr>
        <p:blipFill rotWithShape="1">
          <a:blip r:embed="rId3" cstate="email"/>
          <a:srcRect/>
          <a:stretch>
            <a:fillRect/>
          </a:stretch>
        </p:blipFill>
        <p:spPr>
          <a:xfrm>
            <a:off x="1203000" y="4399157"/>
            <a:ext cx="3653362" cy="1979110"/>
          </a:xfrm>
          <a:prstGeom prst="rect">
            <a:avLst/>
          </a:prstGeom>
        </p:spPr>
      </p:pic>
      <p:sp>
        <p:nvSpPr>
          <p:cNvPr id="18" name="圆角矩形 17"/>
          <p:cNvSpPr/>
          <p:nvPr/>
        </p:nvSpPr>
        <p:spPr>
          <a:xfrm>
            <a:off x="8099526" y="2033529"/>
            <a:ext cx="600973" cy="6289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KSO_Shape"/>
          <p:cNvSpPr>
            <a:spLocks noChangeAspect="1"/>
          </p:cNvSpPr>
          <p:nvPr/>
        </p:nvSpPr>
        <p:spPr bwMode="auto">
          <a:xfrm>
            <a:off x="8235062" y="2177919"/>
            <a:ext cx="378998" cy="379667"/>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47945" y="1992440"/>
            <a:ext cx="2710671" cy="700192"/>
          </a:xfrm>
          <a:prstGeom prst="rect">
            <a:avLst/>
          </a:prstGeom>
        </p:spPr>
        <p:txBody>
          <a:bodyPr wrap="square">
            <a:spAutoFit/>
          </a:bodyPr>
          <a:lstStyle/>
          <a:p>
            <a:pPr defTabSz="1282700">
              <a:lnSpc>
                <a:spcPct val="150000"/>
              </a:lnSpc>
              <a:spcBef>
                <a:spcPct val="20000"/>
              </a:spcBef>
              <a:defRPr/>
            </a:pPr>
            <a:r>
              <a:rPr lang="zh-CN" altLang="en-US" sz="1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16" name="矩形 15"/>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矩形 20"/>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1" grpId="0"/>
      <p:bldP spid="12"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descr="F:\淘宝\ppt文件夹\商业小人PNG透明底图标\图片2.png"/>
          <p:cNvPicPr>
            <a:picLocks noChangeAspect="1" noChangeArrowheads="1"/>
          </p:cNvPicPr>
          <p:nvPr/>
        </p:nvPicPr>
        <p:blipFill>
          <a:blip r:embed="rId3" cstate="email"/>
          <a:srcRect/>
          <a:stretch>
            <a:fillRect/>
          </a:stretch>
        </p:blipFill>
        <p:spPr bwMode="auto">
          <a:xfrm>
            <a:off x="2985888" y="2385974"/>
            <a:ext cx="974332" cy="2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0" name="Group 8"/>
          <p:cNvGrpSpPr/>
          <p:nvPr/>
        </p:nvGrpSpPr>
        <p:grpSpPr bwMode="auto">
          <a:xfrm>
            <a:off x="6491584" y="1713264"/>
            <a:ext cx="2914359" cy="2018183"/>
            <a:chOff x="0" y="0"/>
            <a:chExt cx="2732549" cy="1952677"/>
          </a:xfrm>
          <a:solidFill>
            <a:schemeClr val="accent2"/>
          </a:solidFill>
        </p:grpSpPr>
        <p:sp>
          <p:nvSpPr>
            <p:cNvPr id="33801" name="任意多边形 126"/>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3802" name="椭圆 127"/>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grpSp>
      <p:grpSp>
        <p:nvGrpSpPr>
          <p:cNvPr id="33803" name="Group 11"/>
          <p:cNvGrpSpPr/>
          <p:nvPr/>
        </p:nvGrpSpPr>
        <p:grpSpPr bwMode="auto">
          <a:xfrm>
            <a:off x="8168858" y="1969705"/>
            <a:ext cx="1073986" cy="906122"/>
            <a:chOff x="0" y="0"/>
            <a:chExt cx="1275321" cy="1110331"/>
          </a:xfrm>
        </p:grpSpPr>
        <p:sp>
          <p:nvSpPr>
            <p:cNvPr id="33804" name="文本框 36"/>
            <p:cNvSpPr>
              <a:spLocks noChangeArrowheads="1"/>
            </p:cNvSpPr>
            <p:nvPr/>
          </p:nvSpPr>
          <p:spPr bwMode="auto">
            <a:xfrm>
              <a:off x="0" y="0"/>
              <a:ext cx="1275321" cy="9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805" name="文本框 37"/>
            <p:cNvSpPr>
              <a:spLocks noChangeArrowheads="1"/>
            </p:cNvSpPr>
            <p:nvPr/>
          </p:nvSpPr>
          <p:spPr bwMode="auto">
            <a:xfrm>
              <a:off x="58485" y="620050"/>
              <a:ext cx="1158350" cy="4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000" b="1" dirty="0">
                  <a:solidFill>
                    <a:schemeClr val="tx1">
                      <a:lumMod val="75000"/>
                      <a:lumOff val="25000"/>
                    </a:schemeClr>
                  </a:solidFill>
                  <a:ea typeface="微软雅黑" panose="020B0503020204020204" pitchFamily="34" charset="-122"/>
                </a:rPr>
                <a:t>TITLE</a:t>
              </a:r>
              <a:endParaRPr lang="zh-CN" altLang="en-US" sz="2000" b="1" dirty="0">
                <a:solidFill>
                  <a:schemeClr val="tx1">
                    <a:lumMod val="75000"/>
                    <a:lumOff val="25000"/>
                  </a:schemeClr>
                </a:solidFill>
                <a:ea typeface="微软雅黑" panose="020B0503020204020204" pitchFamily="34" charset="-122"/>
              </a:endParaRPr>
            </a:p>
          </p:txBody>
        </p:sp>
      </p:grpSp>
      <p:grpSp>
        <p:nvGrpSpPr>
          <p:cNvPr id="33809" name="Group 17"/>
          <p:cNvGrpSpPr/>
          <p:nvPr/>
        </p:nvGrpSpPr>
        <p:grpSpPr bwMode="auto">
          <a:xfrm>
            <a:off x="3951898" y="1154763"/>
            <a:ext cx="2914359" cy="2018183"/>
            <a:chOff x="0" y="0"/>
            <a:chExt cx="2732549" cy="1952677"/>
          </a:xfrm>
          <a:solidFill>
            <a:schemeClr val="accent1"/>
          </a:solidFill>
        </p:grpSpPr>
        <p:sp>
          <p:nvSpPr>
            <p:cNvPr id="33810" name="任意多边形 119"/>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3811" name="椭圆 120"/>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grpSp>
      <p:grpSp>
        <p:nvGrpSpPr>
          <p:cNvPr id="33813" name="Group 21"/>
          <p:cNvGrpSpPr/>
          <p:nvPr/>
        </p:nvGrpSpPr>
        <p:grpSpPr bwMode="auto">
          <a:xfrm>
            <a:off x="5630001" y="1422433"/>
            <a:ext cx="1073986" cy="906122"/>
            <a:chOff x="0" y="0"/>
            <a:chExt cx="1275321" cy="1110331"/>
          </a:xfrm>
        </p:grpSpPr>
        <p:sp>
          <p:nvSpPr>
            <p:cNvPr id="33814" name="文本框 32"/>
            <p:cNvSpPr>
              <a:spLocks noChangeArrowheads="1"/>
            </p:cNvSpPr>
            <p:nvPr/>
          </p:nvSpPr>
          <p:spPr bwMode="auto">
            <a:xfrm>
              <a:off x="0" y="0"/>
              <a:ext cx="1275321" cy="9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815" name="文本框 33"/>
            <p:cNvSpPr>
              <a:spLocks noChangeArrowheads="1"/>
            </p:cNvSpPr>
            <p:nvPr/>
          </p:nvSpPr>
          <p:spPr bwMode="auto">
            <a:xfrm>
              <a:off x="58485" y="620050"/>
              <a:ext cx="1158350" cy="4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000" b="1" dirty="0">
                  <a:solidFill>
                    <a:schemeClr val="tx1">
                      <a:lumMod val="75000"/>
                      <a:lumOff val="25000"/>
                    </a:schemeClr>
                  </a:solidFill>
                  <a:ea typeface="微软雅黑" panose="020B0503020204020204" pitchFamily="34" charset="-122"/>
                </a:rPr>
                <a:t>TITLE</a:t>
              </a:r>
              <a:endParaRPr lang="zh-CN" altLang="en-US" sz="2000" b="1" dirty="0">
                <a:solidFill>
                  <a:schemeClr val="tx1">
                    <a:lumMod val="75000"/>
                    <a:lumOff val="25000"/>
                  </a:schemeClr>
                </a:solidFill>
                <a:ea typeface="微软雅黑" panose="020B0503020204020204" pitchFamily="34" charset="-122"/>
              </a:endParaRPr>
            </a:p>
          </p:txBody>
        </p:sp>
      </p:grpSp>
      <p:grpSp>
        <p:nvGrpSpPr>
          <p:cNvPr id="33818" name="Group 26"/>
          <p:cNvGrpSpPr/>
          <p:nvPr/>
        </p:nvGrpSpPr>
        <p:grpSpPr bwMode="auto">
          <a:xfrm rot="10800000">
            <a:off x="3951897" y="3261550"/>
            <a:ext cx="2914358" cy="2018183"/>
            <a:chOff x="0" y="0"/>
            <a:chExt cx="2732549" cy="1952677"/>
          </a:xfrm>
          <a:solidFill>
            <a:schemeClr val="accent3"/>
          </a:solidFill>
        </p:grpSpPr>
        <p:sp>
          <p:nvSpPr>
            <p:cNvPr id="33819" name="任意多边形 110"/>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3820" name="椭圆 111"/>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grpSp>
      <p:grpSp>
        <p:nvGrpSpPr>
          <p:cNvPr id="33821" name="Group 29"/>
          <p:cNvGrpSpPr/>
          <p:nvPr/>
        </p:nvGrpSpPr>
        <p:grpSpPr bwMode="auto">
          <a:xfrm>
            <a:off x="4112635" y="4189295"/>
            <a:ext cx="1073986" cy="906122"/>
            <a:chOff x="0" y="0"/>
            <a:chExt cx="1275321" cy="1110331"/>
          </a:xfrm>
        </p:grpSpPr>
        <p:sp>
          <p:nvSpPr>
            <p:cNvPr id="33822" name="文本框 39"/>
            <p:cNvSpPr>
              <a:spLocks noChangeArrowheads="1"/>
            </p:cNvSpPr>
            <p:nvPr/>
          </p:nvSpPr>
          <p:spPr bwMode="auto">
            <a:xfrm>
              <a:off x="0" y="0"/>
              <a:ext cx="1275321" cy="9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823" name="文本框 40"/>
            <p:cNvSpPr>
              <a:spLocks noChangeArrowheads="1"/>
            </p:cNvSpPr>
            <p:nvPr/>
          </p:nvSpPr>
          <p:spPr bwMode="auto">
            <a:xfrm>
              <a:off x="58485" y="620050"/>
              <a:ext cx="1158350" cy="4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000" b="1" dirty="0">
                  <a:solidFill>
                    <a:schemeClr val="tx1">
                      <a:lumMod val="75000"/>
                      <a:lumOff val="25000"/>
                    </a:schemeClr>
                  </a:solidFill>
                  <a:ea typeface="微软雅黑" panose="020B0503020204020204" pitchFamily="34" charset="-122"/>
                </a:rPr>
                <a:t>TITLE</a:t>
              </a:r>
              <a:endParaRPr lang="zh-CN" altLang="en-US" sz="2000" b="1" dirty="0">
                <a:solidFill>
                  <a:schemeClr val="tx1">
                    <a:lumMod val="75000"/>
                    <a:lumOff val="25000"/>
                  </a:schemeClr>
                </a:solidFill>
                <a:ea typeface="微软雅黑" panose="020B0503020204020204" pitchFamily="34" charset="-122"/>
              </a:endParaRPr>
            </a:p>
          </p:txBody>
        </p:sp>
      </p:grpSp>
      <p:grpSp>
        <p:nvGrpSpPr>
          <p:cNvPr id="33826" name="Group 34"/>
          <p:cNvGrpSpPr/>
          <p:nvPr/>
        </p:nvGrpSpPr>
        <p:grpSpPr bwMode="auto">
          <a:xfrm rot="10800000">
            <a:off x="6491583" y="3809514"/>
            <a:ext cx="2914359" cy="2018183"/>
            <a:chOff x="0" y="0"/>
            <a:chExt cx="2732549" cy="1952677"/>
          </a:xfrm>
          <a:solidFill>
            <a:schemeClr val="accent4"/>
          </a:solidFill>
        </p:grpSpPr>
        <p:sp>
          <p:nvSpPr>
            <p:cNvPr id="33827" name="任意多边形 103"/>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3828" name="椭圆 104"/>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宋体" panose="02010600030101010101" pitchFamily="2" charset="-122"/>
                <a:ea typeface="微软雅黑" panose="020B0503020204020204" pitchFamily="34" charset="-122"/>
                <a:sym typeface="宋体" panose="02010600030101010101" pitchFamily="2" charset="-122"/>
              </a:endParaRPr>
            </a:p>
          </p:txBody>
        </p:sp>
      </p:grpSp>
      <p:grpSp>
        <p:nvGrpSpPr>
          <p:cNvPr id="33829" name="Group 37"/>
          <p:cNvGrpSpPr/>
          <p:nvPr/>
        </p:nvGrpSpPr>
        <p:grpSpPr bwMode="auto">
          <a:xfrm>
            <a:off x="6653849" y="4737259"/>
            <a:ext cx="1073986" cy="906122"/>
            <a:chOff x="0" y="0"/>
            <a:chExt cx="1275321" cy="1110331"/>
          </a:xfrm>
        </p:grpSpPr>
        <p:sp>
          <p:nvSpPr>
            <p:cNvPr id="33830" name="文本框 42"/>
            <p:cNvSpPr>
              <a:spLocks noChangeArrowheads="1"/>
            </p:cNvSpPr>
            <p:nvPr/>
          </p:nvSpPr>
          <p:spPr bwMode="auto">
            <a:xfrm>
              <a:off x="0" y="0"/>
              <a:ext cx="1275321" cy="9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04</a:t>
              </a:r>
              <a:endParaRPr lang="zh-CN" altLang="en-US" sz="422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831" name="文本框 43"/>
            <p:cNvSpPr>
              <a:spLocks noChangeArrowheads="1"/>
            </p:cNvSpPr>
            <p:nvPr/>
          </p:nvSpPr>
          <p:spPr bwMode="auto">
            <a:xfrm>
              <a:off x="58485" y="620050"/>
              <a:ext cx="1158350" cy="4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000" b="1" dirty="0">
                  <a:solidFill>
                    <a:schemeClr val="tx1">
                      <a:lumMod val="75000"/>
                      <a:lumOff val="25000"/>
                    </a:schemeClr>
                  </a:solidFill>
                  <a:ea typeface="微软雅黑" panose="020B0503020204020204" pitchFamily="34" charset="-122"/>
                </a:rPr>
                <a:t>TITLE</a:t>
              </a:r>
              <a:endParaRPr lang="zh-CN" altLang="en-US" sz="2000" b="1" dirty="0">
                <a:solidFill>
                  <a:schemeClr val="tx1">
                    <a:lumMod val="75000"/>
                    <a:lumOff val="25000"/>
                  </a:schemeClr>
                </a:solidFill>
                <a:ea typeface="微软雅黑" panose="020B0503020204020204" pitchFamily="34" charset="-122"/>
              </a:endParaRPr>
            </a:p>
          </p:txBody>
        </p:sp>
      </p:grpSp>
      <p:sp>
        <p:nvSpPr>
          <p:cNvPr id="41" name="文本框 40"/>
          <p:cNvSpPr txBox="1">
            <a:spLocks noChangeArrowheads="1"/>
          </p:cNvSpPr>
          <p:nvPr/>
        </p:nvSpPr>
        <p:spPr bwMode="auto">
          <a:xfrm>
            <a:off x="7771197" y="5858101"/>
            <a:ext cx="2867774"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nvSpPr>
        <p:spPr>
          <a:xfrm>
            <a:off x="7771198" y="5412549"/>
            <a:ext cx="3033695" cy="461665"/>
          </a:xfrm>
          <a:prstGeom prst="rect">
            <a:avLst/>
          </a:prstGeom>
          <a:noFill/>
        </p:spPr>
        <p:txBody>
          <a:bodyPr>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44" name="文本框 43"/>
          <p:cNvSpPr txBox="1">
            <a:spLocks noChangeArrowheads="1"/>
          </p:cNvSpPr>
          <p:nvPr/>
        </p:nvSpPr>
        <p:spPr bwMode="auto">
          <a:xfrm>
            <a:off x="1936454" y="5858101"/>
            <a:ext cx="2882289"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44"/>
          <p:cNvSpPr txBox="1"/>
          <p:nvPr/>
        </p:nvSpPr>
        <p:spPr>
          <a:xfrm>
            <a:off x="2235200" y="5412549"/>
            <a:ext cx="2583543" cy="461665"/>
          </a:xfrm>
          <a:prstGeom prst="rect">
            <a:avLst/>
          </a:prstGeom>
          <a:noFill/>
        </p:spPr>
        <p:txBody>
          <a:bodyPr wrap="square">
            <a:spAutoFit/>
          </a:bodyPr>
          <a:lstStyle/>
          <a:p>
            <a:pPr algn="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50" name="文本框 49"/>
          <p:cNvSpPr txBox="1">
            <a:spLocks noChangeArrowheads="1"/>
          </p:cNvSpPr>
          <p:nvPr/>
        </p:nvSpPr>
        <p:spPr bwMode="auto">
          <a:xfrm>
            <a:off x="9338499" y="3069572"/>
            <a:ext cx="2664270" cy="72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1" name="文本框 50"/>
          <p:cNvSpPr txBox="1"/>
          <p:nvPr/>
        </p:nvSpPr>
        <p:spPr>
          <a:xfrm>
            <a:off x="9338500" y="2624020"/>
            <a:ext cx="3033695" cy="461665"/>
          </a:xfrm>
          <a:prstGeom prst="rect">
            <a:avLst/>
          </a:prstGeom>
          <a:noFill/>
        </p:spPr>
        <p:txBody>
          <a:bodyPr>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52" name="文本框 51"/>
          <p:cNvSpPr txBox="1">
            <a:spLocks noChangeArrowheads="1"/>
          </p:cNvSpPr>
          <p:nvPr/>
        </p:nvSpPr>
        <p:spPr bwMode="auto">
          <a:xfrm>
            <a:off x="983260" y="1752641"/>
            <a:ext cx="2664270" cy="72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文本框 52"/>
          <p:cNvSpPr txBox="1"/>
          <p:nvPr/>
        </p:nvSpPr>
        <p:spPr>
          <a:xfrm>
            <a:off x="613835" y="1307089"/>
            <a:ext cx="3033695" cy="461665"/>
          </a:xfrm>
          <a:prstGeom prst="rect">
            <a:avLst/>
          </a:prstGeom>
          <a:noFill/>
        </p:spPr>
        <p:txBody>
          <a:bodyPr>
            <a:spAutoFit/>
          </a:bodyPr>
          <a:lstStyle/>
          <a:p>
            <a:pPr algn="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35"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36" name="矩形 35"/>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矩形 36"/>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3809"/>
                                        </p:tgtEl>
                                        <p:attrNameLst>
                                          <p:attrName>style.visibility</p:attrName>
                                        </p:attrNameLst>
                                      </p:cBhvr>
                                      <p:to>
                                        <p:strVal val="visible"/>
                                      </p:to>
                                    </p:set>
                                    <p:anim calcmode="lin" valueType="num">
                                      <p:cBhvr additive="base">
                                        <p:cTn id="7" dur="500" fill="hold"/>
                                        <p:tgtEl>
                                          <p:spTgt spid="33809"/>
                                        </p:tgtEl>
                                        <p:attrNameLst>
                                          <p:attrName>ppt_x</p:attrName>
                                        </p:attrNameLst>
                                      </p:cBhvr>
                                      <p:tavLst>
                                        <p:tav tm="0">
                                          <p:val>
                                            <p:strVal val="0-#ppt_w/2"/>
                                          </p:val>
                                        </p:tav>
                                        <p:tav tm="100000">
                                          <p:val>
                                            <p:strVal val="#ppt_x"/>
                                          </p:val>
                                        </p:tav>
                                      </p:tavLst>
                                    </p:anim>
                                    <p:anim calcmode="lin" valueType="num">
                                      <p:cBhvr additive="base">
                                        <p:cTn id="8" dur="500" fill="hold"/>
                                        <p:tgtEl>
                                          <p:spTgt spid="33809"/>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3818"/>
                                        </p:tgtEl>
                                        <p:attrNameLst>
                                          <p:attrName>style.visibility</p:attrName>
                                        </p:attrNameLst>
                                      </p:cBhvr>
                                      <p:to>
                                        <p:strVal val="visible"/>
                                      </p:to>
                                    </p:set>
                                    <p:anim calcmode="lin" valueType="num">
                                      <p:cBhvr additive="base">
                                        <p:cTn id="11" dur="500" fill="hold"/>
                                        <p:tgtEl>
                                          <p:spTgt spid="33818"/>
                                        </p:tgtEl>
                                        <p:attrNameLst>
                                          <p:attrName>ppt_x</p:attrName>
                                        </p:attrNameLst>
                                      </p:cBhvr>
                                      <p:tavLst>
                                        <p:tav tm="0">
                                          <p:val>
                                            <p:strVal val="0-#ppt_w/2"/>
                                          </p:val>
                                        </p:tav>
                                        <p:tav tm="100000">
                                          <p:val>
                                            <p:strVal val="#ppt_x"/>
                                          </p:val>
                                        </p:tav>
                                      </p:tavLst>
                                    </p:anim>
                                    <p:anim calcmode="lin" valueType="num">
                                      <p:cBhvr additive="base">
                                        <p:cTn id="12" dur="500" fill="hold"/>
                                        <p:tgtEl>
                                          <p:spTgt spid="33818"/>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3826"/>
                                        </p:tgtEl>
                                        <p:attrNameLst>
                                          <p:attrName>style.visibility</p:attrName>
                                        </p:attrNameLst>
                                      </p:cBhvr>
                                      <p:to>
                                        <p:strVal val="visible"/>
                                      </p:to>
                                    </p:set>
                                    <p:anim calcmode="lin" valueType="num">
                                      <p:cBhvr additive="base">
                                        <p:cTn id="15" dur="500" fill="hold"/>
                                        <p:tgtEl>
                                          <p:spTgt spid="33826"/>
                                        </p:tgtEl>
                                        <p:attrNameLst>
                                          <p:attrName>ppt_x</p:attrName>
                                        </p:attrNameLst>
                                      </p:cBhvr>
                                      <p:tavLst>
                                        <p:tav tm="0">
                                          <p:val>
                                            <p:strVal val="1+#ppt_w/2"/>
                                          </p:val>
                                        </p:tav>
                                        <p:tav tm="100000">
                                          <p:val>
                                            <p:strVal val="#ppt_x"/>
                                          </p:val>
                                        </p:tav>
                                      </p:tavLst>
                                    </p:anim>
                                    <p:anim calcmode="lin" valueType="num">
                                      <p:cBhvr additive="base">
                                        <p:cTn id="16" dur="500" fill="hold"/>
                                        <p:tgtEl>
                                          <p:spTgt spid="338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33800"/>
                                        </p:tgtEl>
                                        <p:attrNameLst>
                                          <p:attrName>style.visibility</p:attrName>
                                        </p:attrNameLst>
                                      </p:cBhvr>
                                      <p:to>
                                        <p:strVal val="visible"/>
                                      </p:to>
                                    </p:set>
                                    <p:anim calcmode="lin" valueType="num">
                                      <p:cBhvr additive="base">
                                        <p:cTn id="19" dur="500" fill="hold"/>
                                        <p:tgtEl>
                                          <p:spTgt spid="33800"/>
                                        </p:tgtEl>
                                        <p:attrNameLst>
                                          <p:attrName>ppt_x</p:attrName>
                                        </p:attrNameLst>
                                      </p:cBhvr>
                                      <p:tavLst>
                                        <p:tav tm="0">
                                          <p:val>
                                            <p:strVal val="1+#ppt_w/2"/>
                                          </p:val>
                                        </p:tav>
                                        <p:tav tm="100000">
                                          <p:val>
                                            <p:strVal val="#ppt_x"/>
                                          </p:val>
                                        </p:tav>
                                      </p:tavLst>
                                    </p:anim>
                                    <p:anim calcmode="lin" valueType="num">
                                      <p:cBhvr additive="base">
                                        <p:cTn id="20" dur="500" fill="hold"/>
                                        <p:tgtEl>
                                          <p:spTgt spid="3380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randombar(horizontal)">
                                      <p:cBhvr>
                                        <p:cTn id="24" dur="500"/>
                                        <p:tgtEl>
                                          <p:spTgt spid="33797"/>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3813"/>
                                        </p:tgtEl>
                                        <p:attrNameLst>
                                          <p:attrName>style.visibility</p:attrName>
                                        </p:attrNameLst>
                                      </p:cBhvr>
                                      <p:to>
                                        <p:strVal val="visible"/>
                                      </p:to>
                                    </p:set>
                                    <p:anim calcmode="lin" valueType="num">
                                      <p:cBhvr>
                                        <p:cTn id="28" dur="500" fill="hold"/>
                                        <p:tgtEl>
                                          <p:spTgt spid="33813"/>
                                        </p:tgtEl>
                                        <p:attrNameLst>
                                          <p:attrName>ppt_w</p:attrName>
                                        </p:attrNameLst>
                                      </p:cBhvr>
                                      <p:tavLst>
                                        <p:tav tm="0">
                                          <p:val>
                                            <p:fltVal val="0"/>
                                          </p:val>
                                        </p:tav>
                                        <p:tav tm="100000">
                                          <p:val>
                                            <p:strVal val="#ppt_w"/>
                                          </p:val>
                                        </p:tav>
                                      </p:tavLst>
                                    </p:anim>
                                    <p:anim calcmode="lin" valueType="num">
                                      <p:cBhvr>
                                        <p:cTn id="29" dur="500" fill="hold"/>
                                        <p:tgtEl>
                                          <p:spTgt spid="33813"/>
                                        </p:tgtEl>
                                        <p:attrNameLst>
                                          <p:attrName>ppt_h</p:attrName>
                                        </p:attrNameLst>
                                      </p:cBhvr>
                                      <p:tavLst>
                                        <p:tav tm="0">
                                          <p:val>
                                            <p:fltVal val="0"/>
                                          </p:val>
                                        </p:tav>
                                        <p:tav tm="100000">
                                          <p:val>
                                            <p:strVal val="#ppt_h"/>
                                          </p:val>
                                        </p:tav>
                                      </p:tavLst>
                                    </p:anim>
                                    <p:animEffect transition="in" filter="fade">
                                      <p:cBhvr>
                                        <p:cTn id="30" dur="500"/>
                                        <p:tgtEl>
                                          <p:spTgt spid="33813"/>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up)">
                                      <p:cBhvr>
                                        <p:cTn id="34" dur="500"/>
                                        <p:tgtEl>
                                          <p:spTgt spid="53"/>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33803"/>
                                        </p:tgtEl>
                                        <p:attrNameLst>
                                          <p:attrName>style.visibility</p:attrName>
                                        </p:attrNameLst>
                                      </p:cBhvr>
                                      <p:to>
                                        <p:strVal val="visible"/>
                                      </p:to>
                                    </p:set>
                                    <p:anim calcmode="lin" valueType="num">
                                      <p:cBhvr>
                                        <p:cTn id="44" dur="500" fill="hold"/>
                                        <p:tgtEl>
                                          <p:spTgt spid="33803"/>
                                        </p:tgtEl>
                                        <p:attrNameLst>
                                          <p:attrName>ppt_w</p:attrName>
                                        </p:attrNameLst>
                                      </p:cBhvr>
                                      <p:tavLst>
                                        <p:tav tm="0">
                                          <p:val>
                                            <p:fltVal val="0"/>
                                          </p:val>
                                        </p:tav>
                                        <p:tav tm="100000">
                                          <p:val>
                                            <p:strVal val="#ppt_w"/>
                                          </p:val>
                                        </p:tav>
                                      </p:tavLst>
                                    </p:anim>
                                    <p:anim calcmode="lin" valueType="num">
                                      <p:cBhvr>
                                        <p:cTn id="45" dur="500" fill="hold"/>
                                        <p:tgtEl>
                                          <p:spTgt spid="33803"/>
                                        </p:tgtEl>
                                        <p:attrNameLst>
                                          <p:attrName>ppt_h</p:attrName>
                                        </p:attrNameLst>
                                      </p:cBhvr>
                                      <p:tavLst>
                                        <p:tav tm="0">
                                          <p:val>
                                            <p:fltVal val="0"/>
                                          </p:val>
                                        </p:tav>
                                        <p:tav tm="100000">
                                          <p:val>
                                            <p:strVal val="#ppt_h"/>
                                          </p:val>
                                        </p:tav>
                                      </p:tavLst>
                                    </p:anim>
                                    <p:animEffect transition="in" filter="fade">
                                      <p:cBhvr>
                                        <p:cTn id="46" dur="500"/>
                                        <p:tgtEl>
                                          <p:spTgt spid="33803"/>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up)">
                                      <p:cBhvr>
                                        <p:cTn id="50" dur="500"/>
                                        <p:tgtEl>
                                          <p:spTgt spid="51"/>
                                        </p:tgtEl>
                                      </p:cBhvr>
                                    </p:animEffect>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anim calcmode="lin" valueType="num">
                                      <p:cBhvr>
                                        <p:cTn id="55" dur="500" fill="hold"/>
                                        <p:tgtEl>
                                          <p:spTgt spid="50"/>
                                        </p:tgtEl>
                                        <p:attrNameLst>
                                          <p:attrName>ppt_x</p:attrName>
                                        </p:attrNameLst>
                                      </p:cBhvr>
                                      <p:tavLst>
                                        <p:tav tm="0">
                                          <p:val>
                                            <p:strVal val="#ppt_x"/>
                                          </p:val>
                                        </p:tav>
                                        <p:tav tm="100000">
                                          <p:val>
                                            <p:strVal val="#ppt_x"/>
                                          </p:val>
                                        </p:tav>
                                      </p:tavLst>
                                    </p:anim>
                                    <p:anim calcmode="lin" valueType="num">
                                      <p:cBhvr>
                                        <p:cTn id="56" dur="500" fill="hold"/>
                                        <p:tgtEl>
                                          <p:spTgt spid="50"/>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33821"/>
                                        </p:tgtEl>
                                        <p:attrNameLst>
                                          <p:attrName>style.visibility</p:attrName>
                                        </p:attrNameLst>
                                      </p:cBhvr>
                                      <p:to>
                                        <p:strVal val="visible"/>
                                      </p:to>
                                    </p:set>
                                    <p:anim calcmode="lin" valueType="num">
                                      <p:cBhvr>
                                        <p:cTn id="60" dur="500" fill="hold"/>
                                        <p:tgtEl>
                                          <p:spTgt spid="33821"/>
                                        </p:tgtEl>
                                        <p:attrNameLst>
                                          <p:attrName>ppt_w</p:attrName>
                                        </p:attrNameLst>
                                      </p:cBhvr>
                                      <p:tavLst>
                                        <p:tav tm="0">
                                          <p:val>
                                            <p:fltVal val="0"/>
                                          </p:val>
                                        </p:tav>
                                        <p:tav tm="100000">
                                          <p:val>
                                            <p:strVal val="#ppt_w"/>
                                          </p:val>
                                        </p:tav>
                                      </p:tavLst>
                                    </p:anim>
                                    <p:anim calcmode="lin" valueType="num">
                                      <p:cBhvr>
                                        <p:cTn id="61" dur="500" fill="hold"/>
                                        <p:tgtEl>
                                          <p:spTgt spid="33821"/>
                                        </p:tgtEl>
                                        <p:attrNameLst>
                                          <p:attrName>ppt_h</p:attrName>
                                        </p:attrNameLst>
                                      </p:cBhvr>
                                      <p:tavLst>
                                        <p:tav tm="0">
                                          <p:val>
                                            <p:fltVal val="0"/>
                                          </p:val>
                                        </p:tav>
                                        <p:tav tm="100000">
                                          <p:val>
                                            <p:strVal val="#ppt_h"/>
                                          </p:val>
                                        </p:tav>
                                      </p:tavLst>
                                    </p:anim>
                                    <p:animEffect transition="in" filter="fade">
                                      <p:cBhvr>
                                        <p:cTn id="62" dur="500"/>
                                        <p:tgtEl>
                                          <p:spTgt spid="33821"/>
                                        </p:tgtEl>
                                      </p:cBhvr>
                                    </p:animEffect>
                                  </p:childTnLst>
                                </p:cTn>
                              </p:par>
                            </p:childTnLst>
                          </p:cTn>
                        </p:par>
                        <p:par>
                          <p:cTn id="63" fill="hold">
                            <p:stCondLst>
                              <p:cond delay="4500"/>
                            </p:stCondLst>
                            <p:childTnLst>
                              <p:par>
                                <p:cTn id="64" presetID="22" presetClass="entr" presetSubtype="1"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up)">
                                      <p:cBhvr>
                                        <p:cTn id="66" dur="500"/>
                                        <p:tgtEl>
                                          <p:spTgt spid="45"/>
                                        </p:tgtEl>
                                      </p:cBhvr>
                                    </p:animEffect>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anim calcmode="lin" valueType="num">
                                      <p:cBhvr>
                                        <p:cTn id="71" dur="500" fill="hold"/>
                                        <p:tgtEl>
                                          <p:spTgt spid="44"/>
                                        </p:tgtEl>
                                        <p:attrNameLst>
                                          <p:attrName>ppt_x</p:attrName>
                                        </p:attrNameLst>
                                      </p:cBhvr>
                                      <p:tavLst>
                                        <p:tav tm="0">
                                          <p:val>
                                            <p:strVal val="#ppt_x"/>
                                          </p:val>
                                        </p:tav>
                                        <p:tav tm="100000">
                                          <p:val>
                                            <p:strVal val="#ppt_x"/>
                                          </p:val>
                                        </p:tav>
                                      </p:tavLst>
                                    </p:anim>
                                    <p:anim calcmode="lin" valueType="num">
                                      <p:cBhvr>
                                        <p:cTn id="72" dur="500" fill="hold"/>
                                        <p:tgtEl>
                                          <p:spTgt spid="44"/>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3829"/>
                                        </p:tgtEl>
                                        <p:attrNameLst>
                                          <p:attrName>style.visibility</p:attrName>
                                        </p:attrNameLst>
                                      </p:cBhvr>
                                      <p:to>
                                        <p:strVal val="visible"/>
                                      </p:to>
                                    </p:set>
                                    <p:anim calcmode="lin" valueType="num">
                                      <p:cBhvr>
                                        <p:cTn id="76" dur="500" fill="hold"/>
                                        <p:tgtEl>
                                          <p:spTgt spid="33829"/>
                                        </p:tgtEl>
                                        <p:attrNameLst>
                                          <p:attrName>ppt_w</p:attrName>
                                        </p:attrNameLst>
                                      </p:cBhvr>
                                      <p:tavLst>
                                        <p:tav tm="0">
                                          <p:val>
                                            <p:fltVal val="0"/>
                                          </p:val>
                                        </p:tav>
                                        <p:tav tm="100000">
                                          <p:val>
                                            <p:strVal val="#ppt_w"/>
                                          </p:val>
                                        </p:tav>
                                      </p:tavLst>
                                    </p:anim>
                                    <p:anim calcmode="lin" valueType="num">
                                      <p:cBhvr>
                                        <p:cTn id="77" dur="500" fill="hold"/>
                                        <p:tgtEl>
                                          <p:spTgt spid="33829"/>
                                        </p:tgtEl>
                                        <p:attrNameLst>
                                          <p:attrName>ppt_h</p:attrName>
                                        </p:attrNameLst>
                                      </p:cBhvr>
                                      <p:tavLst>
                                        <p:tav tm="0">
                                          <p:val>
                                            <p:fltVal val="0"/>
                                          </p:val>
                                        </p:tav>
                                        <p:tav tm="100000">
                                          <p:val>
                                            <p:strVal val="#ppt_h"/>
                                          </p:val>
                                        </p:tav>
                                      </p:tavLst>
                                    </p:anim>
                                    <p:animEffect transition="in" filter="fade">
                                      <p:cBhvr>
                                        <p:cTn id="78" dur="500"/>
                                        <p:tgtEl>
                                          <p:spTgt spid="33829"/>
                                        </p:tgtEl>
                                      </p:cBhvr>
                                    </p:animEffect>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up)">
                                      <p:cBhvr>
                                        <p:cTn id="82" dur="500"/>
                                        <p:tgtEl>
                                          <p:spTgt spid="42"/>
                                        </p:tgtEl>
                                      </p:cBhvr>
                                    </p:animEffect>
                                  </p:childTnLst>
                                </p:cTn>
                              </p:par>
                            </p:childTnLst>
                          </p:cTn>
                        </p:par>
                        <p:par>
                          <p:cTn id="83" fill="hold">
                            <p:stCondLst>
                              <p:cond delay="6500"/>
                            </p:stCondLst>
                            <p:childTnLst>
                              <p:par>
                                <p:cTn id="84" presetID="42"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anim calcmode="lin" valueType="num">
                                      <p:cBhvr>
                                        <p:cTn id="87" dur="500" fill="hold"/>
                                        <p:tgtEl>
                                          <p:spTgt spid="41"/>
                                        </p:tgtEl>
                                        <p:attrNameLst>
                                          <p:attrName>ppt_x</p:attrName>
                                        </p:attrNameLst>
                                      </p:cBhvr>
                                      <p:tavLst>
                                        <p:tav tm="0">
                                          <p:val>
                                            <p:strVal val="#ppt_x"/>
                                          </p:val>
                                        </p:tav>
                                        <p:tav tm="100000">
                                          <p:val>
                                            <p:strVal val="#ppt_x"/>
                                          </p:val>
                                        </p:tav>
                                      </p:tavLst>
                                    </p:anim>
                                    <p:anim calcmode="lin" valueType="num">
                                      <p:cBhvr>
                                        <p:cTn id="88"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50" grpId="0"/>
      <p:bldP spid="51" grpId="0"/>
      <p:bldP spid="52"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3240446" y="1723549"/>
            <a:ext cx="1460869" cy="1491518"/>
            <a:chOff x="6099402" y="3699492"/>
            <a:chExt cx="2821311" cy="2821311"/>
          </a:xfrm>
        </p:grpSpPr>
        <p:sp>
          <p:nvSpPr>
            <p:cNvPr id="34"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gn="ctr">
                <a:defRPr sz="3200"/>
              </a:pPr>
              <a:endParaRPr sz="2800">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621"/>
            <p:cNvSpPr/>
            <p:nvPr/>
          </p:nvSpPr>
          <p:spPr>
            <a:xfrm>
              <a:off x="6827951" y="4405952"/>
              <a:ext cx="1442047" cy="116436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grpSp>
        <p:nvGrpSpPr>
          <p:cNvPr id="105" name="组合 104"/>
          <p:cNvGrpSpPr/>
          <p:nvPr/>
        </p:nvGrpSpPr>
        <p:grpSpPr>
          <a:xfrm>
            <a:off x="1517936" y="2841914"/>
            <a:ext cx="1122335" cy="1145881"/>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gn="ctr">
                <a:defRPr sz="3200"/>
              </a:pPr>
              <a:endParaRPr sz="2000">
                <a:latin typeface="+mj-lt"/>
                <a:ea typeface="微软雅黑" panose="020B0503020204020204" pitchFamily="34" charset="-122"/>
                <a:sym typeface="Arial" panose="020B0604020202020204" pitchFamily="34" charset="0"/>
              </a:endParaRPr>
            </a:p>
          </p:txBody>
        </p:sp>
        <p:sp>
          <p:nvSpPr>
            <p:cNvPr id="83" name="Shape 2621"/>
            <p:cNvSpPr/>
            <p:nvPr/>
          </p:nvSpPr>
          <p:spPr>
            <a:xfrm>
              <a:off x="3060625" y="6214144"/>
              <a:ext cx="1751223" cy="1164361"/>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grpSp>
        <p:nvGrpSpPr>
          <p:cNvPr id="106" name="组合 105"/>
          <p:cNvGrpSpPr/>
          <p:nvPr/>
        </p:nvGrpSpPr>
        <p:grpSpPr>
          <a:xfrm>
            <a:off x="3715824" y="3791612"/>
            <a:ext cx="1200238" cy="1225418"/>
            <a:chOff x="7017480" y="7611380"/>
            <a:chExt cx="2317967" cy="2317966"/>
          </a:xfrm>
        </p:grpSpPr>
        <p:sp>
          <p:nvSpPr>
            <p:cNvPr id="39" name="Shape 2625"/>
            <p:cNvSpPr/>
            <p:nvPr/>
          </p:nvSpPr>
          <p:spPr>
            <a:xfrm>
              <a:off x="7017480" y="7611380"/>
              <a:ext cx="2317967"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gn="ctr">
                <a:defRPr sz="3200"/>
              </a:pPr>
              <a:endParaRPr sz="2000">
                <a:latin typeface="+mj-lt"/>
                <a:ea typeface="微软雅黑" panose="020B0503020204020204" pitchFamily="34" charset="-122"/>
                <a:sym typeface="Arial" panose="020B0604020202020204" pitchFamily="34" charset="0"/>
              </a:endParaRPr>
            </a:p>
          </p:txBody>
        </p:sp>
        <p:sp>
          <p:nvSpPr>
            <p:cNvPr id="84" name="Shape 2621"/>
            <p:cNvSpPr/>
            <p:nvPr/>
          </p:nvSpPr>
          <p:spPr>
            <a:xfrm>
              <a:off x="7478666" y="8116778"/>
              <a:ext cx="1442048" cy="116436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grpSp>
        <p:nvGrpSpPr>
          <p:cNvPr id="103" name="组合 102"/>
          <p:cNvGrpSpPr/>
          <p:nvPr/>
        </p:nvGrpSpPr>
        <p:grpSpPr>
          <a:xfrm>
            <a:off x="7411870" y="1621917"/>
            <a:ext cx="1200238" cy="1225420"/>
            <a:chOff x="14043632" y="3533937"/>
            <a:chExt cx="2317966" cy="2317967"/>
          </a:xfrm>
        </p:grpSpPr>
        <p:sp>
          <p:nvSpPr>
            <p:cNvPr id="71"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gn="ctr">
                <a:defRPr sz="3200"/>
              </a:pPr>
              <a:endParaRPr sz="2000">
                <a:latin typeface="+mj-lt"/>
                <a:ea typeface="微软雅黑" panose="020B0503020204020204" pitchFamily="34" charset="-122"/>
                <a:sym typeface="Arial" panose="020B0604020202020204" pitchFamily="34" charset="0"/>
              </a:endParaRPr>
            </a:p>
          </p:txBody>
        </p:sp>
        <p:sp>
          <p:nvSpPr>
            <p:cNvPr id="86" name="Shape 2621"/>
            <p:cNvSpPr/>
            <p:nvPr/>
          </p:nvSpPr>
          <p:spPr>
            <a:xfrm>
              <a:off x="14531040" y="3958939"/>
              <a:ext cx="1442049" cy="1164361"/>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grpSp>
        <p:nvGrpSpPr>
          <p:cNvPr id="102" name="组合 101"/>
          <p:cNvGrpSpPr/>
          <p:nvPr/>
        </p:nvGrpSpPr>
        <p:grpSpPr>
          <a:xfrm>
            <a:off x="8205560" y="3638832"/>
            <a:ext cx="1359440" cy="1387958"/>
            <a:chOff x="15688300" y="7322383"/>
            <a:chExt cx="2625425" cy="2625424"/>
          </a:xfrm>
        </p:grpSpPr>
        <p:sp>
          <p:nvSpPr>
            <p:cNvPr id="7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gn="ctr">
                <a:defRPr sz="3200"/>
              </a:pPr>
              <a:endParaRPr sz="2000">
                <a:latin typeface="+mj-lt"/>
                <a:ea typeface="微软雅黑" panose="020B0503020204020204" pitchFamily="34" charset="-122"/>
                <a:sym typeface="Arial" panose="020B0604020202020204" pitchFamily="34" charset="0"/>
              </a:endParaRPr>
            </a:p>
          </p:txBody>
        </p:sp>
        <p:sp>
          <p:nvSpPr>
            <p:cNvPr id="87" name="Shape 2621"/>
            <p:cNvSpPr/>
            <p:nvPr/>
          </p:nvSpPr>
          <p:spPr>
            <a:xfrm>
              <a:off x="16342401" y="7962779"/>
              <a:ext cx="1442049" cy="116436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grpSp>
        <p:nvGrpSpPr>
          <p:cNvPr id="101" name="组合 100"/>
          <p:cNvGrpSpPr/>
          <p:nvPr/>
        </p:nvGrpSpPr>
        <p:grpSpPr>
          <a:xfrm>
            <a:off x="9767311" y="1556843"/>
            <a:ext cx="1599938" cy="1633503"/>
            <a:chOff x="18704446" y="3384153"/>
            <a:chExt cx="3089888" cy="3089888"/>
          </a:xfrm>
        </p:grpSpPr>
        <p:sp>
          <p:nvSpPr>
            <p:cNvPr id="63"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gn="ctr">
                <a:defRPr sz="3200"/>
              </a:pPr>
              <a:endParaRPr sz="2000">
                <a:latin typeface="+mj-lt"/>
                <a:ea typeface="微软雅黑" panose="020B0503020204020204" pitchFamily="34" charset="-122"/>
                <a:sym typeface="Arial" panose="020B0604020202020204" pitchFamily="34" charset="0"/>
              </a:endParaRPr>
            </a:p>
          </p:txBody>
        </p:sp>
        <p:sp>
          <p:nvSpPr>
            <p:cNvPr id="89" name="Shape 2621"/>
            <p:cNvSpPr/>
            <p:nvPr/>
          </p:nvSpPr>
          <p:spPr>
            <a:xfrm>
              <a:off x="19133268" y="4176812"/>
              <a:ext cx="2232249" cy="116436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000" dirty="0">
                  <a:solidFill>
                    <a:schemeClr val="bg1"/>
                  </a:solidFill>
                  <a:latin typeface="+mj-lt"/>
                  <a:ea typeface="微软雅黑" panose="020B0503020204020204" pitchFamily="34" charset="-122"/>
                </a:rPr>
                <a:t>YOUR TITLE</a:t>
              </a:r>
              <a:endParaRPr lang="zh-CN" altLang="en-US" sz="2000" dirty="0">
                <a:solidFill>
                  <a:schemeClr val="bg1"/>
                </a:solidFill>
                <a:latin typeface="+mj-lt"/>
                <a:ea typeface="微软雅黑" panose="020B0503020204020204" pitchFamily="34" charset="-122"/>
              </a:endParaRPr>
            </a:p>
          </p:txBody>
        </p:sp>
      </p:grpSp>
      <p:sp>
        <p:nvSpPr>
          <p:cNvPr id="91" name="Arc 3"/>
          <p:cNvSpPr/>
          <p:nvPr/>
        </p:nvSpPr>
        <p:spPr>
          <a:xfrm rot="20794530">
            <a:off x="4024065" y="2777156"/>
            <a:ext cx="1784003" cy="1821430"/>
          </a:xfrm>
          <a:prstGeom prst="arc">
            <a:avLst/>
          </a:prstGeom>
          <a:ln w="9525">
            <a:solidFill>
              <a:schemeClr val="bg2">
                <a:lumMod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5317" tIns="22659" rIns="45317" bIns="22659" rtlCol="0" anchor="ctr"/>
          <a:lstStyle/>
          <a:p>
            <a:pPr algn="ctr"/>
            <a:endParaRPr lang="en-US" sz="800">
              <a:solidFill>
                <a:schemeClr val="accent2"/>
              </a:solidFill>
              <a:ea typeface="微软雅黑" panose="020B0503020204020204" pitchFamily="34" charset="-122"/>
            </a:endParaRPr>
          </a:p>
        </p:txBody>
      </p:sp>
      <p:sp>
        <p:nvSpPr>
          <p:cNvPr id="92" name="Arc 3"/>
          <p:cNvSpPr/>
          <p:nvPr/>
        </p:nvSpPr>
        <p:spPr>
          <a:xfrm rot="17548443">
            <a:off x="4922420" y="3887304"/>
            <a:ext cx="1321518" cy="1294362"/>
          </a:xfrm>
          <a:prstGeom prst="arc">
            <a:avLst/>
          </a:prstGeom>
          <a:ln w="9525">
            <a:solidFill>
              <a:schemeClr val="bg2">
                <a:lumMod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5317" tIns="22659" rIns="45317" bIns="22659" rtlCol="0" anchor="ctr"/>
          <a:lstStyle/>
          <a:p>
            <a:pPr algn="ctr"/>
            <a:endParaRPr lang="en-US" sz="800">
              <a:solidFill>
                <a:schemeClr val="accent2"/>
              </a:solidFill>
              <a:ea typeface="微软雅黑" panose="020B0503020204020204" pitchFamily="34" charset="-122"/>
            </a:endParaRPr>
          </a:p>
        </p:txBody>
      </p:sp>
      <p:sp>
        <p:nvSpPr>
          <p:cNvPr id="94" name="Arc 3"/>
          <p:cNvSpPr/>
          <p:nvPr/>
        </p:nvSpPr>
        <p:spPr>
          <a:xfrm rot="805470" flipH="1">
            <a:off x="6424633" y="2656690"/>
            <a:ext cx="1784003" cy="1821430"/>
          </a:xfrm>
          <a:prstGeom prst="arc">
            <a:avLst/>
          </a:prstGeom>
          <a:ln w="9525">
            <a:solidFill>
              <a:schemeClr val="bg2">
                <a:lumMod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5317" tIns="22659" rIns="45317" bIns="22659" rtlCol="0" anchor="ctr"/>
          <a:lstStyle/>
          <a:p>
            <a:pPr algn="ctr"/>
            <a:endParaRPr lang="en-US" sz="800">
              <a:solidFill>
                <a:schemeClr val="accent2"/>
              </a:solidFill>
              <a:ea typeface="微软雅黑" panose="020B0503020204020204" pitchFamily="34" charset="-122"/>
            </a:endParaRPr>
          </a:p>
        </p:txBody>
      </p:sp>
      <p:sp>
        <p:nvSpPr>
          <p:cNvPr id="95" name="Arc 3"/>
          <p:cNvSpPr/>
          <p:nvPr/>
        </p:nvSpPr>
        <p:spPr>
          <a:xfrm rot="3055585" flipH="1">
            <a:off x="7025869" y="3777710"/>
            <a:ext cx="1321518" cy="1294362"/>
          </a:xfrm>
          <a:prstGeom prst="arc">
            <a:avLst/>
          </a:prstGeom>
          <a:ln w="9525">
            <a:solidFill>
              <a:schemeClr val="bg2">
                <a:lumMod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5317" tIns="22659" rIns="45317" bIns="22659" rtlCol="0" anchor="ctr"/>
          <a:lstStyle/>
          <a:p>
            <a:pPr algn="ctr"/>
            <a:endParaRPr lang="en-US" sz="800">
              <a:solidFill>
                <a:schemeClr val="accent2"/>
              </a:solidFill>
              <a:ea typeface="微软雅黑" panose="020B0503020204020204" pitchFamily="34" charset="-122"/>
            </a:endParaRPr>
          </a:p>
        </p:txBody>
      </p:sp>
      <p:cxnSp>
        <p:nvCxnSpPr>
          <p:cNvPr id="19" name="直接箭头连接符 18"/>
          <p:cNvCxnSpPr/>
          <p:nvPr/>
        </p:nvCxnSpPr>
        <p:spPr>
          <a:xfrm flipH="1" flipV="1">
            <a:off x="2640271" y="3414853"/>
            <a:ext cx="2852714" cy="152552"/>
          </a:xfrm>
          <a:prstGeom prst="straightConnector1">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7219371" y="2733483"/>
            <a:ext cx="2550502" cy="757647"/>
          </a:xfrm>
          <a:prstGeom prst="straightConnector1">
            <a:avLst/>
          </a:prstGeom>
          <a:ln w="9525">
            <a:solidFill>
              <a:schemeClr val="bg2">
                <a:lumMod val="50000"/>
              </a:schemeClr>
            </a:solidFill>
            <a:prstDash val="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492983" y="2733482"/>
            <a:ext cx="1837148" cy="1875690"/>
            <a:chOff x="10449626" y="5609849"/>
            <a:chExt cx="3548002" cy="3548001"/>
          </a:xfrm>
        </p:grpSpPr>
        <p:sp>
          <p:nvSpPr>
            <p:cNvPr id="79" name="Shape 2658"/>
            <p:cNvSpPr/>
            <p:nvPr/>
          </p:nvSpPr>
          <p:spPr>
            <a:xfrm>
              <a:off x="10449626" y="5609849"/>
              <a:ext cx="3548002" cy="35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a:outerShdw blurRad="190500" dir="5400000" rotWithShape="0">
                <a:srgbClr val="000000">
                  <a:alpha val="29649"/>
                </a:srgbClr>
              </a:outerShdw>
            </a:effectLst>
          </p:spPr>
          <p:txBody>
            <a:bodyPr wrap="square" lIns="0" tIns="0" rIns="0" bIns="0" numCol="1" anchor="ctr">
              <a:noAutofit/>
            </a:bodyPr>
            <a:lstStyle/>
            <a:p>
              <a:pPr lvl="0" algn="ctr">
                <a:defRPr sz="3200"/>
              </a:pPr>
              <a:endParaRPr sz="2800">
                <a:latin typeface="Arial" panose="020B0604020202020204" pitchFamily="34" charset="0"/>
                <a:ea typeface="微软雅黑" panose="020B0503020204020204" pitchFamily="34" charset="-122"/>
                <a:sym typeface="Arial" panose="020B0604020202020204" pitchFamily="34" charset="0"/>
              </a:endParaRPr>
            </a:p>
          </p:txBody>
        </p:sp>
        <p:sp>
          <p:nvSpPr>
            <p:cNvPr id="90" name="Shape 2621"/>
            <p:cNvSpPr/>
            <p:nvPr/>
          </p:nvSpPr>
          <p:spPr>
            <a:xfrm>
              <a:off x="11074507" y="6529098"/>
              <a:ext cx="2232247" cy="1397235"/>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algn="ctr">
                <a:defRPr/>
              </a:pPr>
              <a:r>
                <a:rPr lang="en-US" altLang="zh-CN" sz="2400" dirty="0">
                  <a:solidFill>
                    <a:schemeClr val="bg1"/>
                  </a:solidFill>
                  <a:latin typeface="+mj-lt"/>
                  <a:ea typeface="微软雅黑" panose="020B0503020204020204" pitchFamily="34" charset="-122"/>
                </a:rPr>
                <a:t>YOUR TITLE</a:t>
              </a:r>
              <a:endParaRPr lang="zh-CN" altLang="en-US" sz="2400" dirty="0">
                <a:solidFill>
                  <a:schemeClr val="bg1"/>
                </a:solidFill>
                <a:latin typeface="+mj-lt"/>
                <a:ea typeface="微软雅黑" panose="020B0503020204020204" pitchFamily="34" charset="-122"/>
              </a:endParaRPr>
            </a:p>
          </p:txBody>
        </p:sp>
      </p:grpSp>
      <p:sp>
        <p:nvSpPr>
          <p:cNvPr id="33" name="矩形 1"/>
          <p:cNvSpPr>
            <a:spLocks noChangeArrowheads="1"/>
          </p:cNvSpPr>
          <p:nvPr/>
        </p:nvSpPr>
        <p:spPr bwMode="auto">
          <a:xfrm>
            <a:off x="1100783" y="5653945"/>
            <a:ext cx="1072919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文字，请替换文字内容，点击添加相关标题文字，修改文字内容，也可以直接复制你的内容到此。</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31" name="矩形 30"/>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right)">
                                      <p:cBhvr>
                                        <p:cTn id="28" dur="500"/>
                                        <p:tgtEl>
                                          <p:spTgt spid="92"/>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20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nodeType="withEffect">
                                  <p:stCondLst>
                                    <p:cond delay="4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60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8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nodeType="withEffect">
                                  <p:stCondLst>
                                    <p:cond delay="10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strVal val="#ppt_x"/>
                                          </p:val>
                                        </p:tav>
                                        <p:tav tm="100000">
                                          <p:val>
                                            <p:strVal val="#ppt_x"/>
                                          </p:val>
                                        </p:tav>
                                      </p:tavLst>
                                    </p:anim>
                                    <p:anim calcmode="lin" valueType="num">
                                      <p:cBhvr>
                                        <p:cTn id="5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09749" y="1511889"/>
            <a:ext cx="5720579" cy="3840941"/>
            <a:chOff x="3232593" y="1968492"/>
            <a:chExt cx="5424627"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1"/>
                  </a:solidFill>
                  <a:ln w="295275" cap="flat" cmpd="sng" algn="ctr">
                    <a:solidFill>
                      <a:schemeClr val="accent2"/>
                    </a:solidFill>
                    <a:prstDash val="solid"/>
                  </a:ln>
                  <a:effectLst/>
                </p:spPr>
                <p:txBody>
                  <a:bodyPr rtlCol="0" anchor="ctr"/>
                  <a:lstStyle/>
                  <a:p>
                    <a:pPr algn="ctr" defTabSz="964565">
                      <a:defRPr/>
                    </a:pPr>
                    <a:endParaRPr lang="en-US" sz="1685" kern="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685">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47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47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47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47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685">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685">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685">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sp>
          <p:nvSpPr>
            <p:cNvPr id="141" name="Rectangle 140"/>
            <p:cNvSpPr/>
            <p:nvPr/>
          </p:nvSpPr>
          <p:spPr>
            <a:xfrm>
              <a:off x="3493970" y="4301511"/>
              <a:ext cx="1955627" cy="685126"/>
            </a:xfrm>
            <a:prstGeom prst="rect">
              <a:avLst/>
            </a:prstGeom>
          </p:spPr>
          <p:txBody>
            <a:bodyPr wrap="square">
              <a:spAutoFit/>
            </a:bodyPr>
            <a:lstStyle/>
            <a:p>
              <a:pPr>
                <a:lnSpc>
                  <a:spcPct val="130000"/>
                </a:lnSpc>
              </a:pPr>
              <a:r>
                <a:rPr lang="zh-CN" altLang="en-US" sz="105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2" name="Rectangle 141"/>
            <p:cNvSpPr/>
            <p:nvPr/>
          </p:nvSpPr>
          <p:spPr>
            <a:xfrm>
              <a:off x="4477514" y="2799521"/>
              <a:ext cx="1474033" cy="685126"/>
            </a:xfrm>
            <a:prstGeom prst="rect">
              <a:avLst/>
            </a:prstGeom>
          </p:spPr>
          <p:txBody>
            <a:bodyPr wrap="square">
              <a:spAutoFit/>
            </a:bodyPr>
            <a:lstStyle/>
            <a:p>
              <a:pP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3" name="Rectangle 142"/>
            <p:cNvSpPr/>
            <p:nvPr/>
          </p:nvSpPr>
          <p:spPr>
            <a:xfrm>
              <a:off x="6336281" y="2941200"/>
              <a:ext cx="1464569" cy="685126"/>
            </a:xfrm>
            <a:prstGeom prst="rect">
              <a:avLst/>
            </a:prstGeom>
          </p:spPr>
          <p:txBody>
            <a:bodyPr wrap="square">
              <a:spAutoFit/>
            </a:bodyPr>
            <a:lstStyle/>
            <a:p>
              <a:pP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4" name="Rectangle 143"/>
            <p:cNvSpPr/>
            <p:nvPr/>
          </p:nvSpPr>
          <p:spPr>
            <a:xfrm>
              <a:off x="6932683" y="4266991"/>
              <a:ext cx="1407180" cy="884317"/>
            </a:xfrm>
            <a:prstGeom prst="rect">
              <a:avLst/>
            </a:prstGeom>
          </p:spPr>
          <p:txBody>
            <a:bodyPr wrap="square">
              <a:spAutoFit/>
            </a:bodyPr>
            <a:lstStyle/>
            <a:p>
              <a:pP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9" name="矩形 1"/>
          <p:cNvSpPr>
            <a:spLocks noChangeArrowheads="1"/>
          </p:cNvSpPr>
          <p:nvPr/>
        </p:nvSpPr>
        <p:spPr bwMode="auto">
          <a:xfrm>
            <a:off x="1100783" y="5653944"/>
            <a:ext cx="1072919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文字，请替换文字内容，点击添加相关标题文字，修改文字内容，也可以直接复制你的内容到此。</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31" name="矩形 30"/>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sp>
        <p:nvSpPr>
          <p:cNvPr id="11" name="TextBox 84"/>
          <p:cNvSpPr txBox="1"/>
          <p:nvPr/>
        </p:nvSpPr>
        <p:spPr>
          <a:xfrm>
            <a:off x="2514600" y="4230240"/>
            <a:ext cx="7829550" cy="1015663"/>
          </a:xfrm>
          <a:prstGeom prst="rect">
            <a:avLst/>
          </a:prstGeom>
          <a:noFill/>
        </p:spPr>
        <p:txBody>
          <a:bodyPr vert="horz" wrap="square" lIns="0" tIns="0" rIns="0" bIns="0" rtlCol="0">
            <a:spAutoFit/>
          </a:bodyPr>
          <a:lstStyle/>
          <a:p>
            <a:pPr algn="ctr"/>
            <a:r>
              <a:rPr lang="zh-CN" altLang="en-US" sz="6600">
                <a:solidFill>
                  <a:schemeClr val="accent2">
                    <a:lumMod val="50000"/>
                  </a:schemeClr>
                </a:solidFill>
                <a:latin typeface="微软雅黑" panose="020B0503020204020204" pitchFamily="34" charset="-122"/>
                <a:ea typeface="微软雅黑" panose="020B0503020204020204" pitchFamily="34" charset="-122"/>
              </a:rPr>
              <a:t>感谢聆听</a:t>
            </a:r>
            <a:r>
              <a:rPr lang="en-US" altLang="zh-CN" sz="6600">
                <a:solidFill>
                  <a:schemeClr val="accent2">
                    <a:lumMod val="50000"/>
                  </a:schemeClr>
                </a:solidFill>
                <a:latin typeface="微软雅黑" panose="020B0503020204020204" pitchFamily="34" charset="-122"/>
                <a:ea typeface="微软雅黑" panose="020B0503020204020204" pitchFamily="34" charset="-122"/>
              </a:rPr>
              <a:t>,</a:t>
            </a:r>
            <a:r>
              <a:rPr lang="zh-CN" altLang="en-US" sz="6600">
                <a:solidFill>
                  <a:schemeClr val="accent2">
                    <a:lumMod val="50000"/>
                  </a:schemeClr>
                </a:solidFill>
                <a:latin typeface="微软雅黑" panose="020B0503020204020204" pitchFamily="34" charset="-122"/>
                <a:ea typeface="微软雅黑" panose="020B0503020204020204" pitchFamily="34" charset="-122"/>
              </a:rPr>
              <a:t>批评指导</a:t>
            </a:r>
            <a:endParaRPr lang="zh-CN" altLang="en-US" sz="6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 name="TextBox 26"/>
          <p:cNvSpPr txBox="1"/>
          <p:nvPr/>
        </p:nvSpPr>
        <p:spPr>
          <a:xfrm>
            <a:off x="3276601" y="5204495"/>
            <a:ext cx="6305548" cy="24622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1600">
                <a:solidFill>
                  <a:schemeClr val="accent2">
                    <a:lumMod val="50000"/>
                  </a:schemeClr>
                </a:solidFill>
              </a:rPr>
              <a:t>INDUSTRIAL AND COMMERCIAL BANK OF SUMMARY REPORT</a:t>
            </a:r>
            <a:endParaRPr lang="en-US" altLang="zh-CN" sz="1600" dirty="0">
              <a:solidFill>
                <a:schemeClr val="accent2">
                  <a:lumMod val="50000"/>
                </a:schemeClr>
              </a:solidFill>
            </a:endParaRPr>
          </a:p>
        </p:txBody>
      </p:sp>
      <p:sp>
        <p:nvSpPr>
          <p:cNvPr id="10" name="TextBox 26"/>
          <p:cNvSpPr txBox="1"/>
          <p:nvPr/>
        </p:nvSpPr>
        <p:spPr>
          <a:xfrm>
            <a:off x="2895600" y="5843906"/>
            <a:ext cx="7067550" cy="3693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800">
                <a:solidFill>
                  <a:schemeClr val="accent2">
                    <a:lumMod val="50000"/>
                  </a:schemeClr>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dirty="0">
              <a:solidFill>
                <a:schemeClr val="accent2">
                  <a:lumMod val="50000"/>
                </a:schemeClr>
              </a:solidFill>
            </a:endParaRPr>
          </a:p>
        </p:txBody>
      </p:sp>
      <p:pic>
        <p:nvPicPr>
          <p:cNvPr id="2" name="图片 1"/>
          <p:cNvPicPr>
            <a:picLocks noChangeAspect="1"/>
          </p:cNvPicPr>
          <p:nvPr/>
        </p:nvPicPr>
        <p:blipFill>
          <a:blip r:embed="rId4" cstate="email"/>
          <a:stretch>
            <a:fillRect/>
          </a:stretch>
        </p:blipFill>
        <p:spPr>
          <a:xfrm>
            <a:off x="8447414" y="246742"/>
            <a:ext cx="4120950" cy="1136650"/>
          </a:xfrm>
          <a:prstGeom prst="rect">
            <a:avLst/>
          </a:prstGeom>
        </p:spPr>
      </p:pic>
      <p:pic>
        <p:nvPicPr>
          <p:cNvPr id="3" name="图片 2"/>
          <p:cNvPicPr>
            <a:picLocks noChangeAspect="1"/>
          </p:cNvPicPr>
          <p:nvPr/>
        </p:nvPicPr>
        <p:blipFill>
          <a:blip r:embed="rId5" cstate="email"/>
          <a:stretch>
            <a:fillRect/>
          </a:stretch>
        </p:blipFill>
        <p:spPr>
          <a:xfrm>
            <a:off x="5068258" y="1732642"/>
            <a:ext cx="2722234" cy="24774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p:tgtEl>
                                          <p:spTgt spid="11"/>
                                        </p:tgtEl>
                                        <p:attrNameLst>
                                          <p:attrName>ppt_y</p:attrName>
                                        </p:attrNameLst>
                                      </p:cBhvr>
                                      <p:tavLst>
                                        <p:tav tm="0">
                                          <p:val>
                                            <p:strVal val="#ppt_y+#ppt_h*1.125000"/>
                                          </p:val>
                                        </p:tav>
                                        <p:tav tm="100000">
                                          <p:val>
                                            <p:strVal val="#ppt_y"/>
                                          </p:val>
                                        </p:tav>
                                      </p:tavLst>
                                    </p:anim>
                                    <p:animEffect transition="in" filter="wipe(up)">
                                      <p:cBhvr>
                                        <p:cTn id="20" dur="750"/>
                                        <p:tgtEl>
                                          <p:spTgt spid="11"/>
                                        </p:tgtEl>
                                      </p:cBhvr>
                                    </p:animEffect>
                                  </p:childTnLst>
                                </p:cTn>
                              </p:par>
                            </p:childTnLst>
                          </p:cTn>
                        </p:par>
                        <p:par>
                          <p:cTn id="21" fill="hold">
                            <p:stCondLst>
                              <p:cond delay="2349"/>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849"/>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5" cstate="email"/>
            <a:srcRect/>
            <a:stretch>
              <a:fillRect l="4337" b="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sp>
        <p:nvSpPr>
          <p:cNvPr id="8" name="文本框 2"/>
          <p:cNvSpPr txBox="1">
            <a:spLocks noChangeArrowheads="1"/>
          </p:cNvSpPr>
          <p:nvPr>
            <p:custDataLst>
              <p:tags r:id="rId1"/>
            </p:custDataLst>
          </p:nvPr>
        </p:nvSpPr>
        <p:spPr bwMode="auto">
          <a:xfrm>
            <a:off x="5581336" y="2087244"/>
            <a:ext cx="1696079"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1020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a:spLocks noChangeArrowheads="1"/>
          </p:cNvSpPr>
          <p:nvPr>
            <p:custDataLst>
              <p:tags r:id="rId2"/>
            </p:custDataLst>
          </p:nvPr>
        </p:nvSpPr>
        <p:spPr bwMode="auto">
          <a:xfrm>
            <a:off x="4696113" y="3506929"/>
            <a:ext cx="346652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矩形 10"/>
          <p:cNvSpPr/>
          <p:nvPr/>
        </p:nvSpPr>
        <p:spPr>
          <a:xfrm>
            <a:off x="4195187" y="4343249"/>
            <a:ext cx="4468377" cy="830997"/>
          </a:xfrm>
          <a:prstGeom prst="rect">
            <a:avLst/>
          </a:prstGeom>
        </p:spPr>
        <p:txBody>
          <a:bodyPr wrap="square" lIns="0" tIns="0" rIns="0" bIns="0">
            <a:spAutoFit/>
          </a:bodyPr>
          <a:lstStyle/>
          <a:p>
            <a:pPr algn="ctr"/>
            <a:r>
              <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p>
        </p:txBody>
      </p:sp>
      <p:pic>
        <p:nvPicPr>
          <p:cNvPr id="14" name="图片 13"/>
          <p:cNvPicPr>
            <a:picLocks noChangeAspect="1"/>
          </p:cNvPicPr>
          <p:nvPr/>
        </p:nvPicPr>
        <p:blipFill>
          <a:blip r:embed="rId6" cstate="email"/>
          <a:stretch>
            <a:fillRect/>
          </a:stretch>
        </p:blipFill>
        <p:spPr>
          <a:xfrm>
            <a:off x="308695" y="299765"/>
            <a:ext cx="2711836" cy="7479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884237" y="1296988"/>
            <a:ext cx="11155361" cy="4786955"/>
            <a:chOff x="4451635" y="2076182"/>
            <a:chExt cx="6801698" cy="4044937"/>
          </a:xfrm>
        </p:grpSpPr>
        <p:sp>
          <p:nvSpPr>
            <p:cNvPr id="16" name="矩形 15"/>
            <p:cNvSpPr/>
            <p:nvPr/>
          </p:nvSpPr>
          <p:spPr>
            <a:xfrm>
              <a:off x="4451635" y="2076182"/>
              <a:ext cx="3370291" cy="1978361"/>
            </a:xfrm>
            <a:prstGeom prst="rect">
              <a:avLst/>
            </a:prstGeom>
            <a:blipFill dpi="0" rotWithShape="1">
              <a:blip r:embed="rId3"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6411" tIns="48205" rIns="96411" bIns="48205" rtlCol="0" anchor="ctr"/>
            <a:lstStyle/>
            <a:p>
              <a:pPr algn="ctr"/>
              <a:endParaRPr kumimoji="1" lang="zh-CN" altLang="en-US" sz="2000" dirty="0">
                <a:solidFill>
                  <a:prstClr val="white"/>
                </a:solidFill>
                <a:latin typeface="Calibri" panose="020F0502020204030204"/>
                <a:ea typeface="微软雅黑" panose="020B0503020204020204" pitchFamily="34" charset="-122"/>
              </a:endParaRPr>
            </a:p>
          </p:txBody>
        </p:sp>
        <p:grpSp>
          <p:nvGrpSpPr>
            <p:cNvPr id="17" name="组合 16"/>
            <p:cNvGrpSpPr/>
            <p:nvPr/>
          </p:nvGrpSpPr>
          <p:grpSpPr>
            <a:xfrm>
              <a:off x="4451636" y="2076182"/>
              <a:ext cx="6801697" cy="4044937"/>
              <a:chOff x="4451636" y="2076182"/>
              <a:chExt cx="6801697" cy="4044937"/>
            </a:xfrm>
          </p:grpSpPr>
          <p:sp>
            <p:nvSpPr>
              <p:cNvPr id="18" name="矩形 17"/>
              <p:cNvSpPr/>
              <p:nvPr/>
            </p:nvSpPr>
            <p:spPr>
              <a:xfrm>
                <a:off x="7894253" y="4142758"/>
                <a:ext cx="3359080" cy="1978361"/>
              </a:xfrm>
              <a:prstGeom prst="rect">
                <a:avLst/>
              </a:prstGeom>
              <a:blipFill dpi="0" rotWithShape="1">
                <a:blip r:embed="rId4"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6411" tIns="48205" rIns="96411" bIns="48205" rtlCol="0" anchor="ctr"/>
              <a:lstStyle/>
              <a:p>
                <a:pPr algn="ctr"/>
                <a:endParaRPr kumimoji="1" lang="zh-CN" altLang="en-US" sz="2000">
                  <a:solidFill>
                    <a:prstClr val="white"/>
                  </a:solidFill>
                  <a:latin typeface="Calibri" panose="020F0502020204030204"/>
                  <a:ea typeface="微软雅黑" panose="020B0503020204020204" pitchFamily="34" charset="-122"/>
                </a:endParaRPr>
              </a:p>
            </p:txBody>
          </p:sp>
          <p:grpSp>
            <p:nvGrpSpPr>
              <p:cNvPr id="19" name="组合 18"/>
              <p:cNvGrpSpPr/>
              <p:nvPr/>
            </p:nvGrpSpPr>
            <p:grpSpPr>
              <a:xfrm flipV="1">
                <a:off x="4451636" y="2076182"/>
                <a:ext cx="6801696" cy="4032241"/>
                <a:chOff x="4451636" y="2098484"/>
                <a:chExt cx="6801696" cy="4032241"/>
              </a:xfrm>
            </p:grpSpPr>
            <p:sp>
              <p:nvSpPr>
                <p:cNvPr id="20" name="矩形 19"/>
                <p:cNvSpPr/>
                <p:nvPr/>
              </p:nvSpPr>
              <p:spPr>
                <a:xfrm flipV="1">
                  <a:off x="4451636" y="2098484"/>
                  <a:ext cx="3370291" cy="197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75" dirty="0">
                    <a:ea typeface="微软雅黑" panose="020B0503020204020204" pitchFamily="34" charset="-122"/>
                  </a:endParaRPr>
                </a:p>
              </p:txBody>
            </p:sp>
            <p:sp>
              <p:nvSpPr>
                <p:cNvPr id="21" name="矩形 20"/>
                <p:cNvSpPr/>
                <p:nvPr/>
              </p:nvSpPr>
              <p:spPr>
                <a:xfrm flipV="1">
                  <a:off x="7875947" y="4152363"/>
                  <a:ext cx="3377385" cy="1978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75" dirty="0">
                    <a:ea typeface="微软雅黑" panose="020B0503020204020204" pitchFamily="34" charset="-122"/>
                  </a:endParaRPr>
                </a:p>
              </p:txBody>
            </p:sp>
          </p:grpSp>
        </p:grpSp>
      </p:grpSp>
      <p:sp>
        <p:nvSpPr>
          <p:cNvPr id="9" name="TextBox 25"/>
          <p:cNvSpPr txBox="1"/>
          <p:nvPr/>
        </p:nvSpPr>
        <p:spPr>
          <a:xfrm>
            <a:off x="884237" y="6256507"/>
            <a:ext cx="11161713" cy="617537"/>
          </a:xfrm>
          <a:prstGeom prst="rect">
            <a:avLst/>
          </a:prstGeom>
          <a:noFill/>
        </p:spPr>
        <p:txBody>
          <a:bodyPr wrap="square" lIns="95244" tIns="47623" rIns="95244" bIns="47623" rtlCol="0">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11" name="矩形 10"/>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8" name="Freeform 96"/>
          <p:cNvSpPr>
            <a:spLocks noEditPoints="1"/>
          </p:cNvSpPr>
          <p:nvPr/>
        </p:nvSpPr>
        <p:spPr bwMode="auto">
          <a:xfrm>
            <a:off x="4399621" y="1505130"/>
            <a:ext cx="4191372" cy="4163967"/>
          </a:xfrm>
          <a:custGeom>
            <a:avLst/>
            <a:gdLst/>
            <a:ahLst/>
            <a:cxnLst>
              <a:cxn ang="0">
                <a:pos x="155" y="0"/>
              </a:cxn>
              <a:cxn ang="0">
                <a:pos x="0" y="155"/>
              </a:cxn>
              <a:cxn ang="0">
                <a:pos x="155" y="310"/>
              </a:cxn>
              <a:cxn ang="0">
                <a:pos x="310" y="155"/>
              </a:cxn>
              <a:cxn ang="0">
                <a:pos x="155" y="0"/>
              </a:cxn>
              <a:cxn ang="0">
                <a:pos x="155" y="239"/>
              </a:cxn>
              <a:cxn ang="0">
                <a:pos x="72" y="155"/>
              </a:cxn>
              <a:cxn ang="0">
                <a:pos x="155" y="71"/>
              </a:cxn>
              <a:cxn ang="0">
                <a:pos x="239" y="155"/>
              </a:cxn>
              <a:cxn ang="0">
                <a:pos x="155" y="239"/>
              </a:cxn>
            </a:cxnLst>
            <a:rect l="0" t="0" r="r" b="b"/>
            <a:pathLst>
              <a:path w="310" h="310">
                <a:moveTo>
                  <a:pt x="155" y="0"/>
                </a:moveTo>
                <a:cubicBezTo>
                  <a:pt x="70" y="0"/>
                  <a:pt x="0" y="69"/>
                  <a:pt x="0" y="155"/>
                </a:cubicBezTo>
                <a:cubicBezTo>
                  <a:pt x="0" y="241"/>
                  <a:pt x="70" y="310"/>
                  <a:pt x="155" y="310"/>
                </a:cubicBezTo>
                <a:cubicBezTo>
                  <a:pt x="241" y="310"/>
                  <a:pt x="310" y="241"/>
                  <a:pt x="310" y="155"/>
                </a:cubicBezTo>
                <a:cubicBezTo>
                  <a:pt x="310" y="69"/>
                  <a:pt x="241" y="0"/>
                  <a:pt x="155" y="0"/>
                </a:cubicBezTo>
                <a:close/>
                <a:moveTo>
                  <a:pt x="155" y="239"/>
                </a:moveTo>
                <a:cubicBezTo>
                  <a:pt x="109" y="239"/>
                  <a:pt x="72" y="201"/>
                  <a:pt x="72" y="155"/>
                </a:cubicBezTo>
                <a:cubicBezTo>
                  <a:pt x="72" y="109"/>
                  <a:pt x="109" y="71"/>
                  <a:pt x="155" y="71"/>
                </a:cubicBezTo>
                <a:cubicBezTo>
                  <a:pt x="202" y="71"/>
                  <a:pt x="239" y="109"/>
                  <a:pt x="239" y="155"/>
                </a:cubicBezTo>
                <a:cubicBezTo>
                  <a:pt x="239" y="201"/>
                  <a:pt x="202" y="239"/>
                  <a:pt x="155" y="239"/>
                </a:cubicBezTo>
                <a:close/>
              </a:path>
            </a:pathLst>
          </a:custGeom>
          <a:solidFill>
            <a:schemeClr val="bg1">
              <a:lumMod val="85000"/>
            </a:schemeClr>
          </a:solidFill>
          <a:ln w="9525">
            <a:no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sp>
        <p:nvSpPr>
          <p:cNvPr id="8293" name="Oval 101"/>
          <p:cNvSpPr>
            <a:spLocks noChangeArrowheads="1"/>
          </p:cNvSpPr>
          <p:nvPr/>
        </p:nvSpPr>
        <p:spPr bwMode="auto">
          <a:xfrm>
            <a:off x="4783147" y="1121607"/>
            <a:ext cx="1561497" cy="1534093"/>
          </a:xfrm>
          <a:prstGeom prst="ellipse">
            <a:avLst/>
          </a:prstGeom>
          <a:solidFill>
            <a:schemeClr val="accent1"/>
          </a:solidFill>
          <a:ln w="9525">
            <a:no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sp>
        <p:nvSpPr>
          <p:cNvPr id="8295" name="Oval 103"/>
          <p:cNvSpPr>
            <a:spLocks noChangeArrowheads="1"/>
          </p:cNvSpPr>
          <p:nvPr/>
        </p:nvSpPr>
        <p:spPr bwMode="auto">
          <a:xfrm>
            <a:off x="6645972" y="4463738"/>
            <a:ext cx="1534094" cy="1534093"/>
          </a:xfrm>
          <a:prstGeom prst="ellipse">
            <a:avLst/>
          </a:prstGeom>
          <a:solidFill>
            <a:schemeClr val="accent4"/>
          </a:solidFill>
          <a:ln w="9525">
            <a:no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sp>
        <p:nvSpPr>
          <p:cNvPr id="8296" name="Oval 104"/>
          <p:cNvSpPr>
            <a:spLocks noChangeArrowheads="1"/>
          </p:cNvSpPr>
          <p:nvPr/>
        </p:nvSpPr>
        <p:spPr bwMode="auto">
          <a:xfrm>
            <a:off x="3961310" y="3532325"/>
            <a:ext cx="1561497" cy="1534093"/>
          </a:xfrm>
          <a:prstGeom prst="ellipse">
            <a:avLst/>
          </a:prstGeom>
          <a:solidFill>
            <a:schemeClr val="accent3"/>
          </a:solidFill>
          <a:ln w="9525">
            <a:no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sp>
        <p:nvSpPr>
          <p:cNvPr id="32" name="文本框 31"/>
          <p:cNvSpPr txBox="1">
            <a:spLocks noChangeArrowheads="1"/>
          </p:cNvSpPr>
          <p:nvPr/>
        </p:nvSpPr>
        <p:spPr bwMode="auto">
          <a:xfrm>
            <a:off x="1409342" y="2131694"/>
            <a:ext cx="2903317"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1675644" y="1618742"/>
            <a:ext cx="2637014" cy="461665"/>
          </a:xfrm>
          <a:prstGeom prst="rect">
            <a:avLst/>
          </a:prstGeom>
          <a:noFill/>
        </p:spPr>
        <p:txBody>
          <a:bodyPr wrap="square">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grpSp>
        <p:nvGrpSpPr>
          <p:cNvPr id="30" name="组合 29"/>
          <p:cNvGrpSpPr/>
          <p:nvPr/>
        </p:nvGrpSpPr>
        <p:grpSpPr>
          <a:xfrm>
            <a:off x="8070488" y="5285574"/>
            <a:ext cx="2325462" cy="82192"/>
            <a:chOff x="5656577" y="3955046"/>
            <a:chExt cx="1653866" cy="58455"/>
          </a:xfrm>
          <a:solidFill>
            <a:schemeClr val="bg2">
              <a:lumMod val="50000"/>
            </a:schemeClr>
          </a:solidFill>
        </p:grpSpPr>
        <p:sp>
          <p:nvSpPr>
            <p:cNvPr id="8302" name="Oval 110"/>
            <p:cNvSpPr>
              <a:spLocks noChangeArrowheads="1"/>
            </p:cNvSpPr>
            <p:nvPr/>
          </p:nvSpPr>
          <p:spPr bwMode="auto">
            <a:xfrm>
              <a:off x="5656577" y="3955046"/>
              <a:ext cx="58455" cy="58455"/>
            </a:xfrm>
            <a:prstGeom prst="ellipse">
              <a:avLst/>
            </a:prstGeom>
            <a:grpFill/>
            <a:ln w="9525">
              <a:solidFill>
                <a:schemeClr val="bg2">
                  <a:lumMod val="50000"/>
                </a:schemeClr>
              </a:solid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cxnSp>
          <p:nvCxnSpPr>
            <p:cNvPr id="841" name="直接连接符 840"/>
            <p:cNvCxnSpPr/>
            <p:nvPr/>
          </p:nvCxnSpPr>
          <p:spPr>
            <a:xfrm>
              <a:off x="5667369" y="3983479"/>
              <a:ext cx="1643074" cy="1588"/>
            </a:xfrm>
            <a:prstGeom prst="line">
              <a:avLst/>
            </a:prstGeom>
            <a:grp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811082" y="4491124"/>
            <a:ext cx="2341999" cy="82192"/>
            <a:chOff x="1204893" y="3390034"/>
            <a:chExt cx="1665627" cy="58455"/>
          </a:xfrm>
          <a:solidFill>
            <a:schemeClr val="bg2">
              <a:lumMod val="50000"/>
            </a:schemeClr>
          </a:solidFill>
        </p:grpSpPr>
        <p:sp>
          <p:nvSpPr>
            <p:cNvPr id="8306" name="Oval 114"/>
            <p:cNvSpPr>
              <a:spLocks noChangeArrowheads="1"/>
            </p:cNvSpPr>
            <p:nvPr/>
          </p:nvSpPr>
          <p:spPr bwMode="auto">
            <a:xfrm>
              <a:off x="2812065" y="3390034"/>
              <a:ext cx="58455" cy="58455"/>
            </a:xfrm>
            <a:prstGeom prst="ellipse">
              <a:avLst/>
            </a:prstGeom>
            <a:grpFill/>
            <a:ln w="9525">
              <a:solidFill>
                <a:schemeClr val="bg2">
                  <a:lumMod val="50000"/>
                </a:schemeClr>
              </a:solid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cxnSp>
          <p:nvCxnSpPr>
            <p:cNvPr id="842" name="直接连接符 841"/>
            <p:cNvCxnSpPr/>
            <p:nvPr/>
          </p:nvCxnSpPr>
          <p:spPr>
            <a:xfrm>
              <a:off x="1204893" y="3418467"/>
              <a:ext cx="1643074" cy="1588"/>
            </a:xfrm>
            <a:prstGeom prst="line">
              <a:avLst/>
            </a:prstGeom>
            <a:grp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601260" y="2080406"/>
            <a:ext cx="2373654" cy="82192"/>
            <a:chOff x="1766868" y="1675534"/>
            <a:chExt cx="1688140" cy="58455"/>
          </a:xfrm>
          <a:solidFill>
            <a:schemeClr val="bg2">
              <a:lumMod val="50000"/>
            </a:schemeClr>
          </a:solidFill>
        </p:grpSpPr>
        <p:sp>
          <p:nvSpPr>
            <p:cNvPr id="8304" name="Oval 112"/>
            <p:cNvSpPr>
              <a:spLocks noChangeArrowheads="1"/>
            </p:cNvSpPr>
            <p:nvPr/>
          </p:nvSpPr>
          <p:spPr bwMode="auto">
            <a:xfrm>
              <a:off x="3396553" y="1675534"/>
              <a:ext cx="58455" cy="58455"/>
            </a:xfrm>
            <a:prstGeom prst="ellipse">
              <a:avLst/>
            </a:prstGeom>
            <a:grpFill/>
            <a:ln w="9525">
              <a:solidFill>
                <a:schemeClr val="bg2">
                  <a:lumMod val="50000"/>
                </a:schemeClr>
              </a:solid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cxnSp>
          <p:nvCxnSpPr>
            <p:cNvPr id="843" name="直接连接符 842"/>
            <p:cNvCxnSpPr/>
            <p:nvPr/>
          </p:nvCxnSpPr>
          <p:spPr>
            <a:xfrm>
              <a:off x="1766868" y="1703967"/>
              <a:ext cx="1643074" cy="1588"/>
            </a:xfrm>
            <a:prstGeom prst="line">
              <a:avLst/>
            </a:prstGeom>
            <a:grp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a:spLocks noChangeArrowheads="1"/>
          </p:cNvSpPr>
          <p:nvPr/>
        </p:nvSpPr>
        <p:spPr bwMode="auto">
          <a:xfrm>
            <a:off x="967382" y="4585334"/>
            <a:ext cx="2903317"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1233684" y="4072382"/>
            <a:ext cx="2637014" cy="461665"/>
          </a:xfrm>
          <a:prstGeom prst="rect">
            <a:avLst/>
          </a:prstGeom>
          <a:noFill/>
        </p:spPr>
        <p:txBody>
          <a:bodyPr wrap="square">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36" name="文本框 35"/>
          <p:cNvSpPr txBox="1">
            <a:spLocks noChangeArrowheads="1"/>
          </p:cNvSpPr>
          <p:nvPr/>
        </p:nvSpPr>
        <p:spPr bwMode="auto">
          <a:xfrm>
            <a:off x="8415302" y="5419054"/>
            <a:ext cx="2903317"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文本框 36"/>
          <p:cNvSpPr txBox="1"/>
          <p:nvPr/>
        </p:nvSpPr>
        <p:spPr>
          <a:xfrm>
            <a:off x="8415300" y="4906102"/>
            <a:ext cx="2650317" cy="461665"/>
          </a:xfrm>
          <a:prstGeom prst="rect">
            <a:avLst/>
          </a:prstGeom>
          <a:noFill/>
        </p:spPr>
        <p:txBody>
          <a:bodyPr wrap="square">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38" name="文本框 37"/>
          <p:cNvSpPr txBox="1">
            <a:spLocks noChangeArrowheads="1"/>
          </p:cNvSpPr>
          <p:nvPr/>
        </p:nvSpPr>
        <p:spPr bwMode="auto">
          <a:xfrm>
            <a:off x="8994422" y="3072094"/>
            <a:ext cx="2903317"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8994420" y="2559142"/>
            <a:ext cx="2650317" cy="461665"/>
          </a:xfrm>
          <a:prstGeom prst="rect">
            <a:avLst/>
          </a:prstGeom>
          <a:noFill/>
        </p:spPr>
        <p:txBody>
          <a:bodyPr wrap="square">
            <a:spAutoFit/>
          </a:bodyPr>
          <a:lstStyle/>
          <a:p>
            <a:pPr>
              <a:defRPr/>
            </a:pPr>
            <a:r>
              <a:rPr lang="en-US" altLang="zh-CN" sz="2400" dirty="0">
                <a:solidFill>
                  <a:schemeClr val="tx1">
                    <a:lumMod val="75000"/>
                    <a:lumOff val="25000"/>
                  </a:schemeClr>
                </a:solidFill>
                <a:latin typeface="+mj-lt"/>
                <a:ea typeface="微软雅黑" panose="020B0503020204020204" pitchFamily="34" charset="-122"/>
              </a:rPr>
              <a:t> </a:t>
            </a:r>
            <a:r>
              <a:rPr lang="en-US" altLang="zh-CN" sz="2400" b="1" dirty="0">
                <a:solidFill>
                  <a:schemeClr val="tx1">
                    <a:lumMod val="75000"/>
                    <a:lumOff val="25000"/>
                  </a:schemeClr>
                </a:solidFill>
                <a:latin typeface="+mj-lt"/>
                <a:ea typeface="微软雅黑" panose="020B0503020204020204" pitchFamily="34" charset="-122"/>
              </a:rPr>
              <a:t>YOUR TITLE</a:t>
            </a:r>
            <a:endParaRPr lang="zh-CN" altLang="en-US" sz="2400" b="1" dirty="0">
              <a:solidFill>
                <a:schemeClr val="tx1">
                  <a:lumMod val="75000"/>
                  <a:lumOff val="25000"/>
                </a:schemeClr>
              </a:solidFill>
              <a:latin typeface="+mj-lt"/>
              <a:ea typeface="微软雅黑" panose="020B0503020204020204" pitchFamily="34" charset="-122"/>
            </a:endParaRPr>
          </a:p>
        </p:txBody>
      </p:sp>
      <p:sp>
        <p:nvSpPr>
          <p:cNvPr id="8294" name="Oval 102"/>
          <p:cNvSpPr>
            <a:spLocks noChangeArrowheads="1"/>
          </p:cNvSpPr>
          <p:nvPr/>
        </p:nvSpPr>
        <p:spPr bwMode="auto">
          <a:xfrm>
            <a:off x="7385615" y="2025617"/>
            <a:ext cx="1534094" cy="1534093"/>
          </a:xfrm>
          <a:prstGeom prst="ellipse">
            <a:avLst/>
          </a:prstGeom>
          <a:solidFill>
            <a:schemeClr val="accent2"/>
          </a:solidFill>
          <a:ln w="9525">
            <a:no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grpSp>
        <p:nvGrpSpPr>
          <p:cNvPr id="28" name="组合 27"/>
          <p:cNvGrpSpPr/>
          <p:nvPr/>
        </p:nvGrpSpPr>
        <p:grpSpPr>
          <a:xfrm>
            <a:off x="8755330" y="2984434"/>
            <a:ext cx="2310288" cy="82192"/>
            <a:chOff x="6143636" y="2318478"/>
            <a:chExt cx="1643074" cy="58455"/>
          </a:xfrm>
          <a:solidFill>
            <a:schemeClr val="bg2">
              <a:lumMod val="50000"/>
            </a:schemeClr>
          </a:solidFill>
        </p:grpSpPr>
        <p:sp>
          <p:nvSpPr>
            <p:cNvPr id="8300" name="Oval 108"/>
            <p:cNvSpPr>
              <a:spLocks noChangeArrowheads="1"/>
            </p:cNvSpPr>
            <p:nvPr/>
          </p:nvSpPr>
          <p:spPr bwMode="auto">
            <a:xfrm>
              <a:off x="6143644" y="2318478"/>
              <a:ext cx="58455" cy="58455"/>
            </a:xfrm>
            <a:prstGeom prst="ellipse">
              <a:avLst/>
            </a:prstGeom>
            <a:grpFill/>
            <a:ln w="9525">
              <a:solidFill>
                <a:schemeClr val="bg2">
                  <a:lumMod val="50000"/>
                </a:schemeClr>
              </a:solidFill>
              <a:round/>
            </a:ln>
          </p:spPr>
          <p:txBody>
            <a:bodyPr vert="horz" wrap="square" lIns="128572" tIns="64286" rIns="128572" bIns="64286" numCol="1" anchor="t" anchorCtr="0" compatLnSpc="1"/>
            <a:lstStyle/>
            <a:p>
              <a:endParaRPr lang="zh-CN" altLang="en-US">
                <a:solidFill>
                  <a:schemeClr val="tx1">
                    <a:lumMod val="75000"/>
                    <a:lumOff val="25000"/>
                  </a:schemeClr>
                </a:solidFill>
                <a:ea typeface="微软雅黑" panose="020B0503020204020204" pitchFamily="34" charset="-122"/>
              </a:endParaRPr>
            </a:p>
          </p:txBody>
        </p:sp>
        <p:cxnSp>
          <p:nvCxnSpPr>
            <p:cNvPr id="840" name="直接连接符 839"/>
            <p:cNvCxnSpPr/>
            <p:nvPr/>
          </p:nvCxnSpPr>
          <p:spPr>
            <a:xfrm>
              <a:off x="6143636" y="2346911"/>
              <a:ext cx="1643074" cy="1588"/>
            </a:xfrm>
            <a:prstGeom prst="line">
              <a:avLst/>
            </a:prstGeom>
            <a:grp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40" name="矩形 39"/>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288"/>
                                        </p:tgtEl>
                                        <p:attrNameLst>
                                          <p:attrName>style.visibility</p:attrName>
                                        </p:attrNameLst>
                                      </p:cBhvr>
                                      <p:to>
                                        <p:strVal val="visible"/>
                                      </p:to>
                                    </p:set>
                                    <p:anim calcmode="lin" valueType="num">
                                      <p:cBhvr>
                                        <p:cTn id="7" dur="500" fill="hold"/>
                                        <p:tgtEl>
                                          <p:spTgt spid="8288"/>
                                        </p:tgtEl>
                                        <p:attrNameLst>
                                          <p:attrName>ppt_w</p:attrName>
                                        </p:attrNameLst>
                                      </p:cBhvr>
                                      <p:tavLst>
                                        <p:tav tm="0">
                                          <p:val>
                                            <p:fltVal val="0"/>
                                          </p:val>
                                        </p:tav>
                                        <p:tav tm="100000">
                                          <p:val>
                                            <p:strVal val="#ppt_w"/>
                                          </p:val>
                                        </p:tav>
                                      </p:tavLst>
                                    </p:anim>
                                    <p:anim calcmode="lin" valueType="num">
                                      <p:cBhvr>
                                        <p:cTn id="8" dur="500" fill="hold"/>
                                        <p:tgtEl>
                                          <p:spTgt spid="828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288"/>
                                        </p:tgtEl>
                                      </p:cBhvr>
                                    </p:animEffect>
                                    <p:animScale>
                                      <p:cBhvr>
                                        <p:cTn id="12" dur="250" autoRev="1" fill="hold"/>
                                        <p:tgtEl>
                                          <p:spTgt spid="8288"/>
                                        </p:tgtEl>
                                      </p:cBhvr>
                                      <p:by x="105000" y="105000"/>
                                    </p:animScale>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8293"/>
                                        </p:tgtEl>
                                        <p:attrNameLst>
                                          <p:attrName>style.visibility</p:attrName>
                                        </p:attrNameLst>
                                      </p:cBhvr>
                                      <p:to>
                                        <p:strVal val="visible"/>
                                      </p:to>
                                    </p:set>
                                    <p:animScale>
                                      <p:cBhvr>
                                        <p:cTn id="16" dur="2000" decel="50000" fill="hold">
                                          <p:stCondLst>
                                            <p:cond delay="0"/>
                                          </p:stCondLst>
                                        </p:cTn>
                                        <p:tgtEl>
                                          <p:spTgt spid="82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2000" decel="50000" fill="hold">
                                          <p:stCondLst>
                                            <p:cond delay="0"/>
                                          </p:stCondLst>
                                        </p:cTn>
                                        <p:tgtEl>
                                          <p:spTgt spid="8293"/>
                                        </p:tgtEl>
                                        <p:attrNameLst>
                                          <p:attrName>ppt_x</p:attrName>
                                          <p:attrName>ppt_y</p:attrName>
                                        </p:attrNameLst>
                                      </p:cBhvr>
                                    </p:animMotion>
                                    <p:animEffect transition="in" filter="fade">
                                      <p:cBhvr>
                                        <p:cTn id="18" dur="2000"/>
                                        <p:tgtEl>
                                          <p:spTgt spid="8293"/>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9" presetClass="entr" presetSubtype="0" decel="100000" fill="hold" grpId="0" nodeType="afterEffect">
                                  <p:stCondLst>
                                    <p:cond delay="0"/>
                                  </p:stCondLst>
                                  <p:childTnLst>
                                    <p:set>
                                      <p:cBhvr>
                                        <p:cTn id="34" dur="1" fill="hold">
                                          <p:stCondLst>
                                            <p:cond delay="0"/>
                                          </p:stCondLst>
                                        </p:cTn>
                                        <p:tgtEl>
                                          <p:spTgt spid="8294"/>
                                        </p:tgtEl>
                                        <p:attrNameLst>
                                          <p:attrName>style.visibility</p:attrName>
                                        </p:attrNameLst>
                                      </p:cBhvr>
                                      <p:to>
                                        <p:strVal val="visible"/>
                                      </p:to>
                                    </p:set>
                                    <p:anim calcmode="lin" valueType="num">
                                      <p:cBhvr>
                                        <p:cTn id="35" dur="500" fill="hold"/>
                                        <p:tgtEl>
                                          <p:spTgt spid="8294"/>
                                        </p:tgtEl>
                                        <p:attrNameLst>
                                          <p:attrName>ppt_w</p:attrName>
                                        </p:attrNameLst>
                                      </p:cBhvr>
                                      <p:tavLst>
                                        <p:tav tm="0">
                                          <p:val>
                                            <p:fltVal val="0"/>
                                          </p:val>
                                        </p:tav>
                                        <p:tav tm="100000">
                                          <p:val>
                                            <p:strVal val="#ppt_w"/>
                                          </p:val>
                                        </p:tav>
                                      </p:tavLst>
                                    </p:anim>
                                    <p:anim calcmode="lin" valueType="num">
                                      <p:cBhvr>
                                        <p:cTn id="36" dur="500" fill="hold"/>
                                        <p:tgtEl>
                                          <p:spTgt spid="8294"/>
                                        </p:tgtEl>
                                        <p:attrNameLst>
                                          <p:attrName>ppt_h</p:attrName>
                                        </p:attrNameLst>
                                      </p:cBhvr>
                                      <p:tavLst>
                                        <p:tav tm="0">
                                          <p:val>
                                            <p:fltVal val="0"/>
                                          </p:val>
                                        </p:tav>
                                        <p:tav tm="100000">
                                          <p:val>
                                            <p:strVal val="#ppt_h"/>
                                          </p:val>
                                        </p:tav>
                                      </p:tavLst>
                                    </p:anim>
                                    <p:anim calcmode="lin" valueType="num">
                                      <p:cBhvr>
                                        <p:cTn id="37" dur="500" fill="hold"/>
                                        <p:tgtEl>
                                          <p:spTgt spid="8294"/>
                                        </p:tgtEl>
                                        <p:attrNameLst>
                                          <p:attrName>style.rotation</p:attrName>
                                        </p:attrNameLst>
                                      </p:cBhvr>
                                      <p:tavLst>
                                        <p:tav tm="0">
                                          <p:val>
                                            <p:fltVal val="360"/>
                                          </p:val>
                                        </p:tav>
                                        <p:tav tm="100000">
                                          <p:val>
                                            <p:fltVal val="0"/>
                                          </p:val>
                                        </p:tav>
                                      </p:tavLst>
                                    </p:anim>
                                    <p:animEffect transition="in" filter="fade">
                                      <p:cBhvr>
                                        <p:cTn id="38" dur="500"/>
                                        <p:tgtEl>
                                          <p:spTgt spid="8294"/>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anim calcmode="lin" valueType="num">
                                      <p:cBhvr>
                                        <p:cTn id="50" dur="500" fill="hold"/>
                                        <p:tgtEl>
                                          <p:spTgt spid="38"/>
                                        </p:tgtEl>
                                        <p:attrNameLst>
                                          <p:attrName>ppt_x</p:attrName>
                                        </p:attrNameLst>
                                      </p:cBhvr>
                                      <p:tavLst>
                                        <p:tav tm="0">
                                          <p:val>
                                            <p:strVal val="#ppt_x"/>
                                          </p:val>
                                        </p:tav>
                                        <p:tav tm="100000">
                                          <p:val>
                                            <p:strVal val="#ppt_x"/>
                                          </p:val>
                                        </p:tav>
                                      </p:tavLst>
                                    </p:anim>
                                    <p:anim calcmode="lin" valueType="num">
                                      <p:cBhvr>
                                        <p:cTn id="51" dur="5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9" presetClass="entr" presetSubtype="0" decel="100000" fill="hold" grpId="0" nodeType="afterEffect">
                                  <p:stCondLst>
                                    <p:cond delay="0"/>
                                  </p:stCondLst>
                                  <p:childTnLst>
                                    <p:set>
                                      <p:cBhvr>
                                        <p:cTn id="54" dur="1" fill="hold">
                                          <p:stCondLst>
                                            <p:cond delay="0"/>
                                          </p:stCondLst>
                                        </p:cTn>
                                        <p:tgtEl>
                                          <p:spTgt spid="8296"/>
                                        </p:tgtEl>
                                        <p:attrNameLst>
                                          <p:attrName>style.visibility</p:attrName>
                                        </p:attrNameLst>
                                      </p:cBhvr>
                                      <p:to>
                                        <p:strVal val="visible"/>
                                      </p:to>
                                    </p:set>
                                    <p:anim calcmode="lin" valueType="num">
                                      <p:cBhvr>
                                        <p:cTn id="55" dur="500" fill="hold"/>
                                        <p:tgtEl>
                                          <p:spTgt spid="8296"/>
                                        </p:tgtEl>
                                        <p:attrNameLst>
                                          <p:attrName>ppt_w</p:attrName>
                                        </p:attrNameLst>
                                      </p:cBhvr>
                                      <p:tavLst>
                                        <p:tav tm="0">
                                          <p:val>
                                            <p:fltVal val="0"/>
                                          </p:val>
                                        </p:tav>
                                        <p:tav tm="100000">
                                          <p:val>
                                            <p:strVal val="#ppt_w"/>
                                          </p:val>
                                        </p:tav>
                                      </p:tavLst>
                                    </p:anim>
                                    <p:anim calcmode="lin" valueType="num">
                                      <p:cBhvr>
                                        <p:cTn id="56" dur="500" fill="hold"/>
                                        <p:tgtEl>
                                          <p:spTgt spid="8296"/>
                                        </p:tgtEl>
                                        <p:attrNameLst>
                                          <p:attrName>ppt_h</p:attrName>
                                        </p:attrNameLst>
                                      </p:cBhvr>
                                      <p:tavLst>
                                        <p:tav tm="0">
                                          <p:val>
                                            <p:fltVal val="0"/>
                                          </p:val>
                                        </p:tav>
                                        <p:tav tm="100000">
                                          <p:val>
                                            <p:strVal val="#ppt_h"/>
                                          </p:val>
                                        </p:tav>
                                      </p:tavLst>
                                    </p:anim>
                                    <p:anim calcmode="lin" valueType="num">
                                      <p:cBhvr>
                                        <p:cTn id="57" dur="500" fill="hold"/>
                                        <p:tgtEl>
                                          <p:spTgt spid="8296"/>
                                        </p:tgtEl>
                                        <p:attrNameLst>
                                          <p:attrName>style.rotation</p:attrName>
                                        </p:attrNameLst>
                                      </p:cBhvr>
                                      <p:tavLst>
                                        <p:tav tm="0">
                                          <p:val>
                                            <p:fltVal val="360"/>
                                          </p:val>
                                        </p:tav>
                                        <p:tav tm="100000">
                                          <p:val>
                                            <p:fltVal val="0"/>
                                          </p:val>
                                        </p:tav>
                                      </p:tavLst>
                                    </p:anim>
                                    <p:animEffect transition="in" filter="fade">
                                      <p:cBhvr>
                                        <p:cTn id="58" dur="500"/>
                                        <p:tgtEl>
                                          <p:spTgt spid="8296"/>
                                        </p:tgtEl>
                                      </p:cBhvr>
                                    </p:animEffect>
                                  </p:childTnLst>
                                </p:cTn>
                              </p:par>
                            </p:childTnLst>
                          </p:cTn>
                        </p:par>
                        <p:par>
                          <p:cTn id="59" fill="hold">
                            <p:stCondLst>
                              <p:cond delay="60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500"/>
                                        <p:tgtEl>
                                          <p:spTgt spid="29"/>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up)">
                                      <p:cBhvr>
                                        <p:cTn id="66" dur="500"/>
                                        <p:tgtEl>
                                          <p:spTgt spid="3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anim calcmode="lin" valueType="num">
                                      <p:cBhvr>
                                        <p:cTn id="70" dur="500" fill="hold"/>
                                        <p:tgtEl>
                                          <p:spTgt spid="34"/>
                                        </p:tgtEl>
                                        <p:attrNameLst>
                                          <p:attrName>ppt_x</p:attrName>
                                        </p:attrNameLst>
                                      </p:cBhvr>
                                      <p:tavLst>
                                        <p:tav tm="0">
                                          <p:val>
                                            <p:strVal val="#ppt_x"/>
                                          </p:val>
                                        </p:tav>
                                        <p:tav tm="100000">
                                          <p:val>
                                            <p:strVal val="#ppt_x"/>
                                          </p:val>
                                        </p:tav>
                                      </p:tavLst>
                                    </p:anim>
                                    <p:anim calcmode="lin" valueType="num">
                                      <p:cBhvr>
                                        <p:cTn id="71" dur="5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49" presetClass="entr" presetSubtype="0" decel="100000" fill="hold" grpId="0" nodeType="afterEffect">
                                  <p:stCondLst>
                                    <p:cond delay="0"/>
                                  </p:stCondLst>
                                  <p:childTnLst>
                                    <p:set>
                                      <p:cBhvr>
                                        <p:cTn id="74" dur="1" fill="hold">
                                          <p:stCondLst>
                                            <p:cond delay="0"/>
                                          </p:stCondLst>
                                        </p:cTn>
                                        <p:tgtEl>
                                          <p:spTgt spid="8295"/>
                                        </p:tgtEl>
                                        <p:attrNameLst>
                                          <p:attrName>style.visibility</p:attrName>
                                        </p:attrNameLst>
                                      </p:cBhvr>
                                      <p:to>
                                        <p:strVal val="visible"/>
                                      </p:to>
                                    </p:set>
                                    <p:anim calcmode="lin" valueType="num">
                                      <p:cBhvr>
                                        <p:cTn id="75" dur="500" fill="hold"/>
                                        <p:tgtEl>
                                          <p:spTgt spid="8295"/>
                                        </p:tgtEl>
                                        <p:attrNameLst>
                                          <p:attrName>ppt_w</p:attrName>
                                        </p:attrNameLst>
                                      </p:cBhvr>
                                      <p:tavLst>
                                        <p:tav tm="0">
                                          <p:val>
                                            <p:fltVal val="0"/>
                                          </p:val>
                                        </p:tav>
                                        <p:tav tm="100000">
                                          <p:val>
                                            <p:strVal val="#ppt_w"/>
                                          </p:val>
                                        </p:tav>
                                      </p:tavLst>
                                    </p:anim>
                                    <p:anim calcmode="lin" valueType="num">
                                      <p:cBhvr>
                                        <p:cTn id="76" dur="500" fill="hold"/>
                                        <p:tgtEl>
                                          <p:spTgt spid="8295"/>
                                        </p:tgtEl>
                                        <p:attrNameLst>
                                          <p:attrName>ppt_h</p:attrName>
                                        </p:attrNameLst>
                                      </p:cBhvr>
                                      <p:tavLst>
                                        <p:tav tm="0">
                                          <p:val>
                                            <p:fltVal val="0"/>
                                          </p:val>
                                        </p:tav>
                                        <p:tav tm="100000">
                                          <p:val>
                                            <p:strVal val="#ppt_h"/>
                                          </p:val>
                                        </p:tav>
                                      </p:tavLst>
                                    </p:anim>
                                    <p:anim calcmode="lin" valueType="num">
                                      <p:cBhvr>
                                        <p:cTn id="77" dur="500" fill="hold"/>
                                        <p:tgtEl>
                                          <p:spTgt spid="8295"/>
                                        </p:tgtEl>
                                        <p:attrNameLst>
                                          <p:attrName>style.rotation</p:attrName>
                                        </p:attrNameLst>
                                      </p:cBhvr>
                                      <p:tavLst>
                                        <p:tav tm="0">
                                          <p:val>
                                            <p:fltVal val="360"/>
                                          </p:val>
                                        </p:tav>
                                        <p:tav tm="100000">
                                          <p:val>
                                            <p:fltVal val="0"/>
                                          </p:val>
                                        </p:tav>
                                      </p:tavLst>
                                    </p:anim>
                                    <p:animEffect transition="in" filter="fade">
                                      <p:cBhvr>
                                        <p:cTn id="78" dur="500"/>
                                        <p:tgtEl>
                                          <p:spTgt spid="8295"/>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8000"/>
                            </p:stCondLst>
                            <p:childTnLst>
                              <p:par>
                                <p:cTn id="84" presetID="22" presetClass="entr" presetSubtype="1"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up)">
                                      <p:cBhvr>
                                        <p:cTn id="86" dur="500"/>
                                        <p:tgtEl>
                                          <p:spTgt spid="37"/>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anim calcmode="lin" valueType="num">
                                      <p:cBhvr>
                                        <p:cTn id="90" dur="500" fill="hold"/>
                                        <p:tgtEl>
                                          <p:spTgt spid="36"/>
                                        </p:tgtEl>
                                        <p:attrNameLst>
                                          <p:attrName>ppt_x</p:attrName>
                                        </p:attrNameLst>
                                      </p:cBhvr>
                                      <p:tavLst>
                                        <p:tav tm="0">
                                          <p:val>
                                            <p:strVal val="#ppt_x"/>
                                          </p:val>
                                        </p:tav>
                                        <p:tav tm="100000">
                                          <p:val>
                                            <p:strVal val="#ppt_x"/>
                                          </p:val>
                                        </p:tav>
                                      </p:tavLst>
                                    </p:anim>
                                    <p:anim calcmode="lin" valueType="num">
                                      <p:cBhvr>
                                        <p:cTn id="9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8" grpId="0" animBg="1"/>
      <p:bldP spid="8288" grpId="1" animBg="1"/>
      <p:bldP spid="8293" grpId="0" animBg="1"/>
      <p:bldP spid="8295" grpId="0" animBg="1"/>
      <p:bldP spid="8296" grpId="0" animBg="1"/>
      <p:bldP spid="32" grpId="0"/>
      <p:bldP spid="33" grpId="0"/>
      <p:bldP spid="34" grpId="0"/>
      <p:bldP spid="35" grpId="0"/>
      <p:bldP spid="36" grpId="0"/>
      <p:bldP spid="37" grpId="0"/>
      <p:bldP spid="38" grpId="0"/>
      <p:bldP spid="39" grpId="0"/>
      <p:bldP spid="82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968782" y="5585525"/>
            <a:ext cx="2469138" cy="0"/>
          </a:xfrm>
          <a:prstGeom prst="line">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37920" y="5585525"/>
            <a:ext cx="2469138" cy="0"/>
          </a:xfrm>
          <a:prstGeom prst="line">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5203356" y="4350958"/>
            <a:ext cx="2469133" cy="0"/>
          </a:xfrm>
          <a:prstGeom prst="line">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4330377" y="4712553"/>
            <a:ext cx="2469138" cy="0"/>
          </a:xfrm>
          <a:prstGeom prst="line">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6076325" y="4712553"/>
            <a:ext cx="2469138" cy="0"/>
          </a:xfrm>
          <a:prstGeom prst="line">
            <a:avLst/>
          </a:prstGeom>
          <a:ln w="9525">
            <a:solidFill>
              <a:schemeClr val="bg2">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278177" y="4815649"/>
            <a:ext cx="1500925" cy="152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7866" tIns="78932" rIns="157866" bIns="78932" rtlCol="0" anchor="ctr"/>
          <a:lstStyle/>
          <a:p>
            <a:pPr algn="ctr"/>
            <a:endParaRPr lang="zh-CN" altLang="en-US">
              <a:ea typeface="微软雅黑" panose="020B0503020204020204" pitchFamily="34" charset="-122"/>
            </a:endParaRPr>
          </a:p>
        </p:txBody>
      </p:sp>
      <p:sp>
        <p:nvSpPr>
          <p:cNvPr id="17" name="TextBox 16"/>
          <p:cNvSpPr txBox="1"/>
          <p:nvPr/>
        </p:nvSpPr>
        <p:spPr>
          <a:xfrm>
            <a:off x="2402272" y="5128904"/>
            <a:ext cx="1252735" cy="898069"/>
          </a:xfrm>
          <a:prstGeom prst="rect">
            <a:avLst/>
          </a:prstGeom>
          <a:noFill/>
        </p:spPr>
        <p:txBody>
          <a:bodyPr wrap="square" lIns="157866" tIns="78932" rIns="157866" bIns="78932" rtlCol="0">
            <a:spAutoFit/>
          </a:bodyPr>
          <a:lstStyle/>
          <a:p>
            <a:pPr algn="ctr">
              <a:defRPr/>
            </a:pPr>
            <a:r>
              <a:rPr lang="en-US" altLang="zh-CN" sz="2400" b="1">
                <a:solidFill>
                  <a:schemeClr val="bg1"/>
                </a:solidFill>
                <a:latin typeface="+mj-lt"/>
                <a:ea typeface="微软雅黑" panose="020B0503020204020204" pitchFamily="34" charset="-122"/>
              </a:rPr>
              <a:t>YOUR </a:t>
            </a:r>
            <a:r>
              <a:rPr lang="en-US" altLang="zh-CN" sz="2400" b="1" dirty="0">
                <a:solidFill>
                  <a:schemeClr val="bg1"/>
                </a:solidFill>
                <a:latin typeface="+mj-lt"/>
                <a:ea typeface="微软雅黑" panose="020B0503020204020204" pitchFamily="34" charset="-122"/>
              </a:rPr>
              <a:t>TITLE</a:t>
            </a:r>
            <a:endParaRPr lang="zh-CN" altLang="en-US" sz="2400" b="1" dirty="0">
              <a:solidFill>
                <a:schemeClr val="bg1"/>
              </a:solidFill>
              <a:latin typeface="+mj-lt"/>
              <a:ea typeface="微软雅黑" panose="020B0503020204020204" pitchFamily="34" charset="-122"/>
            </a:endParaRPr>
          </a:p>
        </p:txBody>
      </p:sp>
      <p:grpSp>
        <p:nvGrpSpPr>
          <p:cNvPr id="18" name="组合 17"/>
          <p:cNvGrpSpPr/>
          <p:nvPr/>
        </p:nvGrpSpPr>
        <p:grpSpPr>
          <a:xfrm>
            <a:off x="4856178" y="3744866"/>
            <a:ext cx="3146394" cy="4145520"/>
            <a:chOff x="3815003" y="3087488"/>
            <a:chExt cx="2237712" cy="2948289"/>
          </a:xfrm>
          <a:solidFill>
            <a:schemeClr val="accent6"/>
          </a:solidFill>
        </p:grpSpPr>
        <p:sp>
          <p:nvSpPr>
            <p:cNvPr id="19" name="椭圆 18"/>
            <p:cNvSpPr/>
            <p:nvPr/>
          </p:nvSpPr>
          <p:spPr>
            <a:xfrm>
              <a:off x="3993415" y="3271064"/>
              <a:ext cx="1872208" cy="1872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0" name="组合 19"/>
            <p:cNvGrpSpPr/>
            <p:nvPr/>
          </p:nvGrpSpPr>
          <p:grpSpPr>
            <a:xfrm>
              <a:off x="3815003" y="3087488"/>
              <a:ext cx="2237712" cy="2948289"/>
              <a:chOff x="3692888" y="2889538"/>
              <a:chExt cx="2473262" cy="3258636"/>
            </a:xfrm>
            <a:grpFill/>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圆角矩形 21"/>
              <p:cNvSpPr/>
              <p:nvPr/>
            </p:nvSpPr>
            <p:spPr>
              <a:xfrm>
                <a:off x="4710544" y="5261738"/>
                <a:ext cx="437950" cy="8864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23" name="Rectangle 11"/>
          <p:cNvSpPr>
            <a:spLocks noChangeArrowheads="1"/>
          </p:cNvSpPr>
          <p:nvPr/>
        </p:nvSpPr>
        <p:spPr bwMode="gray">
          <a:xfrm>
            <a:off x="5197033" y="4843235"/>
            <a:ext cx="2464684" cy="584775"/>
          </a:xfrm>
          <a:prstGeom prst="rect">
            <a:avLst/>
          </a:prstGeom>
          <a:noFill/>
          <a:ln>
            <a:noFill/>
          </a:ln>
        </p:spPr>
        <p:txBody>
          <a:bodyPr wrap="square">
            <a:spAutoFit/>
          </a:bodyPr>
          <a:lstStyle/>
          <a:p>
            <a:pPr algn="ctr">
              <a:defRPr/>
            </a:pPr>
            <a:r>
              <a:rPr lang="en-US" altLang="zh-CN" sz="3200" dirty="0">
                <a:solidFill>
                  <a:schemeClr val="bg1"/>
                </a:solidFill>
                <a:latin typeface="+mj-lt"/>
                <a:ea typeface="微软雅黑" panose="020B0503020204020204" pitchFamily="34" charset="-122"/>
              </a:rPr>
              <a:t> </a:t>
            </a:r>
            <a:r>
              <a:rPr lang="en-US" altLang="zh-CN" sz="3200" b="1" dirty="0">
                <a:solidFill>
                  <a:schemeClr val="bg1"/>
                </a:solidFill>
                <a:latin typeface="+mj-lt"/>
                <a:ea typeface="微软雅黑" panose="020B0503020204020204" pitchFamily="34" charset="-122"/>
              </a:rPr>
              <a:t>YOUR TITLE</a:t>
            </a:r>
            <a:endParaRPr lang="zh-CN" altLang="en-US" sz="3200" b="1" dirty="0">
              <a:solidFill>
                <a:schemeClr val="bg1"/>
              </a:solidFill>
              <a:latin typeface="+mj-lt"/>
              <a:ea typeface="微软雅黑" panose="020B0503020204020204" pitchFamily="34" charset="-122"/>
            </a:endParaRPr>
          </a:p>
        </p:txBody>
      </p:sp>
      <p:sp>
        <p:nvSpPr>
          <p:cNvPr id="24" name="椭圆 23"/>
          <p:cNvSpPr/>
          <p:nvPr/>
        </p:nvSpPr>
        <p:spPr>
          <a:xfrm>
            <a:off x="3207222" y="2401340"/>
            <a:ext cx="1500925" cy="15245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57866" tIns="78932" rIns="157866" bIns="78932" rtlCol="0" anchor="ctr"/>
          <a:lstStyle/>
          <a:p>
            <a:pPr algn="ctr"/>
            <a:endParaRPr lang="zh-CN" altLang="en-US">
              <a:ea typeface="微软雅黑" panose="020B0503020204020204" pitchFamily="34" charset="-122"/>
            </a:endParaRPr>
          </a:p>
        </p:txBody>
      </p:sp>
      <p:sp>
        <p:nvSpPr>
          <p:cNvPr id="25" name="椭圆 24"/>
          <p:cNvSpPr/>
          <p:nvPr/>
        </p:nvSpPr>
        <p:spPr>
          <a:xfrm>
            <a:off x="5678913" y="1484255"/>
            <a:ext cx="1500925" cy="1524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57866" tIns="78932" rIns="157866" bIns="78932" rtlCol="0" anchor="ctr"/>
          <a:lstStyle/>
          <a:p>
            <a:pPr algn="ctr"/>
            <a:endParaRPr lang="zh-CN" altLang="en-US">
              <a:ea typeface="微软雅黑" panose="020B0503020204020204" pitchFamily="34" charset="-122"/>
            </a:endParaRPr>
          </a:p>
        </p:txBody>
      </p:sp>
      <p:sp>
        <p:nvSpPr>
          <p:cNvPr id="35" name="椭圆 34"/>
          <p:cNvSpPr/>
          <p:nvPr/>
        </p:nvSpPr>
        <p:spPr>
          <a:xfrm>
            <a:off x="7948107" y="2401340"/>
            <a:ext cx="1500925" cy="15245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57866" tIns="78932" rIns="157866" bIns="78932" rtlCol="0" anchor="ctr"/>
          <a:lstStyle/>
          <a:p>
            <a:pPr algn="ctr"/>
            <a:endParaRPr lang="zh-CN" altLang="en-US">
              <a:ea typeface="微软雅黑" panose="020B0503020204020204" pitchFamily="34" charset="-122"/>
            </a:endParaRPr>
          </a:p>
        </p:txBody>
      </p:sp>
      <p:sp>
        <p:nvSpPr>
          <p:cNvPr id="36" name="椭圆 35"/>
          <p:cNvSpPr/>
          <p:nvPr/>
        </p:nvSpPr>
        <p:spPr>
          <a:xfrm>
            <a:off x="9079650" y="4815649"/>
            <a:ext cx="1500925" cy="15245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57866" tIns="78932" rIns="157866" bIns="78932" rtlCol="0" anchor="ctr"/>
          <a:lstStyle/>
          <a:p>
            <a:pPr algn="ctr"/>
            <a:endParaRPr lang="zh-CN" altLang="en-US">
              <a:ea typeface="微软雅黑" panose="020B0503020204020204" pitchFamily="34" charset="-122"/>
            </a:endParaRPr>
          </a:p>
        </p:txBody>
      </p:sp>
      <p:sp>
        <p:nvSpPr>
          <p:cNvPr id="37" name="TextBox 36"/>
          <p:cNvSpPr txBox="1"/>
          <p:nvPr/>
        </p:nvSpPr>
        <p:spPr>
          <a:xfrm>
            <a:off x="3354163" y="2704455"/>
            <a:ext cx="1252735" cy="898069"/>
          </a:xfrm>
          <a:prstGeom prst="rect">
            <a:avLst/>
          </a:prstGeom>
          <a:noFill/>
        </p:spPr>
        <p:txBody>
          <a:bodyPr wrap="square" lIns="157866" tIns="78932" rIns="157866" bIns="78932" rtlCol="0">
            <a:spAutoFit/>
          </a:bodyPr>
          <a:lstStyle/>
          <a:p>
            <a:pPr algn="ctr">
              <a:defRPr/>
            </a:pPr>
            <a:r>
              <a:rPr lang="en-US" altLang="zh-CN" sz="2400" b="1">
                <a:solidFill>
                  <a:schemeClr val="bg1"/>
                </a:solidFill>
                <a:latin typeface="+mj-lt"/>
                <a:ea typeface="微软雅黑" panose="020B0503020204020204" pitchFamily="34" charset="-122"/>
              </a:rPr>
              <a:t>YOUR </a:t>
            </a:r>
            <a:r>
              <a:rPr lang="en-US" altLang="zh-CN" sz="2400" b="1" dirty="0">
                <a:solidFill>
                  <a:schemeClr val="bg1"/>
                </a:solidFill>
                <a:latin typeface="+mj-lt"/>
                <a:ea typeface="微软雅黑" panose="020B0503020204020204" pitchFamily="34" charset="-122"/>
              </a:rPr>
              <a:t>TITLE</a:t>
            </a:r>
            <a:endParaRPr lang="zh-CN" altLang="en-US" sz="2400" b="1" dirty="0">
              <a:solidFill>
                <a:schemeClr val="bg1"/>
              </a:solidFill>
              <a:latin typeface="+mj-lt"/>
              <a:ea typeface="微软雅黑" panose="020B0503020204020204" pitchFamily="34" charset="-122"/>
            </a:endParaRPr>
          </a:p>
        </p:txBody>
      </p:sp>
      <p:sp>
        <p:nvSpPr>
          <p:cNvPr id="38" name="TextBox 37"/>
          <p:cNvSpPr txBox="1"/>
          <p:nvPr/>
        </p:nvSpPr>
        <p:spPr>
          <a:xfrm>
            <a:off x="5803008" y="1793849"/>
            <a:ext cx="1252735" cy="898069"/>
          </a:xfrm>
          <a:prstGeom prst="rect">
            <a:avLst/>
          </a:prstGeom>
          <a:noFill/>
        </p:spPr>
        <p:txBody>
          <a:bodyPr wrap="square" lIns="157866" tIns="78932" rIns="157866" bIns="78932" rtlCol="0">
            <a:spAutoFit/>
          </a:bodyPr>
          <a:lstStyle/>
          <a:p>
            <a:pPr algn="ctr">
              <a:defRPr/>
            </a:pPr>
            <a:r>
              <a:rPr lang="en-US" altLang="zh-CN" sz="2400" b="1">
                <a:solidFill>
                  <a:schemeClr val="bg1"/>
                </a:solidFill>
                <a:latin typeface="+mj-lt"/>
                <a:ea typeface="微软雅黑" panose="020B0503020204020204" pitchFamily="34" charset="-122"/>
              </a:rPr>
              <a:t>YOUR </a:t>
            </a:r>
            <a:r>
              <a:rPr lang="en-US" altLang="zh-CN" sz="2400" b="1" dirty="0">
                <a:solidFill>
                  <a:schemeClr val="bg1"/>
                </a:solidFill>
                <a:latin typeface="+mj-lt"/>
                <a:ea typeface="微软雅黑" panose="020B0503020204020204" pitchFamily="34" charset="-122"/>
              </a:rPr>
              <a:t>TITLE</a:t>
            </a:r>
            <a:endParaRPr lang="zh-CN" altLang="en-US" sz="2400" b="1" dirty="0">
              <a:solidFill>
                <a:schemeClr val="bg1"/>
              </a:solidFill>
              <a:latin typeface="+mj-lt"/>
              <a:ea typeface="微软雅黑" panose="020B0503020204020204" pitchFamily="34" charset="-122"/>
            </a:endParaRPr>
          </a:p>
        </p:txBody>
      </p:sp>
      <p:sp>
        <p:nvSpPr>
          <p:cNvPr id="39" name="TextBox 38"/>
          <p:cNvSpPr txBox="1"/>
          <p:nvPr/>
        </p:nvSpPr>
        <p:spPr>
          <a:xfrm>
            <a:off x="8049356" y="2729736"/>
            <a:ext cx="1252735" cy="898069"/>
          </a:xfrm>
          <a:prstGeom prst="rect">
            <a:avLst/>
          </a:prstGeom>
          <a:noFill/>
        </p:spPr>
        <p:txBody>
          <a:bodyPr wrap="square" lIns="157866" tIns="78932" rIns="157866" bIns="78932" rtlCol="0">
            <a:spAutoFit/>
          </a:bodyPr>
          <a:lstStyle/>
          <a:p>
            <a:pPr algn="ctr">
              <a:defRPr/>
            </a:pPr>
            <a:r>
              <a:rPr lang="en-US" altLang="zh-CN" sz="2400" b="1">
                <a:solidFill>
                  <a:schemeClr val="bg1"/>
                </a:solidFill>
                <a:latin typeface="+mj-lt"/>
                <a:ea typeface="微软雅黑" panose="020B0503020204020204" pitchFamily="34" charset="-122"/>
              </a:rPr>
              <a:t>YOUR </a:t>
            </a:r>
            <a:r>
              <a:rPr lang="en-US" altLang="zh-CN" sz="2400" b="1" dirty="0">
                <a:solidFill>
                  <a:schemeClr val="bg1"/>
                </a:solidFill>
                <a:latin typeface="+mj-lt"/>
                <a:ea typeface="微软雅黑" panose="020B0503020204020204" pitchFamily="34" charset="-122"/>
              </a:rPr>
              <a:t>TITLE</a:t>
            </a:r>
            <a:endParaRPr lang="zh-CN" altLang="en-US" sz="2400" b="1" dirty="0">
              <a:solidFill>
                <a:schemeClr val="bg1"/>
              </a:solidFill>
              <a:latin typeface="+mj-lt"/>
              <a:ea typeface="微软雅黑" panose="020B0503020204020204" pitchFamily="34" charset="-122"/>
            </a:endParaRPr>
          </a:p>
        </p:txBody>
      </p:sp>
      <p:sp>
        <p:nvSpPr>
          <p:cNvPr id="40" name="TextBox 39"/>
          <p:cNvSpPr txBox="1"/>
          <p:nvPr/>
        </p:nvSpPr>
        <p:spPr>
          <a:xfrm>
            <a:off x="9208784" y="5106278"/>
            <a:ext cx="1252735" cy="898069"/>
          </a:xfrm>
          <a:prstGeom prst="rect">
            <a:avLst/>
          </a:prstGeom>
          <a:noFill/>
        </p:spPr>
        <p:txBody>
          <a:bodyPr wrap="square" lIns="157866" tIns="78932" rIns="157866" bIns="78932" rtlCol="0">
            <a:spAutoFit/>
          </a:bodyPr>
          <a:lstStyle/>
          <a:p>
            <a:pPr algn="ctr">
              <a:defRPr/>
            </a:pPr>
            <a:r>
              <a:rPr lang="en-US" altLang="zh-CN" sz="2400">
                <a:solidFill>
                  <a:schemeClr val="bg1"/>
                </a:solidFill>
                <a:latin typeface="+mj-lt"/>
                <a:ea typeface="微软雅黑" panose="020B0503020204020204" pitchFamily="34" charset="-122"/>
              </a:rPr>
              <a:t> </a:t>
            </a:r>
            <a:r>
              <a:rPr lang="en-US" altLang="zh-CN" sz="2400" b="1">
                <a:solidFill>
                  <a:schemeClr val="bg1"/>
                </a:solidFill>
                <a:latin typeface="+mj-lt"/>
                <a:ea typeface="微软雅黑" panose="020B0503020204020204" pitchFamily="34" charset="-122"/>
              </a:rPr>
              <a:t>OUR </a:t>
            </a:r>
            <a:r>
              <a:rPr lang="en-US" altLang="zh-CN" sz="2400" b="1" dirty="0">
                <a:solidFill>
                  <a:schemeClr val="bg1"/>
                </a:solidFill>
                <a:latin typeface="+mj-lt"/>
                <a:ea typeface="微软雅黑" panose="020B0503020204020204" pitchFamily="34" charset="-122"/>
              </a:rPr>
              <a:t>TITLE</a:t>
            </a:r>
            <a:endParaRPr lang="zh-CN" altLang="en-US" sz="2400" b="1" dirty="0">
              <a:solidFill>
                <a:schemeClr val="bg1"/>
              </a:solidFill>
              <a:latin typeface="+mj-lt"/>
              <a:ea typeface="微软雅黑" panose="020B0503020204020204" pitchFamily="34" charset="-122"/>
            </a:endParaRPr>
          </a:p>
        </p:txBody>
      </p:sp>
      <p:sp>
        <p:nvSpPr>
          <p:cNvPr id="26"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27" name="矩形 26"/>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300" fill="hold"/>
                                        <p:tgtEl>
                                          <p:spTgt spid="24"/>
                                        </p:tgtEl>
                                        <p:attrNameLst>
                                          <p:attrName>ppt_w</p:attrName>
                                        </p:attrNameLst>
                                      </p:cBhvr>
                                      <p:tavLst>
                                        <p:tav tm="0">
                                          <p:val>
                                            <p:fltVal val="0"/>
                                          </p:val>
                                        </p:tav>
                                        <p:tav tm="100000">
                                          <p:val>
                                            <p:strVal val="#ppt_w"/>
                                          </p:val>
                                        </p:tav>
                                      </p:tavLst>
                                    </p:anim>
                                    <p:anim calcmode="lin" valueType="num">
                                      <p:cBhvr>
                                        <p:cTn id="54" dur="300" fill="hold"/>
                                        <p:tgtEl>
                                          <p:spTgt spid="24"/>
                                        </p:tgtEl>
                                        <p:attrNameLst>
                                          <p:attrName>ppt_h</p:attrName>
                                        </p:attrNameLst>
                                      </p:cBhvr>
                                      <p:tavLst>
                                        <p:tav tm="0">
                                          <p:val>
                                            <p:fltVal val="0"/>
                                          </p:val>
                                        </p:tav>
                                        <p:tav tm="100000">
                                          <p:val>
                                            <p:strVal val="#ppt_h"/>
                                          </p:val>
                                        </p:tav>
                                      </p:tavLst>
                                    </p:anim>
                                    <p:animEffect transition="in" filter="fade">
                                      <p:cBhvr>
                                        <p:cTn id="55" dur="3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Effect transition="in" filter="fade">
                                      <p:cBhvr>
                                        <p:cTn id="66" dur="3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300" fill="hold"/>
                                        <p:tgtEl>
                                          <p:spTgt spid="36"/>
                                        </p:tgtEl>
                                        <p:attrNameLst>
                                          <p:attrName>ppt_w</p:attrName>
                                        </p:attrNameLst>
                                      </p:cBhvr>
                                      <p:tavLst>
                                        <p:tav tm="0">
                                          <p:val>
                                            <p:fltVal val="0"/>
                                          </p:val>
                                        </p:tav>
                                        <p:tav tm="100000">
                                          <p:val>
                                            <p:strVal val="#ppt_w"/>
                                          </p:val>
                                        </p:tav>
                                      </p:tavLst>
                                    </p:anim>
                                    <p:anim calcmode="lin" valueType="num">
                                      <p:cBhvr>
                                        <p:cTn id="87" dur="300" fill="hold"/>
                                        <p:tgtEl>
                                          <p:spTgt spid="36"/>
                                        </p:tgtEl>
                                        <p:attrNameLst>
                                          <p:attrName>ppt_h</p:attrName>
                                        </p:attrNameLst>
                                      </p:cBhvr>
                                      <p:tavLst>
                                        <p:tav tm="0">
                                          <p:val>
                                            <p:fltVal val="0"/>
                                          </p:val>
                                        </p:tav>
                                        <p:tav tm="100000">
                                          <p:val>
                                            <p:strVal val="#ppt_h"/>
                                          </p:val>
                                        </p:tav>
                                      </p:tavLst>
                                    </p:anim>
                                    <p:animEffect transition="in" filter="fade">
                                      <p:cBhvr>
                                        <p:cTn id="88" dur="3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4"/>
          <p:cNvSpPr/>
          <p:nvPr/>
        </p:nvSpPr>
        <p:spPr>
          <a:xfrm flipH="1">
            <a:off x="7545451" y="1609180"/>
            <a:ext cx="1951942" cy="1951942"/>
          </a:xfrm>
          <a:prstGeom prst="roundRect">
            <a:avLst>
              <a:gd name="adj" fmla="val 50000"/>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sp>
        <p:nvSpPr>
          <p:cNvPr id="47" name="Rounded Rectangle 4"/>
          <p:cNvSpPr/>
          <p:nvPr/>
        </p:nvSpPr>
        <p:spPr>
          <a:xfrm>
            <a:off x="3170442" y="1609180"/>
            <a:ext cx="1951942" cy="1951942"/>
          </a:xfrm>
          <a:prstGeom prst="roundRect">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sp>
        <p:nvSpPr>
          <p:cNvPr id="50" name="Rounded Rectangle 7"/>
          <p:cNvSpPr/>
          <p:nvPr/>
        </p:nvSpPr>
        <p:spPr>
          <a:xfrm>
            <a:off x="1498041" y="1669243"/>
            <a:ext cx="1951942" cy="1951942"/>
          </a:xfrm>
          <a:prstGeom prst="roundRect">
            <a:avLst>
              <a:gd name="adj" fmla="val 50000"/>
            </a:avLst>
          </a:prstGeom>
          <a:blipFill rotWithShape="1">
            <a:blip r:embed="rId3" cstate="email"/>
            <a:srcRect/>
            <a:stretch>
              <a:fillRect/>
            </a:stretch>
          </a:blipFill>
          <a:ln w="63500" cmpd="thickThi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sp>
        <p:nvSpPr>
          <p:cNvPr id="51" name="Rounded Rectangle 9"/>
          <p:cNvSpPr/>
          <p:nvPr/>
        </p:nvSpPr>
        <p:spPr>
          <a:xfrm>
            <a:off x="1759728" y="3015435"/>
            <a:ext cx="3348217" cy="3348219"/>
          </a:xfrm>
          <a:prstGeom prst="roundRect">
            <a:avLst>
              <a:gd name="adj" fmla="val 500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pic>
        <p:nvPicPr>
          <p:cNvPr id="89" name="图片 88"/>
          <p:cNvPicPr>
            <a:picLocks noChangeAspect="1"/>
          </p:cNvPicPr>
          <p:nvPr/>
        </p:nvPicPr>
        <p:blipFill>
          <a:blip r:embed="rId4" cstate="email"/>
          <a:srcRect/>
          <a:stretch>
            <a:fillRect/>
          </a:stretch>
        </p:blipFill>
        <p:spPr>
          <a:xfrm>
            <a:off x="9252518" y="1669243"/>
            <a:ext cx="1951943" cy="1951943"/>
          </a:xfrm>
          <a:custGeom>
            <a:avLst/>
            <a:gdLst>
              <a:gd name="connsiteX0" fmla="*/ 0 w 1850960"/>
              <a:gd name="connsiteY0" fmla="*/ 925479 h 1850960"/>
              <a:gd name="connsiteX1" fmla="*/ 0 w 1850960"/>
              <a:gd name="connsiteY1" fmla="*/ 925480 h 1850960"/>
              <a:gd name="connsiteX2" fmla="*/ 0 w 1850960"/>
              <a:gd name="connsiteY2" fmla="*/ 925480 h 1850960"/>
              <a:gd name="connsiteX3" fmla="*/ 925480 w 1850960"/>
              <a:gd name="connsiteY3" fmla="*/ 0 h 1850960"/>
              <a:gd name="connsiteX4" fmla="*/ 1850960 w 1850960"/>
              <a:gd name="connsiteY4" fmla="*/ 925480 h 1850960"/>
              <a:gd name="connsiteX5" fmla="*/ 1850959 w 1850960"/>
              <a:gd name="connsiteY5" fmla="*/ 925480 h 1850960"/>
              <a:gd name="connsiteX6" fmla="*/ 925479 w 1850960"/>
              <a:gd name="connsiteY6" fmla="*/ 1850960 h 1850960"/>
              <a:gd name="connsiteX7" fmla="*/ 925480 w 1850960"/>
              <a:gd name="connsiteY7" fmla="*/ 1850959 h 1850960"/>
              <a:gd name="connsiteX8" fmla="*/ 4778 w 1850960"/>
              <a:gd name="connsiteY8" fmla="*/ 1020104 h 1850960"/>
              <a:gd name="connsiteX9" fmla="*/ 0 w 1850960"/>
              <a:gd name="connsiteY9" fmla="*/ 925480 h 1850960"/>
              <a:gd name="connsiteX10" fmla="*/ 4778 w 1850960"/>
              <a:gd name="connsiteY10" fmla="*/ 830855 h 1850960"/>
              <a:gd name="connsiteX11" fmla="*/ 925480 w 1850960"/>
              <a:gd name="connsiteY11" fmla="*/ 0 h 18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0960" h="1850960">
                <a:moveTo>
                  <a:pt x="0" y="925479"/>
                </a:moveTo>
                <a:lnTo>
                  <a:pt x="0" y="925480"/>
                </a:lnTo>
                <a:lnTo>
                  <a:pt x="0" y="925480"/>
                </a:lnTo>
                <a:close/>
                <a:moveTo>
                  <a:pt x="925480" y="0"/>
                </a:moveTo>
                <a:cubicBezTo>
                  <a:pt x="1436608" y="0"/>
                  <a:pt x="1850960" y="414352"/>
                  <a:pt x="1850960" y="925480"/>
                </a:cubicBezTo>
                <a:lnTo>
                  <a:pt x="1850959" y="925480"/>
                </a:lnTo>
                <a:cubicBezTo>
                  <a:pt x="1850959" y="1436608"/>
                  <a:pt x="1436607" y="1850960"/>
                  <a:pt x="925479" y="1850960"/>
                </a:cubicBezTo>
                <a:lnTo>
                  <a:pt x="925480" y="1850959"/>
                </a:lnTo>
                <a:cubicBezTo>
                  <a:pt x="446298" y="1850959"/>
                  <a:pt x="52172" y="1486783"/>
                  <a:pt x="4778" y="1020104"/>
                </a:cubicBezTo>
                <a:lnTo>
                  <a:pt x="0" y="925480"/>
                </a:lnTo>
                <a:lnTo>
                  <a:pt x="4778" y="830855"/>
                </a:lnTo>
                <a:cubicBezTo>
                  <a:pt x="52172" y="364177"/>
                  <a:pt x="446298" y="0"/>
                  <a:pt x="925480" y="0"/>
                </a:cubicBezTo>
                <a:close/>
              </a:path>
            </a:pathLst>
          </a:custGeom>
          <a:ln w="63500" cmpd="thickThin">
            <a:solidFill>
              <a:schemeClr val="accent6"/>
            </a:solidFill>
          </a:ln>
        </p:spPr>
      </p:pic>
      <p:sp>
        <p:nvSpPr>
          <p:cNvPr id="91" name="Rounded Rectangle 9"/>
          <p:cNvSpPr/>
          <p:nvPr/>
        </p:nvSpPr>
        <p:spPr>
          <a:xfrm flipH="1">
            <a:off x="7559891" y="3015435"/>
            <a:ext cx="3348217" cy="3348219"/>
          </a:xfrm>
          <a:prstGeom prst="roundRect">
            <a:avLst>
              <a:gd name="adj" fmla="val 50000"/>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sp>
        <p:nvSpPr>
          <p:cNvPr id="93" name="TextBox 5"/>
          <p:cNvSpPr txBox="1"/>
          <p:nvPr/>
        </p:nvSpPr>
        <p:spPr>
          <a:xfrm>
            <a:off x="7792139" y="2303155"/>
            <a:ext cx="1275635" cy="481799"/>
          </a:xfrm>
          <a:prstGeom prst="rect">
            <a:avLst/>
          </a:prstGeom>
          <a:noFill/>
        </p:spPr>
        <p:txBody>
          <a:bodyPr wrap="square" rtlCol="0">
            <a:spAutoFit/>
          </a:bodyPr>
          <a:lstStyle/>
          <a:p>
            <a:pPr lvl="0" algn="ctr"/>
            <a:r>
              <a:rPr lang="zh-CN" altLang="en-US" sz="2530" b="1" dirty="0">
                <a:solidFill>
                  <a:srgbClr val="FFFFFF"/>
                </a:solidFill>
                <a:latin typeface="微软雅黑" panose="020B0503020204020204" pitchFamily="34" charset="-122"/>
                <a:ea typeface="微软雅黑" panose="020B0503020204020204" pitchFamily="34" charset="-122"/>
                <a:cs typeface="Roboto condensed"/>
              </a:rPr>
              <a:t>李姓名</a:t>
            </a:r>
            <a:endParaRPr lang="ko-KR" altLang="en-US" sz="2530" b="1" dirty="0">
              <a:solidFill>
                <a:srgbClr val="FFFFFF"/>
              </a:solidFill>
              <a:latin typeface="方正兰亭中黑_GBK" panose="02000000000000000000" pitchFamily="2" charset="-122"/>
              <a:cs typeface="Roboto condensed"/>
            </a:endParaRPr>
          </a:p>
        </p:txBody>
      </p:sp>
      <p:sp>
        <p:nvSpPr>
          <p:cNvPr id="94" name="TextBox 5"/>
          <p:cNvSpPr txBox="1"/>
          <p:nvPr/>
        </p:nvSpPr>
        <p:spPr>
          <a:xfrm>
            <a:off x="7912675" y="3803158"/>
            <a:ext cx="1275635" cy="416909"/>
          </a:xfrm>
          <a:prstGeom prst="rect">
            <a:avLst/>
          </a:prstGeom>
          <a:noFill/>
        </p:spPr>
        <p:txBody>
          <a:bodyPr wrap="square" rtlCol="0">
            <a:spAutoFit/>
          </a:bodyPr>
          <a:lstStyle/>
          <a:p>
            <a:pPr lvl="0" algn="ctr"/>
            <a:r>
              <a:rPr lang="zh-CN" altLang="en-US" sz="2110" b="1" dirty="0">
                <a:solidFill>
                  <a:srgbClr val="FFFFFF"/>
                </a:solidFill>
                <a:latin typeface="微软雅黑" panose="020B0503020204020204" pitchFamily="34" charset="-122"/>
                <a:ea typeface="微软雅黑" panose="020B0503020204020204" pitchFamily="34" charset="-122"/>
                <a:cs typeface="Roboto condensed"/>
              </a:rPr>
              <a:t>职务名称</a:t>
            </a:r>
            <a:endParaRPr lang="ko-KR" altLang="en-US" sz="2110" b="1" dirty="0">
              <a:solidFill>
                <a:srgbClr val="FFFFFF"/>
              </a:solidFill>
              <a:latin typeface="方正兰亭黑简体" panose="02000000000000000000" pitchFamily="2" charset="-122"/>
              <a:cs typeface="Roboto condensed"/>
            </a:endParaRPr>
          </a:p>
        </p:txBody>
      </p:sp>
      <p:sp>
        <p:nvSpPr>
          <p:cNvPr id="95" name="TextBox 5"/>
          <p:cNvSpPr txBox="1"/>
          <p:nvPr/>
        </p:nvSpPr>
        <p:spPr>
          <a:xfrm>
            <a:off x="3533204" y="2289762"/>
            <a:ext cx="1275635" cy="481799"/>
          </a:xfrm>
          <a:prstGeom prst="rect">
            <a:avLst/>
          </a:prstGeom>
          <a:noFill/>
        </p:spPr>
        <p:txBody>
          <a:bodyPr wrap="square" rtlCol="0">
            <a:spAutoFit/>
          </a:bodyPr>
          <a:lstStyle/>
          <a:p>
            <a:pPr lvl="0" algn="ctr"/>
            <a:r>
              <a:rPr lang="zh-CN" altLang="en-US" sz="2530" b="1" dirty="0">
                <a:solidFill>
                  <a:srgbClr val="FFFFFF"/>
                </a:solidFill>
                <a:latin typeface="微软雅黑" panose="020B0503020204020204" pitchFamily="34" charset="-122"/>
                <a:ea typeface="微软雅黑" panose="020B0503020204020204" pitchFamily="34" charset="-122"/>
                <a:cs typeface="Roboto condensed"/>
              </a:rPr>
              <a:t>陈姓名</a:t>
            </a:r>
            <a:endParaRPr lang="ko-KR" altLang="en-US" sz="2530" b="1" dirty="0">
              <a:solidFill>
                <a:srgbClr val="FFFFFF"/>
              </a:solidFill>
              <a:latin typeface="方正兰亭中黑_GBK" panose="02000000000000000000" pitchFamily="2" charset="-122"/>
              <a:cs typeface="Roboto condensed"/>
            </a:endParaRPr>
          </a:p>
        </p:txBody>
      </p:sp>
      <p:sp>
        <p:nvSpPr>
          <p:cNvPr id="97" name="텍스트 개체 틀 2"/>
          <p:cNvSpPr txBox="1"/>
          <p:nvPr/>
        </p:nvSpPr>
        <p:spPr>
          <a:xfrm>
            <a:off x="7875805" y="4126427"/>
            <a:ext cx="2739925" cy="1489997"/>
          </a:xfrm>
          <a:prstGeom prst="rect">
            <a:avLst/>
          </a:prstGeom>
        </p:spPr>
        <p:txBody>
          <a:bodyPr vert="horz" lIns="128572" tIns="64286" rIns="128572" bIns="64286"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ts val="1685"/>
              </a:lnSpc>
            </a:pPr>
            <a:r>
              <a:rPr lang="zh-CN" altLang="en-US" sz="116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a:t>
            </a:r>
            <a:r>
              <a:rPr lang="zh-CN" altLang="en-US" sz="1160">
                <a:solidFill>
                  <a:schemeClr val="bg1"/>
                </a:solidFill>
                <a:latin typeface="微软雅黑" panose="020B0503020204020204" pitchFamily="34" charset="-122"/>
                <a:ea typeface="微软雅黑" panose="020B0503020204020204" pitchFamily="34" charset="-122"/>
              </a:rPr>
              <a:t>内容。请替换文字内容，修改文字内容，也可以直接复制你的内容到此。</a:t>
            </a:r>
            <a:endParaRPr lang="en-US" altLang="zh-CN" sz="1160" dirty="0">
              <a:solidFill>
                <a:schemeClr val="bg1"/>
              </a:solidFill>
              <a:latin typeface="微软雅黑" panose="020B0503020204020204" pitchFamily="34" charset="-122"/>
              <a:ea typeface="微软雅黑" panose="020B0503020204020204" pitchFamily="34" charset="-122"/>
            </a:endParaRPr>
          </a:p>
        </p:txBody>
      </p:sp>
      <p:sp>
        <p:nvSpPr>
          <p:cNvPr id="98" name="TextBox 5"/>
          <p:cNvSpPr txBox="1"/>
          <p:nvPr/>
        </p:nvSpPr>
        <p:spPr>
          <a:xfrm>
            <a:off x="2086773" y="3803158"/>
            <a:ext cx="1275635" cy="416909"/>
          </a:xfrm>
          <a:prstGeom prst="rect">
            <a:avLst/>
          </a:prstGeom>
          <a:noFill/>
        </p:spPr>
        <p:txBody>
          <a:bodyPr wrap="square" rtlCol="0">
            <a:spAutoFit/>
          </a:bodyPr>
          <a:lstStyle/>
          <a:p>
            <a:pPr lvl="0" algn="ctr"/>
            <a:r>
              <a:rPr lang="zh-CN" altLang="en-US" sz="2110" b="1" dirty="0">
                <a:solidFill>
                  <a:srgbClr val="FFFFFF"/>
                </a:solidFill>
                <a:latin typeface="微软雅黑" panose="020B0503020204020204" pitchFamily="34" charset="-122"/>
                <a:ea typeface="微软雅黑" panose="020B0503020204020204" pitchFamily="34" charset="-122"/>
                <a:cs typeface="Roboto condensed"/>
              </a:rPr>
              <a:t>职务名称</a:t>
            </a:r>
            <a:endParaRPr lang="ko-KR" altLang="en-US" sz="2110" b="1" dirty="0">
              <a:solidFill>
                <a:srgbClr val="FFFFFF"/>
              </a:solidFill>
              <a:latin typeface="方正兰亭黑简体" panose="02000000000000000000" pitchFamily="2" charset="-122"/>
              <a:cs typeface="Roboto condensed"/>
            </a:endParaRPr>
          </a:p>
        </p:txBody>
      </p:sp>
      <p:sp>
        <p:nvSpPr>
          <p:cNvPr id="99" name="텍스트 개체 틀 2"/>
          <p:cNvSpPr txBox="1"/>
          <p:nvPr/>
        </p:nvSpPr>
        <p:spPr>
          <a:xfrm>
            <a:off x="2049903" y="4126427"/>
            <a:ext cx="2739925" cy="1489997"/>
          </a:xfrm>
          <a:prstGeom prst="rect">
            <a:avLst/>
          </a:prstGeom>
        </p:spPr>
        <p:txBody>
          <a:bodyPr vert="horz" lIns="128572" tIns="64286" rIns="128572" bIns="64286"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ts val="1685"/>
              </a:lnSpc>
            </a:pPr>
            <a:r>
              <a:rPr lang="zh-CN" altLang="en-US" sz="116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a:t>
            </a:r>
            <a:r>
              <a:rPr lang="zh-CN" altLang="en-US" sz="1160">
                <a:solidFill>
                  <a:schemeClr val="bg1"/>
                </a:solidFill>
                <a:latin typeface="微软雅黑" panose="020B0503020204020204" pitchFamily="34" charset="-122"/>
                <a:ea typeface="微软雅黑" panose="020B0503020204020204" pitchFamily="34" charset="-122"/>
              </a:rPr>
              <a:t>内容。请替换文字内容，修改文字内容，也可以直接复制你的内容到此。</a:t>
            </a:r>
            <a:endParaRPr lang="en-US" altLang="zh-CN" sz="1160" dirty="0">
              <a:solidFill>
                <a:schemeClr val="bg1"/>
              </a:solidFill>
              <a:latin typeface="微软雅黑" panose="020B0503020204020204" pitchFamily="34" charset="-122"/>
              <a:ea typeface="微软雅黑" panose="020B0503020204020204" pitchFamily="34" charset="-122"/>
            </a:endParaRPr>
          </a:p>
        </p:txBody>
      </p:sp>
      <p:sp>
        <p:nvSpPr>
          <p:cNvPr id="100" name="Rounded Rectangle 4"/>
          <p:cNvSpPr/>
          <p:nvPr/>
        </p:nvSpPr>
        <p:spPr>
          <a:xfrm rot="10800000" flipV="1">
            <a:off x="5259732" y="3012489"/>
            <a:ext cx="2133930" cy="1154255"/>
          </a:xfrm>
          <a:prstGeom prst="roundRect">
            <a:avLst>
              <a:gd name="adj" fmla="val 50000"/>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dirty="0">
              <a:latin typeface="Roboto condensed"/>
              <a:ea typeface="微软雅黑" panose="020B0503020204020204" pitchFamily="34" charset="-122"/>
              <a:cs typeface="Roboto condensed"/>
            </a:endParaRPr>
          </a:p>
        </p:txBody>
      </p:sp>
      <p:sp>
        <p:nvSpPr>
          <p:cNvPr id="101" name="텍스트 개체 틀 2"/>
          <p:cNvSpPr txBox="1"/>
          <p:nvPr/>
        </p:nvSpPr>
        <p:spPr>
          <a:xfrm>
            <a:off x="5432944" y="3187855"/>
            <a:ext cx="1780719" cy="809773"/>
          </a:xfrm>
          <a:prstGeom prst="rect">
            <a:avLst/>
          </a:prstGeom>
        </p:spPr>
        <p:txBody>
          <a:bodyPr vert="horz" lIns="128572" tIns="64286" rIns="128572" bIns="64286"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ts val="1685"/>
              </a:lnSpc>
            </a:pPr>
            <a:r>
              <a:rPr lang="zh-CN" altLang="en-US" sz="1160" dirty="0">
                <a:solidFill>
                  <a:schemeClr val="bg1"/>
                </a:solidFill>
                <a:latin typeface="微软雅黑" panose="020B0503020204020204" pitchFamily="34" charset="-122"/>
                <a:ea typeface="微软雅黑" panose="020B0503020204020204" pitchFamily="34" charset="-122"/>
              </a:rPr>
              <a:t>文字内容需概括精炼，言简意赅的说明分项内容</a:t>
            </a:r>
            <a:r>
              <a:rPr lang="en-US" altLang="zh-CN" sz="1160" dirty="0">
                <a:solidFill>
                  <a:schemeClr val="bg1"/>
                </a:solidFill>
                <a:latin typeface="微软雅黑" panose="020B0503020204020204" pitchFamily="34" charset="-122"/>
                <a:ea typeface="微软雅黑" panose="020B0503020204020204" pitchFamily="34" charset="-122"/>
              </a:rPr>
              <a:t>……</a:t>
            </a:r>
            <a:r>
              <a:rPr lang="zh-CN" altLang="en-US" sz="1160" dirty="0">
                <a:solidFill>
                  <a:schemeClr val="bg1"/>
                </a:solidFill>
                <a:latin typeface="微软雅黑" panose="020B0503020204020204" pitchFamily="34" charset="-122"/>
                <a:ea typeface="微软雅黑" panose="020B0503020204020204" pitchFamily="34" charset="-122"/>
              </a:rPr>
              <a:t>。</a:t>
            </a:r>
            <a:endParaRPr lang="en-US" altLang="zh-CN" sz="1160" dirty="0">
              <a:solidFill>
                <a:schemeClr val="bg1"/>
              </a:solidFill>
              <a:latin typeface="微软雅黑" panose="020B0503020204020204" pitchFamily="34" charset="-122"/>
              <a:ea typeface="微软雅黑" panose="020B0503020204020204" pitchFamily="34" charset="-122"/>
            </a:endParaRPr>
          </a:p>
        </p:txBody>
      </p:sp>
      <p:sp>
        <p:nvSpPr>
          <p:cNvPr id="16"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17" name="矩形 16"/>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80000">
                                          <p:cBhvr additive="base">
                                            <p:cTn id="7" dur="500" fill="hold"/>
                                            <p:tgtEl>
                                              <p:spTgt spid="50"/>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80000">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14:bounceEnd="80000">
                                          <p:cBhvr additive="base">
                                            <p:cTn id="11" dur="500" fill="hold"/>
                                            <p:tgtEl>
                                              <p:spTgt spid="89"/>
                                            </p:tgtEl>
                                            <p:attrNameLst>
                                              <p:attrName>ppt_x</p:attrName>
                                            </p:attrNameLst>
                                          </p:cBhvr>
                                          <p:tavLst>
                                            <p:tav tm="0">
                                              <p:val>
                                                <p:strVal val="1+#ppt_w/2"/>
                                              </p:val>
                                            </p:tav>
                                            <p:tav tm="100000">
                                              <p:val>
                                                <p:strVal val="#ppt_x"/>
                                              </p:val>
                                            </p:tav>
                                          </p:tavLst>
                                        </p:anim>
                                        <p:anim calcmode="lin" valueType="num" p14:bounceEnd="80000">
                                          <p:cBhvr additive="base">
                                            <p:cTn id="12" dur="500" fill="hold"/>
                                            <p:tgtEl>
                                              <p:spTgt spid="8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p:tgtEl>
                                              <p:spTgt spid="90"/>
                                            </p:tgtEl>
                                            <p:attrNameLst>
                                              <p:attrName>ppt_x</p:attrName>
                                            </p:attrNameLst>
                                          </p:cBhvr>
                                          <p:tavLst>
                                            <p:tav tm="0">
                                              <p:val>
                                                <p:strVal val="#ppt_x+#ppt_w*1.125000"/>
                                              </p:val>
                                            </p:tav>
                                            <p:tav tm="100000">
                                              <p:val>
                                                <p:strVal val="#ppt_x"/>
                                              </p:val>
                                            </p:tav>
                                          </p:tavLst>
                                        </p:anim>
                                        <p:animEffect transition="in" filter="wipe(left)">
                                          <p:cBhvr>
                                            <p:cTn id="17" dur="500"/>
                                            <p:tgtEl>
                                              <p:spTgt spid="90"/>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p:tgtEl>
                                              <p:spTgt spid="47"/>
                                            </p:tgtEl>
                                            <p:attrNameLst>
                                              <p:attrName>ppt_x</p:attrName>
                                            </p:attrNameLst>
                                          </p:cBhvr>
                                          <p:tavLst>
                                            <p:tav tm="0">
                                              <p:val>
                                                <p:strVal val="#ppt_x-#ppt_w*1.125000"/>
                                              </p:val>
                                            </p:tav>
                                            <p:tav tm="100000">
                                              <p:val>
                                                <p:strVal val="#ppt_x"/>
                                              </p:val>
                                            </p:tav>
                                          </p:tavLst>
                                        </p:anim>
                                        <p:animEffect transition="in" filter="wipe(right)">
                                          <p:cBhvr>
                                            <p:cTn id="21" dur="500"/>
                                            <p:tgtEl>
                                              <p:spTgt spid="47"/>
                                            </p:tgtEl>
                                          </p:cBhvr>
                                        </p:animEffect>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p:cTn id="29" dur="500" fill="hold"/>
                                            <p:tgtEl>
                                              <p:spTgt spid="91"/>
                                            </p:tgtEl>
                                            <p:attrNameLst>
                                              <p:attrName>ppt_w</p:attrName>
                                            </p:attrNameLst>
                                          </p:cBhvr>
                                          <p:tavLst>
                                            <p:tav tm="0">
                                              <p:val>
                                                <p:strVal val="4/3*#ppt_w"/>
                                              </p:val>
                                            </p:tav>
                                            <p:tav tm="100000">
                                              <p:val>
                                                <p:strVal val="#ppt_w"/>
                                              </p:val>
                                            </p:tav>
                                          </p:tavLst>
                                        </p:anim>
                                        <p:anim calcmode="lin" valueType="num">
                                          <p:cBhvr>
                                            <p:cTn id="30" dur="500" fill="hold"/>
                                            <p:tgtEl>
                                              <p:spTgt spid="91"/>
                                            </p:tgtEl>
                                            <p:attrNameLst>
                                              <p:attrName>ppt_h</p:attrName>
                                            </p:attrNameLst>
                                          </p:cBhvr>
                                          <p:tavLst>
                                            <p:tav tm="0">
                                              <p:val>
                                                <p:strVal val="4/3*#ppt_h"/>
                                              </p:val>
                                            </p:tav>
                                            <p:tav tm="100000">
                                              <p:val>
                                                <p:strVal val="#ppt_h"/>
                                              </p:val>
                                            </p:tav>
                                          </p:tavLst>
                                        </p:anim>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randombar(horizontal)">
                                          <p:cBhvr>
                                            <p:cTn id="37" dur="500"/>
                                            <p:tgtEl>
                                              <p:spTgt spid="95"/>
                                            </p:tgtEl>
                                          </p:cBhvr>
                                        </p:animEffect>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1000"/>
                                            <p:tgtEl>
                                              <p:spTgt spid="99"/>
                                            </p:tgtEl>
                                          </p:cBhvr>
                                        </p:animEffect>
                                        <p:anim calcmode="lin" valueType="num">
                                          <p:cBhvr>
                                            <p:cTn id="47" dur="1000" fill="hold"/>
                                            <p:tgtEl>
                                              <p:spTgt spid="99"/>
                                            </p:tgtEl>
                                            <p:attrNameLst>
                                              <p:attrName>ppt_x</p:attrName>
                                            </p:attrNameLst>
                                          </p:cBhvr>
                                          <p:tavLst>
                                            <p:tav tm="0">
                                              <p:val>
                                                <p:strVal val="#ppt_x"/>
                                              </p:val>
                                            </p:tav>
                                            <p:tav tm="100000">
                                              <p:val>
                                                <p:strVal val="#ppt_x"/>
                                              </p:val>
                                            </p:tav>
                                          </p:tavLst>
                                        </p:anim>
                                        <p:anim calcmode="lin" valueType="num">
                                          <p:cBhvr>
                                            <p:cTn id="48" dur="1000" fill="hold"/>
                                            <p:tgtEl>
                                              <p:spTgt spid="9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anim calcmode="lin" valueType="num">
                                          <p:cBhvr>
                                            <p:cTn id="52" dur="1000" fill="hold"/>
                                            <p:tgtEl>
                                              <p:spTgt spid="94"/>
                                            </p:tgtEl>
                                            <p:attrNameLst>
                                              <p:attrName>ppt_x</p:attrName>
                                            </p:attrNameLst>
                                          </p:cBhvr>
                                          <p:tavLst>
                                            <p:tav tm="0">
                                              <p:val>
                                                <p:strVal val="#ppt_x"/>
                                              </p:val>
                                            </p:tav>
                                            <p:tav tm="100000">
                                              <p:val>
                                                <p:strVal val="#ppt_x"/>
                                              </p:val>
                                            </p:tav>
                                          </p:tavLst>
                                        </p:anim>
                                        <p:anim calcmode="lin" valueType="num">
                                          <p:cBhvr>
                                            <p:cTn id="53" dur="1000" fill="hold"/>
                                            <p:tgtEl>
                                              <p:spTgt spid="9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1000"/>
                                            <p:tgtEl>
                                              <p:spTgt spid="97"/>
                                            </p:tgtEl>
                                          </p:cBhvr>
                                        </p:animEffect>
                                        <p:anim calcmode="lin" valueType="num">
                                          <p:cBhvr>
                                            <p:cTn id="57" dur="1000" fill="hold"/>
                                            <p:tgtEl>
                                              <p:spTgt spid="97"/>
                                            </p:tgtEl>
                                            <p:attrNameLst>
                                              <p:attrName>ppt_x</p:attrName>
                                            </p:attrNameLst>
                                          </p:cBhvr>
                                          <p:tavLst>
                                            <p:tav tm="0">
                                              <p:val>
                                                <p:strVal val="#ppt_x"/>
                                              </p:val>
                                            </p:tav>
                                            <p:tav tm="100000">
                                              <p:val>
                                                <p:strVal val="#ppt_x"/>
                                              </p:val>
                                            </p:tav>
                                          </p:tavLst>
                                        </p:anim>
                                        <p:anim calcmode="lin" valueType="num">
                                          <p:cBhvr>
                                            <p:cTn id="58" dur="1000" fill="hold"/>
                                            <p:tgtEl>
                                              <p:spTgt spid="97"/>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4" presetClass="entr" presetSubtype="10" fill="hold" grpId="0" nodeType="after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randombar(horizontal)">
                                          <p:cBhvr>
                                            <p:cTn id="62" dur="500"/>
                                            <p:tgtEl>
                                              <p:spTgt spid="10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randombar(horizontal)">
                                          <p:cBhvr>
                                            <p:cTn id="6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7" grpId="0" animBg="1"/>
          <p:bldP spid="50" grpId="0" animBg="1"/>
          <p:bldP spid="51" grpId="0" animBg="1"/>
          <p:bldP spid="91" grpId="0" animBg="1"/>
          <p:bldP spid="93" grpId="0"/>
          <p:bldP spid="94" grpId="0"/>
          <p:bldP spid="95" grpId="0"/>
          <p:bldP spid="97" grpId="0"/>
          <p:bldP spid="98" grpId="0"/>
          <p:bldP spid="99" grpId="0"/>
          <p:bldP spid="100" grpId="0" animBg="1"/>
          <p:bldP spid="10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fill="hold"/>
                                            <p:tgtEl>
                                              <p:spTgt spid="89"/>
                                            </p:tgtEl>
                                            <p:attrNameLst>
                                              <p:attrName>ppt_x</p:attrName>
                                            </p:attrNameLst>
                                          </p:cBhvr>
                                          <p:tavLst>
                                            <p:tav tm="0">
                                              <p:val>
                                                <p:strVal val="1+#ppt_w/2"/>
                                              </p:val>
                                            </p:tav>
                                            <p:tav tm="100000">
                                              <p:val>
                                                <p:strVal val="#ppt_x"/>
                                              </p:val>
                                            </p:tav>
                                          </p:tavLst>
                                        </p:anim>
                                        <p:anim calcmode="lin" valueType="num">
                                          <p:cBhvr additive="base">
                                            <p:cTn id="12" dur="500" fill="hold"/>
                                            <p:tgtEl>
                                              <p:spTgt spid="8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p:tgtEl>
                                              <p:spTgt spid="90"/>
                                            </p:tgtEl>
                                            <p:attrNameLst>
                                              <p:attrName>ppt_x</p:attrName>
                                            </p:attrNameLst>
                                          </p:cBhvr>
                                          <p:tavLst>
                                            <p:tav tm="0">
                                              <p:val>
                                                <p:strVal val="#ppt_x+#ppt_w*1.125000"/>
                                              </p:val>
                                            </p:tav>
                                            <p:tav tm="100000">
                                              <p:val>
                                                <p:strVal val="#ppt_x"/>
                                              </p:val>
                                            </p:tav>
                                          </p:tavLst>
                                        </p:anim>
                                        <p:animEffect transition="in" filter="wipe(left)">
                                          <p:cBhvr>
                                            <p:cTn id="17" dur="500"/>
                                            <p:tgtEl>
                                              <p:spTgt spid="90"/>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p:tgtEl>
                                              <p:spTgt spid="47"/>
                                            </p:tgtEl>
                                            <p:attrNameLst>
                                              <p:attrName>ppt_x</p:attrName>
                                            </p:attrNameLst>
                                          </p:cBhvr>
                                          <p:tavLst>
                                            <p:tav tm="0">
                                              <p:val>
                                                <p:strVal val="#ppt_x-#ppt_w*1.125000"/>
                                              </p:val>
                                            </p:tav>
                                            <p:tav tm="100000">
                                              <p:val>
                                                <p:strVal val="#ppt_x"/>
                                              </p:val>
                                            </p:tav>
                                          </p:tavLst>
                                        </p:anim>
                                        <p:animEffect transition="in" filter="wipe(right)">
                                          <p:cBhvr>
                                            <p:cTn id="21" dur="500"/>
                                            <p:tgtEl>
                                              <p:spTgt spid="47"/>
                                            </p:tgtEl>
                                          </p:cBhvr>
                                        </p:animEffect>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p:cTn id="29" dur="500" fill="hold"/>
                                            <p:tgtEl>
                                              <p:spTgt spid="91"/>
                                            </p:tgtEl>
                                            <p:attrNameLst>
                                              <p:attrName>ppt_w</p:attrName>
                                            </p:attrNameLst>
                                          </p:cBhvr>
                                          <p:tavLst>
                                            <p:tav tm="0">
                                              <p:val>
                                                <p:strVal val="4/3*#ppt_w"/>
                                              </p:val>
                                            </p:tav>
                                            <p:tav tm="100000">
                                              <p:val>
                                                <p:strVal val="#ppt_w"/>
                                              </p:val>
                                            </p:tav>
                                          </p:tavLst>
                                        </p:anim>
                                        <p:anim calcmode="lin" valueType="num">
                                          <p:cBhvr>
                                            <p:cTn id="30" dur="500" fill="hold"/>
                                            <p:tgtEl>
                                              <p:spTgt spid="91"/>
                                            </p:tgtEl>
                                            <p:attrNameLst>
                                              <p:attrName>ppt_h</p:attrName>
                                            </p:attrNameLst>
                                          </p:cBhvr>
                                          <p:tavLst>
                                            <p:tav tm="0">
                                              <p:val>
                                                <p:strVal val="4/3*#ppt_h"/>
                                              </p:val>
                                            </p:tav>
                                            <p:tav tm="100000">
                                              <p:val>
                                                <p:strVal val="#ppt_h"/>
                                              </p:val>
                                            </p:tav>
                                          </p:tavLst>
                                        </p:anim>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randombar(horizontal)">
                                          <p:cBhvr>
                                            <p:cTn id="37" dur="500"/>
                                            <p:tgtEl>
                                              <p:spTgt spid="95"/>
                                            </p:tgtEl>
                                          </p:cBhvr>
                                        </p:animEffect>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1000"/>
                                            <p:tgtEl>
                                              <p:spTgt spid="99"/>
                                            </p:tgtEl>
                                          </p:cBhvr>
                                        </p:animEffect>
                                        <p:anim calcmode="lin" valueType="num">
                                          <p:cBhvr>
                                            <p:cTn id="47" dur="1000" fill="hold"/>
                                            <p:tgtEl>
                                              <p:spTgt spid="99"/>
                                            </p:tgtEl>
                                            <p:attrNameLst>
                                              <p:attrName>ppt_x</p:attrName>
                                            </p:attrNameLst>
                                          </p:cBhvr>
                                          <p:tavLst>
                                            <p:tav tm="0">
                                              <p:val>
                                                <p:strVal val="#ppt_x"/>
                                              </p:val>
                                            </p:tav>
                                            <p:tav tm="100000">
                                              <p:val>
                                                <p:strVal val="#ppt_x"/>
                                              </p:val>
                                            </p:tav>
                                          </p:tavLst>
                                        </p:anim>
                                        <p:anim calcmode="lin" valueType="num">
                                          <p:cBhvr>
                                            <p:cTn id="48" dur="1000" fill="hold"/>
                                            <p:tgtEl>
                                              <p:spTgt spid="9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1000"/>
                                            <p:tgtEl>
                                              <p:spTgt spid="94"/>
                                            </p:tgtEl>
                                          </p:cBhvr>
                                        </p:animEffect>
                                        <p:anim calcmode="lin" valueType="num">
                                          <p:cBhvr>
                                            <p:cTn id="52" dur="1000" fill="hold"/>
                                            <p:tgtEl>
                                              <p:spTgt spid="94"/>
                                            </p:tgtEl>
                                            <p:attrNameLst>
                                              <p:attrName>ppt_x</p:attrName>
                                            </p:attrNameLst>
                                          </p:cBhvr>
                                          <p:tavLst>
                                            <p:tav tm="0">
                                              <p:val>
                                                <p:strVal val="#ppt_x"/>
                                              </p:val>
                                            </p:tav>
                                            <p:tav tm="100000">
                                              <p:val>
                                                <p:strVal val="#ppt_x"/>
                                              </p:val>
                                            </p:tav>
                                          </p:tavLst>
                                        </p:anim>
                                        <p:anim calcmode="lin" valueType="num">
                                          <p:cBhvr>
                                            <p:cTn id="53" dur="1000" fill="hold"/>
                                            <p:tgtEl>
                                              <p:spTgt spid="9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1000"/>
                                            <p:tgtEl>
                                              <p:spTgt spid="97"/>
                                            </p:tgtEl>
                                          </p:cBhvr>
                                        </p:animEffect>
                                        <p:anim calcmode="lin" valueType="num">
                                          <p:cBhvr>
                                            <p:cTn id="57" dur="1000" fill="hold"/>
                                            <p:tgtEl>
                                              <p:spTgt spid="97"/>
                                            </p:tgtEl>
                                            <p:attrNameLst>
                                              <p:attrName>ppt_x</p:attrName>
                                            </p:attrNameLst>
                                          </p:cBhvr>
                                          <p:tavLst>
                                            <p:tav tm="0">
                                              <p:val>
                                                <p:strVal val="#ppt_x"/>
                                              </p:val>
                                            </p:tav>
                                            <p:tav tm="100000">
                                              <p:val>
                                                <p:strVal val="#ppt_x"/>
                                              </p:val>
                                            </p:tav>
                                          </p:tavLst>
                                        </p:anim>
                                        <p:anim calcmode="lin" valueType="num">
                                          <p:cBhvr>
                                            <p:cTn id="58" dur="1000" fill="hold"/>
                                            <p:tgtEl>
                                              <p:spTgt spid="97"/>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4" presetClass="entr" presetSubtype="10" fill="hold" grpId="0" nodeType="after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randombar(horizontal)">
                                          <p:cBhvr>
                                            <p:cTn id="62" dur="500"/>
                                            <p:tgtEl>
                                              <p:spTgt spid="10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randombar(horizontal)">
                                          <p:cBhvr>
                                            <p:cTn id="6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7" grpId="0" animBg="1"/>
          <p:bldP spid="50" grpId="0" animBg="1"/>
          <p:bldP spid="51" grpId="0" animBg="1"/>
          <p:bldP spid="91" grpId="0" animBg="1"/>
          <p:bldP spid="93" grpId="0"/>
          <p:bldP spid="94" grpId="0"/>
          <p:bldP spid="95" grpId="0"/>
          <p:bldP spid="97" grpId="0"/>
          <p:bldP spid="98" grpId="0"/>
          <p:bldP spid="99" grpId="0"/>
          <p:bldP spid="100" grpId="0" animBg="1"/>
          <p:bldP spid="10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87"/>
          <p:cNvSpPr/>
          <p:nvPr/>
        </p:nvSpPr>
        <p:spPr>
          <a:xfrm>
            <a:off x="5293346" y="2775820"/>
            <a:ext cx="2184997" cy="2186387"/>
          </a:xfrm>
          <a:prstGeom prst="ellipse">
            <a:avLst/>
          </a:prstGeom>
          <a:solidFill>
            <a:schemeClr val="accent1"/>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Oval 88"/>
          <p:cNvSpPr/>
          <p:nvPr/>
        </p:nvSpPr>
        <p:spPr>
          <a:xfrm>
            <a:off x="4005787" y="3127383"/>
            <a:ext cx="1485129" cy="1484935"/>
          </a:xfrm>
          <a:prstGeom prst="ellipse">
            <a:avLst/>
          </a:prstGeom>
          <a:solidFill>
            <a:schemeClr val="accent1">
              <a:alpha val="80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89"/>
          <p:cNvSpPr/>
          <p:nvPr/>
        </p:nvSpPr>
        <p:spPr>
          <a:xfrm>
            <a:off x="7279098" y="3127383"/>
            <a:ext cx="1486803" cy="1484935"/>
          </a:xfrm>
          <a:prstGeom prst="ellipse">
            <a:avLst/>
          </a:prstGeom>
          <a:solidFill>
            <a:schemeClr val="accent3">
              <a:alpha val="80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Oval 90"/>
          <p:cNvSpPr/>
          <p:nvPr/>
        </p:nvSpPr>
        <p:spPr>
          <a:xfrm rot="16200000">
            <a:off x="5643377" y="4762891"/>
            <a:ext cx="1484936" cy="1485129"/>
          </a:xfrm>
          <a:prstGeom prst="ellipse">
            <a:avLst/>
          </a:prstGeom>
          <a:solidFill>
            <a:schemeClr val="accent4">
              <a:alpha val="80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92"/>
          <p:cNvSpPr/>
          <p:nvPr/>
        </p:nvSpPr>
        <p:spPr>
          <a:xfrm rot="16200000">
            <a:off x="5643376" y="1490005"/>
            <a:ext cx="1484935" cy="1485129"/>
          </a:xfrm>
          <a:prstGeom prst="ellipse">
            <a:avLst/>
          </a:prstGeom>
          <a:solidFill>
            <a:schemeClr val="accent2">
              <a:alpha val="80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6429" tIns="48214" rIns="96429" bIns="48214" anchor="ctr"/>
          <a:lstStyle/>
          <a:p>
            <a:pPr algn="ct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6" name="Elbow Connector 93"/>
          <p:cNvCxnSpPr>
            <a:stCxn id="22" idx="2"/>
          </p:cNvCxnSpPr>
          <p:nvPr/>
        </p:nvCxnSpPr>
        <p:spPr>
          <a:xfrm rot="10800000" flipV="1">
            <a:off x="1058970" y="3869013"/>
            <a:ext cx="2946817" cy="450337"/>
          </a:xfrm>
          <a:prstGeom prst="bentConnector3">
            <a:avLst>
              <a:gd name="adj1" fmla="val 41821"/>
            </a:avLst>
          </a:prstGeom>
          <a:ln w="12700" cmpd="dbl">
            <a:solidFill>
              <a:schemeClr val="bg1">
                <a:lumMod val="65000"/>
              </a:schemeClr>
            </a:solidFill>
            <a:prstDash val="lgDash"/>
            <a:tailEnd type="diamond" w="lg" len="med"/>
          </a:ln>
        </p:spPr>
        <p:style>
          <a:lnRef idx="1">
            <a:schemeClr val="accent1"/>
          </a:lnRef>
          <a:fillRef idx="0">
            <a:schemeClr val="accent1"/>
          </a:fillRef>
          <a:effectRef idx="0">
            <a:schemeClr val="accent1"/>
          </a:effectRef>
          <a:fontRef idx="minor">
            <a:schemeClr val="tx1"/>
          </a:fontRef>
        </p:style>
      </p:cxnSp>
      <p:cxnSp>
        <p:nvCxnSpPr>
          <p:cNvPr id="27" name="Elbow Connector 94"/>
          <p:cNvCxnSpPr>
            <a:stCxn id="24" idx="0"/>
          </p:cNvCxnSpPr>
          <p:nvPr/>
        </p:nvCxnSpPr>
        <p:spPr>
          <a:xfrm rot="10800000" flipV="1">
            <a:off x="2356576" y="5506292"/>
            <a:ext cx="3286705" cy="460381"/>
          </a:xfrm>
          <a:prstGeom prst="bentConnector3">
            <a:avLst/>
          </a:prstGeom>
          <a:ln w="12700" cmpd="dbl">
            <a:solidFill>
              <a:schemeClr val="bg1">
                <a:lumMod val="65000"/>
              </a:schemeClr>
            </a:solidFill>
            <a:prstDash val="lgDash"/>
            <a:tailEnd type="diamond" w="lg" len="med"/>
          </a:ln>
        </p:spPr>
        <p:style>
          <a:lnRef idx="1">
            <a:schemeClr val="accent1"/>
          </a:lnRef>
          <a:fillRef idx="0">
            <a:schemeClr val="accent1"/>
          </a:fillRef>
          <a:effectRef idx="0">
            <a:schemeClr val="accent1"/>
          </a:effectRef>
          <a:fontRef idx="minor">
            <a:schemeClr val="tx1"/>
          </a:fontRef>
        </p:style>
      </p:cxnSp>
      <p:cxnSp>
        <p:nvCxnSpPr>
          <p:cNvPr id="28" name="Elbow Connector 95"/>
          <p:cNvCxnSpPr>
            <a:stCxn id="25" idx="4"/>
          </p:cNvCxnSpPr>
          <p:nvPr/>
        </p:nvCxnSpPr>
        <p:spPr>
          <a:xfrm flipV="1">
            <a:off x="7128407" y="1731176"/>
            <a:ext cx="3516088" cy="500559"/>
          </a:xfrm>
          <a:prstGeom prst="bentConnector3">
            <a:avLst/>
          </a:prstGeom>
          <a:ln w="12700" cmpd="dbl">
            <a:solidFill>
              <a:schemeClr val="bg1">
                <a:lumMod val="65000"/>
              </a:schemeClr>
            </a:solidFill>
            <a:prstDash val="lgDash"/>
            <a:tailEnd type="diamond" w="lg" len="med"/>
          </a:ln>
        </p:spPr>
        <p:style>
          <a:lnRef idx="1">
            <a:schemeClr val="accent1"/>
          </a:lnRef>
          <a:fillRef idx="0">
            <a:schemeClr val="accent1"/>
          </a:fillRef>
          <a:effectRef idx="0">
            <a:schemeClr val="accent1"/>
          </a:effectRef>
          <a:fontRef idx="minor">
            <a:schemeClr val="tx1"/>
          </a:fontRef>
        </p:style>
      </p:cxnSp>
      <p:cxnSp>
        <p:nvCxnSpPr>
          <p:cNvPr id="29" name="Elbow Connector 96"/>
          <p:cNvCxnSpPr>
            <a:stCxn id="23" idx="6"/>
          </p:cNvCxnSpPr>
          <p:nvPr/>
        </p:nvCxnSpPr>
        <p:spPr>
          <a:xfrm flipV="1">
            <a:off x="8765902" y="3415330"/>
            <a:ext cx="2946817" cy="453683"/>
          </a:xfrm>
          <a:prstGeom prst="bentConnector3">
            <a:avLst>
              <a:gd name="adj1" fmla="val 44158"/>
            </a:avLst>
          </a:prstGeom>
          <a:ln w="12700" cmpd="dbl">
            <a:solidFill>
              <a:schemeClr val="bg1">
                <a:lumMod val="65000"/>
              </a:schemeClr>
            </a:solidFill>
            <a:prstDash val="lgDash"/>
            <a:tailEnd type="diamond" w="lg" len="med"/>
          </a:ln>
        </p:spPr>
        <p:style>
          <a:lnRef idx="1">
            <a:schemeClr val="accent1"/>
          </a:lnRef>
          <a:fillRef idx="0">
            <a:schemeClr val="accent1"/>
          </a:fillRef>
          <a:effectRef idx="0">
            <a:schemeClr val="accent1"/>
          </a:effectRef>
          <a:fontRef idx="minor">
            <a:schemeClr val="tx1"/>
          </a:fontRef>
        </p:style>
      </p:cxnSp>
      <p:sp>
        <p:nvSpPr>
          <p:cNvPr id="30" name="Rectangle 97"/>
          <p:cNvSpPr/>
          <p:nvPr/>
        </p:nvSpPr>
        <p:spPr>
          <a:xfrm>
            <a:off x="2212582" y="4959792"/>
            <a:ext cx="1825017" cy="973956"/>
          </a:xfrm>
          <a:prstGeom prst="rect">
            <a:avLst/>
          </a:prstGeom>
        </p:spPr>
        <p:txBody>
          <a:bodyPr lIns="96429" tIns="48214" rIns="96429" bIns="48214">
            <a:spAutoFit/>
          </a:bodyPr>
          <a:lstStyle/>
          <a:p>
            <a:pPr>
              <a:lnSpc>
                <a:spcPct val="150000"/>
              </a:lnSpc>
              <a:defRPr/>
            </a:pPr>
            <a:r>
              <a:rPr lang="zh-CN" altLang="en-US" sz="1265">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id-ID" sz="12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98"/>
          <p:cNvSpPr/>
          <p:nvPr/>
        </p:nvSpPr>
        <p:spPr>
          <a:xfrm>
            <a:off x="860694" y="3348492"/>
            <a:ext cx="1825017" cy="973956"/>
          </a:xfrm>
          <a:prstGeom prst="rect">
            <a:avLst/>
          </a:prstGeom>
        </p:spPr>
        <p:txBody>
          <a:bodyPr lIns="96429" tIns="48214" rIns="96429" bIns="48214">
            <a:spAutoFit/>
          </a:bodyPr>
          <a:lstStyle/>
          <a:p>
            <a:pPr>
              <a:lnSpc>
                <a:spcPct val="150000"/>
              </a:lnSpc>
              <a:defRPr/>
            </a:pPr>
            <a:r>
              <a:rPr lang="zh-CN" altLang="en-US" sz="1265">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id-ID" sz="12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99"/>
          <p:cNvSpPr/>
          <p:nvPr/>
        </p:nvSpPr>
        <p:spPr>
          <a:xfrm>
            <a:off x="10103689" y="3529170"/>
            <a:ext cx="1825017" cy="973956"/>
          </a:xfrm>
          <a:prstGeom prst="rect">
            <a:avLst/>
          </a:prstGeom>
        </p:spPr>
        <p:txBody>
          <a:bodyPr lIns="96429" tIns="48214" rIns="96429" bIns="48214">
            <a:spAutoFit/>
          </a:bodyPr>
          <a:lstStyle/>
          <a:p>
            <a:pPr>
              <a:lnSpc>
                <a:spcPct val="150000"/>
              </a:lnSpc>
              <a:defRPr/>
            </a:pPr>
            <a:r>
              <a:rPr lang="zh-CN" altLang="en-US" sz="1265">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id-ID" sz="12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Rectangle 100"/>
          <p:cNvSpPr/>
          <p:nvPr/>
        </p:nvSpPr>
        <p:spPr>
          <a:xfrm>
            <a:off x="8918265" y="1776376"/>
            <a:ext cx="1825017" cy="973956"/>
          </a:xfrm>
          <a:prstGeom prst="rect">
            <a:avLst/>
          </a:prstGeom>
        </p:spPr>
        <p:txBody>
          <a:bodyPr lIns="96429" tIns="48214" rIns="96429" bIns="48214">
            <a:spAutoFit/>
          </a:bodyPr>
          <a:lstStyle/>
          <a:p>
            <a:pPr>
              <a:lnSpc>
                <a:spcPct val="150000"/>
              </a:lnSpc>
              <a:defRPr/>
            </a:pPr>
            <a:r>
              <a:rPr lang="zh-CN" altLang="en-US" sz="1265">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id-ID" sz="12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101"/>
          <p:cNvSpPr/>
          <p:nvPr/>
        </p:nvSpPr>
        <p:spPr>
          <a:xfrm>
            <a:off x="2793574" y="3952718"/>
            <a:ext cx="1003335" cy="400401"/>
          </a:xfrm>
          <a:prstGeom prst="rect">
            <a:avLst/>
          </a:prstGeom>
        </p:spPr>
        <p:txBody>
          <a:bodyPr wrap="square" lIns="96429" tIns="48214" rIns="96429" bIns="48214">
            <a:spAutoFit/>
          </a:bodyPr>
          <a:lstStyle/>
          <a:p>
            <a:pPr>
              <a:defRPr/>
            </a:pPr>
            <a:r>
              <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id-ID"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Rectangle 102"/>
          <p:cNvSpPr/>
          <p:nvPr/>
        </p:nvSpPr>
        <p:spPr>
          <a:xfrm>
            <a:off x="7895104" y="1818229"/>
            <a:ext cx="1081762" cy="400401"/>
          </a:xfrm>
          <a:prstGeom prst="rect">
            <a:avLst/>
          </a:prstGeom>
        </p:spPr>
        <p:txBody>
          <a:bodyPr wrap="square" lIns="96429" tIns="48214" rIns="96429" bIns="48214">
            <a:spAutoFit/>
          </a:bodyPr>
          <a:lstStyle/>
          <a:p>
            <a:pPr>
              <a:defRPr/>
            </a:pPr>
            <a:r>
              <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id-ID"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Rectangle 103"/>
          <p:cNvSpPr/>
          <p:nvPr/>
        </p:nvSpPr>
        <p:spPr>
          <a:xfrm>
            <a:off x="9085821" y="3475597"/>
            <a:ext cx="974968" cy="400401"/>
          </a:xfrm>
          <a:prstGeom prst="rect">
            <a:avLst/>
          </a:prstGeom>
        </p:spPr>
        <p:txBody>
          <a:bodyPr wrap="square" lIns="96429" tIns="48214" rIns="96429" bIns="48214">
            <a:spAutoFit/>
          </a:bodyPr>
          <a:lstStyle/>
          <a:p>
            <a:pPr>
              <a:defRPr/>
            </a:pPr>
            <a:r>
              <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id-ID"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Rectangle 104"/>
          <p:cNvSpPr/>
          <p:nvPr/>
        </p:nvSpPr>
        <p:spPr>
          <a:xfrm>
            <a:off x="4019182" y="5576604"/>
            <a:ext cx="981157" cy="400401"/>
          </a:xfrm>
          <a:prstGeom prst="rect">
            <a:avLst/>
          </a:prstGeom>
        </p:spPr>
        <p:txBody>
          <a:bodyPr wrap="square" lIns="96429" tIns="48214" rIns="96429" bIns="48214">
            <a:spAutoFit/>
          </a:bodyPr>
          <a:lstStyle/>
          <a:p>
            <a:pPr>
              <a:defRPr/>
            </a:pPr>
            <a:r>
              <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id-ID"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8" name="Group 105"/>
          <p:cNvGrpSpPr/>
          <p:nvPr/>
        </p:nvGrpSpPr>
        <p:grpSpPr>
          <a:xfrm>
            <a:off x="6148802" y="5176048"/>
            <a:ext cx="463734" cy="559431"/>
            <a:chOff x="134906" y="3220464"/>
            <a:chExt cx="730251" cy="881063"/>
          </a:xfrm>
          <a:noFill/>
        </p:grpSpPr>
        <p:sp>
          <p:nvSpPr>
            <p:cNvPr id="39"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lIns="171429" tIns="85714" rIns="171429" bIns="85714"/>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Group 112"/>
          <p:cNvGrpSpPr/>
          <p:nvPr/>
        </p:nvGrpSpPr>
        <p:grpSpPr bwMode="auto">
          <a:xfrm>
            <a:off x="4487995" y="3636312"/>
            <a:ext cx="512345" cy="510603"/>
            <a:chOff x="6264275" y="814388"/>
            <a:chExt cx="881063" cy="881063"/>
          </a:xfrm>
        </p:grpSpPr>
        <p:sp>
          <p:nvSpPr>
            <p:cNvPr id="46" name="Freeform 25"/>
            <p:cNvSpPr/>
            <p:nvPr/>
          </p:nvSpPr>
          <p:spPr bwMode="auto">
            <a:xfrm>
              <a:off x="6264275" y="904876"/>
              <a:ext cx="365125" cy="790575"/>
            </a:xfrm>
            <a:custGeom>
              <a:avLst/>
              <a:gdLst>
                <a:gd name="T0" fmla="*/ 365125 w 96"/>
                <a:gd name="T1" fmla="*/ 790575 h 208"/>
                <a:gd name="T2" fmla="*/ 79871 w 96"/>
                <a:gd name="T3" fmla="*/ 790575 h 208"/>
                <a:gd name="T4" fmla="*/ 0 w 96"/>
                <a:gd name="T5" fmla="*/ 714558 h 208"/>
                <a:gd name="T6" fmla="*/ 0 w 96"/>
                <a:gd name="T7" fmla="*/ 0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208">
                  <a:moveTo>
                    <a:pt x="96" y="208"/>
                  </a:moveTo>
                  <a:cubicBezTo>
                    <a:pt x="21" y="208"/>
                    <a:pt x="21" y="208"/>
                    <a:pt x="21" y="208"/>
                  </a:cubicBezTo>
                  <a:cubicBezTo>
                    <a:pt x="9" y="208"/>
                    <a:pt x="0" y="199"/>
                    <a:pt x="0" y="188"/>
                  </a:cubicBezTo>
                  <a:cubicBezTo>
                    <a:pt x="0" y="0"/>
                    <a:pt x="0" y="0"/>
                    <a:pt x="0" y="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Line 26"/>
            <p:cNvSpPr>
              <a:spLocks noChangeShapeType="1"/>
            </p:cNvSpPr>
            <p:nvPr/>
          </p:nvSpPr>
          <p:spPr bwMode="auto">
            <a:xfrm>
              <a:off x="6354763" y="904876"/>
              <a:ext cx="608013" cy="0"/>
            </a:xfrm>
            <a:prstGeom prst="line">
              <a:avLst/>
            </a:prstGeom>
            <a:noFill/>
            <a:ln w="15875" cap="rnd">
              <a:solidFill>
                <a:schemeClr val="bg1"/>
              </a:solidFill>
              <a:round/>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Freeform 27"/>
            <p:cNvSpPr/>
            <p:nvPr/>
          </p:nvSpPr>
          <p:spPr bwMode="auto">
            <a:xfrm>
              <a:off x="6264275" y="814388"/>
              <a:ext cx="728663" cy="303213"/>
            </a:xfrm>
            <a:custGeom>
              <a:avLst/>
              <a:gdLst>
                <a:gd name="T0" fmla="*/ 728663 w 192"/>
                <a:gd name="T1" fmla="*/ 0 h 80"/>
                <a:gd name="T2" fmla="*/ 91083 w 192"/>
                <a:gd name="T3" fmla="*/ 0 h 80"/>
                <a:gd name="T4" fmla="*/ 0 w 192"/>
                <a:gd name="T5" fmla="*/ 90964 h 80"/>
                <a:gd name="T6" fmla="*/ 91083 w 192"/>
                <a:gd name="T7" fmla="*/ 181928 h 80"/>
                <a:gd name="T8" fmla="*/ 728663 w 192"/>
                <a:gd name="T9" fmla="*/ 181928 h 80"/>
                <a:gd name="T10" fmla="*/ 728663 w 192"/>
                <a:gd name="T11" fmla="*/ 303213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80">
                  <a:moveTo>
                    <a:pt x="192" y="0"/>
                  </a:moveTo>
                  <a:cubicBezTo>
                    <a:pt x="24" y="0"/>
                    <a:pt x="24" y="0"/>
                    <a:pt x="24" y="0"/>
                  </a:cubicBezTo>
                  <a:cubicBezTo>
                    <a:pt x="11" y="0"/>
                    <a:pt x="0" y="11"/>
                    <a:pt x="0" y="24"/>
                  </a:cubicBezTo>
                  <a:cubicBezTo>
                    <a:pt x="0" y="38"/>
                    <a:pt x="11" y="48"/>
                    <a:pt x="24" y="48"/>
                  </a:cubicBezTo>
                  <a:cubicBezTo>
                    <a:pt x="192" y="48"/>
                    <a:pt x="192" y="48"/>
                    <a:pt x="192" y="48"/>
                  </a:cubicBezTo>
                  <a:cubicBezTo>
                    <a:pt x="192" y="80"/>
                    <a:pt x="192" y="80"/>
                    <a:pt x="192" y="8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Line 28"/>
            <p:cNvSpPr>
              <a:spLocks noChangeShapeType="1"/>
            </p:cNvSpPr>
            <p:nvPr/>
          </p:nvSpPr>
          <p:spPr bwMode="auto">
            <a:xfrm flipV="1">
              <a:off x="6902450" y="1346201"/>
              <a:ext cx="0" cy="212725"/>
            </a:xfrm>
            <a:prstGeom prst="line">
              <a:avLst/>
            </a:prstGeom>
            <a:noFill/>
            <a:ln w="15875" cap="rnd">
              <a:solidFill>
                <a:schemeClr val="bg1"/>
              </a:solidFill>
              <a:miter lim="800000"/>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29"/>
            <p:cNvSpPr/>
            <p:nvPr/>
          </p:nvSpPr>
          <p:spPr bwMode="auto">
            <a:xfrm>
              <a:off x="6810375" y="1466851"/>
              <a:ext cx="182563" cy="92075"/>
            </a:xfrm>
            <a:custGeom>
              <a:avLst/>
              <a:gdLst>
                <a:gd name="T0" fmla="*/ 0 w 115"/>
                <a:gd name="T1" fmla="*/ 0 h 58"/>
                <a:gd name="T2" fmla="*/ 92075 w 115"/>
                <a:gd name="T3" fmla="*/ 92075 h 58"/>
                <a:gd name="T4" fmla="*/ 182563 w 115"/>
                <a:gd name="T5" fmla="*/ 0 h 58"/>
                <a:gd name="T6" fmla="*/ 0 60000 65536"/>
                <a:gd name="T7" fmla="*/ 0 60000 65536"/>
                <a:gd name="T8" fmla="*/ 0 60000 65536"/>
              </a:gdLst>
              <a:ahLst/>
              <a:cxnLst>
                <a:cxn ang="T6">
                  <a:pos x="T0" y="T1"/>
                </a:cxn>
                <a:cxn ang="T7">
                  <a:pos x="T2" y="T3"/>
                </a:cxn>
                <a:cxn ang="T8">
                  <a:pos x="T4" y="T5"/>
                </a:cxn>
              </a:cxnLst>
              <a:rect l="0" t="0" r="r" b="b"/>
              <a:pathLst>
                <a:path w="115" h="58">
                  <a:moveTo>
                    <a:pt x="0" y="0"/>
                  </a:moveTo>
                  <a:lnTo>
                    <a:pt x="58" y="58"/>
                  </a:lnTo>
                  <a:lnTo>
                    <a:pt x="115" y="0"/>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auto">
            <a:xfrm>
              <a:off x="6659563" y="1209676"/>
              <a:ext cx="485775" cy="485775"/>
            </a:xfrm>
            <a:prstGeom prst="ellipse">
              <a:avLst/>
            </a:prstGeom>
            <a:noFill/>
            <a:ln w="15875" cap="rnd">
              <a:solidFill>
                <a:schemeClr val="bg1"/>
              </a:solidFill>
              <a:miter lim="800000"/>
            </a:ln>
            <a:extLst>
              <a:ext uri="{909E8E84-426E-40DD-AFC4-6F175D3DCCD1}">
                <a14:hiddenFill xmlns:a14="http://schemas.microsoft.com/office/drawing/2010/main">
                  <a:solidFill>
                    <a:srgbClr val="FFFFFF"/>
                  </a:solidFill>
                </a14:hiddenFill>
              </a:ext>
            </a:extLst>
          </p:spPr>
          <p:txBody>
            <a:bodyPr lIns="171429" tIns="85714" rIns="171429" bIns="85714"/>
            <a:lstStyle/>
            <a:p>
              <a:pP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Group 119"/>
          <p:cNvGrpSpPr/>
          <p:nvPr/>
        </p:nvGrpSpPr>
        <p:grpSpPr bwMode="auto">
          <a:xfrm>
            <a:off x="7771349" y="3594460"/>
            <a:ext cx="500624" cy="500559"/>
            <a:chOff x="6399213" y="695325"/>
            <a:chExt cx="850899" cy="850901"/>
          </a:xfrm>
        </p:grpSpPr>
        <p:sp>
          <p:nvSpPr>
            <p:cNvPr id="53" name="Freeform 34"/>
            <p:cNvSpPr/>
            <p:nvPr/>
          </p:nvSpPr>
          <p:spPr bwMode="auto">
            <a:xfrm>
              <a:off x="6565900" y="862013"/>
              <a:ext cx="684212" cy="684213"/>
            </a:xfrm>
            <a:custGeom>
              <a:avLst/>
              <a:gdLst>
                <a:gd name="T0" fmla="*/ 684212 w 431"/>
                <a:gd name="T1" fmla="*/ 0 h 431"/>
                <a:gd name="T2" fmla="*/ 684212 w 431"/>
                <a:gd name="T3" fmla="*/ 684213 h 431"/>
                <a:gd name="T4" fmla="*/ 0 w 431"/>
                <a:gd name="T5" fmla="*/ 684213 h 431"/>
                <a:gd name="T6" fmla="*/ 0 60000 65536"/>
                <a:gd name="T7" fmla="*/ 0 60000 65536"/>
                <a:gd name="T8" fmla="*/ 0 60000 65536"/>
              </a:gdLst>
              <a:ahLst/>
              <a:cxnLst>
                <a:cxn ang="T6">
                  <a:pos x="T0" y="T1"/>
                </a:cxn>
                <a:cxn ang="T7">
                  <a:pos x="T2" y="T3"/>
                </a:cxn>
                <a:cxn ang="T8">
                  <a:pos x="T4" y="T5"/>
                </a:cxn>
              </a:cxnLst>
              <a:rect l="0" t="0" r="r" b="b"/>
              <a:pathLst>
                <a:path w="431" h="431">
                  <a:moveTo>
                    <a:pt x="431" y="0"/>
                  </a:moveTo>
                  <a:lnTo>
                    <a:pt x="431" y="431"/>
                  </a:lnTo>
                  <a:lnTo>
                    <a:pt x="0" y="431"/>
                  </a:lnTo>
                </a:path>
              </a:pathLst>
            </a:cu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Freeform 35"/>
            <p:cNvSpPr/>
            <p:nvPr/>
          </p:nvSpPr>
          <p:spPr bwMode="auto">
            <a:xfrm>
              <a:off x="6473825" y="769938"/>
              <a:ext cx="715962" cy="715963"/>
            </a:xfrm>
            <a:custGeom>
              <a:avLst/>
              <a:gdLst>
                <a:gd name="T0" fmla="*/ 715962 w 451"/>
                <a:gd name="T1" fmla="*/ 0 h 451"/>
                <a:gd name="T2" fmla="*/ 715962 w 451"/>
                <a:gd name="T3" fmla="*/ 715963 h 451"/>
                <a:gd name="T4" fmla="*/ 0 w 451"/>
                <a:gd name="T5" fmla="*/ 715963 h 451"/>
                <a:gd name="T6" fmla="*/ 0 60000 65536"/>
                <a:gd name="T7" fmla="*/ 0 60000 65536"/>
                <a:gd name="T8" fmla="*/ 0 60000 65536"/>
              </a:gdLst>
              <a:ahLst/>
              <a:cxnLst>
                <a:cxn ang="T6">
                  <a:pos x="T0" y="T1"/>
                </a:cxn>
                <a:cxn ang="T7">
                  <a:pos x="T2" y="T3"/>
                </a:cxn>
                <a:cxn ang="T8">
                  <a:pos x="T4" y="T5"/>
                </a:cxn>
              </a:cxnLst>
              <a:rect l="0" t="0" r="r" b="b"/>
              <a:pathLst>
                <a:path w="451" h="451">
                  <a:moveTo>
                    <a:pt x="451" y="0"/>
                  </a:moveTo>
                  <a:lnTo>
                    <a:pt x="451" y="451"/>
                  </a:lnTo>
                  <a:lnTo>
                    <a:pt x="0" y="451"/>
                  </a:lnTo>
                </a:path>
              </a:pathLst>
            </a:cu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36"/>
            <p:cNvSpPr>
              <a:spLocks noChangeArrowheads="1"/>
            </p:cNvSpPr>
            <p:nvPr/>
          </p:nvSpPr>
          <p:spPr bwMode="auto">
            <a:xfrm>
              <a:off x="6399213" y="695325"/>
              <a:ext cx="728662" cy="728663"/>
            </a:xfrm>
            <a:prstGeom prst="rect">
              <a:avLst/>
            </a:prstGeom>
            <a:noFill/>
            <a:ln w="15875">
              <a:solidFill>
                <a:schemeClr val="bg1"/>
              </a:solidFill>
              <a:miter lim="800000"/>
            </a:ln>
            <a:extLst>
              <a:ext uri="{909E8E84-426E-40DD-AFC4-6F175D3DCCD1}">
                <a14:hiddenFill xmlns:a14="http://schemas.microsoft.com/office/drawing/2010/main">
                  <a:solidFill>
                    <a:srgbClr val="FFFFFF"/>
                  </a:solidFill>
                </a14:hiddenFill>
              </a:ext>
            </a:extLst>
          </p:spPr>
          <p:txBody>
            <a:bodyPr lIns="171429" tIns="85714" rIns="171429" bIns="85714"/>
            <a:lstStyle/>
            <a:p>
              <a:pP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Freeform 37"/>
            <p:cNvSpPr/>
            <p:nvPr/>
          </p:nvSpPr>
          <p:spPr bwMode="auto">
            <a:xfrm>
              <a:off x="6550025" y="965200"/>
              <a:ext cx="482600" cy="307975"/>
            </a:xfrm>
            <a:custGeom>
              <a:avLst/>
              <a:gdLst>
                <a:gd name="T0" fmla="*/ 482600 w 304"/>
                <a:gd name="T1" fmla="*/ 307975 h 194"/>
                <a:gd name="T2" fmla="*/ 365125 w 304"/>
                <a:gd name="T3" fmla="*/ 0 h 194"/>
                <a:gd name="T4" fmla="*/ 212725 w 304"/>
                <a:gd name="T5" fmla="*/ 227013 h 194"/>
                <a:gd name="T6" fmla="*/ 119063 w 304"/>
                <a:gd name="T7" fmla="*/ 112713 h 194"/>
                <a:gd name="T8" fmla="*/ 0 w 304"/>
                <a:gd name="T9" fmla="*/ 307975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194">
                  <a:moveTo>
                    <a:pt x="304" y="194"/>
                  </a:moveTo>
                  <a:lnTo>
                    <a:pt x="230" y="0"/>
                  </a:lnTo>
                  <a:lnTo>
                    <a:pt x="134" y="143"/>
                  </a:lnTo>
                  <a:lnTo>
                    <a:pt x="75" y="71"/>
                  </a:lnTo>
                  <a:lnTo>
                    <a:pt x="0" y="194"/>
                  </a:lnTo>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Oval 38"/>
            <p:cNvSpPr>
              <a:spLocks noChangeArrowheads="1"/>
            </p:cNvSpPr>
            <p:nvPr/>
          </p:nvSpPr>
          <p:spPr bwMode="auto">
            <a:xfrm>
              <a:off x="6550025" y="808038"/>
              <a:ext cx="119062" cy="119063"/>
            </a:xfrm>
            <a:prstGeom prst="ellipse">
              <a:avLst/>
            </a:prstGeom>
            <a:noFill/>
            <a:ln w="15875">
              <a:solidFill>
                <a:schemeClr val="bg1"/>
              </a:solidFill>
              <a:round/>
            </a:ln>
            <a:extLst>
              <a:ext uri="{909E8E84-426E-40DD-AFC4-6F175D3DCCD1}">
                <a14:hiddenFill xmlns:a14="http://schemas.microsoft.com/office/drawing/2010/main">
                  <a:solidFill>
                    <a:srgbClr val="FFFFFF"/>
                  </a:solidFill>
                </a14:hiddenFill>
              </a:ext>
            </a:extLst>
          </p:spPr>
          <p:txBody>
            <a:bodyPr lIns="171429" tIns="85714" rIns="171429" bIns="85714"/>
            <a:lstStyle/>
            <a:p>
              <a:pP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Line 39"/>
            <p:cNvSpPr>
              <a:spLocks noChangeShapeType="1"/>
            </p:cNvSpPr>
            <p:nvPr/>
          </p:nvSpPr>
          <p:spPr bwMode="auto">
            <a:xfrm flipH="1">
              <a:off x="6399213" y="1273175"/>
              <a:ext cx="728662" cy="0"/>
            </a:xfrm>
            <a:prstGeom prst="line">
              <a:avLst/>
            </a:prstGeom>
            <a:noFill/>
            <a:ln w="15875">
              <a:solidFill>
                <a:schemeClr val="bg1"/>
              </a:solidFill>
              <a:miter lim="800000"/>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Group 126"/>
          <p:cNvGrpSpPr/>
          <p:nvPr/>
        </p:nvGrpSpPr>
        <p:grpSpPr bwMode="auto">
          <a:xfrm>
            <a:off x="6180739" y="1957178"/>
            <a:ext cx="431976" cy="490516"/>
            <a:chOff x="6873875" y="742950"/>
            <a:chExt cx="771526" cy="879476"/>
          </a:xfrm>
        </p:grpSpPr>
        <p:sp>
          <p:nvSpPr>
            <p:cNvPr id="60" name="Line 43"/>
            <p:cNvSpPr>
              <a:spLocks noChangeShapeType="1"/>
            </p:cNvSpPr>
            <p:nvPr/>
          </p:nvSpPr>
          <p:spPr bwMode="auto">
            <a:xfrm>
              <a:off x="7162800" y="1471613"/>
              <a:ext cx="0" cy="76200"/>
            </a:xfrm>
            <a:prstGeom prst="line">
              <a:avLst/>
            </a:prstGeom>
            <a:noFill/>
            <a:ln w="15875" cap="rnd">
              <a:solidFill>
                <a:schemeClr val="bg1"/>
              </a:solidFill>
              <a:round/>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Line 44"/>
            <p:cNvSpPr>
              <a:spLocks noChangeShapeType="1"/>
            </p:cNvSpPr>
            <p:nvPr/>
          </p:nvSpPr>
          <p:spPr bwMode="auto">
            <a:xfrm>
              <a:off x="7223125" y="1471613"/>
              <a:ext cx="0" cy="76200"/>
            </a:xfrm>
            <a:prstGeom prst="line">
              <a:avLst/>
            </a:prstGeom>
            <a:noFill/>
            <a:ln w="15875" cap="rnd">
              <a:solidFill>
                <a:schemeClr val="bg1"/>
              </a:solidFill>
              <a:round/>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45"/>
            <p:cNvSpPr/>
            <p:nvPr/>
          </p:nvSpPr>
          <p:spPr bwMode="auto">
            <a:xfrm>
              <a:off x="6964363" y="1547813"/>
              <a:ext cx="457200" cy="74613"/>
            </a:xfrm>
            <a:custGeom>
              <a:avLst/>
              <a:gdLst>
                <a:gd name="T0" fmla="*/ 457200 w 120"/>
                <a:gd name="T1" fmla="*/ 74613 h 20"/>
                <a:gd name="T2" fmla="*/ 228600 w 120"/>
                <a:gd name="T3" fmla="*/ 0 h 20"/>
                <a:gd name="T4" fmla="*/ 0 w 120"/>
                <a:gd name="T5" fmla="*/ 74613 h 20"/>
                <a:gd name="T6" fmla="*/ 457200 w 120"/>
                <a:gd name="T7" fmla="*/ 7461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20">
                  <a:moveTo>
                    <a:pt x="120" y="20"/>
                  </a:moveTo>
                  <a:cubicBezTo>
                    <a:pt x="103" y="7"/>
                    <a:pt x="83" y="0"/>
                    <a:pt x="60" y="0"/>
                  </a:cubicBezTo>
                  <a:cubicBezTo>
                    <a:pt x="37" y="0"/>
                    <a:pt x="17" y="7"/>
                    <a:pt x="0" y="20"/>
                  </a:cubicBezTo>
                  <a:lnTo>
                    <a:pt x="120" y="20"/>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Oval 46"/>
            <p:cNvSpPr>
              <a:spLocks noChangeArrowheads="1"/>
            </p:cNvSpPr>
            <p:nvPr/>
          </p:nvSpPr>
          <p:spPr bwMode="auto">
            <a:xfrm>
              <a:off x="6904038" y="773113"/>
              <a:ext cx="577850" cy="576263"/>
            </a:xfrm>
            <a:prstGeom prst="ellipse">
              <a:avLst/>
            </a:prstGeom>
            <a:noFill/>
            <a:ln w="15875" cap="rnd">
              <a:solidFill>
                <a:schemeClr val="bg1"/>
              </a:solidFill>
              <a:round/>
            </a:ln>
            <a:extLst>
              <a:ext uri="{909E8E84-426E-40DD-AFC4-6F175D3DCCD1}">
                <a14:hiddenFill xmlns:a14="http://schemas.microsoft.com/office/drawing/2010/main">
                  <a:solidFill>
                    <a:srgbClr val="FFFFFF"/>
                  </a:solidFill>
                </a14:hiddenFill>
              </a:ext>
            </a:extLst>
          </p:spPr>
          <p:txBody>
            <a:bodyPr lIns="171429" tIns="85714" rIns="171429" bIns="85714"/>
            <a:lstStyle/>
            <a:p>
              <a:pPr eaLnBrk="1" hangingPunct="1"/>
              <a:endParaRPr lang="zh-CN" altLang="zh-CN"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47"/>
            <p:cNvSpPr/>
            <p:nvPr/>
          </p:nvSpPr>
          <p:spPr bwMode="auto">
            <a:xfrm>
              <a:off x="6904038" y="773113"/>
              <a:ext cx="741363" cy="739775"/>
            </a:xfrm>
            <a:custGeom>
              <a:avLst/>
              <a:gdLst>
                <a:gd name="T0" fmla="*/ 577883 w 195"/>
                <a:gd name="T1" fmla="*/ 0 h 195"/>
                <a:gd name="T2" fmla="*/ 577883 w 195"/>
                <a:gd name="T3" fmla="*/ 576645 h 195"/>
                <a:gd name="T4" fmla="*/ 0 w 195"/>
                <a:gd name="T5" fmla="*/ 576645 h 195"/>
                <a:gd name="T6" fmla="*/ 0 60000 65536"/>
                <a:gd name="T7" fmla="*/ 0 60000 65536"/>
                <a:gd name="T8" fmla="*/ 0 60000 65536"/>
              </a:gdLst>
              <a:ahLst/>
              <a:cxnLst>
                <a:cxn ang="T6">
                  <a:pos x="T0" y="T1"/>
                </a:cxn>
                <a:cxn ang="T7">
                  <a:pos x="T2" y="T3"/>
                </a:cxn>
                <a:cxn ang="T8">
                  <a:pos x="T4" y="T5"/>
                </a:cxn>
              </a:cxnLst>
              <a:rect l="0" t="0" r="r" b="b"/>
              <a:pathLst>
                <a:path w="195" h="195">
                  <a:moveTo>
                    <a:pt x="152" y="0"/>
                  </a:moveTo>
                  <a:cubicBezTo>
                    <a:pt x="195" y="42"/>
                    <a:pt x="195" y="110"/>
                    <a:pt x="152" y="152"/>
                  </a:cubicBezTo>
                  <a:cubicBezTo>
                    <a:pt x="110" y="195"/>
                    <a:pt x="42" y="195"/>
                    <a:pt x="0" y="152"/>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Line 48"/>
            <p:cNvSpPr>
              <a:spLocks noChangeShapeType="1"/>
            </p:cNvSpPr>
            <p:nvPr/>
          </p:nvSpPr>
          <p:spPr bwMode="auto">
            <a:xfrm flipV="1">
              <a:off x="6873875" y="1319213"/>
              <a:ext cx="60325" cy="60325"/>
            </a:xfrm>
            <a:prstGeom prst="line">
              <a:avLst/>
            </a:prstGeom>
            <a:noFill/>
            <a:ln w="15875" cap="rnd">
              <a:solidFill>
                <a:schemeClr val="bg1"/>
              </a:solidFill>
              <a:round/>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Line 49"/>
            <p:cNvSpPr>
              <a:spLocks noChangeShapeType="1"/>
            </p:cNvSpPr>
            <p:nvPr/>
          </p:nvSpPr>
          <p:spPr bwMode="auto">
            <a:xfrm flipV="1">
              <a:off x="7451725" y="742950"/>
              <a:ext cx="60325" cy="60325"/>
            </a:xfrm>
            <a:prstGeom prst="line">
              <a:avLst/>
            </a:prstGeom>
            <a:noFill/>
            <a:ln w="15875" cap="rnd">
              <a:solidFill>
                <a:schemeClr val="bg1"/>
              </a:solidFill>
              <a:round/>
            </a:ln>
            <a:extLst>
              <a:ext uri="{909E8E84-426E-40DD-AFC4-6F175D3DCCD1}">
                <a14:hiddenFill xmlns:a14="http://schemas.microsoft.com/office/drawing/2010/main">
                  <a:noFill/>
                </a14:hiddenFill>
              </a:ext>
            </a:extLst>
          </p:spPr>
          <p:txBody>
            <a:bodyPr lIns="171429" tIns="85714" rIns="171429" bIns="85714"/>
            <a:lstStyle/>
            <a:p>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7" name="Group 134"/>
          <p:cNvGrpSpPr/>
          <p:nvPr/>
        </p:nvGrpSpPr>
        <p:grpSpPr>
          <a:xfrm flipH="1">
            <a:off x="5926607" y="3439002"/>
            <a:ext cx="883929" cy="896364"/>
            <a:chOff x="1909763" y="950913"/>
            <a:chExt cx="782637" cy="793750"/>
          </a:xfrm>
          <a:solidFill>
            <a:schemeClr val="bg1"/>
          </a:solidFill>
        </p:grpSpPr>
        <p:sp>
          <p:nvSpPr>
            <p:cNvPr id="68"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5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矩形 259"/>
          <p:cNvSpPr>
            <a:spLocks noChangeArrowheads="1"/>
          </p:cNvSpPr>
          <p:nvPr/>
        </p:nvSpPr>
        <p:spPr bwMode="auto">
          <a:xfrm>
            <a:off x="1214513" y="295345"/>
            <a:ext cx="33975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ts val="0"/>
              </a:spcBef>
              <a:spcAft>
                <a:spcPts val="0"/>
              </a:spcAft>
              <a:buNone/>
              <a:defRPr/>
            </a:pPr>
            <a:r>
              <a:rPr lang="en-US" altLang="zh-CN" sz="1600" dirty="0">
                <a:solidFill>
                  <a:schemeClr val="tx1">
                    <a:lumMod val="75000"/>
                    <a:lumOff val="25000"/>
                  </a:schemeClr>
                </a:solidFill>
                <a:latin typeface="Arial" panose="020B0604020202020204" pitchFamily="34" charset="0"/>
                <a:sym typeface="Arial" panose="020B0604020202020204" pitchFamily="34" charset="0"/>
              </a:rPr>
              <a:t>Click On Add Related Title Words</a:t>
            </a:r>
          </a:p>
          <a:p>
            <a:pPr defTabSz="964565" fontAlgn="auto">
              <a:spcBef>
                <a:spcPts val="0"/>
              </a:spcBef>
              <a:spcAft>
                <a:spcPts val="0"/>
              </a:spcAft>
              <a:buNone/>
              <a:defRPr/>
            </a:pPr>
            <a:r>
              <a:rPr lang="zh-CN" altLang="en-US" sz="2400" dirty="0">
                <a:solidFill>
                  <a:schemeClr val="tx1">
                    <a:lumMod val="75000"/>
                    <a:lumOff val="25000"/>
                  </a:schemeClr>
                </a:solidFill>
                <a:latin typeface="Arial" panose="020B0604020202020204" pitchFamily="34" charset="0"/>
                <a:sym typeface="Arial" panose="020B0604020202020204" pitchFamily="34" charset="0"/>
              </a:rPr>
              <a:t>点击添加相关标题文字</a:t>
            </a:r>
            <a:endParaRPr lang="en-GB" altLang="zh-CN" sz="2400" dirty="0">
              <a:solidFill>
                <a:schemeClr val="tx1">
                  <a:lumMod val="75000"/>
                  <a:lumOff val="25000"/>
                </a:schemeClr>
              </a:solidFill>
              <a:latin typeface="Arial" panose="020B0604020202020204" pitchFamily="34" charset="0"/>
              <a:sym typeface="Arial" panose="020B0604020202020204" pitchFamily="34" charset="0"/>
            </a:endParaRPr>
          </a:p>
        </p:txBody>
      </p:sp>
      <p:sp>
        <p:nvSpPr>
          <p:cNvPr id="71" name="矩形 70"/>
          <p:cNvSpPr/>
          <p:nvPr/>
        </p:nvSpPr>
        <p:spPr>
          <a:xfrm rot="2700000">
            <a:off x="473172" y="364126"/>
            <a:ext cx="516070" cy="51607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2" name="矩形 71"/>
          <p:cNvSpPr/>
          <p:nvPr/>
        </p:nvSpPr>
        <p:spPr>
          <a:xfrm rot="2700000">
            <a:off x="809464" y="653036"/>
            <a:ext cx="346013" cy="34601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8000"/>
                            </p:stCondLst>
                            <p:childTnLst>
                              <p:par>
                                <p:cTn id="71" presetID="22" presetClass="entr" presetSubtype="8"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par>
                          <p:cTn id="78" fill="hold">
                            <p:stCondLst>
                              <p:cond delay="9000"/>
                            </p:stCondLst>
                            <p:childTnLst>
                              <p:par>
                                <p:cTn id="79" presetID="10"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childTnLst>
                          </p:cTn>
                        </p:par>
                        <p:par>
                          <p:cTn id="82" fill="hold">
                            <p:stCondLst>
                              <p:cond delay="9500"/>
                            </p:stCondLst>
                            <p:childTnLst>
                              <p:par>
                                <p:cTn id="83" presetID="22" presetClass="entr" presetSubtype="2"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par>
                          <p:cTn id="86" fill="hold">
                            <p:stCondLst>
                              <p:cond delay="10000"/>
                            </p:stCondLst>
                            <p:childTnLst>
                              <p:par>
                                <p:cTn id="87" presetID="2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childTnLst>
                          </p:cTn>
                        </p:par>
                        <p:par>
                          <p:cTn id="90" fill="hold">
                            <p:stCondLst>
                              <p:cond delay="105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0" grpId="0"/>
      <p:bldP spid="31"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1" cy="7241431"/>
          </a:xfrm>
          <a:prstGeom prst="rect">
            <a:avLst/>
          </a:prstGeom>
          <a:blipFill dpi="0" rotWithShape="1">
            <a:blip r:embed="rId5" cstate="email"/>
            <a:srcRect/>
            <a:stretch>
              <a:fillRect l="4337" b="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sp>
        <p:nvSpPr>
          <p:cNvPr id="8" name="文本框 2"/>
          <p:cNvSpPr txBox="1">
            <a:spLocks noChangeArrowheads="1"/>
          </p:cNvSpPr>
          <p:nvPr>
            <p:custDataLst>
              <p:tags r:id="rId1"/>
            </p:custDataLst>
          </p:nvPr>
        </p:nvSpPr>
        <p:spPr bwMode="auto">
          <a:xfrm>
            <a:off x="5581336" y="2087244"/>
            <a:ext cx="1696079"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1020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a:spLocks noChangeArrowheads="1"/>
          </p:cNvSpPr>
          <p:nvPr>
            <p:custDataLst>
              <p:tags r:id="rId2"/>
            </p:custDataLst>
          </p:nvPr>
        </p:nvSpPr>
        <p:spPr bwMode="auto">
          <a:xfrm>
            <a:off x="4696113" y="3506929"/>
            <a:ext cx="346652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矩形 10"/>
          <p:cNvSpPr/>
          <p:nvPr/>
        </p:nvSpPr>
        <p:spPr>
          <a:xfrm>
            <a:off x="4195187" y="4343249"/>
            <a:ext cx="4468377" cy="830997"/>
          </a:xfrm>
          <a:prstGeom prst="rect">
            <a:avLst/>
          </a:prstGeom>
        </p:spPr>
        <p:txBody>
          <a:bodyPr wrap="square" lIns="0" tIns="0" rIns="0" bIns="0">
            <a:spAutoFit/>
          </a:bodyPr>
          <a:lstStyle/>
          <a:p>
            <a:pPr algn="ctr"/>
            <a:r>
              <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替换文字内容</a:t>
            </a:r>
          </a:p>
        </p:txBody>
      </p:sp>
      <p:pic>
        <p:nvPicPr>
          <p:cNvPr id="14" name="图片 13"/>
          <p:cNvPicPr>
            <a:picLocks noChangeAspect="1"/>
          </p:cNvPicPr>
          <p:nvPr/>
        </p:nvPicPr>
        <p:blipFill>
          <a:blip r:embed="rId6" cstate="email"/>
          <a:stretch>
            <a:fillRect/>
          </a:stretch>
        </p:blipFill>
        <p:spPr>
          <a:xfrm>
            <a:off x="308695" y="299765"/>
            <a:ext cx="2711836" cy="7479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81C1E7-784A-43B3-BD6C-B087A4CDE4A3"/>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SCORM_ENDPOINT" val="&lt;endpoint&gt;&lt;enable&gt;0&lt;/enable&gt;&lt;lrs&gt;http://&lt;/lrs&gt;&lt;auth&gt;0&lt;/auth&gt;&lt;login&gt;&lt;/login&gt;&lt;password&gt;&lt;/password&gt;&lt;key&gt;&lt;/key&gt;&lt;name&gt;&lt;/name&gt;&lt;email&gt;&lt;/email&gt;&lt;/endpoint&gt;&#10;"/>
  <p:tag name="ISPRING_PRESENTATION_TITLE" val="W136"/>
</p:tagLst>
</file>

<file path=ppt/tags/tag1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3"/>
</p:tagLst>
</file>

<file path=ppt/tags/tag1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Lst>
</file>

<file path=ppt/tags/tag1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6"/>
</p:tagLst>
</file>

<file path=ppt/tags/tag1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9"/>
</p:tagLst>
</file>

<file path=ppt/tags/tag1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Lst>
</file>

<file path=ppt/tags/tag2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1"/>
</p:tagLst>
</file>

<file path=ppt/tags/tag2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2"/>
</p:tagLst>
</file>

<file path=ppt/tags/tag2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8"/>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9"/>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SubTitleText"/>
  <p:tag name="MH" val="20161217205029"/>
  <p:tag name="MH_LIBRARY" val="GRAPHIC"/>
</p:tagLst>
</file>

<file path=ppt/tags/tag6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0"/>
</p:tagLst>
</file>

<file path=ppt/tags/tag7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6"/>
</p:tagLst>
</file>

<file path=ppt/tags/tag7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7"/>
</p:tagLst>
</file>

<file path=ppt/tags/tag7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8"/>
</p:tagLst>
</file>

<file path=ppt/tags/tag7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9"/>
</p:tagLst>
</file>

<file path=ppt/tags/tag7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1"/>
</p:tagLst>
</file>

<file path=ppt/tags/tag8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2"/>
</p:tagLst>
</file>

<file path=ppt/tags/tag8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3"/>
</p:tagLst>
</file>

<file path=ppt/tags/tag8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4"/>
</p:tagLst>
</file>

<file path=ppt/tags/tag9.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9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heme/theme1.xml><?xml version="1.0" encoding="utf-8"?>
<a:theme xmlns:a="http://schemas.openxmlformats.org/drawingml/2006/main" name="1_自定义设计方案">
  <a:themeElements>
    <a:clrScheme name="0中国工商银行">
      <a:dk1>
        <a:sysClr val="windowText" lastClr="000000"/>
      </a:dk1>
      <a:lt1>
        <a:sysClr val="window" lastClr="FFFFFF"/>
      </a:lt1>
      <a:dk2>
        <a:srgbClr val="7F7F7F"/>
      </a:dk2>
      <a:lt2>
        <a:srgbClr val="E7E6E6"/>
      </a:lt2>
      <a:accent1>
        <a:srgbClr val="ED1C24"/>
      </a:accent1>
      <a:accent2>
        <a:srgbClr val="7F7F7F"/>
      </a:accent2>
      <a:accent3>
        <a:srgbClr val="ED1C24"/>
      </a:accent3>
      <a:accent4>
        <a:srgbClr val="7F7F7F"/>
      </a:accent4>
      <a:accent5>
        <a:srgbClr val="ED1C24"/>
      </a:accent5>
      <a:accent6>
        <a:srgbClr val="7F7F7F"/>
      </a:accent6>
      <a:hlink>
        <a:srgbClr val="ED1C24"/>
      </a:hlink>
      <a:folHlink>
        <a:srgbClr val="7F7F7F"/>
      </a:folHlink>
    </a:clrScheme>
    <a:fontScheme name="Temp">
      <a:majorFont>
        <a:latin typeface="Corbel"/>
        <a:ea typeface="微软雅黑"/>
        <a:cs typeface=""/>
      </a:majorFont>
      <a:minorFont>
        <a:latin typeface="Corbe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2394</Words>
  <Application>Microsoft Office PowerPoint</Application>
  <PresentationFormat>自定义</PresentationFormat>
  <Paragraphs>246</Paragraphs>
  <Slides>25</Slides>
  <Notes>25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388-CAI978</vt:lpstr>
      <vt:lpstr>Gill Sans</vt:lpstr>
      <vt:lpstr>Roboto condensed</vt:lpstr>
      <vt:lpstr>方正兰亭黑简体</vt:lpstr>
      <vt:lpstr>方正兰亭中黑_GBK</vt:lpstr>
      <vt:lpstr>宋体</vt:lpstr>
      <vt:lpstr>微软雅黑</vt:lpstr>
      <vt:lpstr>Arial</vt:lpstr>
      <vt:lpstr>Calibri</vt:lpstr>
      <vt:lpstr>Century Gothic</vt:lpstr>
      <vt:lpstr>Corbel</vt:lpstr>
      <vt:lpstr>Franklin Gothic Book</vt:lpstr>
      <vt:lpstr>Impact</vt:lpstr>
      <vt:lpstr>Raleway</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W136</dc:title>
  <dc:creator/>
  <cp:lastModifiedBy/>
  <cp:revision>2</cp:revision>
  <dcterms:created xsi:type="dcterms:W3CDTF">2017-08-09T03:56:00Z</dcterms:created>
  <dcterms:modified xsi:type="dcterms:W3CDTF">2021-01-06T01:53:37Z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