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59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F62"/>
    <a:srgbClr val="E77376"/>
    <a:srgbClr val="F0904E"/>
    <a:srgbClr val="D9B692"/>
    <a:srgbClr val="FFF5FB"/>
    <a:srgbClr val="F4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102"/>
      </p:cViewPr>
      <p:guideLst>
        <p:guide orient="horz" pos="2160"/>
        <p:guide pos="6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B7871-E580-4965-A26E-A8E790E9EB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72E48-7AFB-4135-8F8E-CFB04D4AC2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72E48-7AFB-4135-8F8E-CFB04D4AC2A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72E48-7AFB-4135-8F8E-CFB04D4AC2A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72E48-7AFB-4135-8F8E-CFB04D4AC2A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72E48-7AFB-4135-8F8E-CFB04D4AC2A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-1367191" y="1294038"/>
            <a:ext cx="6691087" cy="410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13880" y="0"/>
            <a:ext cx="6691087" cy="410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366858" y="4676775"/>
            <a:ext cx="2584006" cy="1894612"/>
            <a:chOff x="9366858" y="4676775"/>
            <a:chExt cx="2584006" cy="1894612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10717230" y="4676775"/>
              <a:ext cx="1233634" cy="1894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9366858" y="5438775"/>
              <a:ext cx="1665607" cy="113261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-161932" y="184871"/>
            <a:ext cx="2958578" cy="948604"/>
            <a:chOff x="-161932" y="184871"/>
            <a:chExt cx="2958578" cy="948604"/>
          </a:xfrm>
        </p:grpSpPr>
        <p:sp>
          <p:nvSpPr>
            <p:cNvPr id="11" name="矩形 10"/>
            <p:cNvSpPr/>
            <p:nvPr userDrawn="1"/>
          </p:nvSpPr>
          <p:spPr>
            <a:xfrm>
              <a:off x="996153" y="38285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E77376"/>
                  </a:solidFill>
                </a:rPr>
                <a:t>请输入你的题目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61932" y="184871"/>
              <a:ext cx="1395006" cy="94860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136223" y="382855"/>
              <a:ext cx="846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ONE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053353" y="0"/>
            <a:ext cx="1008529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366858" y="4676775"/>
            <a:ext cx="2584006" cy="1894612"/>
            <a:chOff x="9366858" y="4676775"/>
            <a:chExt cx="2584006" cy="1894612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10717230" y="4676775"/>
              <a:ext cx="1233634" cy="1894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9366858" y="5438775"/>
              <a:ext cx="1665607" cy="113261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-161932" y="184871"/>
            <a:ext cx="2958578" cy="948604"/>
            <a:chOff x="-161932" y="184871"/>
            <a:chExt cx="2958578" cy="948604"/>
          </a:xfrm>
        </p:grpSpPr>
        <p:sp>
          <p:nvSpPr>
            <p:cNvPr id="11" name="矩形 10"/>
            <p:cNvSpPr/>
            <p:nvPr userDrawn="1"/>
          </p:nvSpPr>
          <p:spPr>
            <a:xfrm>
              <a:off x="996153" y="38285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E77376"/>
                  </a:solidFill>
                </a:rPr>
                <a:t>请输入你的题目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61932" y="184871"/>
              <a:ext cx="1395006" cy="94860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136223" y="382855"/>
              <a:ext cx="981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TWO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053353" y="0"/>
            <a:ext cx="1008529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366858" y="4676775"/>
            <a:ext cx="2584006" cy="1894612"/>
            <a:chOff x="9366858" y="4676775"/>
            <a:chExt cx="2584006" cy="1894612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10717230" y="4676775"/>
              <a:ext cx="1233634" cy="1894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9366858" y="5438775"/>
              <a:ext cx="1665607" cy="113261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-161932" y="184871"/>
            <a:ext cx="2958578" cy="948604"/>
            <a:chOff x="-161932" y="184871"/>
            <a:chExt cx="2958578" cy="948604"/>
          </a:xfrm>
        </p:grpSpPr>
        <p:sp>
          <p:nvSpPr>
            <p:cNvPr id="11" name="矩形 10"/>
            <p:cNvSpPr/>
            <p:nvPr userDrawn="1"/>
          </p:nvSpPr>
          <p:spPr>
            <a:xfrm>
              <a:off x="996153" y="38285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E77376"/>
                  </a:solidFill>
                </a:rPr>
                <a:t>请输入你的题目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61932" y="184871"/>
              <a:ext cx="1395006" cy="94860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28012" y="393177"/>
              <a:ext cx="981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THRRE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053353" y="0"/>
            <a:ext cx="1008529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152" y="0"/>
            <a:ext cx="12265152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366858" y="4676775"/>
            <a:ext cx="2584006" cy="1894612"/>
            <a:chOff x="9366858" y="4676775"/>
            <a:chExt cx="2584006" cy="1894612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10717230" y="4676775"/>
              <a:ext cx="1233634" cy="1894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9366858" y="5438775"/>
              <a:ext cx="1665607" cy="113261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pic>
      </p:grpSp>
      <p:grpSp>
        <p:nvGrpSpPr>
          <p:cNvPr id="2" name="组合 1"/>
          <p:cNvGrpSpPr/>
          <p:nvPr userDrawn="1"/>
        </p:nvGrpSpPr>
        <p:grpSpPr>
          <a:xfrm>
            <a:off x="-161932" y="184871"/>
            <a:ext cx="2958578" cy="948604"/>
            <a:chOff x="-161932" y="184871"/>
            <a:chExt cx="2958578" cy="948604"/>
          </a:xfrm>
        </p:grpSpPr>
        <p:sp>
          <p:nvSpPr>
            <p:cNvPr id="11" name="矩形 10"/>
            <p:cNvSpPr/>
            <p:nvPr userDrawn="1"/>
          </p:nvSpPr>
          <p:spPr>
            <a:xfrm>
              <a:off x="996153" y="38285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E77376"/>
                  </a:solidFill>
                </a:rPr>
                <a:t>请输入你的题目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-161932" y="184871"/>
              <a:ext cx="1395006" cy="94860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 userDrawn="1"/>
          </p:nvSpPr>
          <p:spPr>
            <a:xfrm>
              <a:off x="136223" y="382855"/>
              <a:ext cx="981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FOUR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1053353" y="0"/>
            <a:ext cx="1008529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47B9-B802-4001-A30E-CB52194144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BF92-E1EE-4FAB-99C3-334D61060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6.xml"/><Relationship Id="rId7" Type="http://schemas.openxmlformats.org/officeDocument/2006/relationships/image" Target="../media/image4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7.jpeg"/><Relationship Id="rId5" Type="http://schemas.openxmlformats.org/officeDocument/2006/relationships/tags" Target="../tags/tag8.xml"/><Relationship Id="rId10" Type="http://schemas.openxmlformats.org/officeDocument/2006/relationships/image" Target="../media/image46.jpeg"/><Relationship Id="rId4" Type="http://schemas.openxmlformats.org/officeDocument/2006/relationships/tags" Target="../tags/tag7.xml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465" y="228600"/>
            <a:ext cx="7064840" cy="6364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563" y="850701"/>
            <a:ext cx="3536621" cy="5431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17343" y="3566469"/>
            <a:ext cx="3657298" cy="2486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07717" y="576803"/>
            <a:ext cx="2108269" cy="1292662"/>
            <a:chOff x="5007717" y="576803"/>
            <a:chExt cx="2108269" cy="1292662"/>
          </a:xfrm>
        </p:grpSpPr>
        <p:sp>
          <p:nvSpPr>
            <p:cNvPr id="2" name="文本框 1"/>
            <p:cNvSpPr txBox="1"/>
            <p:nvPr/>
          </p:nvSpPr>
          <p:spPr>
            <a:xfrm>
              <a:off x="5007717" y="761469"/>
              <a:ext cx="210826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TWO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15000" y="57680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77376"/>
                  </a:solidFill>
                </a:rPr>
                <a:t>PART</a:t>
              </a:r>
              <a:endParaRPr lang="zh-CN" altLang="en-US" dirty="0">
                <a:solidFill>
                  <a:srgbClr val="E77376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118325" y="168479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5007717" y="4123462"/>
            <a:ext cx="2276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77376"/>
                </a:solidFill>
              </a:rPr>
              <a:t>点击请替换文字内容</a:t>
            </a:r>
          </a:p>
          <a:p>
            <a:r>
              <a:rPr lang="zh-CN" altLang="en-US" sz="1200" dirty="0">
                <a:solidFill>
                  <a:srgbClr val="E77376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78629" y="3429000"/>
            <a:ext cx="2095710" cy="321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>
            <a:off x="3959226" y="969964"/>
            <a:ext cx="1685925" cy="1978025"/>
          </a:xfrm>
          <a:custGeom>
            <a:avLst/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 flipV="1">
            <a:off x="5283201" y="2846389"/>
            <a:ext cx="1685925" cy="1978025"/>
          </a:xfrm>
          <a:custGeom>
            <a:avLst/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6597651" y="969964"/>
            <a:ext cx="1685925" cy="1978025"/>
          </a:xfrm>
          <a:custGeom>
            <a:avLst/>
            <a:gdLst>
              <a:gd name="connsiteX0" fmla="*/ 1505188 w 1685110"/>
              <a:gd name="connsiteY0" fmla="*/ 1871330 h 1976954"/>
              <a:gd name="connsiteX1" fmla="*/ 1558001 w 1685110"/>
              <a:gd name="connsiteY1" fmla="*/ 1924142 h 1976954"/>
              <a:gd name="connsiteX2" fmla="*/ 1505188 w 1685110"/>
              <a:gd name="connsiteY2" fmla="*/ 1976954 h 1976954"/>
              <a:gd name="connsiteX3" fmla="*/ 1452376 w 1685110"/>
              <a:gd name="connsiteY3" fmla="*/ 1924142 h 1976954"/>
              <a:gd name="connsiteX4" fmla="*/ 1505188 w 1685110"/>
              <a:gd name="connsiteY4" fmla="*/ 1871330 h 1976954"/>
              <a:gd name="connsiteX5" fmla="*/ 179922 w 1685110"/>
              <a:gd name="connsiteY5" fmla="*/ 1871330 h 1976954"/>
              <a:gd name="connsiteX6" fmla="*/ 232734 w 1685110"/>
              <a:gd name="connsiteY6" fmla="*/ 1924142 h 1976954"/>
              <a:gd name="connsiteX7" fmla="*/ 179922 w 1685110"/>
              <a:gd name="connsiteY7" fmla="*/ 1976954 h 1976954"/>
              <a:gd name="connsiteX8" fmla="*/ 127109 w 1685110"/>
              <a:gd name="connsiteY8" fmla="*/ 1924142 h 1976954"/>
              <a:gd name="connsiteX9" fmla="*/ 179922 w 1685110"/>
              <a:gd name="connsiteY9" fmla="*/ 1871330 h 1976954"/>
              <a:gd name="connsiteX10" fmla="*/ 851064 w 1685110"/>
              <a:gd name="connsiteY10" fmla="*/ 0 h 1976954"/>
              <a:gd name="connsiteX11" fmla="*/ 1685110 w 1685110"/>
              <a:gd name="connsiteY11" fmla="*/ 834045 h 1976954"/>
              <a:gd name="connsiteX12" fmla="*/ 1317387 w 1685110"/>
              <a:gd name="connsiteY12" fmla="*/ 1525648 h 1976954"/>
              <a:gd name="connsiteX13" fmla="*/ 1204499 w 1685110"/>
              <a:gd name="connsiteY13" fmla="*/ 1586922 h 1976954"/>
              <a:gd name="connsiteX14" fmla="*/ 1205188 w 1685110"/>
              <a:gd name="connsiteY14" fmla="*/ 1587411 h 1976954"/>
              <a:gd name="connsiteX15" fmla="*/ 1096842 w 1685110"/>
              <a:gd name="connsiteY15" fmla="*/ 1920952 h 1976954"/>
              <a:gd name="connsiteX16" fmla="*/ 1437117 w 1685110"/>
              <a:gd name="connsiteY16" fmla="*/ 1940344 h 1976954"/>
              <a:gd name="connsiteX17" fmla="*/ 1439652 w 1685110"/>
              <a:gd name="connsiteY17" fmla="*/ 1959201 h 1976954"/>
              <a:gd name="connsiteX18" fmla="*/ 1078909 w 1685110"/>
              <a:gd name="connsiteY18" fmla="*/ 1931784 h 1976954"/>
              <a:gd name="connsiteX19" fmla="*/ 1188163 w 1685110"/>
              <a:gd name="connsiteY19" fmla="*/ 1575316 h 1976954"/>
              <a:gd name="connsiteX20" fmla="*/ 1189182 w 1685110"/>
              <a:gd name="connsiteY20" fmla="*/ 1576040 h 1976954"/>
              <a:gd name="connsiteX21" fmla="*/ 1307912 w 1685110"/>
              <a:gd name="connsiteY21" fmla="*/ 1511596 h 1976954"/>
              <a:gd name="connsiteX22" fmla="*/ 1668162 w 1685110"/>
              <a:gd name="connsiteY22" fmla="*/ 834045 h 1976954"/>
              <a:gd name="connsiteX23" fmla="*/ 851064 w 1685110"/>
              <a:gd name="connsiteY23" fmla="*/ 16948 h 1976954"/>
              <a:gd name="connsiteX24" fmla="*/ 842681 w 1685110"/>
              <a:gd name="connsiteY24" fmla="*/ 17793 h 1976954"/>
              <a:gd name="connsiteX25" fmla="*/ 842681 w 1685110"/>
              <a:gd name="connsiteY25" fmla="*/ 845 h 1976954"/>
              <a:gd name="connsiteX26" fmla="*/ 834046 w 1685110"/>
              <a:gd name="connsiteY26" fmla="*/ 0 h 1976954"/>
              <a:gd name="connsiteX27" fmla="*/ 842429 w 1685110"/>
              <a:gd name="connsiteY27" fmla="*/ 845 h 1976954"/>
              <a:gd name="connsiteX28" fmla="*/ 842429 w 1685110"/>
              <a:gd name="connsiteY28" fmla="*/ 17793 h 1976954"/>
              <a:gd name="connsiteX29" fmla="*/ 834046 w 1685110"/>
              <a:gd name="connsiteY29" fmla="*/ 16948 h 1976954"/>
              <a:gd name="connsiteX30" fmla="*/ 16948 w 1685110"/>
              <a:gd name="connsiteY30" fmla="*/ 834045 h 1976954"/>
              <a:gd name="connsiteX31" fmla="*/ 377198 w 1685110"/>
              <a:gd name="connsiteY31" fmla="*/ 1511596 h 1976954"/>
              <a:gd name="connsiteX32" fmla="*/ 495928 w 1685110"/>
              <a:gd name="connsiteY32" fmla="*/ 1576040 h 1976954"/>
              <a:gd name="connsiteX33" fmla="*/ 496947 w 1685110"/>
              <a:gd name="connsiteY33" fmla="*/ 1575316 h 1976954"/>
              <a:gd name="connsiteX34" fmla="*/ 606201 w 1685110"/>
              <a:gd name="connsiteY34" fmla="*/ 1931784 h 1976954"/>
              <a:gd name="connsiteX35" fmla="*/ 245458 w 1685110"/>
              <a:gd name="connsiteY35" fmla="*/ 1959201 h 1976954"/>
              <a:gd name="connsiteX36" fmla="*/ 247993 w 1685110"/>
              <a:gd name="connsiteY36" fmla="*/ 1940344 h 1976954"/>
              <a:gd name="connsiteX37" fmla="*/ 588268 w 1685110"/>
              <a:gd name="connsiteY37" fmla="*/ 1920952 h 1976954"/>
              <a:gd name="connsiteX38" fmla="*/ 479922 w 1685110"/>
              <a:gd name="connsiteY38" fmla="*/ 1587411 h 1976954"/>
              <a:gd name="connsiteX39" fmla="*/ 480611 w 1685110"/>
              <a:gd name="connsiteY39" fmla="*/ 1586922 h 1976954"/>
              <a:gd name="connsiteX40" fmla="*/ 367723 w 1685110"/>
              <a:gd name="connsiteY40" fmla="*/ 1525648 h 1976954"/>
              <a:gd name="connsiteX41" fmla="*/ 0 w 1685110"/>
              <a:gd name="connsiteY41" fmla="*/ 834045 h 1976954"/>
              <a:gd name="connsiteX42" fmla="*/ 834046 w 1685110"/>
              <a:gd name="connsiteY42" fmla="*/ 0 h 19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5110" h="1976954">
                <a:moveTo>
                  <a:pt x="1505188" y="1871330"/>
                </a:moveTo>
                <a:cubicBezTo>
                  <a:pt x="1534356" y="1871330"/>
                  <a:pt x="1558001" y="1894974"/>
                  <a:pt x="1558001" y="1924142"/>
                </a:cubicBezTo>
                <a:cubicBezTo>
                  <a:pt x="1558001" y="1953309"/>
                  <a:pt x="1534356" y="1976954"/>
                  <a:pt x="1505188" y="1976954"/>
                </a:cubicBezTo>
                <a:cubicBezTo>
                  <a:pt x="1476021" y="1976954"/>
                  <a:pt x="1452376" y="1953309"/>
                  <a:pt x="1452376" y="1924142"/>
                </a:cubicBezTo>
                <a:cubicBezTo>
                  <a:pt x="1452376" y="1894974"/>
                  <a:pt x="1476021" y="1871330"/>
                  <a:pt x="1505188" y="1871330"/>
                </a:cubicBezTo>
                <a:close/>
                <a:moveTo>
                  <a:pt x="179922" y="1871330"/>
                </a:moveTo>
                <a:cubicBezTo>
                  <a:pt x="209089" y="1871330"/>
                  <a:pt x="232734" y="1894974"/>
                  <a:pt x="232734" y="1924142"/>
                </a:cubicBezTo>
                <a:cubicBezTo>
                  <a:pt x="232734" y="1953309"/>
                  <a:pt x="209089" y="1976954"/>
                  <a:pt x="179922" y="1976954"/>
                </a:cubicBezTo>
                <a:cubicBezTo>
                  <a:pt x="150754" y="1976954"/>
                  <a:pt x="127109" y="1953309"/>
                  <a:pt x="127109" y="1924142"/>
                </a:cubicBezTo>
                <a:cubicBezTo>
                  <a:pt x="127109" y="1894974"/>
                  <a:pt x="150754" y="1871330"/>
                  <a:pt x="179922" y="1871330"/>
                </a:cubicBezTo>
                <a:close/>
                <a:moveTo>
                  <a:pt x="851064" y="0"/>
                </a:moveTo>
                <a:cubicBezTo>
                  <a:pt x="1311695" y="0"/>
                  <a:pt x="1685110" y="373414"/>
                  <a:pt x="1685110" y="834045"/>
                </a:cubicBezTo>
                <a:cubicBezTo>
                  <a:pt x="1685110" y="1121940"/>
                  <a:pt x="1539245" y="1375765"/>
                  <a:pt x="1317387" y="1525648"/>
                </a:cubicBezTo>
                <a:lnTo>
                  <a:pt x="1204499" y="1586922"/>
                </a:lnTo>
                <a:lnTo>
                  <a:pt x="1205188" y="1587411"/>
                </a:lnTo>
                <a:cubicBezTo>
                  <a:pt x="1003994" y="1690931"/>
                  <a:pt x="953417" y="1846629"/>
                  <a:pt x="1096842" y="1920952"/>
                </a:cubicBezTo>
                <a:cubicBezTo>
                  <a:pt x="1177477" y="1962738"/>
                  <a:pt x="1305257" y="1970020"/>
                  <a:pt x="1437117" y="1940344"/>
                </a:cubicBezTo>
                <a:lnTo>
                  <a:pt x="1439652" y="1959201"/>
                </a:lnTo>
                <a:cubicBezTo>
                  <a:pt x="1299336" y="1990374"/>
                  <a:pt x="1163385" y="1980041"/>
                  <a:pt x="1078909" y="1931784"/>
                </a:cubicBezTo>
                <a:cubicBezTo>
                  <a:pt x="934232" y="1849137"/>
                  <a:pt x="984601" y="1684798"/>
                  <a:pt x="1188163" y="1575316"/>
                </a:cubicBezTo>
                <a:lnTo>
                  <a:pt x="1189182" y="1576040"/>
                </a:lnTo>
                <a:lnTo>
                  <a:pt x="1307912" y="1511596"/>
                </a:lnTo>
                <a:cubicBezTo>
                  <a:pt x="1525261" y="1364757"/>
                  <a:pt x="1668162" y="1116089"/>
                  <a:pt x="1668162" y="834045"/>
                </a:cubicBezTo>
                <a:cubicBezTo>
                  <a:pt x="1668162" y="382774"/>
                  <a:pt x="1302335" y="16948"/>
                  <a:pt x="851064" y="16948"/>
                </a:cubicBezTo>
                <a:lnTo>
                  <a:pt x="842681" y="17793"/>
                </a:lnTo>
                <a:lnTo>
                  <a:pt x="842681" y="845"/>
                </a:lnTo>
                <a:close/>
                <a:moveTo>
                  <a:pt x="834046" y="0"/>
                </a:moveTo>
                <a:lnTo>
                  <a:pt x="842429" y="845"/>
                </a:lnTo>
                <a:lnTo>
                  <a:pt x="842429" y="17793"/>
                </a:lnTo>
                <a:lnTo>
                  <a:pt x="834046" y="16948"/>
                </a:lnTo>
                <a:cubicBezTo>
                  <a:pt x="382775" y="16948"/>
                  <a:pt x="16948" y="382774"/>
                  <a:pt x="16948" y="834045"/>
                </a:cubicBezTo>
                <a:cubicBezTo>
                  <a:pt x="16948" y="1116089"/>
                  <a:pt x="159849" y="1364757"/>
                  <a:pt x="377198" y="1511596"/>
                </a:cubicBezTo>
                <a:lnTo>
                  <a:pt x="495928" y="1576040"/>
                </a:lnTo>
                <a:lnTo>
                  <a:pt x="496947" y="1575316"/>
                </a:lnTo>
                <a:cubicBezTo>
                  <a:pt x="700509" y="1684798"/>
                  <a:pt x="750878" y="1849137"/>
                  <a:pt x="606201" y="1931784"/>
                </a:cubicBezTo>
                <a:cubicBezTo>
                  <a:pt x="521725" y="1980041"/>
                  <a:pt x="385774" y="1990374"/>
                  <a:pt x="245458" y="1959201"/>
                </a:cubicBezTo>
                <a:lnTo>
                  <a:pt x="247993" y="1940344"/>
                </a:lnTo>
                <a:cubicBezTo>
                  <a:pt x="379853" y="1970020"/>
                  <a:pt x="507633" y="1962738"/>
                  <a:pt x="588268" y="1920952"/>
                </a:cubicBezTo>
                <a:cubicBezTo>
                  <a:pt x="731693" y="1846629"/>
                  <a:pt x="681116" y="1690931"/>
                  <a:pt x="479922" y="1587411"/>
                </a:cubicBezTo>
                <a:lnTo>
                  <a:pt x="480611" y="1586922"/>
                </a:lnTo>
                <a:lnTo>
                  <a:pt x="367723" y="1525648"/>
                </a:lnTo>
                <a:cubicBezTo>
                  <a:pt x="145865" y="1375765"/>
                  <a:pt x="0" y="1121940"/>
                  <a:pt x="0" y="834045"/>
                </a:cubicBezTo>
                <a:cubicBezTo>
                  <a:pt x="0" y="373414"/>
                  <a:pt x="373415" y="0"/>
                  <a:pt x="8340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>
              <a:defRPr/>
            </a:pP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83050" y="1095374"/>
            <a:ext cx="1438275" cy="1438275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21475" y="1095374"/>
            <a:ext cx="1438275" cy="1438275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07025" y="3289304"/>
            <a:ext cx="1438275" cy="1438275"/>
          </a:xfrm>
          <a:prstGeom prst="ellipse">
            <a:avLst/>
          </a:prstGeom>
          <a:blipFill dpi="0" rotWithShape="1">
            <a:blip r:embed="rId6" cstate="email"/>
            <a:srcRect/>
            <a:tile tx="0" ty="0" sx="20000" sy="2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394261" y="1445179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7044349" y="1445179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5718236" y="3668001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446731" y="2656917"/>
            <a:ext cx="1578689" cy="582144"/>
            <a:chOff x="5228512" y="1109269"/>
            <a:chExt cx="2871880" cy="582144"/>
          </a:xfrm>
        </p:grpSpPr>
        <p:sp>
          <p:nvSpPr>
            <p:cNvPr id="12" name="TextBox 20"/>
            <p:cNvSpPr txBox="1"/>
            <p:nvPr/>
          </p:nvSpPr>
          <p:spPr>
            <a:xfrm>
              <a:off x="5228512" y="1303102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71"/>
            <p:cNvSpPr/>
            <p:nvPr/>
          </p:nvSpPr>
          <p:spPr>
            <a:xfrm>
              <a:off x="5228513" y="1109269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06006" y="2656917"/>
            <a:ext cx="1578689" cy="582144"/>
            <a:chOff x="5228512" y="1109269"/>
            <a:chExt cx="2871880" cy="582144"/>
          </a:xfrm>
        </p:grpSpPr>
        <p:sp>
          <p:nvSpPr>
            <p:cNvPr id="18" name="TextBox 20"/>
            <p:cNvSpPr txBox="1"/>
            <p:nvPr/>
          </p:nvSpPr>
          <p:spPr>
            <a:xfrm>
              <a:off x="5228512" y="1303102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71"/>
            <p:cNvSpPr/>
            <p:nvPr/>
          </p:nvSpPr>
          <p:spPr>
            <a:xfrm>
              <a:off x="5228513" y="1109269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07025" y="4912039"/>
            <a:ext cx="1578689" cy="582144"/>
            <a:chOff x="5228512" y="1109269"/>
            <a:chExt cx="2871880" cy="582144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3"/>
          <p:cNvSpPr/>
          <p:nvPr/>
        </p:nvSpPr>
        <p:spPr>
          <a:xfrm>
            <a:off x="2039292" y="1760764"/>
            <a:ext cx="1144812" cy="1144813"/>
          </a:xfrm>
          <a:prstGeom prst="donut">
            <a:avLst>
              <a:gd name="adj" fmla="val 27340"/>
            </a:avLst>
          </a:pr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77376"/>
                </a:solidFill>
              </a:rPr>
              <a:t>A</a:t>
            </a:r>
            <a:endParaRPr lang="zh-CN" altLang="en-US" dirty="0">
              <a:solidFill>
                <a:srgbClr val="E77376"/>
              </a:solidFill>
            </a:endParaRPr>
          </a:p>
        </p:txBody>
      </p:sp>
      <p:sp>
        <p:nvSpPr>
          <p:cNvPr id="3" name="任意多边形 4"/>
          <p:cNvSpPr/>
          <p:nvPr/>
        </p:nvSpPr>
        <p:spPr>
          <a:xfrm>
            <a:off x="1864357" y="3045238"/>
            <a:ext cx="1494682" cy="625964"/>
          </a:xfrm>
          <a:custGeom>
            <a:avLst/>
            <a:gdLst>
              <a:gd name="connsiteX0" fmla="*/ 46611 w 619034"/>
              <a:gd name="connsiteY0" fmla="*/ 88158 h 259248"/>
              <a:gd name="connsiteX1" fmla="*/ 73593 w 619034"/>
              <a:gd name="connsiteY1" fmla="*/ 104051 h 259248"/>
              <a:gd name="connsiteX2" fmla="*/ 81433 w 619034"/>
              <a:gd name="connsiteY2" fmla="*/ 134369 h 259248"/>
              <a:gd name="connsiteX3" fmla="*/ 68953 w 619034"/>
              <a:gd name="connsiteY3" fmla="*/ 155557 h 259248"/>
              <a:gd name="connsiteX4" fmla="*/ 145285 w 619034"/>
              <a:gd name="connsiteY4" fmla="*/ 256853 h 259248"/>
              <a:gd name="connsiteX5" fmla="*/ 132060 w 619034"/>
              <a:gd name="connsiteY5" fmla="*/ 259093 h 259248"/>
              <a:gd name="connsiteX6" fmla="*/ 131527 w 619034"/>
              <a:gd name="connsiteY6" fmla="*/ 259245 h 259248"/>
              <a:gd name="connsiteX7" fmla="*/ 59028 w 619034"/>
              <a:gd name="connsiteY7" fmla="*/ 163035 h 259248"/>
              <a:gd name="connsiteX8" fmla="*/ 35222 w 619034"/>
              <a:gd name="connsiteY8" fmla="*/ 169191 h 259248"/>
              <a:gd name="connsiteX9" fmla="*/ 8240 w 619034"/>
              <a:gd name="connsiteY9" fmla="*/ 153298 h 259248"/>
              <a:gd name="connsiteX10" fmla="*/ 16293 w 619034"/>
              <a:gd name="connsiteY10" fmla="*/ 95998 h 259248"/>
              <a:gd name="connsiteX11" fmla="*/ 46611 w 619034"/>
              <a:gd name="connsiteY11" fmla="*/ 88158 h 259248"/>
              <a:gd name="connsiteX12" fmla="*/ 571717 w 619034"/>
              <a:gd name="connsiteY12" fmla="*/ 83576 h 259248"/>
              <a:gd name="connsiteX13" fmla="*/ 602166 w 619034"/>
              <a:gd name="connsiteY13" fmla="*/ 90886 h 259248"/>
              <a:gd name="connsiteX14" fmla="*/ 611218 w 619034"/>
              <a:gd name="connsiteY14" fmla="*/ 148036 h 259248"/>
              <a:gd name="connsiteX15" fmla="*/ 584518 w 619034"/>
              <a:gd name="connsiteY15" fmla="*/ 164398 h 259248"/>
              <a:gd name="connsiteX16" fmla="*/ 560606 w 619034"/>
              <a:gd name="connsiteY16" fmla="*/ 158657 h 259248"/>
              <a:gd name="connsiteX17" fmla="*/ 487523 w 619034"/>
              <a:gd name="connsiteY17" fmla="*/ 259248 h 259248"/>
              <a:gd name="connsiteX18" fmla="*/ 486977 w 619034"/>
              <a:gd name="connsiteY18" fmla="*/ 259093 h 259248"/>
              <a:gd name="connsiteX19" fmla="*/ 473888 w 619034"/>
              <a:gd name="connsiteY19" fmla="*/ 256876 h 259248"/>
              <a:gd name="connsiteX20" fmla="*/ 550554 w 619034"/>
              <a:gd name="connsiteY20" fmla="*/ 151353 h 259248"/>
              <a:gd name="connsiteX21" fmla="*/ 537706 w 619034"/>
              <a:gd name="connsiteY21" fmla="*/ 130387 h 259248"/>
              <a:gd name="connsiteX22" fmla="*/ 545016 w 619034"/>
              <a:gd name="connsiteY22" fmla="*/ 99937 h 259248"/>
              <a:gd name="connsiteX23" fmla="*/ 571717 w 619034"/>
              <a:gd name="connsiteY23" fmla="*/ 83576 h 259248"/>
              <a:gd name="connsiteX24" fmla="*/ 140958 w 619034"/>
              <a:gd name="connsiteY24" fmla="*/ 30892 h 259248"/>
              <a:gd name="connsiteX25" fmla="*/ 178428 w 619034"/>
              <a:gd name="connsiteY25" fmla="*/ 56224 h 259248"/>
              <a:gd name="connsiteX26" fmla="*/ 178373 w 619034"/>
              <a:gd name="connsiteY26" fmla="*/ 87539 h 259248"/>
              <a:gd name="connsiteX27" fmla="*/ 160955 w 619034"/>
              <a:gd name="connsiteY27" fmla="*/ 104898 h 259248"/>
              <a:gd name="connsiteX28" fmla="*/ 218478 w 619034"/>
              <a:gd name="connsiteY28" fmla="*/ 244458 h 259248"/>
              <a:gd name="connsiteX29" fmla="*/ 205914 w 619034"/>
              <a:gd name="connsiteY29" fmla="*/ 246586 h 259248"/>
              <a:gd name="connsiteX30" fmla="*/ 149466 w 619034"/>
              <a:gd name="connsiteY30" fmla="*/ 109632 h 259248"/>
              <a:gd name="connsiteX31" fmla="*/ 124877 w 619034"/>
              <a:gd name="connsiteY31" fmla="*/ 109589 h 259248"/>
              <a:gd name="connsiteX32" fmla="*/ 102772 w 619034"/>
              <a:gd name="connsiteY32" fmla="*/ 87407 h 259248"/>
              <a:gd name="connsiteX33" fmla="*/ 125009 w 619034"/>
              <a:gd name="connsiteY33" fmla="*/ 33988 h 259248"/>
              <a:gd name="connsiteX34" fmla="*/ 140958 w 619034"/>
              <a:gd name="connsiteY34" fmla="*/ 30892 h 259248"/>
              <a:gd name="connsiteX35" fmla="*/ 476384 w 619034"/>
              <a:gd name="connsiteY35" fmla="*/ 27964 h 259248"/>
              <a:gd name="connsiteX36" fmla="*/ 492385 w 619034"/>
              <a:gd name="connsiteY36" fmla="*/ 30782 h 259248"/>
              <a:gd name="connsiteX37" fmla="*/ 515551 w 619034"/>
              <a:gd name="connsiteY37" fmla="*/ 83805 h 259248"/>
              <a:gd name="connsiteX38" fmla="*/ 493837 w 619034"/>
              <a:gd name="connsiteY38" fmla="*/ 106369 h 259248"/>
              <a:gd name="connsiteX39" fmla="*/ 469251 w 619034"/>
              <a:gd name="connsiteY39" fmla="*/ 106842 h 259248"/>
              <a:gd name="connsiteX40" fmla="*/ 414400 w 619034"/>
              <a:gd name="connsiteY40" fmla="*/ 246802 h 259248"/>
              <a:gd name="connsiteX41" fmla="*/ 401885 w 619034"/>
              <a:gd name="connsiteY41" fmla="*/ 244683 h 259248"/>
              <a:gd name="connsiteX42" fmla="*/ 457681 w 619034"/>
              <a:gd name="connsiteY42" fmla="*/ 102307 h 259248"/>
              <a:gd name="connsiteX43" fmla="*/ 439964 w 619034"/>
              <a:gd name="connsiteY43" fmla="*/ 85257 h 259248"/>
              <a:gd name="connsiteX44" fmla="*/ 439362 w 619034"/>
              <a:gd name="connsiteY44" fmla="*/ 53947 h 259248"/>
              <a:gd name="connsiteX45" fmla="*/ 476384 w 619034"/>
              <a:gd name="connsiteY45" fmla="*/ 27964 h 259248"/>
              <a:gd name="connsiteX46" fmla="*/ 245846 w 619034"/>
              <a:gd name="connsiteY46" fmla="*/ 1385 h 259248"/>
              <a:gd name="connsiteX47" fmla="*/ 291935 w 619034"/>
              <a:gd name="connsiteY47" fmla="*/ 36368 h 259248"/>
              <a:gd name="connsiteX48" fmla="*/ 283989 w 619034"/>
              <a:gd name="connsiteY48" fmla="*/ 66658 h 259248"/>
              <a:gd name="connsiteX49" fmla="*/ 262757 w 619034"/>
              <a:gd name="connsiteY49" fmla="*/ 79065 h 259248"/>
              <a:gd name="connsiteX50" fmla="*/ 284888 w 619034"/>
              <a:gd name="connsiteY50" fmla="*/ 240623 h 259248"/>
              <a:gd name="connsiteX51" fmla="*/ 272441 w 619034"/>
              <a:gd name="connsiteY51" fmla="*/ 241320 h 259248"/>
              <a:gd name="connsiteX52" fmla="*/ 250446 w 619034"/>
              <a:gd name="connsiteY52" fmla="*/ 80750 h 259248"/>
              <a:gd name="connsiteX53" fmla="*/ 226661 w 619034"/>
              <a:gd name="connsiteY53" fmla="*/ 74510 h 259248"/>
              <a:gd name="connsiteX54" fmla="*/ 210862 w 619034"/>
              <a:gd name="connsiteY54" fmla="*/ 47473 h 259248"/>
              <a:gd name="connsiteX55" fmla="*/ 245846 w 619034"/>
              <a:gd name="connsiteY55" fmla="*/ 1385 h 259248"/>
              <a:gd name="connsiteX56" fmla="*/ 370998 w 619034"/>
              <a:gd name="connsiteY56" fmla="*/ 292 h 259248"/>
              <a:gd name="connsiteX57" fmla="*/ 406780 w 619034"/>
              <a:gd name="connsiteY57" fmla="*/ 45764 h 259248"/>
              <a:gd name="connsiteX58" fmla="*/ 391455 w 619034"/>
              <a:gd name="connsiteY58" fmla="*/ 73072 h 259248"/>
              <a:gd name="connsiteX59" fmla="*/ 367782 w 619034"/>
              <a:gd name="connsiteY59" fmla="*/ 79727 h 259248"/>
              <a:gd name="connsiteX60" fmla="*/ 348500 w 619034"/>
              <a:gd name="connsiteY60" fmla="*/ 241427 h 259248"/>
              <a:gd name="connsiteX61" fmla="*/ 336070 w 619034"/>
              <a:gd name="connsiteY61" fmla="*/ 240731 h 259248"/>
              <a:gd name="connsiteX62" fmla="*/ 355443 w 619034"/>
              <a:gd name="connsiteY62" fmla="*/ 78255 h 259248"/>
              <a:gd name="connsiteX63" fmla="*/ 334000 w 619034"/>
              <a:gd name="connsiteY63" fmla="*/ 66221 h 259248"/>
              <a:gd name="connsiteX64" fmla="*/ 325526 w 619034"/>
              <a:gd name="connsiteY64" fmla="*/ 36074 h 259248"/>
              <a:gd name="connsiteX65" fmla="*/ 370998 w 619034"/>
              <a:gd name="connsiteY65" fmla="*/ 292 h 2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19034" h="259248">
                <a:moveTo>
                  <a:pt x="46611" y="88158"/>
                </a:moveTo>
                <a:cubicBezTo>
                  <a:pt x="56980" y="89615"/>
                  <a:pt x="66793" y="95028"/>
                  <a:pt x="73593" y="104051"/>
                </a:cubicBezTo>
                <a:cubicBezTo>
                  <a:pt x="80392" y="113074"/>
                  <a:pt x="82891" y="123999"/>
                  <a:pt x="81433" y="134369"/>
                </a:cubicBezTo>
                <a:lnTo>
                  <a:pt x="68953" y="155557"/>
                </a:lnTo>
                <a:lnTo>
                  <a:pt x="145285" y="256853"/>
                </a:lnTo>
                <a:lnTo>
                  <a:pt x="132060" y="259093"/>
                </a:lnTo>
                <a:lnTo>
                  <a:pt x="131527" y="259245"/>
                </a:lnTo>
                <a:lnTo>
                  <a:pt x="59028" y="163035"/>
                </a:lnTo>
                <a:lnTo>
                  <a:pt x="35222" y="169191"/>
                </a:lnTo>
                <a:cubicBezTo>
                  <a:pt x="24853" y="167734"/>
                  <a:pt x="15040" y="162321"/>
                  <a:pt x="8240" y="153298"/>
                </a:cubicBezTo>
                <a:cubicBezTo>
                  <a:pt x="-5359" y="135251"/>
                  <a:pt x="-1753" y="109597"/>
                  <a:pt x="16293" y="95998"/>
                </a:cubicBezTo>
                <a:cubicBezTo>
                  <a:pt x="25316" y="89199"/>
                  <a:pt x="36242" y="86700"/>
                  <a:pt x="46611" y="88158"/>
                </a:cubicBezTo>
                <a:close/>
                <a:moveTo>
                  <a:pt x="571717" y="83576"/>
                </a:moveTo>
                <a:cubicBezTo>
                  <a:pt x="582059" y="81938"/>
                  <a:pt x="593026" y="84245"/>
                  <a:pt x="602166" y="90886"/>
                </a:cubicBezTo>
                <a:cubicBezTo>
                  <a:pt x="620447" y="104168"/>
                  <a:pt x="624500" y="129755"/>
                  <a:pt x="611218" y="148036"/>
                </a:cubicBezTo>
                <a:cubicBezTo>
                  <a:pt x="604577" y="157177"/>
                  <a:pt x="594860" y="162760"/>
                  <a:pt x="584518" y="164398"/>
                </a:cubicBezTo>
                <a:lnTo>
                  <a:pt x="560606" y="158657"/>
                </a:lnTo>
                <a:lnTo>
                  <a:pt x="487523" y="259248"/>
                </a:lnTo>
                <a:lnTo>
                  <a:pt x="486977" y="259093"/>
                </a:lnTo>
                <a:lnTo>
                  <a:pt x="473888" y="256876"/>
                </a:lnTo>
                <a:lnTo>
                  <a:pt x="550554" y="151353"/>
                </a:lnTo>
                <a:lnTo>
                  <a:pt x="537706" y="130387"/>
                </a:lnTo>
                <a:cubicBezTo>
                  <a:pt x="536068" y="120045"/>
                  <a:pt x="538375" y="109078"/>
                  <a:pt x="545016" y="99937"/>
                </a:cubicBezTo>
                <a:cubicBezTo>
                  <a:pt x="551657" y="90797"/>
                  <a:pt x="561375" y="85213"/>
                  <a:pt x="571717" y="83576"/>
                </a:cubicBezTo>
                <a:close/>
                <a:moveTo>
                  <a:pt x="140958" y="30892"/>
                </a:moveTo>
                <a:cubicBezTo>
                  <a:pt x="156902" y="31038"/>
                  <a:pt x="171970" y="40556"/>
                  <a:pt x="178428" y="56224"/>
                </a:cubicBezTo>
                <a:cubicBezTo>
                  <a:pt x="182733" y="66670"/>
                  <a:pt x="182398" y="77872"/>
                  <a:pt x="178373" y="87539"/>
                </a:cubicBezTo>
                <a:lnTo>
                  <a:pt x="160955" y="104898"/>
                </a:lnTo>
                <a:lnTo>
                  <a:pt x="218478" y="244458"/>
                </a:lnTo>
                <a:lnTo>
                  <a:pt x="205914" y="246586"/>
                </a:lnTo>
                <a:lnTo>
                  <a:pt x="149466" y="109632"/>
                </a:lnTo>
                <a:lnTo>
                  <a:pt x="124877" y="109589"/>
                </a:lnTo>
                <a:cubicBezTo>
                  <a:pt x="115210" y="105565"/>
                  <a:pt x="107078" y="97853"/>
                  <a:pt x="102772" y="87407"/>
                </a:cubicBezTo>
                <a:cubicBezTo>
                  <a:pt x="94162" y="66516"/>
                  <a:pt x="104117" y="42599"/>
                  <a:pt x="125009" y="33988"/>
                </a:cubicBezTo>
                <a:cubicBezTo>
                  <a:pt x="130232" y="31835"/>
                  <a:pt x="135644" y="30843"/>
                  <a:pt x="140958" y="30892"/>
                </a:cubicBezTo>
                <a:close/>
                <a:moveTo>
                  <a:pt x="476384" y="27964"/>
                </a:moveTo>
                <a:cubicBezTo>
                  <a:pt x="481697" y="27823"/>
                  <a:pt x="487126" y="28721"/>
                  <a:pt x="492385" y="30782"/>
                </a:cubicBezTo>
                <a:cubicBezTo>
                  <a:pt x="513424" y="39027"/>
                  <a:pt x="523796" y="62766"/>
                  <a:pt x="515551" y="83805"/>
                </a:cubicBezTo>
                <a:cubicBezTo>
                  <a:pt x="511428" y="94324"/>
                  <a:pt x="503432" y="102177"/>
                  <a:pt x="493837" y="106369"/>
                </a:cubicBezTo>
                <a:lnTo>
                  <a:pt x="469251" y="106842"/>
                </a:lnTo>
                <a:lnTo>
                  <a:pt x="414400" y="246802"/>
                </a:lnTo>
                <a:lnTo>
                  <a:pt x="401885" y="244683"/>
                </a:lnTo>
                <a:lnTo>
                  <a:pt x="457681" y="102307"/>
                </a:lnTo>
                <a:lnTo>
                  <a:pt x="439964" y="85257"/>
                </a:lnTo>
                <a:cubicBezTo>
                  <a:pt x="435771" y="75661"/>
                  <a:pt x="435240" y="64467"/>
                  <a:pt x="439362" y="53947"/>
                </a:cubicBezTo>
                <a:cubicBezTo>
                  <a:pt x="445546" y="38168"/>
                  <a:pt x="460446" y="28389"/>
                  <a:pt x="476384" y="27964"/>
                </a:cubicBezTo>
                <a:close/>
                <a:moveTo>
                  <a:pt x="245846" y="1385"/>
                </a:moveTo>
                <a:cubicBezTo>
                  <a:pt x="268233" y="-1683"/>
                  <a:pt x="288868" y="13981"/>
                  <a:pt x="291935" y="36368"/>
                </a:cubicBezTo>
                <a:cubicBezTo>
                  <a:pt x="293468" y="47562"/>
                  <a:pt x="290320" y="58318"/>
                  <a:pt x="283989" y="66658"/>
                </a:cubicBezTo>
                <a:lnTo>
                  <a:pt x="262757" y="79065"/>
                </a:lnTo>
                <a:lnTo>
                  <a:pt x="284888" y="240623"/>
                </a:lnTo>
                <a:lnTo>
                  <a:pt x="272441" y="241320"/>
                </a:lnTo>
                <a:lnTo>
                  <a:pt x="250446" y="80750"/>
                </a:lnTo>
                <a:lnTo>
                  <a:pt x="226661" y="74510"/>
                </a:lnTo>
                <a:cubicBezTo>
                  <a:pt x="218321" y="68180"/>
                  <a:pt x="212395" y="58667"/>
                  <a:pt x="210862" y="47473"/>
                </a:cubicBezTo>
                <a:cubicBezTo>
                  <a:pt x="207796" y="25086"/>
                  <a:pt x="223458" y="4451"/>
                  <a:pt x="245846" y="1385"/>
                </a:cubicBezTo>
                <a:close/>
                <a:moveTo>
                  <a:pt x="370998" y="292"/>
                </a:moveTo>
                <a:cubicBezTo>
                  <a:pt x="393436" y="2967"/>
                  <a:pt x="409456" y="23326"/>
                  <a:pt x="406780" y="45764"/>
                </a:cubicBezTo>
                <a:cubicBezTo>
                  <a:pt x="405443" y="56982"/>
                  <a:pt x="399685" y="66597"/>
                  <a:pt x="391455" y="73072"/>
                </a:cubicBezTo>
                <a:lnTo>
                  <a:pt x="367782" y="79727"/>
                </a:lnTo>
                <a:lnTo>
                  <a:pt x="348500" y="241427"/>
                </a:lnTo>
                <a:lnTo>
                  <a:pt x="336070" y="240731"/>
                </a:lnTo>
                <a:lnTo>
                  <a:pt x="355443" y="78255"/>
                </a:lnTo>
                <a:lnTo>
                  <a:pt x="334000" y="66221"/>
                </a:lnTo>
                <a:cubicBezTo>
                  <a:pt x="327525" y="57993"/>
                  <a:pt x="324189" y="47293"/>
                  <a:pt x="325526" y="36074"/>
                </a:cubicBezTo>
                <a:cubicBezTo>
                  <a:pt x="328201" y="13637"/>
                  <a:pt x="348560" y="-2383"/>
                  <a:pt x="370998" y="292"/>
                </a:cubicBezTo>
                <a:close/>
              </a:path>
            </a:pathLst>
          </a:cu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1284744" y="3600597"/>
            <a:ext cx="2653908" cy="1351128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  <a:ln w="57150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请输入文本</a:t>
            </a:r>
          </a:p>
        </p:txBody>
      </p:sp>
      <p:sp>
        <p:nvSpPr>
          <p:cNvPr id="5" name="同心圆 3"/>
          <p:cNvSpPr/>
          <p:nvPr/>
        </p:nvSpPr>
        <p:spPr>
          <a:xfrm>
            <a:off x="5533119" y="1760764"/>
            <a:ext cx="1144812" cy="1144813"/>
          </a:xfrm>
          <a:prstGeom prst="donut">
            <a:avLst>
              <a:gd name="adj" fmla="val 27340"/>
            </a:avLst>
          </a:prstGeom>
          <a:solidFill>
            <a:srgbClr val="E8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B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任意多边形 4"/>
          <p:cNvSpPr/>
          <p:nvPr/>
        </p:nvSpPr>
        <p:spPr>
          <a:xfrm>
            <a:off x="5358184" y="3045238"/>
            <a:ext cx="1494682" cy="625964"/>
          </a:xfrm>
          <a:custGeom>
            <a:avLst/>
            <a:gdLst>
              <a:gd name="connsiteX0" fmla="*/ 46611 w 619034"/>
              <a:gd name="connsiteY0" fmla="*/ 88158 h 259248"/>
              <a:gd name="connsiteX1" fmla="*/ 73593 w 619034"/>
              <a:gd name="connsiteY1" fmla="*/ 104051 h 259248"/>
              <a:gd name="connsiteX2" fmla="*/ 81433 w 619034"/>
              <a:gd name="connsiteY2" fmla="*/ 134369 h 259248"/>
              <a:gd name="connsiteX3" fmla="*/ 68953 w 619034"/>
              <a:gd name="connsiteY3" fmla="*/ 155557 h 259248"/>
              <a:gd name="connsiteX4" fmla="*/ 145285 w 619034"/>
              <a:gd name="connsiteY4" fmla="*/ 256853 h 259248"/>
              <a:gd name="connsiteX5" fmla="*/ 132060 w 619034"/>
              <a:gd name="connsiteY5" fmla="*/ 259093 h 259248"/>
              <a:gd name="connsiteX6" fmla="*/ 131527 w 619034"/>
              <a:gd name="connsiteY6" fmla="*/ 259245 h 259248"/>
              <a:gd name="connsiteX7" fmla="*/ 59028 w 619034"/>
              <a:gd name="connsiteY7" fmla="*/ 163035 h 259248"/>
              <a:gd name="connsiteX8" fmla="*/ 35222 w 619034"/>
              <a:gd name="connsiteY8" fmla="*/ 169191 h 259248"/>
              <a:gd name="connsiteX9" fmla="*/ 8240 w 619034"/>
              <a:gd name="connsiteY9" fmla="*/ 153298 h 259248"/>
              <a:gd name="connsiteX10" fmla="*/ 16293 w 619034"/>
              <a:gd name="connsiteY10" fmla="*/ 95998 h 259248"/>
              <a:gd name="connsiteX11" fmla="*/ 46611 w 619034"/>
              <a:gd name="connsiteY11" fmla="*/ 88158 h 259248"/>
              <a:gd name="connsiteX12" fmla="*/ 571717 w 619034"/>
              <a:gd name="connsiteY12" fmla="*/ 83576 h 259248"/>
              <a:gd name="connsiteX13" fmla="*/ 602166 w 619034"/>
              <a:gd name="connsiteY13" fmla="*/ 90886 h 259248"/>
              <a:gd name="connsiteX14" fmla="*/ 611218 w 619034"/>
              <a:gd name="connsiteY14" fmla="*/ 148036 h 259248"/>
              <a:gd name="connsiteX15" fmla="*/ 584518 w 619034"/>
              <a:gd name="connsiteY15" fmla="*/ 164398 h 259248"/>
              <a:gd name="connsiteX16" fmla="*/ 560606 w 619034"/>
              <a:gd name="connsiteY16" fmla="*/ 158657 h 259248"/>
              <a:gd name="connsiteX17" fmla="*/ 487523 w 619034"/>
              <a:gd name="connsiteY17" fmla="*/ 259248 h 259248"/>
              <a:gd name="connsiteX18" fmla="*/ 486977 w 619034"/>
              <a:gd name="connsiteY18" fmla="*/ 259093 h 259248"/>
              <a:gd name="connsiteX19" fmla="*/ 473888 w 619034"/>
              <a:gd name="connsiteY19" fmla="*/ 256876 h 259248"/>
              <a:gd name="connsiteX20" fmla="*/ 550554 w 619034"/>
              <a:gd name="connsiteY20" fmla="*/ 151353 h 259248"/>
              <a:gd name="connsiteX21" fmla="*/ 537706 w 619034"/>
              <a:gd name="connsiteY21" fmla="*/ 130387 h 259248"/>
              <a:gd name="connsiteX22" fmla="*/ 545016 w 619034"/>
              <a:gd name="connsiteY22" fmla="*/ 99937 h 259248"/>
              <a:gd name="connsiteX23" fmla="*/ 571717 w 619034"/>
              <a:gd name="connsiteY23" fmla="*/ 83576 h 259248"/>
              <a:gd name="connsiteX24" fmla="*/ 140958 w 619034"/>
              <a:gd name="connsiteY24" fmla="*/ 30892 h 259248"/>
              <a:gd name="connsiteX25" fmla="*/ 178428 w 619034"/>
              <a:gd name="connsiteY25" fmla="*/ 56224 h 259248"/>
              <a:gd name="connsiteX26" fmla="*/ 178373 w 619034"/>
              <a:gd name="connsiteY26" fmla="*/ 87539 h 259248"/>
              <a:gd name="connsiteX27" fmla="*/ 160955 w 619034"/>
              <a:gd name="connsiteY27" fmla="*/ 104898 h 259248"/>
              <a:gd name="connsiteX28" fmla="*/ 218478 w 619034"/>
              <a:gd name="connsiteY28" fmla="*/ 244458 h 259248"/>
              <a:gd name="connsiteX29" fmla="*/ 205914 w 619034"/>
              <a:gd name="connsiteY29" fmla="*/ 246586 h 259248"/>
              <a:gd name="connsiteX30" fmla="*/ 149466 w 619034"/>
              <a:gd name="connsiteY30" fmla="*/ 109632 h 259248"/>
              <a:gd name="connsiteX31" fmla="*/ 124877 w 619034"/>
              <a:gd name="connsiteY31" fmla="*/ 109589 h 259248"/>
              <a:gd name="connsiteX32" fmla="*/ 102772 w 619034"/>
              <a:gd name="connsiteY32" fmla="*/ 87407 h 259248"/>
              <a:gd name="connsiteX33" fmla="*/ 125009 w 619034"/>
              <a:gd name="connsiteY33" fmla="*/ 33988 h 259248"/>
              <a:gd name="connsiteX34" fmla="*/ 140958 w 619034"/>
              <a:gd name="connsiteY34" fmla="*/ 30892 h 259248"/>
              <a:gd name="connsiteX35" fmla="*/ 476384 w 619034"/>
              <a:gd name="connsiteY35" fmla="*/ 27964 h 259248"/>
              <a:gd name="connsiteX36" fmla="*/ 492385 w 619034"/>
              <a:gd name="connsiteY36" fmla="*/ 30782 h 259248"/>
              <a:gd name="connsiteX37" fmla="*/ 515551 w 619034"/>
              <a:gd name="connsiteY37" fmla="*/ 83805 h 259248"/>
              <a:gd name="connsiteX38" fmla="*/ 493837 w 619034"/>
              <a:gd name="connsiteY38" fmla="*/ 106369 h 259248"/>
              <a:gd name="connsiteX39" fmla="*/ 469251 w 619034"/>
              <a:gd name="connsiteY39" fmla="*/ 106842 h 259248"/>
              <a:gd name="connsiteX40" fmla="*/ 414400 w 619034"/>
              <a:gd name="connsiteY40" fmla="*/ 246802 h 259248"/>
              <a:gd name="connsiteX41" fmla="*/ 401885 w 619034"/>
              <a:gd name="connsiteY41" fmla="*/ 244683 h 259248"/>
              <a:gd name="connsiteX42" fmla="*/ 457681 w 619034"/>
              <a:gd name="connsiteY42" fmla="*/ 102307 h 259248"/>
              <a:gd name="connsiteX43" fmla="*/ 439964 w 619034"/>
              <a:gd name="connsiteY43" fmla="*/ 85257 h 259248"/>
              <a:gd name="connsiteX44" fmla="*/ 439362 w 619034"/>
              <a:gd name="connsiteY44" fmla="*/ 53947 h 259248"/>
              <a:gd name="connsiteX45" fmla="*/ 476384 w 619034"/>
              <a:gd name="connsiteY45" fmla="*/ 27964 h 259248"/>
              <a:gd name="connsiteX46" fmla="*/ 245846 w 619034"/>
              <a:gd name="connsiteY46" fmla="*/ 1385 h 259248"/>
              <a:gd name="connsiteX47" fmla="*/ 291935 w 619034"/>
              <a:gd name="connsiteY47" fmla="*/ 36368 h 259248"/>
              <a:gd name="connsiteX48" fmla="*/ 283989 w 619034"/>
              <a:gd name="connsiteY48" fmla="*/ 66658 h 259248"/>
              <a:gd name="connsiteX49" fmla="*/ 262757 w 619034"/>
              <a:gd name="connsiteY49" fmla="*/ 79065 h 259248"/>
              <a:gd name="connsiteX50" fmla="*/ 284888 w 619034"/>
              <a:gd name="connsiteY50" fmla="*/ 240623 h 259248"/>
              <a:gd name="connsiteX51" fmla="*/ 272441 w 619034"/>
              <a:gd name="connsiteY51" fmla="*/ 241320 h 259248"/>
              <a:gd name="connsiteX52" fmla="*/ 250446 w 619034"/>
              <a:gd name="connsiteY52" fmla="*/ 80750 h 259248"/>
              <a:gd name="connsiteX53" fmla="*/ 226661 w 619034"/>
              <a:gd name="connsiteY53" fmla="*/ 74510 h 259248"/>
              <a:gd name="connsiteX54" fmla="*/ 210862 w 619034"/>
              <a:gd name="connsiteY54" fmla="*/ 47473 h 259248"/>
              <a:gd name="connsiteX55" fmla="*/ 245846 w 619034"/>
              <a:gd name="connsiteY55" fmla="*/ 1385 h 259248"/>
              <a:gd name="connsiteX56" fmla="*/ 370998 w 619034"/>
              <a:gd name="connsiteY56" fmla="*/ 292 h 259248"/>
              <a:gd name="connsiteX57" fmla="*/ 406780 w 619034"/>
              <a:gd name="connsiteY57" fmla="*/ 45764 h 259248"/>
              <a:gd name="connsiteX58" fmla="*/ 391455 w 619034"/>
              <a:gd name="connsiteY58" fmla="*/ 73072 h 259248"/>
              <a:gd name="connsiteX59" fmla="*/ 367782 w 619034"/>
              <a:gd name="connsiteY59" fmla="*/ 79727 h 259248"/>
              <a:gd name="connsiteX60" fmla="*/ 348500 w 619034"/>
              <a:gd name="connsiteY60" fmla="*/ 241427 h 259248"/>
              <a:gd name="connsiteX61" fmla="*/ 336070 w 619034"/>
              <a:gd name="connsiteY61" fmla="*/ 240731 h 259248"/>
              <a:gd name="connsiteX62" fmla="*/ 355443 w 619034"/>
              <a:gd name="connsiteY62" fmla="*/ 78255 h 259248"/>
              <a:gd name="connsiteX63" fmla="*/ 334000 w 619034"/>
              <a:gd name="connsiteY63" fmla="*/ 66221 h 259248"/>
              <a:gd name="connsiteX64" fmla="*/ 325526 w 619034"/>
              <a:gd name="connsiteY64" fmla="*/ 36074 h 259248"/>
              <a:gd name="connsiteX65" fmla="*/ 370998 w 619034"/>
              <a:gd name="connsiteY65" fmla="*/ 292 h 2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19034" h="259248">
                <a:moveTo>
                  <a:pt x="46611" y="88158"/>
                </a:moveTo>
                <a:cubicBezTo>
                  <a:pt x="56980" y="89615"/>
                  <a:pt x="66793" y="95028"/>
                  <a:pt x="73593" y="104051"/>
                </a:cubicBezTo>
                <a:cubicBezTo>
                  <a:pt x="80392" y="113074"/>
                  <a:pt x="82891" y="123999"/>
                  <a:pt x="81433" y="134369"/>
                </a:cubicBezTo>
                <a:lnTo>
                  <a:pt x="68953" y="155557"/>
                </a:lnTo>
                <a:lnTo>
                  <a:pt x="145285" y="256853"/>
                </a:lnTo>
                <a:lnTo>
                  <a:pt x="132060" y="259093"/>
                </a:lnTo>
                <a:lnTo>
                  <a:pt x="131527" y="259245"/>
                </a:lnTo>
                <a:lnTo>
                  <a:pt x="59028" y="163035"/>
                </a:lnTo>
                <a:lnTo>
                  <a:pt x="35222" y="169191"/>
                </a:lnTo>
                <a:cubicBezTo>
                  <a:pt x="24853" y="167734"/>
                  <a:pt x="15040" y="162321"/>
                  <a:pt x="8240" y="153298"/>
                </a:cubicBezTo>
                <a:cubicBezTo>
                  <a:pt x="-5359" y="135251"/>
                  <a:pt x="-1753" y="109597"/>
                  <a:pt x="16293" y="95998"/>
                </a:cubicBezTo>
                <a:cubicBezTo>
                  <a:pt x="25316" y="89199"/>
                  <a:pt x="36242" y="86700"/>
                  <a:pt x="46611" y="88158"/>
                </a:cubicBezTo>
                <a:close/>
                <a:moveTo>
                  <a:pt x="571717" y="83576"/>
                </a:moveTo>
                <a:cubicBezTo>
                  <a:pt x="582059" y="81938"/>
                  <a:pt x="593026" y="84245"/>
                  <a:pt x="602166" y="90886"/>
                </a:cubicBezTo>
                <a:cubicBezTo>
                  <a:pt x="620447" y="104168"/>
                  <a:pt x="624500" y="129755"/>
                  <a:pt x="611218" y="148036"/>
                </a:cubicBezTo>
                <a:cubicBezTo>
                  <a:pt x="604577" y="157177"/>
                  <a:pt x="594860" y="162760"/>
                  <a:pt x="584518" y="164398"/>
                </a:cubicBezTo>
                <a:lnTo>
                  <a:pt x="560606" y="158657"/>
                </a:lnTo>
                <a:lnTo>
                  <a:pt x="487523" y="259248"/>
                </a:lnTo>
                <a:lnTo>
                  <a:pt x="486977" y="259093"/>
                </a:lnTo>
                <a:lnTo>
                  <a:pt x="473888" y="256876"/>
                </a:lnTo>
                <a:lnTo>
                  <a:pt x="550554" y="151353"/>
                </a:lnTo>
                <a:lnTo>
                  <a:pt x="537706" y="130387"/>
                </a:lnTo>
                <a:cubicBezTo>
                  <a:pt x="536068" y="120045"/>
                  <a:pt x="538375" y="109078"/>
                  <a:pt x="545016" y="99937"/>
                </a:cubicBezTo>
                <a:cubicBezTo>
                  <a:pt x="551657" y="90797"/>
                  <a:pt x="561375" y="85213"/>
                  <a:pt x="571717" y="83576"/>
                </a:cubicBezTo>
                <a:close/>
                <a:moveTo>
                  <a:pt x="140958" y="30892"/>
                </a:moveTo>
                <a:cubicBezTo>
                  <a:pt x="156902" y="31038"/>
                  <a:pt x="171970" y="40556"/>
                  <a:pt x="178428" y="56224"/>
                </a:cubicBezTo>
                <a:cubicBezTo>
                  <a:pt x="182733" y="66670"/>
                  <a:pt x="182398" y="77872"/>
                  <a:pt x="178373" y="87539"/>
                </a:cubicBezTo>
                <a:lnTo>
                  <a:pt x="160955" y="104898"/>
                </a:lnTo>
                <a:lnTo>
                  <a:pt x="218478" y="244458"/>
                </a:lnTo>
                <a:lnTo>
                  <a:pt x="205914" y="246586"/>
                </a:lnTo>
                <a:lnTo>
                  <a:pt x="149466" y="109632"/>
                </a:lnTo>
                <a:lnTo>
                  <a:pt x="124877" y="109589"/>
                </a:lnTo>
                <a:cubicBezTo>
                  <a:pt x="115210" y="105565"/>
                  <a:pt x="107078" y="97853"/>
                  <a:pt x="102772" y="87407"/>
                </a:cubicBezTo>
                <a:cubicBezTo>
                  <a:pt x="94162" y="66516"/>
                  <a:pt x="104117" y="42599"/>
                  <a:pt x="125009" y="33988"/>
                </a:cubicBezTo>
                <a:cubicBezTo>
                  <a:pt x="130232" y="31835"/>
                  <a:pt x="135644" y="30843"/>
                  <a:pt x="140958" y="30892"/>
                </a:cubicBezTo>
                <a:close/>
                <a:moveTo>
                  <a:pt x="476384" y="27964"/>
                </a:moveTo>
                <a:cubicBezTo>
                  <a:pt x="481697" y="27823"/>
                  <a:pt x="487126" y="28721"/>
                  <a:pt x="492385" y="30782"/>
                </a:cubicBezTo>
                <a:cubicBezTo>
                  <a:pt x="513424" y="39027"/>
                  <a:pt x="523796" y="62766"/>
                  <a:pt x="515551" y="83805"/>
                </a:cubicBezTo>
                <a:cubicBezTo>
                  <a:pt x="511428" y="94324"/>
                  <a:pt x="503432" y="102177"/>
                  <a:pt x="493837" y="106369"/>
                </a:cubicBezTo>
                <a:lnTo>
                  <a:pt x="469251" y="106842"/>
                </a:lnTo>
                <a:lnTo>
                  <a:pt x="414400" y="246802"/>
                </a:lnTo>
                <a:lnTo>
                  <a:pt x="401885" y="244683"/>
                </a:lnTo>
                <a:lnTo>
                  <a:pt x="457681" y="102307"/>
                </a:lnTo>
                <a:lnTo>
                  <a:pt x="439964" y="85257"/>
                </a:lnTo>
                <a:cubicBezTo>
                  <a:pt x="435771" y="75661"/>
                  <a:pt x="435240" y="64467"/>
                  <a:pt x="439362" y="53947"/>
                </a:cubicBezTo>
                <a:cubicBezTo>
                  <a:pt x="445546" y="38168"/>
                  <a:pt x="460446" y="28389"/>
                  <a:pt x="476384" y="27964"/>
                </a:cubicBezTo>
                <a:close/>
                <a:moveTo>
                  <a:pt x="245846" y="1385"/>
                </a:moveTo>
                <a:cubicBezTo>
                  <a:pt x="268233" y="-1683"/>
                  <a:pt x="288868" y="13981"/>
                  <a:pt x="291935" y="36368"/>
                </a:cubicBezTo>
                <a:cubicBezTo>
                  <a:pt x="293468" y="47562"/>
                  <a:pt x="290320" y="58318"/>
                  <a:pt x="283989" y="66658"/>
                </a:cubicBezTo>
                <a:lnTo>
                  <a:pt x="262757" y="79065"/>
                </a:lnTo>
                <a:lnTo>
                  <a:pt x="284888" y="240623"/>
                </a:lnTo>
                <a:lnTo>
                  <a:pt x="272441" y="241320"/>
                </a:lnTo>
                <a:lnTo>
                  <a:pt x="250446" y="80750"/>
                </a:lnTo>
                <a:lnTo>
                  <a:pt x="226661" y="74510"/>
                </a:lnTo>
                <a:cubicBezTo>
                  <a:pt x="218321" y="68180"/>
                  <a:pt x="212395" y="58667"/>
                  <a:pt x="210862" y="47473"/>
                </a:cubicBezTo>
                <a:cubicBezTo>
                  <a:pt x="207796" y="25086"/>
                  <a:pt x="223458" y="4451"/>
                  <a:pt x="245846" y="1385"/>
                </a:cubicBezTo>
                <a:close/>
                <a:moveTo>
                  <a:pt x="370998" y="292"/>
                </a:moveTo>
                <a:cubicBezTo>
                  <a:pt x="393436" y="2967"/>
                  <a:pt x="409456" y="23326"/>
                  <a:pt x="406780" y="45764"/>
                </a:cubicBezTo>
                <a:cubicBezTo>
                  <a:pt x="405443" y="56982"/>
                  <a:pt x="399685" y="66597"/>
                  <a:pt x="391455" y="73072"/>
                </a:cubicBezTo>
                <a:lnTo>
                  <a:pt x="367782" y="79727"/>
                </a:lnTo>
                <a:lnTo>
                  <a:pt x="348500" y="241427"/>
                </a:lnTo>
                <a:lnTo>
                  <a:pt x="336070" y="240731"/>
                </a:lnTo>
                <a:lnTo>
                  <a:pt x="355443" y="78255"/>
                </a:lnTo>
                <a:lnTo>
                  <a:pt x="334000" y="66221"/>
                </a:lnTo>
                <a:cubicBezTo>
                  <a:pt x="327525" y="57993"/>
                  <a:pt x="324189" y="47293"/>
                  <a:pt x="325526" y="36074"/>
                </a:cubicBezTo>
                <a:cubicBezTo>
                  <a:pt x="328201" y="13637"/>
                  <a:pt x="348560" y="-2383"/>
                  <a:pt x="370998" y="292"/>
                </a:cubicBezTo>
                <a:close/>
              </a:path>
            </a:pathLst>
          </a:custGeom>
          <a:solidFill>
            <a:srgbClr val="E8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78571" y="3600597"/>
            <a:ext cx="2653908" cy="1351128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 w="57150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请输入文本</a:t>
            </a:r>
          </a:p>
        </p:txBody>
      </p:sp>
      <p:sp>
        <p:nvSpPr>
          <p:cNvPr id="8" name="同心圆 3"/>
          <p:cNvSpPr/>
          <p:nvPr/>
        </p:nvSpPr>
        <p:spPr>
          <a:xfrm>
            <a:off x="9026946" y="1760764"/>
            <a:ext cx="1144812" cy="1144813"/>
          </a:xfrm>
          <a:prstGeom prst="donut">
            <a:avLst>
              <a:gd name="adj" fmla="val 27340"/>
            </a:avLst>
          </a:pr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77376"/>
                </a:solidFill>
              </a:rPr>
              <a:t>C</a:t>
            </a:r>
            <a:endParaRPr lang="zh-CN" altLang="en-US" dirty="0">
              <a:solidFill>
                <a:srgbClr val="E77376"/>
              </a:solidFill>
            </a:endParaRPr>
          </a:p>
        </p:txBody>
      </p:sp>
      <p:sp>
        <p:nvSpPr>
          <p:cNvPr id="9" name="任意多边形 4"/>
          <p:cNvSpPr/>
          <p:nvPr/>
        </p:nvSpPr>
        <p:spPr>
          <a:xfrm>
            <a:off x="8852011" y="3045238"/>
            <a:ext cx="1494682" cy="625964"/>
          </a:xfrm>
          <a:custGeom>
            <a:avLst/>
            <a:gdLst>
              <a:gd name="connsiteX0" fmla="*/ 46611 w 619034"/>
              <a:gd name="connsiteY0" fmla="*/ 88158 h 259248"/>
              <a:gd name="connsiteX1" fmla="*/ 73593 w 619034"/>
              <a:gd name="connsiteY1" fmla="*/ 104051 h 259248"/>
              <a:gd name="connsiteX2" fmla="*/ 81433 w 619034"/>
              <a:gd name="connsiteY2" fmla="*/ 134369 h 259248"/>
              <a:gd name="connsiteX3" fmla="*/ 68953 w 619034"/>
              <a:gd name="connsiteY3" fmla="*/ 155557 h 259248"/>
              <a:gd name="connsiteX4" fmla="*/ 145285 w 619034"/>
              <a:gd name="connsiteY4" fmla="*/ 256853 h 259248"/>
              <a:gd name="connsiteX5" fmla="*/ 132060 w 619034"/>
              <a:gd name="connsiteY5" fmla="*/ 259093 h 259248"/>
              <a:gd name="connsiteX6" fmla="*/ 131527 w 619034"/>
              <a:gd name="connsiteY6" fmla="*/ 259245 h 259248"/>
              <a:gd name="connsiteX7" fmla="*/ 59028 w 619034"/>
              <a:gd name="connsiteY7" fmla="*/ 163035 h 259248"/>
              <a:gd name="connsiteX8" fmla="*/ 35222 w 619034"/>
              <a:gd name="connsiteY8" fmla="*/ 169191 h 259248"/>
              <a:gd name="connsiteX9" fmla="*/ 8240 w 619034"/>
              <a:gd name="connsiteY9" fmla="*/ 153298 h 259248"/>
              <a:gd name="connsiteX10" fmla="*/ 16293 w 619034"/>
              <a:gd name="connsiteY10" fmla="*/ 95998 h 259248"/>
              <a:gd name="connsiteX11" fmla="*/ 46611 w 619034"/>
              <a:gd name="connsiteY11" fmla="*/ 88158 h 259248"/>
              <a:gd name="connsiteX12" fmla="*/ 571717 w 619034"/>
              <a:gd name="connsiteY12" fmla="*/ 83576 h 259248"/>
              <a:gd name="connsiteX13" fmla="*/ 602166 w 619034"/>
              <a:gd name="connsiteY13" fmla="*/ 90886 h 259248"/>
              <a:gd name="connsiteX14" fmla="*/ 611218 w 619034"/>
              <a:gd name="connsiteY14" fmla="*/ 148036 h 259248"/>
              <a:gd name="connsiteX15" fmla="*/ 584518 w 619034"/>
              <a:gd name="connsiteY15" fmla="*/ 164398 h 259248"/>
              <a:gd name="connsiteX16" fmla="*/ 560606 w 619034"/>
              <a:gd name="connsiteY16" fmla="*/ 158657 h 259248"/>
              <a:gd name="connsiteX17" fmla="*/ 487523 w 619034"/>
              <a:gd name="connsiteY17" fmla="*/ 259248 h 259248"/>
              <a:gd name="connsiteX18" fmla="*/ 486977 w 619034"/>
              <a:gd name="connsiteY18" fmla="*/ 259093 h 259248"/>
              <a:gd name="connsiteX19" fmla="*/ 473888 w 619034"/>
              <a:gd name="connsiteY19" fmla="*/ 256876 h 259248"/>
              <a:gd name="connsiteX20" fmla="*/ 550554 w 619034"/>
              <a:gd name="connsiteY20" fmla="*/ 151353 h 259248"/>
              <a:gd name="connsiteX21" fmla="*/ 537706 w 619034"/>
              <a:gd name="connsiteY21" fmla="*/ 130387 h 259248"/>
              <a:gd name="connsiteX22" fmla="*/ 545016 w 619034"/>
              <a:gd name="connsiteY22" fmla="*/ 99937 h 259248"/>
              <a:gd name="connsiteX23" fmla="*/ 571717 w 619034"/>
              <a:gd name="connsiteY23" fmla="*/ 83576 h 259248"/>
              <a:gd name="connsiteX24" fmla="*/ 140958 w 619034"/>
              <a:gd name="connsiteY24" fmla="*/ 30892 h 259248"/>
              <a:gd name="connsiteX25" fmla="*/ 178428 w 619034"/>
              <a:gd name="connsiteY25" fmla="*/ 56224 h 259248"/>
              <a:gd name="connsiteX26" fmla="*/ 178373 w 619034"/>
              <a:gd name="connsiteY26" fmla="*/ 87539 h 259248"/>
              <a:gd name="connsiteX27" fmla="*/ 160955 w 619034"/>
              <a:gd name="connsiteY27" fmla="*/ 104898 h 259248"/>
              <a:gd name="connsiteX28" fmla="*/ 218478 w 619034"/>
              <a:gd name="connsiteY28" fmla="*/ 244458 h 259248"/>
              <a:gd name="connsiteX29" fmla="*/ 205914 w 619034"/>
              <a:gd name="connsiteY29" fmla="*/ 246586 h 259248"/>
              <a:gd name="connsiteX30" fmla="*/ 149466 w 619034"/>
              <a:gd name="connsiteY30" fmla="*/ 109632 h 259248"/>
              <a:gd name="connsiteX31" fmla="*/ 124877 w 619034"/>
              <a:gd name="connsiteY31" fmla="*/ 109589 h 259248"/>
              <a:gd name="connsiteX32" fmla="*/ 102772 w 619034"/>
              <a:gd name="connsiteY32" fmla="*/ 87407 h 259248"/>
              <a:gd name="connsiteX33" fmla="*/ 125009 w 619034"/>
              <a:gd name="connsiteY33" fmla="*/ 33988 h 259248"/>
              <a:gd name="connsiteX34" fmla="*/ 140958 w 619034"/>
              <a:gd name="connsiteY34" fmla="*/ 30892 h 259248"/>
              <a:gd name="connsiteX35" fmla="*/ 476384 w 619034"/>
              <a:gd name="connsiteY35" fmla="*/ 27964 h 259248"/>
              <a:gd name="connsiteX36" fmla="*/ 492385 w 619034"/>
              <a:gd name="connsiteY36" fmla="*/ 30782 h 259248"/>
              <a:gd name="connsiteX37" fmla="*/ 515551 w 619034"/>
              <a:gd name="connsiteY37" fmla="*/ 83805 h 259248"/>
              <a:gd name="connsiteX38" fmla="*/ 493837 w 619034"/>
              <a:gd name="connsiteY38" fmla="*/ 106369 h 259248"/>
              <a:gd name="connsiteX39" fmla="*/ 469251 w 619034"/>
              <a:gd name="connsiteY39" fmla="*/ 106842 h 259248"/>
              <a:gd name="connsiteX40" fmla="*/ 414400 w 619034"/>
              <a:gd name="connsiteY40" fmla="*/ 246802 h 259248"/>
              <a:gd name="connsiteX41" fmla="*/ 401885 w 619034"/>
              <a:gd name="connsiteY41" fmla="*/ 244683 h 259248"/>
              <a:gd name="connsiteX42" fmla="*/ 457681 w 619034"/>
              <a:gd name="connsiteY42" fmla="*/ 102307 h 259248"/>
              <a:gd name="connsiteX43" fmla="*/ 439964 w 619034"/>
              <a:gd name="connsiteY43" fmla="*/ 85257 h 259248"/>
              <a:gd name="connsiteX44" fmla="*/ 439362 w 619034"/>
              <a:gd name="connsiteY44" fmla="*/ 53947 h 259248"/>
              <a:gd name="connsiteX45" fmla="*/ 476384 w 619034"/>
              <a:gd name="connsiteY45" fmla="*/ 27964 h 259248"/>
              <a:gd name="connsiteX46" fmla="*/ 245846 w 619034"/>
              <a:gd name="connsiteY46" fmla="*/ 1385 h 259248"/>
              <a:gd name="connsiteX47" fmla="*/ 291935 w 619034"/>
              <a:gd name="connsiteY47" fmla="*/ 36368 h 259248"/>
              <a:gd name="connsiteX48" fmla="*/ 283989 w 619034"/>
              <a:gd name="connsiteY48" fmla="*/ 66658 h 259248"/>
              <a:gd name="connsiteX49" fmla="*/ 262757 w 619034"/>
              <a:gd name="connsiteY49" fmla="*/ 79065 h 259248"/>
              <a:gd name="connsiteX50" fmla="*/ 284888 w 619034"/>
              <a:gd name="connsiteY50" fmla="*/ 240623 h 259248"/>
              <a:gd name="connsiteX51" fmla="*/ 272441 w 619034"/>
              <a:gd name="connsiteY51" fmla="*/ 241320 h 259248"/>
              <a:gd name="connsiteX52" fmla="*/ 250446 w 619034"/>
              <a:gd name="connsiteY52" fmla="*/ 80750 h 259248"/>
              <a:gd name="connsiteX53" fmla="*/ 226661 w 619034"/>
              <a:gd name="connsiteY53" fmla="*/ 74510 h 259248"/>
              <a:gd name="connsiteX54" fmla="*/ 210862 w 619034"/>
              <a:gd name="connsiteY54" fmla="*/ 47473 h 259248"/>
              <a:gd name="connsiteX55" fmla="*/ 245846 w 619034"/>
              <a:gd name="connsiteY55" fmla="*/ 1385 h 259248"/>
              <a:gd name="connsiteX56" fmla="*/ 370998 w 619034"/>
              <a:gd name="connsiteY56" fmla="*/ 292 h 259248"/>
              <a:gd name="connsiteX57" fmla="*/ 406780 w 619034"/>
              <a:gd name="connsiteY57" fmla="*/ 45764 h 259248"/>
              <a:gd name="connsiteX58" fmla="*/ 391455 w 619034"/>
              <a:gd name="connsiteY58" fmla="*/ 73072 h 259248"/>
              <a:gd name="connsiteX59" fmla="*/ 367782 w 619034"/>
              <a:gd name="connsiteY59" fmla="*/ 79727 h 259248"/>
              <a:gd name="connsiteX60" fmla="*/ 348500 w 619034"/>
              <a:gd name="connsiteY60" fmla="*/ 241427 h 259248"/>
              <a:gd name="connsiteX61" fmla="*/ 336070 w 619034"/>
              <a:gd name="connsiteY61" fmla="*/ 240731 h 259248"/>
              <a:gd name="connsiteX62" fmla="*/ 355443 w 619034"/>
              <a:gd name="connsiteY62" fmla="*/ 78255 h 259248"/>
              <a:gd name="connsiteX63" fmla="*/ 334000 w 619034"/>
              <a:gd name="connsiteY63" fmla="*/ 66221 h 259248"/>
              <a:gd name="connsiteX64" fmla="*/ 325526 w 619034"/>
              <a:gd name="connsiteY64" fmla="*/ 36074 h 259248"/>
              <a:gd name="connsiteX65" fmla="*/ 370998 w 619034"/>
              <a:gd name="connsiteY65" fmla="*/ 292 h 25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19034" h="259248">
                <a:moveTo>
                  <a:pt x="46611" y="88158"/>
                </a:moveTo>
                <a:cubicBezTo>
                  <a:pt x="56980" y="89615"/>
                  <a:pt x="66793" y="95028"/>
                  <a:pt x="73593" y="104051"/>
                </a:cubicBezTo>
                <a:cubicBezTo>
                  <a:pt x="80392" y="113074"/>
                  <a:pt x="82891" y="123999"/>
                  <a:pt x="81433" y="134369"/>
                </a:cubicBezTo>
                <a:lnTo>
                  <a:pt x="68953" y="155557"/>
                </a:lnTo>
                <a:lnTo>
                  <a:pt x="145285" y="256853"/>
                </a:lnTo>
                <a:lnTo>
                  <a:pt x="132060" y="259093"/>
                </a:lnTo>
                <a:lnTo>
                  <a:pt x="131527" y="259245"/>
                </a:lnTo>
                <a:lnTo>
                  <a:pt x="59028" y="163035"/>
                </a:lnTo>
                <a:lnTo>
                  <a:pt x="35222" y="169191"/>
                </a:lnTo>
                <a:cubicBezTo>
                  <a:pt x="24853" y="167734"/>
                  <a:pt x="15040" y="162321"/>
                  <a:pt x="8240" y="153298"/>
                </a:cubicBezTo>
                <a:cubicBezTo>
                  <a:pt x="-5359" y="135251"/>
                  <a:pt x="-1753" y="109597"/>
                  <a:pt x="16293" y="95998"/>
                </a:cubicBezTo>
                <a:cubicBezTo>
                  <a:pt x="25316" y="89199"/>
                  <a:pt x="36242" y="86700"/>
                  <a:pt x="46611" y="88158"/>
                </a:cubicBezTo>
                <a:close/>
                <a:moveTo>
                  <a:pt x="571717" y="83576"/>
                </a:moveTo>
                <a:cubicBezTo>
                  <a:pt x="582059" y="81938"/>
                  <a:pt x="593026" y="84245"/>
                  <a:pt x="602166" y="90886"/>
                </a:cubicBezTo>
                <a:cubicBezTo>
                  <a:pt x="620447" y="104168"/>
                  <a:pt x="624500" y="129755"/>
                  <a:pt x="611218" y="148036"/>
                </a:cubicBezTo>
                <a:cubicBezTo>
                  <a:pt x="604577" y="157177"/>
                  <a:pt x="594860" y="162760"/>
                  <a:pt x="584518" y="164398"/>
                </a:cubicBezTo>
                <a:lnTo>
                  <a:pt x="560606" y="158657"/>
                </a:lnTo>
                <a:lnTo>
                  <a:pt x="487523" y="259248"/>
                </a:lnTo>
                <a:lnTo>
                  <a:pt x="486977" y="259093"/>
                </a:lnTo>
                <a:lnTo>
                  <a:pt x="473888" y="256876"/>
                </a:lnTo>
                <a:lnTo>
                  <a:pt x="550554" y="151353"/>
                </a:lnTo>
                <a:lnTo>
                  <a:pt x="537706" y="130387"/>
                </a:lnTo>
                <a:cubicBezTo>
                  <a:pt x="536068" y="120045"/>
                  <a:pt x="538375" y="109078"/>
                  <a:pt x="545016" y="99937"/>
                </a:cubicBezTo>
                <a:cubicBezTo>
                  <a:pt x="551657" y="90797"/>
                  <a:pt x="561375" y="85213"/>
                  <a:pt x="571717" y="83576"/>
                </a:cubicBezTo>
                <a:close/>
                <a:moveTo>
                  <a:pt x="140958" y="30892"/>
                </a:moveTo>
                <a:cubicBezTo>
                  <a:pt x="156902" y="31038"/>
                  <a:pt x="171970" y="40556"/>
                  <a:pt x="178428" y="56224"/>
                </a:cubicBezTo>
                <a:cubicBezTo>
                  <a:pt x="182733" y="66670"/>
                  <a:pt x="182398" y="77872"/>
                  <a:pt x="178373" y="87539"/>
                </a:cubicBezTo>
                <a:lnTo>
                  <a:pt x="160955" y="104898"/>
                </a:lnTo>
                <a:lnTo>
                  <a:pt x="218478" y="244458"/>
                </a:lnTo>
                <a:lnTo>
                  <a:pt x="205914" y="246586"/>
                </a:lnTo>
                <a:lnTo>
                  <a:pt x="149466" y="109632"/>
                </a:lnTo>
                <a:lnTo>
                  <a:pt x="124877" y="109589"/>
                </a:lnTo>
                <a:cubicBezTo>
                  <a:pt x="115210" y="105565"/>
                  <a:pt x="107078" y="97853"/>
                  <a:pt x="102772" y="87407"/>
                </a:cubicBezTo>
                <a:cubicBezTo>
                  <a:pt x="94162" y="66516"/>
                  <a:pt x="104117" y="42599"/>
                  <a:pt x="125009" y="33988"/>
                </a:cubicBezTo>
                <a:cubicBezTo>
                  <a:pt x="130232" y="31835"/>
                  <a:pt x="135644" y="30843"/>
                  <a:pt x="140958" y="30892"/>
                </a:cubicBezTo>
                <a:close/>
                <a:moveTo>
                  <a:pt x="476384" y="27964"/>
                </a:moveTo>
                <a:cubicBezTo>
                  <a:pt x="481697" y="27823"/>
                  <a:pt x="487126" y="28721"/>
                  <a:pt x="492385" y="30782"/>
                </a:cubicBezTo>
                <a:cubicBezTo>
                  <a:pt x="513424" y="39027"/>
                  <a:pt x="523796" y="62766"/>
                  <a:pt x="515551" y="83805"/>
                </a:cubicBezTo>
                <a:cubicBezTo>
                  <a:pt x="511428" y="94324"/>
                  <a:pt x="503432" y="102177"/>
                  <a:pt x="493837" y="106369"/>
                </a:cubicBezTo>
                <a:lnTo>
                  <a:pt x="469251" y="106842"/>
                </a:lnTo>
                <a:lnTo>
                  <a:pt x="414400" y="246802"/>
                </a:lnTo>
                <a:lnTo>
                  <a:pt x="401885" y="244683"/>
                </a:lnTo>
                <a:lnTo>
                  <a:pt x="457681" y="102307"/>
                </a:lnTo>
                <a:lnTo>
                  <a:pt x="439964" y="85257"/>
                </a:lnTo>
                <a:cubicBezTo>
                  <a:pt x="435771" y="75661"/>
                  <a:pt x="435240" y="64467"/>
                  <a:pt x="439362" y="53947"/>
                </a:cubicBezTo>
                <a:cubicBezTo>
                  <a:pt x="445546" y="38168"/>
                  <a:pt x="460446" y="28389"/>
                  <a:pt x="476384" y="27964"/>
                </a:cubicBezTo>
                <a:close/>
                <a:moveTo>
                  <a:pt x="245846" y="1385"/>
                </a:moveTo>
                <a:cubicBezTo>
                  <a:pt x="268233" y="-1683"/>
                  <a:pt x="288868" y="13981"/>
                  <a:pt x="291935" y="36368"/>
                </a:cubicBezTo>
                <a:cubicBezTo>
                  <a:pt x="293468" y="47562"/>
                  <a:pt x="290320" y="58318"/>
                  <a:pt x="283989" y="66658"/>
                </a:cubicBezTo>
                <a:lnTo>
                  <a:pt x="262757" y="79065"/>
                </a:lnTo>
                <a:lnTo>
                  <a:pt x="284888" y="240623"/>
                </a:lnTo>
                <a:lnTo>
                  <a:pt x="272441" y="241320"/>
                </a:lnTo>
                <a:lnTo>
                  <a:pt x="250446" y="80750"/>
                </a:lnTo>
                <a:lnTo>
                  <a:pt x="226661" y="74510"/>
                </a:lnTo>
                <a:cubicBezTo>
                  <a:pt x="218321" y="68180"/>
                  <a:pt x="212395" y="58667"/>
                  <a:pt x="210862" y="47473"/>
                </a:cubicBezTo>
                <a:cubicBezTo>
                  <a:pt x="207796" y="25086"/>
                  <a:pt x="223458" y="4451"/>
                  <a:pt x="245846" y="1385"/>
                </a:cubicBezTo>
                <a:close/>
                <a:moveTo>
                  <a:pt x="370998" y="292"/>
                </a:moveTo>
                <a:cubicBezTo>
                  <a:pt x="393436" y="2967"/>
                  <a:pt x="409456" y="23326"/>
                  <a:pt x="406780" y="45764"/>
                </a:cubicBezTo>
                <a:cubicBezTo>
                  <a:pt x="405443" y="56982"/>
                  <a:pt x="399685" y="66597"/>
                  <a:pt x="391455" y="73072"/>
                </a:cubicBezTo>
                <a:lnTo>
                  <a:pt x="367782" y="79727"/>
                </a:lnTo>
                <a:lnTo>
                  <a:pt x="348500" y="241427"/>
                </a:lnTo>
                <a:lnTo>
                  <a:pt x="336070" y="240731"/>
                </a:lnTo>
                <a:lnTo>
                  <a:pt x="355443" y="78255"/>
                </a:lnTo>
                <a:lnTo>
                  <a:pt x="334000" y="66221"/>
                </a:lnTo>
                <a:cubicBezTo>
                  <a:pt x="327525" y="57993"/>
                  <a:pt x="324189" y="47293"/>
                  <a:pt x="325526" y="36074"/>
                </a:cubicBezTo>
                <a:cubicBezTo>
                  <a:pt x="328201" y="13637"/>
                  <a:pt x="348560" y="-2383"/>
                  <a:pt x="370998" y="292"/>
                </a:cubicBezTo>
                <a:close/>
              </a:path>
            </a:pathLst>
          </a:cu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72398" y="3600597"/>
            <a:ext cx="2653908" cy="1351128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  <a:ln w="57150"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请输入文本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淘宝店chenying0907 26"/>
          <p:cNvSpPr/>
          <p:nvPr/>
        </p:nvSpPr>
        <p:spPr>
          <a:xfrm>
            <a:off x="3957704" y="3558232"/>
            <a:ext cx="333375" cy="1008124"/>
          </a:xfrm>
          <a:prstGeom prst="rect">
            <a:avLst/>
          </a:prstGeom>
          <a:blipFill dpi="0" rotWithShape="1">
            <a:blip r:embed="rId2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店chenying0907 27"/>
          <p:cNvSpPr/>
          <p:nvPr/>
        </p:nvSpPr>
        <p:spPr>
          <a:xfrm>
            <a:off x="4643504" y="3027647"/>
            <a:ext cx="333375" cy="1538709"/>
          </a:xfrm>
          <a:prstGeom prst="rect">
            <a:avLst/>
          </a:prstGeom>
          <a:blipFill dpi="0" rotWithShape="1">
            <a:blip r:embed="rId3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淘宝店chenying0907 28"/>
          <p:cNvSpPr/>
          <p:nvPr/>
        </p:nvSpPr>
        <p:spPr>
          <a:xfrm>
            <a:off x="5329304" y="2897461"/>
            <a:ext cx="333375" cy="1668896"/>
          </a:xfrm>
          <a:prstGeom prst="rect">
            <a:avLst/>
          </a:prstGeom>
          <a:blipFill dpi="0" rotWithShape="1">
            <a:blip r:embed="rId2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淘宝店chenying0907 29"/>
          <p:cNvSpPr/>
          <p:nvPr/>
        </p:nvSpPr>
        <p:spPr>
          <a:xfrm>
            <a:off x="6015104" y="2175593"/>
            <a:ext cx="333375" cy="2390764"/>
          </a:xfrm>
          <a:prstGeom prst="rect">
            <a:avLst/>
          </a:prstGeom>
          <a:blipFill dpi="0" rotWithShape="1">
            <a:blip r:embed="rId3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淘宝店chenying0907 30"/>
          <p:cNvSpPr/>
          <p:nvPr/>
        </p:nvSpPr>
        <p:spPr>
          <a:xfrm>
            <a:off x="6700904" y="2316749"/>
            <a:ext cx="333375" cy="2249608"/>
          </a:xfrm>
          <a:prstGeom prst="rect">
            <a:avLst/>
          </a:prstGeom>
          <a:blipFill dpi="0" rotWithShape="1">
            <a:blip r:embed="rId2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淘宝店chenying0907 31"/>
          <p:cNvSpPr/>
          <p:nvPr/>
        </p:nvSpPr>
        <p:spPr>
          <a:xfrm>
            <a:off x="7381055" y="1490935"/>
            <a:ext cx="333375" cy="3075421"/>
          </a:xfrm>
          <a:prstGeom prst="rect">
            <a:avLst/>
          </a:prstGeom>
          <a:blipFill dpi="0" rotWithShape="1">
            <a:blip r:embed="rId3" cstate="email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淘宝店chenying0907 32"/>
          <p:cNvSpPr txBox="1"/>
          <p:nvPr/>
        </p:nvSpPr>
        <p:spPr>
          <a:xfrm>
            <a:off x="3917062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01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sp>
        <p:nvSpPr>
          <p:cNvPr id="29" name="淘宝店chenying0907 33"/>
          <p:cNvSpPr txBox="1"/>
          <p:nvPr/>
        </p:nvSpPr>
        <p:spPr>
          <a:xfrm>
            <a:off x="4611380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02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sp>
        <p:nvSpPr>
          <p:cNvPr id="30" name="淘宝店chenying0907 34"/>
          <p:cNvSpPr txBox="1"/>
          <p:nvPr/>
        </p:nvSpPr>
        <p:spPr>
          <a:xfrm>
            <a:off x="5286639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03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sp>
        <p:nvSpPr>
          <p:cNvPr id="31" name="淘宝店chenying0907 35"/>
          <p:cNvSpPr txBox="1"/>
          <p:nvPr/>
        </p:nvSpPr>
        <p:spPr>
          <a:xfrm>
            <a:off x="5972763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04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sp>
        <p:nvSpPr>
          <p:cNvPr id="32" name="淘宝店chenying0907 36"/>
          <p:cNvSpPr txBox="1"/>
          <p:nvPr/>
        </p:nvSpPr>
        <p:spPr>
          <a:xfrm>
            <a:off x="6652366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05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sp>
        <p:nvSpPr>
          <p:cNvPr id="33" name="淘宝店chenying0907 37"/>
          <p:cNvSpPr txBox="1"/>
          <p:nvPr/>
        </p:nvSpPr>
        <p:spPr>
          <a:xfrm>
            <a:off x="7338390" y="4644011"/>
            <a:ext cx="5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77376"/>
                </a:solidFill>
              </a:rPr>
              <a:t>06</a:t>
            </a:r>
            <a:endParaRPr lang="zh-CN" altLang="en-US" b="1" dirty="0">
              <a:solidFill>
                <a:srgbClr val="E77376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3957704" y="1102082"/>
            <a:ext cx="3380686" cy="2112910"/>
          </a:xfrm>
          <a:prstGeom prst="straightConnector1">
            <a:avLst/>
          </a:prstGeom>
          <a:ln w="57150">
            <a:solidFill>
              <a:srgbClr val="E77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768942" y="5273191"/>
            <a:ext cx="4407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77376"/>
                </a:solidFill>
              </a:rPr>
              <a:t>点击请替换文字内容</a:t>
            </a:r>
          </a:p>
          <a:p>
            <a:r>
              <a:rPr lang="zh-CN" altLang="en-US" sz="1200" dirty="0">
                <a:solidFill>
                  <a:srgbClr val="E77376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936343" y="1678781"/>
            <a:ext cx="3662363" cy="1750219"/>
          </a:xfrm>
          <a:prstGeom prst="rect">
            <a:avLst/>
          </a:prstGeom>
          <a:blipFill dpi="0" rotWithShape="1">
            <a:blip r:embed="rId2" cstate="email"/>
            <a:srcRect/>
            <a:tile tx="0" ty="0" sx="30000" sy="3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3"/>
          <p:cNvSpPr/>
          <p:nvPr/>
        </p:nvSpPr>
        <p:spPr>
          <a:xfrm>
            <a:off x="2278743" y="1678781"/>
            <a:ext cx="3657600" cy="1752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4"/>
          <p:cNvSpPr/>
          <p:nvPr/>
        </p:nvSpPr>
        <p:spPr>
          <a:xfrm>
            <a:off x="2624025" y="3563540"/>
            <a:ext cx="716756" cy="720329"/>
          </a:xfrm>
          <a:prstGeom prst="ellipse">
            <a:avLst/>
          </a:prstGeom>
          <a:solidFill>
            <a:srgbClr val="E7737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" name="Oval 12"/>
          <p:cNvSpPr/>
          <p:nvPr/>
        </p:nvSpPr>
        <p:spPr>
          <a:xfrm>
            <a:off x="4604034" y="3563540"/>
            <a:ext cx="717947" cy="720329"/>
          </a:xfrm>
          <a:prstGeom prst="ellipse">
            <a:avLst/>
          </a:prstGeom>
          <a:solidFill>
            <a:srgbClr val="E8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14"/>
          <p:cNvSpPr/>
          <p:nvPr/>
        </p:nvSpPr>
        <p:spPr>
          <a:xfrm>
            <a:off x="6584044" y="3563540"/>
            <a:ext cx="716756" cy="720329"/>
          </a:xfrm>
          <a:prstGeom prst="ellipse">
            <a:avLst/>
          </a:prstGeom>
          <a:solidFill>
            <a:srgbClr val="E7737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8562862" y="3563540"/>
            <a:ext cx="716756" cy="720329"/>
          </a:xfrm>
          <a:prstGeom prst="ellipse">
            <a:avLst/>
          </a:prstGeom>
          <a:solidFill>
            <a:srgbClr val="E8A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2791705" y="3719541"/>
            <a:ext cx="401822" cy="404317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9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0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4801364" y="3763217"/>
            <a:ext cx="389342" cy="33942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12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5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3" name="Group 35"/>
          <p:cNvGrpSpPr/>
          <p:nvPr/>
        </p:nvGrpSpPr>
        <p:grpSpPr>
          <a:xfrm>
            <a:off x="8730478" y="3728724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24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8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9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0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2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5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8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9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42" name="Group 54"/>
          <p:cNvGrpSpPr/>
          <p:nvPr/>
        </p:nvGrpSpPr>
        <p:grpSpPr>
          <a:xfrm>
            <a:off x="6796448" y="3764967"/>
            <a:ext cx="299494" cy="389342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43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4674603" y="1965722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 defTabSz="685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2537109" y="2305050"/>
            <a:ext cx="3148013" cy="881774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400187" y="4369594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243025" y="4685110"/>
            <a:ext cx="1478756" cy="661457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rgbClr val="E77376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380197" y="4369594"/>
            <a:ext cx="1163240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4223035" y="4685110"/>
            <a:ext cx="1477565" cy="661457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rgbClr val="E77376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8339025" y="4369594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181862" y="4685110"/>
            <a:ext cx="1478756" cy="661457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rgbClr val="E77376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359016" y="4369594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201853" y="4685110"/>
            <a:ext cx="1478756" cy="661457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rgbClr val="E77376"/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759363" y="2040146"/>
            <a:ext cx="657143" cy="850359"/>
            <a:chOff x="6078950" y="2211813"/>
            <a:chExt cx="876190" cy="1133812"/>
          </a:xfrm>
          <a:solidFill>
            <a:srgbClr val="E77376"/>
          </a:solidFill>
        </p:grpSpPr>
        <p:sp>
          <p:nvSpPr>
            <p:cNvPr id="3" name="Shape 1585"/>
            <p:cNvSpPr/>
            <p:nvPr/>
          </p:nvSpPr>
          <p:spPr>
            <a:xfrm>
              <a:off x="6227601" y="2211813"/>
              <a:ext cx="617337" cy="106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118"/>
                  </a:moveTo>
                  <a:lnTo>
                    <a:pt x="9697" y="5751"/>
                  </a:lnTo>
                  <a:lnTo>
                    <a:pt x="7758" y="5277"/>
                  </a:lnTo>
                  <a:lnTo>
                    <a:pt x="19720" y="0"/>
                  </a:lnTo>
                  <a:lnTo>
                    <a:pt x="21600" y="8660"/>
                  </a:lnTo>
                  <a:lnTo>
                    <a:pt x="19824" y="8226"/>
                  </a:lnTo>
                  <a:lnTo>
                    <a:pt x="10122" y="21600"/>
                  </a:lnTo>
                  <a:cubicBezTo>
                    <a:pt x="10122" y="21600"/>
                    <a:pt x="0" y="19118"/>
                    <a:pt x="0" y="1911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1593"/>
            <p:cNvSpPr/>
            <p:nvPr/>
          </p:nvSpPr>
          <p:spPr>
            <a:xfrm>
              <a:off x="6078950" y="2588395"/>
              <a:ext cx="876190" cy="757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21600"/>
                  </a:moveTo>
                  <a:lnTo>
                    <a:pt x="21600" y="10353"/>
                  </a:lnTo>
                  <a:cubicBezTo>
                    <a:pt x="16072" y="3956"/>
                    <a:pt x="8435" y="0"/>
                    <a:pt x="0" y="0"/>
                  </a:cubicBezTo>
                  <a:lnTo>
                    <a:pt x="0" y="15906"/>
                  </a:lnTo>
                  <a:cubicBezTo>
                    <a:pt x="4639" y="15906"/>
                    <a:pt x="8839" y="18082"/>
                    <a:pt x="11880" y="2160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23557" y="2597586"/>
            <a:ext cx="886571" cy="657146"/>
            <a:chOff x="6564542" y="2955067"/>
            <a:chExt cx="1182094" cy="876194"/>
          </a:xfrm>
          <a:solidFill>
            <a:srgbClr val="E8AF62"/>
          </a:solidFill>
        </p:grpSpPr>
        <p:sp>
          <p:nvSpPr>
            <p:cNvPr id="6" name="Shape 1588"/>
            <p:cNvSpPr/>
            <p:nvPr/>
          </p:nvSpPr>
          <p:spPr>
            <a:xfrm>
              <a:off x="6683463" y="3123538"/>
              <a:ext cx="1063173" cy="61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89"/>
                  </a:moveTo>
                  <a:lnTo>
                    <a:pt x="13424" y="1954"/>
                  </a:lnTo>
                  <a:lnTo>
                    <a:pt x="12962" y="0"/>
                  </a:lnTo>
                  <a:lnTo>
                    <a:pt x="21600" y="2047"/>
                  </a:lnTo>
                  <a:lnTo>
                    <a:pt x="16255" y="13950"/>
                  </a:lnTo>
                  <a:lnTo>
                    <a:pt x="15833" y="12161"/>
                  </a:lnTo>
                  <a:lnTo>
                    <a:pt x="2403" y="21600"/>
                  </a:lnTo>
                  <a:cubicBezTo>
                    <a:pt x="2403" y="21600"/>
                    <a:pt x="0" y="11389"/>
                    <a:pt x="0" y="11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Shape 1596"/>
            <p:cNvSpPr/>
            <p:nvPr/>
          </p:nvSpPr>
          <p:spPr>
            <a:xfrm>
              <a:off x="6564542" y="2955067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4" y="21600"/>
                  </a:moveTo>
                  <a:lnTo>
                    <a:pt x="21600" y="21600"/>
                  </a:lnTo>
                  <a:cubicBezTo>
                    <a:pt x="21600" y="13165"/>
                    <a:pt x="17644" y="5528"/>
                    <a:pt x="11247" y="0"/>
                  </a:cubicBezTo>
                  <a:lnTo>
                    <a:pt x="0" y="9720"/>
                  </a:lnTo>
                  <a:cubicBezTo>
                    <a:pt x="3518" y="12760"/>
                    <a:pt x="5694" y="16960"/>
                    <a:pt x="5694" y="2160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6123558" y="3251650"/>
            <a:ext cx="863367" cy="657146"/>
            <a:chOff x="6564542" y="3827152"/>
            <a:chExt cx="1151156" cy="876194"/>
          </a:xfrm>
          <a:solidFill>
            <a:srgbClr val="E77376"/>
          </a:solidFill>
        </p:grpSpPr>
        <p:sp>
          <p:nvSpPr>
            <p:cNvPr id="9" name="Shape 1586"/>
            <p:cNvSpPr/>
            <p:nvPr/>
          </p:nvSpPr>
          <p:spPr>
            <a:xfrm>
              <a:off x="6653734" y="3985712"/>
              <a:ext cx="1061964" cy="61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1" y="0"/>
                  </a:moveTo>
                  <a:lnTo>
                    <a:pt x="15849" y="9698"/>
                  </a:lnTo>
                  <a:lnTo>
                    <a:pt x="16323" y="7759"/>
                  </a:lnTo>
                  <a:lnTo>
                    <a:pt x="21600" y="19720"/>
                  </a:lnTo>
                  <a:lnTo>
                    <a:pt x="12940" y="21600"/>
                  </a:lnTo>
                  <a:lnTo>
                    <a:pt x="13374" y="19824"/>
                  </a:lnTo>
                  <a:lnTo>
                    <a:pt x="0" y="10123"/>
                  </a:lnTo>
                  <a:cubicBezTo>
                    <a:pt x="0" y="10123"/>
                    <a:pt x="2481" y="0"/>
                    <a:pt x="248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599"/>
            <p:cNvSpPr/>
            <p:nvPr/>
          </p:nvSpPr>
          <p:spPr>
            <a:xfrm>
              <a:off x="6564542" y="3827152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94" y="0"/>
                  </a:moveTo>
                  <a:cubicBezTo>
                    <a:pt x="5694" y="4640"/>
                    <a:pt x="3518" y="8840"/>
                    <a:pt x="0" y="11880"/>
                  </a:cubicBezTo>
                  <a:lnTo>
                    <a:pt x="11247" y="21600"/>
                  </a:lnTo>
                  <a:cubicBezTo>
                    <a:pt x="17644" y="16072"/>
                    <a:pt x="21600" y="8435"/>
                    <a:pt x="21600" y="0"/>
                  </a:cubicBezTo>
                  <a:cubicBezTo>
                    <a:pt x="21600" y="0"/>
                    <a:pt x="5694" y="0"/>
                    <a:pt x="5694" y="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5759363" y="3615844"/>
            <a:ext cx="657143" cy="886571"/>
            <a:chOff x="6078950" y="4312744"/>
            <a:chExt cx="876190" cy="1182094"/>
          </a:xfrm>
          <a:solidFill>
            <a:srgbClr val="E8AF62"/>
          </a:solidFill>
        </p:grpSpPr>
        <p:sp>
          <p:nvSpPr>
            <p:cNvPr id="12" name="Shape 1587"/>
            <p:cNvSpPr/>
            <p:nvPr/>
          </p:nvSpPr>
          <p:spPr>
            <a:xfrm>
              <a:off x="6168141" y="4431665"/>
              <a:ext cx="615228" cy="106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11" y="0"/>
                  </a:moveTo>
                  <a:lnTo>
                    <a:pt x="19646" y="13424"/>
                  </a:lnTo>
                  <a:lnTo>
                    <a:pt x="21600" y="12962"/>
                  </a:lnTo>
                  <a:lnTo>
                    <a:pt x="19554" y="21600"/>
                  </a:lnTo>
                  <a:lnTo>
                    <a:pt x="7650" y="16255"/>
                  </a:lnTo>
                  <a:lnTo>
                    <a:pt x="9439" y="15833"/>
                  </a:lnTo>
                  <a:lnTo>
                    <a:pt x="0" y="2403"/>
                  </a:lnTo>
                  <a:cubicBezTo>
                    <a:pt x="0" y="2403"/>
                    <a:pt x="10211" y="0"/>
                    <a:pt x="1021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Shape 1602"/>
            <p:cNvSpPr/>
            <p:nvPr/>
          </p:nvSpPr>
          <p:spPr>
            <a:xfrm>
              <a:off x="6078950" y="4312744"/>
              <a:ext cx="876190" cy="7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694"/>
                  </a:moveTo>
                  <a:lnTo>
                    <a:pt x="0" y="21600"/>
                  </a:lnTo>
                  <a:cubicBezTo>
                    <a:pt x="8435" y="21600"/>
                    <a:pt x="16072" y="17643"/>
                    <a:pt x="21600" y="11247"/>
                  </a:cubicBezTo>
                  <a:lnTo>
                    <a:pt x="11880" y="0"/>
                  </a:lnTo>
                  <a:cubicBezTo>
                    <a:pt x="8839" y="3518"/>
                    <a:pt x="4639" y="5694"/>
                    <a:pt x="0" y="5694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5105300" y="3615844"/>
            <a:ext cx="657146" cy="886571"/>
            <a:chOff x="5206865" y="4312744"/>
            <a:chExt cx="876194" cy="1182094"/>
          </a:xfrm>
          <a:solidFill>
            <a:srgbClr val="E77376"/>
          </a:solidFill>
        </p:grpSpPr>
        <p:sp>
          <p:nvSpPr>
            <p:cNvPr id="15" name="Shape 1591"/>
            <p:cNvSpPr/>
            <p:nvPr/>
          </p:nvSpPr>
          <p:spPr>
            <a:xfrm>
              <a:off x="5375337" y="4431665"/>
              <a:ext cx="615241" cy="106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89" y="0"/>
                  </a:moveTo>
                  <a:lnTo>
                    <a:pt x="1954" y="13424"/>
                  </a:lnTo>
                  <a:lnTo>
                    <a:pt x="0" y="12962"/>
                  </a:lnTo>
                  <a:lnTo>
                    <a:pt x="2046" y="21600"/>
                  </a:lnTo>
                  <a:lnTo>
                    <a:pt x="13950" y="16255"/>
                  </a:lnTo>
                  <a:lnTo>
                    <a:pt x="12161" y="15833"/>
                  </a:lnTo>
                  <a:lnTo>
                    <a:pt x="21600" y="2403"/>
                  </a:lnTo>
                  <a:cubicBezTo>
                    <a:pt x="21600" y="2403"/>
                    <a:pt x="11389" y="0"/>
                    <a:pt x="11389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1605"/>
            <p:cNvSpPr/>
            <p:nvPr/>
          </p:nvSpPr>
          <p:spPr>
            <a:xfrm>
              <a:off x="5206865" y="4312744"/>
              <a:ext cx="876194" cy="7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0" y="0"/>
                  </a:moveTo>
                  <a:lnTo>
                    <a:pt x="0" y="11247"/>
                  </a:lnTo>
                  <a:cubicBezTo>
                    <a:pt x="5528" y="17643"/>
                    <a:pt x="13165" y="21600"/>
                    <a:pt x="21600" y="21600"/>
                  </a:cubicBezTo>
                  <a:lnTo>
                    <a:pt x="21600" y="5694"/>
                  </a:lnTo>
                  <a:cubicBezTo>
                    <a:pt x="16960" y="5694"/>
                    <a:pt x="12760" y="3518"/>
                    <a:pt x="9720" y="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4532995" y="3251650"/>
            <a:ext cx="865225" cy="657146"/>
            <a:chOff x="4443791" y="3827152"/>
            <a:chExt cx="1153633" cy="876194"/>
          </a:xfrm>
          <a:solidFill>
            <a:srgbClr val="E8AF62"/>
          </a:solidFill>
        </p:grpSpPr>
        <p:sp>
          <p:nvSpPr>
            <p:cNvPr id="18" name="Shape 1590"/>
            <p:cNvSpPr/>
            <p:nvPr/>
          </p:nvSpPr>
          <p:spPr>
            <a:xfrm>
              <a:off x="4443791" y="3985712"/>
              <a:ext cx="1061959" cy="61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8" y="0"/>
                  </a:moveTo>
                  <a:lnTo>
                    <a:pt x="5751" y="9698"/>
                  </a:lnTo>
                  <a:lnTo>
                    <a:pt x="5277" y="7759"/>
                  </a:lnTo>
                  <a:lnTo>
                    <a:pt x="0" y="19720"/>
                  </a:lnTo>
                  <a:lnTo>
                    <a:pt x="8660" y="21600"/>
                  </a:lnTo>
                  <a:lnTo>
                    <a:pt x="8226" y="19824"/>
                  </a:lnTo>
                  <a:lnTo>
                    <a:pt x="21600" y="10123"/>
                  </a:lnTo>
                  <a:cubicBezTo>
                    <a:pt x="21600" y="10123"/>
                    <a:pt x="19118" y="0"/>
                    <a:pt x="1911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Shape 1608"/>
            <p:cNvSpPr/>
            <p:nvPr/>
          </p:nvSpPr>
          <p:spPr>
            <a:xfrm>
              <a:off x="4840194" y="3827152"/>
              <a:ext cx="75723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06" y="0"/>
                  </a:moveTo>
                  <a:lnTo>
                    <a:pt x="0" y="0"/>
                  </a:lnTo>
                  <a:cubicBezTo>
                    <a:pt x="0" y="8436"/>
                    <a:pt x="3956" y="16072"/>
                    <a:pt x="10353" y="21600"/>
                  </a:cubicBezTo>
                  <a:lnTo>
                    <a:pt x="21600" y="11880"/>
                  </a:lnTo>
                  <a:cubicBezTo>
                    <a:pt x="18082" y="8840"/>
                    <a:pt x="15906" y="4640"/>
                    <a:pt x="15906" y="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10"/>
          <p:cNvGrpSpPr/>
          <p:nvPr/>
        </p:nvGrpSpPr>
        <p:grpSpPr>
          <a:xfrm>
            <a:off x="4503265" y="2597586"/>
            <a:ext cx="894947" cy="657146"/>
            <a:chOff x="4404151" y="2955067"/>
            <a:chExt cx="1193263" cy="876194"/>
          </a:xfrm>
          <a:solidFill>
            <a:srgbClr val="E77376"/>
          </a:solidFill>
        </p:grpSpPr>
        <p:sp>
          <p:nvSpPr>
            <p:cNvPr id="21" name="Shape 1592"/>
            <p:cNvSpPr/>
            <p:nvPr/>
          </p:nvSpPr>
          <p:spPr>
            <a:xfrm>
              <a:off x="4404151" y="3123538"/>
              <a:ext cx="1063183" cy="61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89"/>
                  </a:moveTo>
                  <a:lnTo>
                    <a:pt x="8177" y="1954"/>
                  </a:lnTo>
                  <a:lnTo>
                    <a:pt x="8638" y="0"/>
                  </a:lnTo>
                  <a:lnTo>
                    <a:pt x="0" y="2047"/>
                  </a:lnTo>
                  <a:lnTo>
                    <a:pt x="5345" y="13950"/>
                  </a:lnTo>
                  <a:lnTo>
                    <a:pt x="5767" y="12161"/>
                  </a:lnTo>
                  <a:lnTo>
                    <a:pt x="19197" y="21600"/>
                  </a:lnTo>
                  <a:cubicBezTo>
                    <a:pt x="19197" y="21600"/>
                    <a:pt x="21600" y="11389"/>
                    <a:pt x="21600" y="11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hape 1611"/>
            <p:cNvSpPr/>
            <p:nvPr/>
          </p:nvSpPr>
          <p:spPr>
            <a:xfrm>
              <a:off x="4840194" y="2955067"/>
              <a:ext cx="757220" cy="87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20"/>
                  </a:moveTo>
                  <a:lnTo>
                    <a:pt x="10353" y="0"/>
                  </a:lnTo>
                  <a:cubicBezTo>
                    <a:pt x="3956" y="5528"/>
                    <a:pt x="0" y="13165"/>
                    <a:pt x="0" y="21600"/>
                  </a:cubicBezTo>
                  <a:lnTo>
                    <a:pt x="15906" y="21600"/>
                  </a:lnTo>
                  <a:cubicBezTo>
                    <a:pt x="15906" y="16960"/>
                    <a:pt x="18082" y="12760"/>
                    <a:pt x="21600" y="9720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"/>
          <p:cNvGrpSpPr/>
          <p:nvPr/>
        </p:nvGrpSpPr>
        <p:grpSpPr>
          <a:xfrm>
            <a:off x="5105299" y="2040146"/>
            <a:ext cx="657146" cy="850357"/>
            <a:chOff x="5206865" y="2211813"/>
            <a:chExt cx="876194" cy="1133810"/>
          </a:xfrm>
          <a:solidFill>
            <a:srgbClr val="E8AF62"/>
          </a:solidFill>
        </p:grpSpPr>
        <p:sp>
          <p:nvSpPr>
            <p:cNvPr id="24" name="Shape 1589"/>
            <p:cNvSpPr/>
            <p:nvPr/>
          </p:nvSpPr>
          <p:spPr>
            <a:xfrm>
              <a:off x="5315876" y="2211813"/>
              <a:ext cx="617346" cy="106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18"/>
                  </a:moveTo>
                  <a:lnTo>
                    <a:pt x="11902" y="5751"/>
                  </a:lnTo>
                  <a:lnTo>
                    <a:pt x="13841" y="5277"/>
                  </a:lnTo>
                  <a:lnTo>
                    <a:pt x="1880" y="0"/>
                  </a:lnTo>
                  <a:lnTo>
                    <a:pt x="0" y="8660"/>
                  </a:lnTo>
                  <a:lnTo>
                    <a:pt x="1775" y="8226"/>
                  </a:lnTo>
                  <a:lnTo>
                    <a:pt x="11478" y="21600"/>
                  </a:lnTo>
                  <a:cubicBezTo>
                    <a:pt x="11478" y="21600"/>
                    <a:pt x="21600" y="19118"/>
                    <a:pt x="21600" y="1911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Shape 1614"/>
            <p:cNvSpPr/>
            <p:nvPr/>
          </p:nvSpPr>
          <p:spPr>
            <a:xfrm>
              <a:off x="5206865" y="2588396"/>
              <a:ext cx="876194" cy="75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906"/>
                  </a:moveTo>
                  <a:lnTo>
                    <a:pt x="21600" y="0"/>
                  </a:lnTo>
                  <a:cubicBezTo>
                    <a:pt x="13165" y="0"/>
                    <a:pt x="5528" y="3956"/>
                    <a:pt x="0" y="10353"/>
                  </a:cubicBezTo>
                  <a:lnTo>
                    <a:pt x="9720" y="21600"/>
                  </a:lnTo>
                  <a:cubicBezTo>
                    <a:pt x="12760" y="18082"/>
                    <a:pt x="16960" y="15906"/>
                    <a:pt x="21600" y="15906"/>
                  </a:cubicBezTo>
                  <a:close/>
                </a:path>
              </a:pathLst>
            </a:custGeom>
            <a:grpFill/>
            <a:ln w="38100" cap="flat">
              <a:solidFill>
                <a:schemeClr val="bg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5569641" y="2990697"/>
            <a:ext cx="374112" cy="561168"/>
            <a:chOff x="5825986" y="3479214"/>
            <a:chExt cx="498816" cy="748224"/>
          </a:xfrm>
          <a:solidFill>
            <a:srgbClr val="D9B692"/>
          </a:solidFill>
        </p:grpSpPr>
        <p:sp>
          <p:nvSpPr>
            <p:cNvPr id="27" name="Shape 1621"/>
            <p:cNvSpPr/>
            <p:nvPr/>
          </p:nvSpPr>
          <p:spPr>
            <a:xfrm>
              <a:off x="5825986" y="3479214"/>
              <a:ext cx="498816" cy="74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66" y="8831"/>
                  </a:moveTo>
                  <a:cubicBezTo>
                    <a:pt x="17325" y="8934"/>
                    <a:pt x="17111" y="9089"/>
                    <a:pt x="16823" y="9295"/>
                  </a:cubicBezTo>
                  <a:cubicBezTo>
                    <a:pt x="16534" y="9502"/>
                    <a:pt x="16319" y="9656"/>
                    <a:pt x="16179" y="9759"/>
                  </a:cubicBezTo>
                  <a:cubicBezTo>
                    <a:pt x="14379" y="11193"/>
                    <a:pt x="13388" y="12591"/>
                    <a:pt x="13204" y="13950"/>
                  </a:cubicBezTo>
                  <a:lnTo>
                    <a:pt x="8396" y="13950"/>
                  </a:lnTo>
                  <a:cubicBezTo>
                    <a:pt x="8212" y="12591"/>
                    <a:pt x="7221" y="11193"/>
                    <a:pt x="5421" y="9759"/>
                  </a:cubicBezTo>
                  <a:cubicBezTo>
                    <a:pt x="5281" y="9656"/>
                    <a:pt x="5066" y="9502"/>
                    <a:pt x="4777" y="9295"/>
                  </a:cubicBezTo>
                  <a:cubicBezTo>
                    <a:pt x="4489" y="9089"/>
                    <a:pt x="4274" y="8934"/>
                    <a:pt x="4134" y="8831"/>
                  </a:cubicBezTo>
                  <a:cubicBezTo>
                    <a:pt x="3178" y="8091"/>
                    <a:pt x="2700" y="7246"/>
                    <a:pt x="2700" y="6300"/>
                  </a:cubicBezTo>
                  <a:cubicBezTo>
                    <a:pt x="2700" y="5625"/>
                    <a:pt x="2943" y="4997"/>
                    <a:pt x="3427" y="4415"/>
                  </a:cubicBezTo>
                  <a:cubicBezTo>
                    <a:pt x="3913" y="3834"/>
                    <a:pt x="4546" y="3359"/>
                    <a:pt x="5326" y="2988"/>
                  </a:cubicBezTo>
                  <a:cubicBezTo>
                    <a:pt x="6106" y="2618"/>
                    <a:pt x="6971" y="2327"/>
                    <a:pt x="7920" y="2116"/>
                  </a:cubicBezTo>
                  <a:cubicBezTo>
                    <a:pt x="8870" y="1905"/>
                    <a:pt x="9829" y="1799"/>
                    <a:pt x="10800" y="1799"/>
                  </a:cubicBezTo>
                  <a:cubicBezTo>
                    <a:pt x="11771" y="1799"/>
                    <a:pt x="12730" y="1905"/>
                    <a:pt x="13680" y="2116"/>
                  </a:cubicBezTo>
                  <a:cubicBezTo>
                    <a:pt x="14628" y="2327"/>
                    <a:pt x="15493" y="2618"/>
                    <a:pt x="16274" y="2988"/>
                  </a:cubicBezTo>
                  <a:cubicBezTo>
                    <a:pt x="17054" y="3359"/>
                    <a:pt x="17687" y="3834"/>
                    <a:pt x="18173" y="4415"/>
                  </a:cubicBezTo>
                  <a:cubicBezTo>
                    <a:pt x="18657" y="4997"/>
                    <a:pt x="18900" y="5625"/>
                    <a:pt x="18900" y="6300"/>
                  </a:cubicBezTo>
                  <a:cubicBezTo>
                    <a:pt x="18900" y="7246"/>
                    <a:pt x="18422" y="8091"/>
                    <a:pt x="17466" y="8831"/>
                  </a:cubicBezTo>
                  <a:cubicBezTo>
                    <a:pt x="17466" y="8831"/>
                    <a:pt x="17466" y="8831"/>
                    <a:pt x="17466" y="8831"/>
                  </a:cubicBezTo>
                  <a:close/>
                  <a:moveTo>
                    <a:pt x="20661" y="3705"/>
                  </a:moveTo>
                  <a:cubicBezTo>
                    <a:pt x="20035" y="2904"/>
                    <a:pt x="19213" y="2238"/>
                    <a:pt x="18194" y="1708"/>
                  </a:cubicBezTo>
                  <a:cubicBezTo>
                    <a:pt x="17174" y="1179"/>
                    <a:pt x="16021" y="762"/>
                    <a:pt x="14734" y="457"/>
                  </a:cubicBezTo>
                  <a:cubicBezTo>
                    <a:pt x="13447" y="153"/>
                    <a:pt x="12136" y="0"/>
                    <a:pt x="10800" y="0"/>
                  </a:cubicBezTo>
                  <a:cubicBezTo>
                    <a:pt x="9464" y="0"/>
                    <a:pt x="8153" y="153"/>
                    <a:pt x="6866" y="457"/>
                  </a:cubicBezTo>
                  <a:cubicBezTo>
                    <a:pt x="5579" y="762"/>
                    <a:pt x="4426" y="1179"/>
                    <a:pt x="3407" y="1708"/>
                  </a:cubicBezTo>
                  <a:cubicBezTo>
                    <a:pt x="2387" y="2238"/>
                    <a:pt x="1564" y="2903"/>
                    <a:pt x="938" y="3705"/>
                  </a:cubicBezTo>
                  <a:cubicBezTo>
                    <a:pt x="312" y="4507"/>
                    <a:pt x="0" y="5372"/>
                    <a:pt x="0" y="6300"/>
                  </a:cubicBezTo>
                  <a:cubicBezTo>
                    <a:pt x="0" y="7753"/>
                    <a:pt x="724" y="9009"/>
                    <a:pt x="2173" y="10069"/>
                  </a:cubicBezTo>
                  <a:cubicBezTo>
                    <a:pt x="2805" y="10528"/>
                    <a:pt x="3330" y="10936"/>
                    <a:pt x="3745" y="11292"/>
                  </a:cubicBezTo>
                  <a:cubicBezTo>
                    <a:pt x="4159" y="11648"/>
                    <a:pt x="4578" y="12096"/>
                    <a:pt x="5000" y="12635"/>
                  </a:cubicBezTo>
                  <a:cubicBezTo>
                    <a:pt x="5421" y="13174"/>
                    <a:pt x="5661" y="13678"/>
                    <a:pt x="5717" y="14147"/>
                  </a:cubicBezTo>
                  <a:cubicBezTo>
                    <a:pt x="5056" y="14409"/>
                    <a:pt x="4726" y="14794"/>
                    <a:pt x="4726" y="15300"/>
                  </a:cubicBezTo>
                  <a:cubicBezTo>
                    <a:pt x="4726" y="15647"/>
                    <a:pt x="4901" y="15947"/>
                    <a:pt x="5253" y="16200"/>
                  </a:cubicBezTo>
                  <a:cubicBezTo>
                    <a:pt x="4901" y="16453"/>
                    <a:pt x="4726" y="16753"/>
                    <a:pt x="4726" y="17100"/>
                  </a:cubicBezTo>
                  <a:cubicBezTo>
                    <a:pt x="4726" y="17588"/>
                    <a:pt x="5042" y="17968"/>
                    <a:pt x="5675" y="18240"/>
                  </a:cubicBezTo>
                  <a:cubicBezTo>
                    <a:pt x="5492" y="18455"/>
                    <a:pt x="5401" y="18675"/>
                    <a:pt x="5401" y="18901"/>
                  </a:cubicBezTo>
                  <a:cubicBezTo>
                    <a:pt x="5401" y="19331"/>
                    <a:pt x="5622" y="19665"/>
                    <a:pt x="6064" y="19898"/>
                  </a:cubicBezTo>
                  <a:cubicBezTo>
                    <a:pt x="6507" y="20133"/>
                    <a:pt x="7053" y="20251"/>
                    <a:pt x="7699" y="20251"/>
                  </a:cubicBezTo>
                  <a:cubicBezTo>
                    <a:pt x="7981" y="20663"/>
                    <a:pt x="8403" y="20991"/>
                    <a:pt x="8964" y="21235"/>
                  </a:cubicBezTo>
                  <a:cubicBezTo>
                    <a:pt x="9527" y="21478"/>
                    <a:pt x="10139" y="21600"/>
                    <a:pt x="10800" y="21600"/>
                  </a:cubicBezTo>
                  <a:cubicBezTo>
                    <a:pt x="11461" y="21600"/>
                    <a:pt x="12073" y="21478"/>
                    <a:pt x="12636" y="21235"/>
                  </a:cubicBezTo>
                  <a:cubicBezTo>
                    <a:pt x="13198" y="20991"/>
                    <a:pt x="13620" y="20663"/>
                    <a:pt x="13901" y="20251"/>
                  </a:cubicBezTo>
                  <a:cubicBezTo>
                    <a:pt x="14548" y="20251"/>
                    <a:pt x="15093" y="20133"/>
                    <a:pt x="15536" y="19898"/>
                  </a:cubicBezTo>
                  <a:cubicBezTo>
                    <a:pt x="15978" y="19665"/>
                    <a:pt x="16201" y="19331"/>
                    <a:pt x="16201" y="18901"/>
                  </a:cubicBezTo>
                  <a:cubicBezTo>
                    <a:pt x="16201" y="18675"/>
                    <a:pt x="16108" y="18455"/>
                    <a:pt x="15925" y="18240"/>
                  </a:cubicBezTo>
                  <a:cubicBezTo>
                    <a:pt x="16558" y="17968"/>
                    <a:pt x="16874" y="17588"/>
                    <a:pt x="16874" y="17100"/>
                  </a:cubicBezTo>
                  <a:cubicBezTo>
                    <a:pt x="16874" y="16753"/>
                    <a:pt x="16699" y="16453"/>
                    <a:pt x="16347" y="16200"/>
                  </a:cubicBezTo>
                  <a:cubicBezTo>
                    <a:pt x="16699" y="15947"/>
                    <a:pt x="16874" y="15647"/>
                    <a:pt x="16874" y="15300"/>
                  </a:cubicBezTo>
                  <a:cubicBezTo>
                    <a:pt x="16874" y="14794"/>
                    <a:pt x="16544" y="14409"/>
                    <a:pt x="15883" y="14147"/>
                  </a:cubicBezTo>
                  <a:cubicBezTo>
                    <a:pt x="15940" y="13678"/>
                    <a:pt x="16179" y="13174"/>
                    <a:pt x="16600" y="12635"/>
                  </a:cubicBezTo>
                  <a:cubicBezTo>
                    <a:pt x="17022" y="12096"/>
                    <a:pt x="17441" y="11648"/>
                    <a:pt x="17855" y="11292"/>
                  </a:cubicBezTo>
                  <a:cubicBezTo>
                    <a:pt x="18271" y="10936"/>
                    <a:pt x="18795" y="10528"/>
                    <a:pt x="19427" y="10069"/>
                  </a:cubicBezTo>
                  <a:cubicBezTo>
                    <a:pt x="20876" y="9009"/>
                    <a:pt x="21600" y="7753"/>
                    <a:pt x="21600" y="6300"/>
                  </a:cubicBezTo>
                  <a:cubicBezTo>
                    <a:pt x="21600" y="5372"/>
                    <a:pt x="21288" y="4507"/>
                    <a:pt x="20661" y="3705"/>
                  </a:cubicBezTo>
                  <a:cubicBezTo>
                    <a:pt x="20661" y="3705"/>
                    <a:pt x="20661" y="3705"/>
                    <a:pt x="20661" y="370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1622"/>
            <p:cNvSpPr/>
            <p:nvPr/>
          </p:nvSpPr>
          <p:spPr>
            <a:xfrm>
              <a:off x="6057672" y="3613741"/>
              <a:ext cx="124690" cy="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6" y="1800"/>
                  </a:moveTo>
                  <a:cubicBezTo>
                    <a:pt x="8314" y="607"/>
                    <a:pt x="5513" y="0"/>
                    <a:pt x="2701" y="0"/>
                  </a:cubicBezTo>
                  <a:cubicBezTo>
                    <a:pt x="1972" y="0"/>
                    <a:pt x="1340" y="357"/>
                    <a:pt x="804" y="1072"/>
                  </a:cubicBezTo>
                  <a:cubicBezTo>
                    <a:pt x="268" y="1787"/>
                    <a:pt x="0" y="2629"/>
                    <a:pt x="0" y="3600"/>
                  </a:cubicBezTo>
                  <a:cubicBezTo>
                    <a:pt x="0" y="4578"/>
                    <a:pt x="268" y="5420"/>
                    <a:pt x="804" y="6135"/>
                  </a:cubicBezTo>
                  <a:cubicBezTo>
                    <a:pt x="1340" y="6843"/>
                    <a:pt x="1972" y="7200"/>
                    <a:pt x="2701" y="7200"/>
                  </a:cubicBezTo>
                  <a:cubicBezTo>
                    <a:pt x="5629" y="7200"/>
                    <a:pt x="8608" y="8137"/>
                    <a:pt x="11647" y="10011"/>
                  </a:cubicBezTo>
                  <a:cubicBezTo>
                    <a:pt x="14687" y="11885"/>
                    <a:pt x="16204" y="14548"/>
                    <a:pt x="16204" y="18000"/>
                  </a:cubicBezTo>
                  <a:cubicBezTo>
                    <a:pt x="16204" y="18978"/>
                    <a:pt x="16467" y="19820"/>
                    <a:pt x="17003" y="20528"/>
                  </a:cubicBezTo>
                  <a:cubicBezTo>
                    <a:pt x="17539" y="21243"/>
                    <a:pt x="18171" y="21600"/>
                    <a:pt x="18904" y="21600"/>
                  </a:cubicBezTo>
                  <a:cubicBezTo>
                    <a:pt x="19633" y="21600"/>
                    <a:pt x="20265" y="21243"/>
                    <a:pt x="20801" y="20528"/>
                  </a:cubicBezTo>
                  <a:cubicBezTo>
                    <a:pt x="21337" y="19820"/>
                    <a:pt x="21600" y="18978"/>
                    <a:pt x="21600" y="18000"/>
                  </a:cubicBezTo>
                  <a:cubicBezTo>
                    <a:pt x="21600" y="14097"/>
                    <a:pt x="20548" y="10726"/>
                    <a:pt x="18439" y="7874"/>
                  </a:cubicBezTo>
                  <a:cubicBezTo>
                    <a:pt x="16330" y="5029"/>
                    <a:pt x="13882" y="3000"/>
                    <a:pt x="11096" y="1800"/>
                  </a:cubicBezTo>
                  <a:cubicBezTo>
                    <a:pt x="11096" y="1800"/>
                    <a:pt x="11096" y="1800"/>
                    <a:pt x="11096" y="1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 Placeholder 4"/>
          <p:cNvSpPr txBox="1"/>
          <p:nvPr/>
        </p:nvSpPr>
        <p:spPr>
          <a:xfrm>
            <a:off x="6708254" y="1645940"/>
            <a:ext cx="2375039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4"/>
          <p:cNvSpPr txBox="1"/>
          <p:nvPr/>
        </p:nvSpPr>
        <p:spPr>
          <a:xfrm>
            <a:off x="7365121" y="2468564"/>
            <a:ext cx="2439477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4"/>
          <p:cNvSpPr txBox="1"/>
          <p:nvPr/>
        </p:nvSpPr>
        <p:spPr>
          <a:xfrm>
            <a:off x="7284318" y="3446140"/>
            <a:ext cx="2007429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4"/>
          <p:cNvSpPr txBox="1"/>
          <p:nvPr/>
        </p:nvSpPr>
        <p:spPr>
          <a:xfrm>
            <a:off x="6564238" y="4253428"/>
            <a:ext cx="2177015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4"/>
          <p:cNvSpPr txBox="1"/>
          <p:nvPr/>
        </p:nvSpPr>
        <p:spPr>
          <a:xfrm>
            <a:off x="2786627" y="1645940"/>
            <a:ext cx="1977411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4"/>
          <p:cNvSpPr txBox="1"/>
          <p:nvPr/>
        </p:nvSpPr>
        <p:spPr>
          <a:xfrm>
            <a:off x="2127541" y="2468564"/>
            <a:ext cx="1977411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2210564" y="3447640"/>
            <a:ext cx="1977410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4"/>
          <p:cNvSpPr txBox="1"/>
          <p:nvPr/>
        </p:nvSpPr>
        <p:spPr>
          <a:xfrm>
            <a:off x="2810683" y="4253428"/>
            <a:ext cx="2025363" cy="6328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en-US" altLang="zh-CN" sz="1200" b="1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5854610" y="2503180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8" name="Text Placeholder 4"/>
          <p:cNvSpPr txBox="1"/>
          <p:nvPr/>
        </p:nvSpPr>
        <p:spPr>
          <a:xfrm>
            <a:off x="6259103" y="2868729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6244816" y="3447026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5836232" y="3826958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Placeholder 4"/>
          <p:cNvSpPr txBox="1"/>
          <p:nvPr/>
        </p:nvSpPr>
        <p:spPr>
          <a:xfrm>
            <a:off x="5293596" y="3820821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4"/>
          <p:cNvSpPr txBox="1"/>
          <p:nvPr/>
        </p:nvSpPr>
        <p:spPr>
          <a:xfrm>
            <a:off x="4900126" y="3427979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4"/>
          <p:cNvSpPr txBox="1"/>
          <p:nvPr/>
        </p:nvSpPr>
        <p:spPr>
          <a:xfrm>
            <a:off x="4891483" y="2877913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GB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Placeholder 4"/>
          <p:cNvSpPr txBox="1"/>
          <p:nvPr/>
        </p:nvSpPr>
        <p:spPr>
          <a:xfrm>
            <a:off x="5291638" y="2500234"/>
            <a:ext cx="364417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63203" y="576803"/>
            <a:ext cx="2765501" cy="1292662"/>
            <a:chOff x="4763203" y="576803"/>
            <a:chExt cx="2765501" cy="1292662"/>
          </a:xfrm>
        </p:grpSpPr>
        <p:sp>
          <p:nvSpPr>
            <p:cNvPr id="2" name="文本框 1"/>
            <p:cNvSpPr txBox="1"/>
            <p:nvPr/>
          </p:nvSpPr>
          <p:spPr>
            <a:xfrm>
              <a:off x="4763203" y="761469"/>
              <a:ext cx="2765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THRRE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15000" y="57680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77376"/>
                  </a:solidFill>
                </a:rPr>
                <a:t>PART</a:t>
              </a:r>
              <a:endParaRPr lang="zh-CN" altLang="en-US" dirty="0">
                <a:solidFill>
                  <a:srgbClr val="E77376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118325" y="168479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5007717" y="4123462"/>
            <a:ext cx="2276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77376"/>
                </a:solidFill>
              </a:rPr>
              <a:t>点击请替换文字内容</a:t>
            </a:r>
          </a:p>
          <a:p>
            <a:r>
              <a:rPr lang="zh-CN" altLang="en-US" sz="1200" dirty="0">
                <a:solidFill>
                  <a:srgbClr val="E77376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78629" y="3429000"/>
            <a:ext cx="2095710" cy="321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745947" y="1878806"/>
            <a:ext cx="6626225" cy="3690937"/>
            <a:chOff x="0" y="0"/>
            <a:chExt cx="8006336" cy="4459927"/>
          </a:xfrm>
        </p:grpSpPr>
        <p:sp>
          <p:nvSpPr>
            <p:cNvPr id="3" name="空心弧 2"/>
            <p:cNvSpPr/>
            <p:nvPr/>
          </p:nvSpPr>
          <p:spPr bwMode="auto">
            <a:xfrm>
              <a:off x="1712904" y="21100"/>
              <a:ext cx="4427078" cy="4427317"/>
            </a:xfrm>
            <a:custGeom>
              <a:avLst/>
              <a:gdLst>
                <a:gd name="T0" fmla="*/ 0 w 4427078"/>
                <a:gd name="T1" fmla="*/ 2213659 h 4427317"/>
                <a:gd name="T2" fmla="*/ 1134020 w 4427078"/>
                <a:gd name="T3" fmla="*/ 281097 h 4427317"/>
                <a:gd name="T4" fmla="*/ 3374271 w 4427078"/>
                <a:gd name="T5" fmla="*/ 328761 h 4427317"/>
                <a:gd name="T6" fmla="*/ 3254510 w 4427078"/>
                <a:gd name="T7" fmla="*/ 523236 h 4427317"/>
                <a:gd name="T8" fmla="*/ 1245399 w 4427078"/>
                <a:gd name="T9" fmla="*/ 480490 h 4427317"/>
                <a:gd name="T10" fmla="*/ 228392 w 4427078"/>
                <a:gd name="T11" fmla="*/ 2213659 h 4427317"/>
                <a:gd name="T12" fmla="*/ 0 w 4427078"/>
                <a:gd name="T13" fmla="*/ 2213659 h 4427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27078" h="4427317">
                  <a:moveTo>
                    <a:pt x="0" y="2213659"/>
                  </a:moveTo>
                  <a:cubicBezTo>
                    <a:pt x="0" y="1411587"/>
                    <a:pt x="433835" y="672258"/>
                    <a:pt x="1134020" y="281097"/>
                  </a:cubicBezTo>
                  <a:cubicBezTo>
                    <a:pt x="1834253" y="-110092"/>
                    <a:pt x="2691308" y="-91857"/>
                    <a:pt x="3374271" y="328761"/>
                  </a:cubicBezTo>
                  <a:lnTo>
                    <a:pt x="3254510" y="523236"/>
                  </a:lnTo>
                  <a:cubicBezTo>
                    <a:pt x="2642013" y="146011"/>
                    <a:pt x="1873384" y="129658"/>
                    <a:pt x="1245399" y="480490"/>
                  </a:cubicBezTo>
                  <a:cubicBezTo>
                    <a:pt x="617462" y="831295"/>
                    <a:pt x="228392" y="1494342"/>
                    <a:pt x="228392" y="2213659"/>
                  </a:cubicBezTo>
                  <a:lnTo>
                    <a:pt x="0" y="2213659"/>
                  </a:ln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空心弧 3"/>
            <p:cNvSpPr/>
            <p:nvPr/>
          </p:nvSpPr>
          <p:spPr bwMode="auto">
            <a:xfrm rot="5833831">
              <a:off x="1739637" y="7792"/>
              <a:ext cx="4427317" cy="4427078"/>
            </a:xfrm>
            <a:custGeom>
              <a:avLst/>
              <a:gdLst>
                <a:gd name="T0" fmla="*/ 1334575 w 4427317"/>
                <a:gd name="T1" fmla="*/ 182025 h 4427078"/>
                <a:gd name="T2" fmla="*/ 3253134 w 4427317"/>
                <a:gd name="T3" fmla="*/ 259220 h 4427078"/>
                <a:gd name="T4" fmla="*/ 3144843 w 4427317"/>
                <a:gd name="T5" fmla="*/ 462819 h 4427078"/>
                <a:gd name="T6" fmla="*/ 1426157 w 4427317"/>
                <a:gd name="T7" fmla="*/ 393666 h 4427078"/>
                <a:gd name="T8" fmla="*/ 1334575 w 4427317"/>
                <a:gd name="T9" fmla="*/ 182025 h 44270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27317" h="4427078">
                  <a:moveTo>
                    <a:pt x="1334575" y="182025"/>
                  </a:moveTo>
                  <a:cubicBezTo>
                    <a:pt x="1952552" y="-85359"/>
                    <a:pt x="2658640" y="-56949"/>
                    <a:pt x="3253134" y="259220"/>
                  </a:cubicBezTo>
                  <a:lnTo>
                    <a:pt x="3144843" y="462819"/>
                  </a:lnTo>
                  <a:cubicBezTo>
                    <a:pt x="2612282" y="179591"/>
                    <a:pt x="1979754" y="154141"/>
                    <a:pt x="1426157" y="393666"/>
                  </a:cubicBezTo>
                  <a:lnTo>
                    <a:pt x="1334575" y="182025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椭圆 4"/>
            <p:cNvGrpSpPr/>
            <p:nvPr/>
          </p:nvGrpSpPr>
          <p:grpSpPr bwMode="auto">
            <a:xfrm>
              <a:off x="2314050" y="622356"/>
              <a:ext cx="3226166" cy="3226340"/>
              <a:chOff x="0" y="0"/>
              <a:chExt cx="2670048" cy="2670048"/>
            </a:xfrm>
          </p:grpSpPr>
          <p:pic>
            <p:nvPicPr>
              <p:cNvPr id="26" name="椭圆 4"/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670048" cy="2670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406843" y="407693"/>
                <a:ext cx="1854176" cy="1854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空心弧 5"/>
            <p:cNvSpPr/>
            <p:nvPr/>
          </p:nvSpPr>
          <p:spPr bwMode="auto">
            <a:xfrm>
              <a:off x="2054334" y="362548"/>
              <a:ext cx="3744218" cy="3744421"/>
            </a:xfrm>
            <a:custGeom>
              <a:avLst/>
              <a:gdLst>
                <a:gd name="T0" fmla="*/ 0 w 3744218"/>
                <a:gd name="T1" fmla="*/ 1872211 h 3744421"/>
                <a:gd name="T2" fmla="*/ 955267 w 3744218"/>
                <a:gd name="T3" fmla="*/ 239886 h 3744421"/>
                <a:gd name="T4" fmla="*/ 2846308 w 3744218"/>
                <a:gd name="T5" fmla="*/ 273459 h 3744421"/>
                <a:gd name="T6" fmla="*/ 2278509 w 3744218"/>
                <a:gd name="T7" fmla="*/ 1205270 h 3744421"/>
                <a:gd name="T8" fmla="*/ 1489636 w 3744218"/>
                <a:gd name="T9" fmla="*/ 1191263 h 3744421"/>
                <a:gd name="T10" fmla="*/ 1091177 w 3744218"/>
                <a:gd name="T11" fmla="*/ 1872210 h 3744421"/>
                <a:gd name="T12" fmla="*/ 0 w 3744218"/>
                <a:gd name="T13" fmla="*/ 1872211 h 3744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44218" h="3744421">
                  <a:moveTo>
                    <a:pt x="0" y="1872211"/>
                  </a:moveTo>
                  <a:cubicBezTo>
                    <a:pt x="0" y="1195428"/>
                    <a:pt x="365233" y="571332"/>
                    <a:pt x="955267" y="239886"/>
                  </a:cubicBezTo>
                  <a:cubicBezTo>
                    <a:pt x="1545343" y="-91583"/>
                    <a:pt x="2268369" y="-78746"/>
                    <a:pt x="2846308" y="273459"/>
                  </a:cubicBezTo>
                  <a:lnTo>
                    <a:pt x="2278509" y="1205270"/>
                  </a:lnTo>
                  <a:cubicBezTo>
                    <a:pt x="2037417" y="1058322"/>
                    <a:pt x="1735792" y="1052967"/>
                    <a:pt x="1489636" y="1191263"/>
                  </a:cubicBezTo>
                  <a:cubicBezTo>
                    <a:pt x="1243521" y="1329536"/>
                    <a:pt x="1091177" y="1589885"/>
                    <a:pt x="1091177" y="1872210"/>
                  </a:cubicBezTo>
                  <a:lnTo>
                    <a:pt x="0" y="1872211"/>
                  </a:ln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空心弧 6"/>
            <p:cNvSpPr/>
            <p:nvPr/>
          </p:nvSpPr>
          <p:spPr bwMode="auto">
            <a:xfrm rot="5792301">
              <a:off x="2054231" y="362649"/>
              <a:ext cx="3744421" cy="3744218"/>
            </a:xfrm>
            <a:custGeom>
              <a:avLst/>
              <a:gdLst>
                <a:gd name="T0" fmla="*/ 1142389 w 3744421"/>
                <a:gd name="T1" fmla="*/ 148099 h 3744218"/>
                <a:gd name="T2" fmla="*/ 2744414 w 3744421"/>
                <a:gd name="T3" fmla="*/ 215566 h 3744218"/>
                <a:gd name="T4" fmla="*/ 2225738 w 3744421"/>
                <a:gd name="T5" fmla="*/ 1200667 h 3744218"/>
                <a:gd name="T6" fmla="*/ 1576396 w 3744421"/>
                <a:gd name="T7" fmla="*/ 1173325 h 3744218"/>
                <a:gd name="T8" fmla="*/ 1142389 w 3744421"/>
                <a:gd name="T9" fmla="*/ 148099 h 3744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4421" h="3744218">
                  <a:moveTo>
                    <a:pt x="1142389" y="148099"/>
                  </a:moveTo>
                  <a:cubicBezTo>
                    <a:pt x="1659495" y="-70782"/>
                    <a:pt x="2247545" y="-46018"/>
                    <a:pt x="2744414" y="215566"/>
                  </a:cubicBezTo>
                  <a:lnTo>
                    <a:pt x="2225738" y="1200667"/>
                  </a:lnTo>
                  <a:cubicBezTo>
                    <a:pt x="2024342" y="1094656"/>
                    <a:pt x="1785993" y="1084620"/>
                    <a:pt x="1576396" y="1173325"/>
                  </a:cubicBezTo>
                  <a:lnTo>
                    <a:pt x="1142389" y="148099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空心弧 7"/>
            <p:cNvSpPr/>
            <p:nvPr/>
          </p:nvSpPr>
          <p:spPr bwMode="auto">
            <a:xfrm rot="703656">
              <a:off x="2054334" y="362548"/>
              <a:ext cx="3744218" cy="3744421"/>
            </a:xfrm>
            <a:custGeom>
              <a:avLst/>
              <a:gdLst>
                <a:gd name="T0" fmla="*/ 2712245 w 3744218"/>
                <a:gd name="T1" fmla="*/ 199109 h 3744421"/>
                <a:gd name="T2" fmla="*/ 2846532 w 3744218"/>
                <a:gd name="T3" fmla="*/ 273595 h 3744421"/>
                <a:gd name="T4" fmla="*/ 2275854 w 3744218"/>
                <a:gd name="T5" fmla="*/ 1209835 h 3744421"/>
                <a:gd name="T6" fmla="*/ 2220215 w 3744218"/>
                <a:gd name="T7" fmla="*/ 1178968 h 3744421"/>
                <a:gd name="T8" fmla="*/ 2712245 w 3744218"/>
                <a:gd name="T9" fmla="*/ 199109 h 3744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4218" h="3744421">
                  <a:moveTo>
                    <a:pt x="2712245" y="199109"/>
                  </a:moveTo>
                  <a:cubicBezTo>
                    <a:pt x="2758007" y="222091"/>
                    <a:pt x="2802807" y="246940"/>
                    <a:pt x="2846532" y="273595"/>
                  </a:cubicBezTo>
                  <a:lnTo>
                    <a:pt x="2275854" y="1209835"/>
                  </a:lnTo>
                  <a:cubicBezTo>
                    <a:pt x="2257738" y="1198789"/>
                    <a:pt x="2239176" y="1188492"/>
                    <a:pt x="2220215" y="1178968"/>
                  </a:cubicBezTo>
                  <a:lnTo>
                    <a:pt x="2712245" y="199109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 flipH="1">
              <a:off x="3472771" y="1740150"/>
              <a:ext cx="994558" cy="111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r>
                <a:rPr lang="zh-CN" altLang="en-US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zh-CN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1686050" y="594657"/>
              <a:ext cx="1208431" cy="458461"/>
            </a:xfrm>
            <a:custGeom>
              <a:avLst/>
              <a:gdLst>
                <a:gd name="T0" fmla="*/ 1208431 w 2592834"/>
                <a:gd name="T1" fmla="*/ 458461 h 705394"/>
                <a:gd name="T2" fmla="*/ 891847 w 2592834"/>
                <a:gd name="T3" fmla="*/ 0 h 705394"/>
                <a:gd name="T4" fmla="*/ 0 w 2592834"/>
                <a:gd name="T5" fmla="*/ 0 h 705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2834" h="705394">
                  <a:moveTo>
                    <a:pt x="2592834" y="705394"/>
                  </a:moveTo>
                  <a:lnTo>
                    <a:pt x="1913566" y="0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00206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flipH="1">
              <a:off x="6264661" y="420096"/>
              <a:ext cx="1741675" cy="55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2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2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0" y="377894"/>
              <a:ext cx="1672622" cy="55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2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2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 flipH="1">
              <a:off x="6264661" y="1053118"/>
              <a:ext cx="1741675" cy="55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20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20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>
              <a:cxnSpLocks noChangeShapeType="1"/>
            </p:cNvCxnSpPr>
            <p:nvPr/>
          </p:nvCxnSpPr>
          <p:spPr bwMode="auto">
            <a:xfrm>
              <a:off x="5441777" y="3126745"/>
              <a:ext cx="76917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 flipH="1">
              <a:off x="6264661" y="2890800"/>
              <a:ext cx="1567125" cy="55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sz="120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sz="120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 rot="19687456">
              <a:off x="2170602" y="98723"/>
              <a:ext cx="662800" cy="40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FF7862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35%</a:t>
              </a:r>
              <a:endParaRPr lang="zh-CN" altLang="en-US" sz="1600" dirty="0">
                <a:solidFill>
                  <a:srgbClr val="FF786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 rot="2358327">
              <a:off x="5278077" y="192469"/>
              <a:ext cx="527219" cy="40909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FF7862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2%</a:t>
              </a:r>
              <a:endParaRPr lang="zh-CN" altLang="en-US" sz="1600" dirty="0">
                <a:solidFill>
                  <a:srgbClr val="FF786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19" name="TextBox 62"/>
            <p:cNvSpPr txBox="1">
              <a:spLocks noChangeArrowheads="1"/>
            </p:cNvSpPr>
            <p:nvPr/>
          </p:nvSpPr>
          <p:spPr bwMode="auto">
            <a:xfrm rot="3270647">
              <a:off x="5684905" y="683096"/>
              <a:ext cx="527247" cy="4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7862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8%</a:t>
              </a:r>
              <a:endParaRPr lang="zh-CN" altLang="en-US" sz="1600">
                <a:solidFill>
                  <a:srgbClr val="FF786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20" name="TextBox 63"/>
            <p:cNvSpPr txBox="1">
              <a:spLocks noChangeArrowheads="1"/>
            </p:cNvSpPr>
            <p:nvPr/>
          </p:nvSpPr>
          <p:spPr bwMode="auto">
            <a:xfrm rot="6017122">
              <a:off x="6007366" y="2419443"/>
              <a:ext cx="662835" cy="4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FF7862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18%</a:t>
              </a:r>
              <a:endParaRPr lang="zh-CN" altLang="en-US" sz="1600">
                <a:solidFill>
                  <a:srgbClr val="FF7862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21" name="空心弧 21"/>
            <p:cNvSpPr/>
            <p:nvPr/>
          </p:nvSpPr>
          <p:spPr bwMode="auto">
            <a:xfrm rot="2067484">
              <a:off x="1745512" y="32610"/>
              <a:ext cx="4427078" cy="4427317"/>
            </a:xfrm>
            <a:custGeom>
              <a:avLst/>
              <a:gdLst>
                <a:gd name="T0" fmla="*/ 2780637 w 4427078"/>
                <a:gd name="T1" fmla="*/ 73881 h 4427317"/>
                <a:gd name="T2" fmla="*/ 3374270 w 4427078"/>
                <a:gd name="T3" fmla="*/ 328760 h 4427317"/>
                <a:gd name="T4" fmla="*/ 3254510 w 4427078"/>
                <a:gd name="T5" fmla="*/ 523236 h 4427317"/>
                <a:gd name="T6" fmla="*/ 2722127 w 4427078"/>
                <a:gd name="T7" fmla="*/ 294652 h 4427317"/>
                <a:gd name="T8" fmla="*/ 2780637 w 4427078"/>
                <a:gd name="T9" fmla="*/ 73881 h 4427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27078" h="4427317">
                  <a:moveTo>
                    <a:pt x="2780637" y="73881"/>
                  </a:moveTo>
                  <a:cubicBezTo>
                    <a:pt x="2989914" y="129351"/>
                    <a:pt x="3189921" y="215225"/>
                    <a:pt x="3374270" y="328760"/>
                  </a:cubicBezTo>
                  <a:lnTo>
                    <a:pt x="3254510" y="523236"/>
                  </a:lnTo>
                  <a:cubicBezTo>
                    <a:pt x="3089182" y="421414"/>
                    <a:pt x="2909811" y="344399"/>
                    <a:pt x="2722127" y="294652"/>
                  </a:cubicBezTo>
                  <a:lnTo>
                    <a:pt x="2780637" y="73881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空心弧 22"/>
            <p:cNvSpPr/>
            <p:nvPr/>
          </p:nvSpPr>
          <p:spPr bwMode="auto">
            <a:xfrm rot="2003443">
              <a:off x="2081188" y="400913"/>
              <a:ext cx="3744218" cy="3744421"/>
            </a:xfrm>
            <a:custGeom>
              <a:avLst/>
              <a:gdLst>
                <a:gd name="T0" fmla="*/ 2355040 w 3744218"/>
                <a:gd name="T1" fmla="*/ 63364 h 3744421"/>
                <a:gd name="T2" fmla="*/ 2834523 w 3744218"/>
                <a:gd name="T3" fmla="*/ 266336 h 3744421"/>
                <a:gd name="T4" fmla="*/ 2265066 w 3744218"/>
                <a:gd name="T5" fmla="*/ 1216526 h 3744421"/>
                <a:gd name="T6" fmla="*/ 2069294 w 3744218"/>
                <a:gd name="T7" fmla="*/ 1133640 h 3744421"/>
                <a:gd name="T8" fmla="*/ 2355040 w 3744218"/>
                <a:gd name="T9" fmla="*/ 63364 h 3744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4218" h="3744421">
                  <a:moveTo>
                    <a:pt x="2355040" y="63364"/>
                  </a:moveTo>
                  <a:cubicBezTo>
                    <a:pt x="2523541" y="108356"/>
                    <a:pt x="2684929" y="176674"/>
                    <a:pt x="2834523" y="266336"/>
                  </a:cubicBezTo>
                  <a:lnTo>
                    <a:pt x="2265066" y="1216526"/>
                  </a:lnTo>
                  <a:cubicBezTo>
                    <a:pt x="2203988" y="1179912"/>
                    <a:pt x="2138093" y="1152013"/>
                    <a:pt x="2069294" y="1133640"/>
                  </a:cubicBezTo>
                  <a:lnTo>
                    <a:pt x="2355040" y="63364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空心弧 23"/>
            <p:cNvSpPr/>
            <p:nvPr/>
          </p:nvSpPr>
          <p:spPr bwMode="auto">
            <a:xfrm rot="774438">
              <a:off x="1735922" y="0"/>
              <a:ext cx="4428996" cy="4427317"/>
            </a:xfrm>
            <a:custGeom>
              <a:avLst/>
              <a:gdLst>
                <a:gd name="T0" fmla="*/ 3144134 w 4428996"/>
                <a:gd name="T1" fmla="*/ 204501 h 4427317"/>
                <a:gd name="T2" fmla="*/ 3375367 w 4428996"/>
                <a:gd name="T3" fmla="*/ 328536 h 4427317"/>
                <a:gd name="T4" fmla="*/ 3255601 w 4428996"/>
                <a:gd name="T5" fmla="*/ 523022 h 4427317"/>
                <a:gd name="T6" fmla="*/ 3048221 w 4428996"/>
                <a:gd name="T7" fmla="*/ 411791 h 4427317"/>
                <a:gd name="T8" fmla="*/ 3144134 w 4428996"/>
                <a:gd name="T9" fmla="*/ 204501 h 4427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28996" h="4427317">
                  <a:moveTo>
                    <a:pt x="3144134" y="204501"/>
                  </a:moveTo>
                  <a:cubicBezTo>
                    <a:pt x="3223597" y="241240"/>
                    <a:pt x="3300810" y="282658"/>
                    <a:pt x="3375367" y="328536"/>
                  </a:cubicBezTo>
                  <a:lnTo>
                    <a:pt x="3255601" y="523022"/>
                  </a:lnTo>
                  <a:cubicBezTo>
                    <a:pt x="3188735" y="481880"/>
                    <a:pt x="3119486" y="444738"/>
                    <a:pt x="3048221" y="411791"/>
                  </a:cubicBezTo>
                  <a:lnTo>
                    <a:pt x="3144134" y="204501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24"/>
            <p:cNvSpPr/>
            <p:nvPr/>
          </p:nvSpPr>
          <p:spPr bwMode="auto">
            <a:xfrm>
              <a:off x="4996768" y="621512"/>
              <a:ext cx="1281321" cy="391323"/>
            </a:xfrm>
            <a:custGeom>
              <a:avLst/>
              <a:gdLst>
                <a:gd name="T0" fmla="*/ 0 w 1281975"/>
                <a:gd name="T1" fmla="*/ 391323 h 391886"/>
                <a:gd name="T2" fmla="*/ 313349 w 1281975"/>
                <a:gd name="T3" fmla="*/ 0 h 391886"/>
                <a:gd name="T4" fmla="*/ 1281321 w 1281975"/>
                <a:gd name="T5" fmla="*/ 0 h 3918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1975" h="391886">
                  <a:moveTo>
                    <a:pt x="0" y="391886"/>
                  </a:moveTo>
                  <a:lnTo>
                    <a:pt x="313509" y="0"/>
                  </a:lnTo>
                  <a:lnTo>
                    <a:pt x="1281975" y="0"/>
                  </a:lnTo>
                </a:path>
              </a:pathLst>
            </a:custGeom>
            <a:noFill/>
            <a:ln w="3175" cap="flat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任意多边形 25"/>
            <p:cNvSpPr/>
            <p:nvPr/>
          </p:nvSpPr>
          <p:spPr bwMode="auto">
            <a:xfrm>
              <a:off x="5453286" y="1262207"/>
              <a:ext cx="834392" cy="103585"/>
            </a:xfrm>
            <a:custGeom>
              <a:avLst/>
              <a:gdLst>
                <a:gd name="T0" fmla="*/ 0 w 834390"/>
                <a:gd name="T1" fmla="*/ 103585 h 104503"/>
                <a:gd name="T2" fmla="*/ 274321 w 834390"/>
                <a:gd name="T3" fmla="*/ 0 h 104503"/>
                <a:gd name="T4" fmla="*/ 834392 w 834390"/>
                <a:gd name="T5" fmla="*/ 0 h 1045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4390" h="104503">
                  <a:moveTo>
                    <a:pt x="0" y="104503"/>
                  </a:moveTo>
                  <a:lnTo>
                    <a:pt x="274320" y="0"/>
                  </a:lnTo>
                  <a:lnTo>
                    <a:pt x="834390" y="0"/>
                  </a:lnTo>
                </a:path>
              </a:pathLst>
            </a:custGeom>
            <a:noFill/>
            <a:ln w="3175" cap="flat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71625" y="1306749"/>
            <a:ext cx="2838450" cy="4041538"/>
            <a:chOff x="419100" y="1630599"/>
            <a:chExt cx="2838450" cy="4041538"/>
          </a:xfrm>
        </p:grpSpPr>
        <p:grpSp>
          <p:nvGrpSpPr>
            <p:cNvPr id="3" name="组合 2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 w="34925">
              <a:solidFill>
                <a:srgbClr val="E8A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49775" y="1306749"/>
            <a:ext cx="2838450" cy="4041538"/>
            <a:chOff x="419100" y="1630599"/>
            <a:chExt cx="2838450" cy="4041538"/>
          </a:xfrm>
        </p:grpSpPr>
        <p:grpSp>
          <p:nvGrpSpPr>
            <p:cNvPr id="9" name="组合 8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 w="34925">
              <a:solidFill>
                <a:srgbClr val="F599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27925" y="1306749"/>
            <a:ext cx="2838450" cy="4041538"/>
            <a:chOff x="419100" y="1630599"/>
            <a:chExt cx="2838450" cy="4041538"/>
          </a:xfrm>
        </p:grpSpPr>
        <p:grpSp>
          <p:nvGrpSpPr>
            <p:cNvPr id="15" name="组合 14"/>
            <p:cNvGrpSpPr/>
            <p:nvPr/>
          </p:nvGrpSpPr>
          <p:grpSpPr>
            <a:xfrm>
              <a:off x="419100" y="2609850"/>
              <a:ext cx="2838450" cy="3062287"/>
              <a:chOff x="800100" y="2419350"/>
              <a:chExt cx="2514600" cy="34575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00100" y="2419350"/>
                <a:ext cx="2514600" cy="3219450"/>
              </a:xfrm>
              <a:prstGeom prst="rect">
                <a:avLst/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00100" y="5400675"/>
                <a:ext cx="2514600" cy="4762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830498" y="1638875"/>
              <a:ext cx="1979375" cy="1979375"/>
            </a:xfrm>
            <a:prstGeom prst="ellipse">
              <a:avLst/>
            </a:pr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724" y="1630599"/>
              <a:ext cx="1962149" cy="1962149"/>
            </a:xfrm>
            <a:prstGeom prst="ellipse">
              <a:avLst/>
            </a:prstGeom>
            <a:blipFill dpi="0" rotWithShape="1">
              <a:blip r:embed="rId6" cstate="email"/>
              <a:srcRect/>
              <a:tile tx="0" ty="0" sx="50000" sy="50000" flip="none" algn="tr"/>
            </a:blipFill>
            <a:ln w="34925">
              <a:solidFill>
                <a:srgbClr val="E8AF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1983023" y="3358475"/>
            <a:ext cx="2011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963436" y="3333917"/>
            <a:ext cx="2011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100794" y="3358920"/>
            <a:ext cx="2011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6739368" y="2070306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3" name="Shape 2013"/>
          <p:cNvSpPr/>
          <p:nvPr/>
        </p:nvSpPr>
        <p:spPr>
          <a:xfrm>
            <a:off x="6739368" y="3518163"/>
            <a:ext cx="2671029" cy="1263620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4" name="Shape 2014"/>
          <p:cNvSpPr/>
          <p:nvPr/>
        </p:nvSpPr>
        <p:spPr>
          <a:xfrm>
            <a:off x="2634263" y="3517493"/>
            <a:ext cx="2671029" cy="1264959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5" name="Shape 2015"/>
          <p:cNvSpPr/>
          <p:nvPr/>
        </p:nvSpPr>
        <p:spPr>
          <a:xfrm>
            <a:off x="2634263" y="2070306"/>
            <a:ext cx="2671029" cy="1264960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6" name="Shape 2016"/>
          <p:cNvSpPr/>
          <p:nvPr/>
        </p:nvSpPr>
        <p:spPr>
          <a:xfrm>
            <a:off x="4936745" y="2346037"/>
            <a:ext cx="2165927" cy="216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 dpi="0" rotWithShape="1">
            <a:blip r:embed="rId2" cstate="email"/>
            <a:srcRect/>
            <a:tile tx="12700" ty="-127000" sx="50000" sy="50000" flip="none" algn="tr"/>
          </a:blip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7" name="Shape 2021"/>
          <p:cNvSpPr/>
          <p:nvPr/>
        </p:nvSpPr>
        <p:spPr>
          <a:xfrm>
            <a:off x="3195295" y="2490641"/>
            <a:ext cx="1741450" cy="382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3189449" y="217683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9" name="Shape 2023"/>
          <p:cNvSpPr/>
          <p:nvPr/>
        </p:nvSpPr>
        <p:spPr>
          <a:xfrm>
            <a:off x="3195295" y="3943070"/>
            <a:ext cx="1741450" cy="36416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3189449" y="365023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11" name="Shape 2025"/>
          <p:cNvSpPr/>
          <p:nvPr/>
        </p:nvSpPr>
        <p:spPr>
          <a:xfrm>
            <a:off x="7102672" y="2490641"/>
            <a:ext cx="1734500" cy="382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7435565" y="217683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13" name="Shape 2027"/>
          <p:cNvSpPr/>
          <p:nvPr/>
        </p:nvSpPr>
        <p:spPr>
          <a:xfrm>
            <a:off x="7102673" y="3943072"/>
            <a:ext cx="1734500" cy="364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7435565" y="3650231"/>
            <a:ext cx="1401999" cy="30121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200" b="1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grpSp>
        <p:nvGrpSpPr>
          <p:cNvPr id="15" name="Group 2031"/>
          <p:cNvGrpSpPr/>
          <p:nvPr/>
        </p:nvGrpSpPr>
        <p:grpSpPr>
          <a:xfrm>
            <a:off x="2278280" y="2344479"/>
            <a:ext cx="716614" cy="716614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8AF62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2280280" y="3793667"/>
            <a:ext cx="712613" cy="712613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77376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 dirty="0"/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21" name="Shape 2035"/>
          <p:cNvSpPr/>
          <p:nvPr/>
        </p:nvSpPr>
        <p:spPr>
          <a:xfrm>
            <a:off x="9050506" y="3793666"/>
            <a:ext cx="712614" cy="71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77376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300" dirty="0"/>
          </a:p>
        </p:txBody>
      </p:sp>
      <p:grpSp>
        <p:nvGrpSpPr>
          <p:cNvPr id="22" name="Group 2040"/>
          <p:cNvGrpSpPr/>
          <p:nvPr/>
        </p:nvGrpSpPr>
        <p:grpSpPr>
          <a:xfrm>
            <a:off x="9046525" y="2344479"/>
            <a:ext cx="716614" cy="716614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8AF62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 dirty="0"/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26" name="Shape 2036"/>
          <p:cNvSpPr/>
          <p:nvPr/>
        </p:nvSpPr>
        <p:spPr>
          <a:xfrm>
            <a:off x="9256017" y="3989121"/>
            <a:ext cx="301592" cy="32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403686" y="248781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E77376"/>
                </a:solidFill>
              </a:rPr>
              <a:t>请输入你的题目</a:t>
            </a:r>
          </a:p>
        </p:txBody>
      </p:sp>
      <p:sp>
        <p:nvSpPr>
          <p:cNvPr id="14" name="矩形 13"/>
          <p:cNvSpPr/>
          <p:nvPr/>
        </p:nvSpPr>
        <p:spPr>
          <a:xfrm>
            <a:off x="7403686" y="107433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E77376"/>
                </a:solidFill>
              </a:rPr>
              <a:t>请输入你的题目</a:t>
            </a:r>
          </a:p>
        </p:txBody>
      </p:sp>
      <p:sp>
        <p:nvSpPr>
          <p:cNvPr id="15" name="矩形 14"/>
          <p:cNvSpPr/>
          <p:nvPr/>
        </p:nvSpPr>
        <p:spPr>
          <a:xfrm>
            <a:off x="7444815" y="411050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E77376"/>
                </a:solidFill>
              </a:rPr>
              <a:t>请输入你的题目</a:t>
            </a:r>
          </a:p>
        </p:txBody>
      </p:sp>
      <p:sp>
        <p:nvSpPr>
          <p:cNvPr id="16" name="矩形 15"/>
          <p:cNvSpPr/>
          <p:nvPr/>
        </p:nvSpPr>
        <p:spPr>
          <a:xfrm>
            <a:off x="7444815" y="554648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E77376"/>
                </a:solidFill>
              </a:rPr>
              <a:t>请输入你的题目</a:t>
            </a:r>
          </a:p>
        </p:txBody>
      </p:sp>
      <p:sp>
        <p:nvSpPr>
          <p:cNvPr id="17" name="文本框 16"/>
          <p:cNvSpPr txBox="1"/>
          <p:nvPr/>
        </p:nvSpPr>
        <p:spPr>
          <a:xfrm rot="16200000">
            <a:off x="-1419443" y="2694266"/>
            <a:ext cx="4873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</a:rPr>
              <a:t>CONTENTS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44882" y="680600"/>
            <a:ext cx="1655401" cy="1125673"/>
            <a:chOff x="5544882" y="680600"/>
            <a:chExt cx="1655401" cy="112567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44882" y="680600"/>
              <a:ext cx="1655401" cy="112567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950692" y="964574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ONE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44882" y="2069480"/>
            <a:ext cx="1655401" cy="1125673"/>
            <a:chOff x="5544882" y="2069480"/>
            <a:chExt cx="1655401" cy="112567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44882" y="2069480"/>
              <a:ext cx="1655401" cy="112567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932048" y="2378054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TWO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65161" y="3648982"/>
            <a:ext cx="1655401" cy="1125673"/>
            <a:chOff x="5565161" y="3648982"/>
            <a:chExt cx="1655401" cy="112567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65161" y="3648982"/>
              <a:ext cx="1655401" cy="112567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11403" y="3954578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THRRE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17536" y="5219700"/>
            <a:ext cx="1655401" cy="1125673"/>
            <a:chOff x="5517536" y="5219700"/>
            <a:chExt cx="1655401" cy="112567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517536" y="5219700"/>
              <a:ext cx="1655401" cy="112567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864552" y="550032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FOUR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 flipH="1">
            <a:off x="4441279" y="4124643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97327" y="4124643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V="1">
            <a:off x="5319305" y="3246620"/>
            <a:ext cx="175604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2700000" flipH="1">
            <a:off x="4698445" y="3503786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18900000">
            <a:off x="5940161" y="3503786"/>
            <a:ext cx="17560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3238922" y="3577108"/>
            <a:ext cx="1067456" cy="108427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6"/>
          <p:cNvSpPr txBox="1"/>
          <p:nvPr/>
        </p:nvSpPr>
        <p:spPr>
          <a:xfrm>
            <a:off x="3309067" y="3782978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063582" y="2762173"/>
            <a:ext cx="2237712" cy="2237713"/>
            <a:chOff x="3815003" y="3087488"/>
            <a:chExt cx="2237712" cy="2237713"/>
          </a:xfrm>
        </p:grpSpPr>
        <p:sp>
          <p:nvSpPr>
            <p:cNvPr id="26" name="椭圆 25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blipFill dpi="0" rotWithShape="1">
              <a:blip r:embed="rId3" cstate="email"/>
              <a:srcRect/>
              <a:tile tx="12700" ty="-127000" sx="50000" sy="5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4"/>
            <p:cNvSpPr/>
            <p:nvPr/>
          </p:nvSpPr>
          <p:spPr>
            <a:xfrm>
              <a:off x="3815003" y="3087488"/>
              <a:ext cx="2237712" cy="2237713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11"/>
          <p:cNvSpPr>
            <a:spLocks noChangeArrowheads="1"/>
          </p:cNvSpPr>
          <p:nvPr/>
        </p:nvSpPr>
        <p:spPr bwMode="gray">
          <a:xfrm>
            <a:off x="5446244" y="3479577"/>
            <a:ext cx="146370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1" name="椭圆 30"/>
          <p:cNvSpPr/>
          <p:nvPr/>
        </p:nvSpPr>
        <p:spPr>
          <a:xfrm>
            <a:off x="3899658" y="1860054"/>
            <a:ext cx="1067456" cy="1084278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673234" y="1207824"/>
            <a:ext cx="1067456" cy="108427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271370" y="1860054"/>
            <a:ext cx="1067456" cy="1084278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76122" y="3577108"/>
            <a:ext cx="1067456" cy="108427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6"/>
          <p:cNvSpPr txBox="1"/>
          <p:nvPr/>
        </p:nvSpPr>
        <p:spPr>
          <a:xfrm>
            <a:off x="4004162" y="2075628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36" name="TextBox 37"/>
          <p:cNvSpPr txBox="1"/>
          <p:nvPr/>
        </p:nvSpPr>
        <p:spPr>
          <a:xfrm>
            <a:off x="5751856" y="1428006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7343378" y="2093608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8167962" y="3783802"/>
            <a:ext cx="890944" cy="605811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5446" y="576803"/>
            <a:ext cx="2371162" cy="1292662"/>
            <a:chOff x="4885446" y="576803"/>
            <a:chExt cx="2371162" cy="1292662"/>
          </a:xfrm>
        </p:grpSpPr>
        <p:sp>
          <p:nvSpPr>
            <p:cNvPr id="2" name="文本框 1"/>
            <p:cNvSpPr txBox="1"/>
            <p:nvPr/>
          </p:nvSpPr>
          <p:spPr>
            <a:xfrm>
              <a:off x="4885446" y="761469"/>
              <a:ext cx="23711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FOUR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15000" y="57680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77376"/>
                  </a:solidFill>
                </a:rPr>
                <a:t>PART</a:t>
              </a:r>
              <a:endParaRPr lang="zh-CN" altLang="en-US" dirty="0">
                <a:solidFill>
                  <a:srgbClr val="E77376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118325" y="168479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5007717" y="4123462"/>
            <a:ext cx="2276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77376"/>
                </a:solidFill>
              </a:rPr>
              <a:t>点击请替换文字内容</a:t>
            </a:r>
          </a:p>
          <a:p>
            <a:r>
              <a:rPr lang="zh-CN" altLang="en-US" sz="1200" dirty="0">
                <a:solidFill>
                  <a:srgbClr val="E77376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78629" y="3429000"/>
            <a:ext cx="2095710" cy="321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5100" y="3929386"/>
            <a:ext cx="2487613" cy="1329147"/>
            <a:chOff x="5245100" y="3929386"/>
            <a:chExt cx="2487613" cy="1329147"/>
          </a:xfrm>
        </p:grpSpPr>
        <p:sp>
          <p:nvSpPr>
            <p:cNvPr id="3" name="Freeform 10"/>
            <p:cNvSpPr/>
            <p:nvPr/>
          </p:nvSpPr>
          <p:spPr bwMode="auto">
            <a:xfrm>
              <a:off x="5245100" y="3929386"/>
              <a:ext cx="2487613" cy="1329147"/>
            </a:xfrm>
            <a:custGeom>
              <a:avLst/>
              <a:gdLst>
                <a:gd name="T0" fmla="*/ 0 w 852"/>
                <a:gd name="T1" fmla="*/ 0 h 455"/>
                <a:gd name="T2" fmla="*/ 25 w 852"/>
                <a:gd name="T3" fmla="*/ 115 h 455"/>
                <a:gd name="T4" fmla="*/ 40 w 852"/>
                <a:gd name="T5" fmla="*/ 87 h 455"/>
                <a:gd name="T6" fmla="*/ 364 w 852"/>
                <a:gd name="T7" fmla="*/ 280 h 455"/>
                <a:gd name="T8" fmla="*/ 432 w 852"/>
                <a:gd name="T9" fmla="*/ 271 h 455"/>
                <a:gd name="T10" fmla="*/ 647 w 852"/>
                <a:gd name="T11" fmla="*/ 451 h 455"/>
                <a:gd name="T12" fmla="*/ 848 w 852"/>
                <a:gd name="T13" fmla="*/ 235 h 455"/>
                <a:gd name="T14" fmla="*/ 682 w 852"/>
                <a:gd name="T15" fmla="*/ 38 h 455"/>
                <a:gd name="T16" fmla="*/ 667 w 852"/>
                <a:gd name="T17" fmla="*/ 35 h 455"/>
                <a:gd name="T18" fmla="*/ 662 w 852"/>
                <a:gd name="T19" fmla="*/ 45 h 455"/>
                <a:gd name="T20" fmla="*/ 659 w 852"/>
                <a:gd name="T21" fmla="*/ 52 h 455"/>
                <a:gd name="T22" fmla="*/ 656 w 852"/>
                <a:gd name="T23" fmla="*/ 57 h 455"/>
                <a:gd name="T24" fmla="*/ 651 w 852"/>
                <a:gd name="T25" fmla="*/ 67 h 455"/>
                <a:gd name="T26" fmla="*/ 648 w 852"/>
                <a:gd name="T27" fmla="*/ 73 h 455"/>
                <a:gd name="T28" fmla="*/ 644 w 852"/>
                <a:gd name="T29" fmla="*/ 79 h 455"/>
                <a:gd name="T30" fmla="*/ 638 w 852"/>
                <a:gd name="T31" fmla="*/ 88 h 455"/>
                <a:gd name="T32" fmla="*/ 634 w 852"/>
                <a:gd name="T33" fmla="*/ 94 h 455"/>
                <a:gd name="T34" fmla="*/ 631 w 852"/>
                <a:gd name="T35" fmla="*/ 99 h 455"/>
                <a:gd name="T36" fmla="*/ 623 w 852"/>
                <a:gd name="T37" fmla="*/ 109 h 455"/>
                <a:gd name="T38" fmla="*/ 620 w 852"/>
                <a:gd name="T39" fmla="*/ 113 h 455"/>
                <a:gd name="T40" fmla="*/ 615 w 852"/>
                <a:gd name="T41" fmla="*/ 119 h 455"/>
                <a:gd name="T42" fmla="*/ 611 w 852"/>
                <a:gd name="T43" fmla="*/ 123 h 455"/>
                <a:gd name="T44" fmla="*/ 603 w 852"/>
                <a:gd name="T45" fmla="*/ 133 h 455"/>
                <a:gd name="T46" fmla="*/ 600 w 852"/>
                <a:gd name="T47" fmla="*/ 137 h 455"/>
                <a:gd name="T48" fmla="*/ 590 w 852"/>
                <a:gd name="T49" fmla="*/ 147 h 455"/>
                <a:gd name="T50" fmla="*/ 587 w 852"/>
                <a:gd name="T51" fmla="*/ 149 h 455"/>
                <a:gd name="T52" fmla="*/ 581 w 852"/>
                <a:gd name="T53" fmla="*/ 155 h 455"/>
                <a:gd name="T54" fmla="*/ 578 w 852"/>
                <a:gd name="T55" fmla="*/ 157 h 455"/>
                <a:gd name="T56" fmla="*/ 566 w 852"/>
                <a:gd name="T57" fmla="*/ 167 h 455"/>
                <a:gd name="T58" fmla="*/ 564 w 852"/>
                <a:gd name="T59" fmla="*/ 170 h 455"/>
                <a:gd name="T60" fmla="*/ 541 w 852"/>
                <a:gd name="T61" fmla="*/ 186 h 455"/>
                <a:gd name="T62" fmla="*/ 540 w 852"/>
                <a:gd name="T63" fmla="*/ 187 h 455"/>
                <a:gd name="T64" fmla="*/ 525 w 852"/>
                <a:gd name="T65" fmla="*/ 196 h 455"/>
                <a:gd name="T66" fmla="*/ 523 w 852"/>
                <a:gd name="T67" fmla="*/ 197 h 455"/>
                <a:gd name="T68" fmla="*/ 498 w 852"/>
                <a:gd name="T69" fmla="*/ 211 h 455"/>
                <a:gd name="T70" fmla="*/ 497 w 852"/>
                <a:gd name="T71" fmla="*/ 212 h 455"/>
                <a:gd name="T72" fmla="*/ 480 w 852"/>
                <a:gd name="T73" fmla="*/ 219 h 455"/>
                <a:gd name="T74" fmla="*/ 479 w 852"/>
                <a:gd name="T75" fmla="*/ 220 h 455"/>
                <a:gd name="T76" fmla="*/ 451 w 852"/>
                <a:gd name="T77" fmla="*/ 230 h 455"/>
                <a:gd name="T78" fmla="*/ 449 w 852"/>
                <a:gd name="T79" fmla="*/ 230 h 455"/>
                <a:gd name="T80" fmla="*/ 430 w 852"/>
                <a:gd name="T81" fmla="*/ 236 h 455"/>
                <a:gd name="T82" fmla="*/ 357 w 852"/>
                <a:gd name="T83" fmla="*/ 246 h 455"/>
                <a:gd name="T84" fmla="*/ 47 w 852"/>
                <a:gd name="T85" fmla="*/ 83 h 455"/>
                <a:gd name="T86" fmla="*/ 85 w 852"/>
                <a:gd name="T87" fmla="*/ 82 h 455"/>
                <a:gd name="T88" fmla="*/ 0 w 852"/>
                <a:gd name="T8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2" h="455">
                  <a:moveTo>
                    <a:pt x="0" y="0"/>
                  </a:moveTo>
                  <a:cubicBezTo>
                    <a:pt x="25" y="115"/>
                    <a:pt x="25" y="115"/>
                    <a:pt x="25" y="11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98" y="205"/>
                    <a:pt x="223" y="285"/>
                    <a:pt x="364" y="280"/>
                  </a:cubicBezTo>
                  <a:cubicBezTo>
                    <a:pt x="387" y="279"/>
                    <a:pt x="410" y="276"/>
                    <a:pt x="432" y="271"/>
                  </a:cubicBezTo>
                  <a:cubicBezTo>
                    <a:pt x="447" y="376"/>
                    <a:pt x="539" y="455"/>
                    <a:pt x="647" y="451"/>
                  </a:cubicBezTo>
                  <a:cubicBezTo>
                    <a:pt x="762" y="447"/>
                    <a:pt x="852" y="350"/>
                    <a:pt x="848" y="235"/>
                  </a:cubicBezTo>
                  <a:cubicBezTo>
                    <a:pt x="845" y="137"/>
                    <a:pt x="774" y="57"/>
                    <a:pt x="682" y="38"/>
                  </a:cubicBezTo>
                  <a:cubicBezTo>
                    <a:pt x="677" y="37"/>
                    <a:pt x="672" y="36"/>
                    <a:pt x="667" y="35"/>
                  </a:cubicBezTo>
                  <a:cubicBezTo>
                    <a:pt x="665" y="38"/>
                    <a:pt x="664" y="42"/>
                    <a:pt x="662" y="45"/>
                  </a:cubicBezTo>
                  <a:cubicBezTo>
                    <a:pt x="661" y="47"/>
                    <a:pt x="660" y="49"/>
                    <a:pt x="659" y="52"/>
                  </a:cubicBezTo>
                  <a:cubicBezTo>
                    <a:pt x="658" y="53"/>
                    <a:pt x="657" y="55"/>
                    <a:pt x="656" y="57"/>
                  </a:cubicBezTo>
                  <a:cubicBezTo>
                    <a:pt x="655" y="61"/>
                    <a:pt x="653" y="64"/>
                    <a:pt x="651" y="67"/>
                  </a:cubicBezTo>
                  <a:cubicBezTo>
                    <a:pt x="650" y="69"/>
                    <a:pt x="649" y="71"/>
                    <a:pt x="648" y="73"/>
                  </a:cubicBezTo>
                  <a:cubicBezTo>
                    <a:pt x="646" y="75"/>
                    <a:pt x="645" y="77"/>
                    <a:pt x="644" y="79"/>
                  </a:cubicBezTo>
                  <a:cubicBezTo>
                    <a:pt x="642" y="82"/>
                    <a:pt x="640" y="85"/>
                    <a:pt x="638" y="88"/>
                  </a:cubicBezTo>
                  <a:cubicBezTo>
                    <a:pt x="637" y="90"/>
                    <a:pt x="635" y="92"/>
                    <a:pt x="634" y="94"/>
                  </a:cubicBezTo>
                  <a:cubicBezTo>
                    <a:pt x="633" y="96"/>
                    <a:pt x="632" y="97"/>
                    <a:pt x="631" y="99"/>
                  </a:cubicBezTo>
                  <a:cubicBezTo>
                    <a:pt x="628" y="102"/>
                    <a:pt x="626" y="106"/>
                    <a:pt x="623" y="109"/>
                  </a:cubicBezTo>
                  <a:cubicBezTo>
                    <a:pt x="622" y="110"/>
                    <a:pt x="621" y="112"/>
                    <a:pt x="620" y="113"/>
                  </a:cubicBezTo>
                  <a:cubicBezTo>
                    <a:pt x="618" y="115"/>
                    <a:pt x="617" y="117"/>
                    <a:pt x="615" y="119"/>
                  </a:cubicBezTo>
                  <a:cubicBezTo>
                    <a:pt x="614" y="121"/>
                    <a:pt x="613" y="122"/>
                    <a:pt x="611" y="123"/>
                  </a:cubicBezTo>
                  <a:cubicBezTo>
                    <a:pt x="609" y="127"/>
                    <a:pt x="606" y="130"/>
                    <a:pt x="603" y="133"/>
                  </a:cubicBezTo>
                  <a:cubicBezTo>
                    <a:pt x="602" y="134"/>
                    <a:pt x="601" y="135"/>
                    <a:pt x="600" y="137"/>
                  </a:cubicBezTo>
                  <a:cubicBezTo>
                    <a:pt x="596" y="140"/>
                    <a:pt x="593" y="143"/>
                    <a:pt x="590" y="147"/>
                  </a:cubicBezTo>
                  <a:cubicBezTo>
                    <a:pt x="589" y="147"/>
                    <a:pt x="588" y="148"/>
                    <a:pt x="587" y="149"/>
                  </a:cubicBezTo>
                  <a:cubicBezTo>
                    <a:pt x="585" y="151"/>
                    <a:pt x="583" y="153"/>
                    <a:pt x="581" y="155"/>
                  </a:cubicBezTo>
                  <a:cubicBezTo>
                    <a:pt x="580" y="156"/>
                    <a:pt x="579" y="157"/>
                    <a:pt x="578" y="157"/>
                  </a:cubicBezTo>
                  <a:cubicBezTo>
                    <a:pt x="574" y="161"/>
                    <a:pt x="570" y="164"/>
                    <a:pt x="566" y="167"/>
                  </a:cubicBezTo>
                  <a:cubicBezTo>
                    <a:pt x="566" y="168"/>
                    <a:pt x="565" y="169"/>
                    <a:pt x="564" y="170"/>
                  </a:cubicBezTo>
                  <a:cubicBezTo>
                    <a:pt x="556" y="175"/>
                    <a:pt x="549" y="181"/>
                    <a:pt x="541" y="186"/>
                  </a:cubicBezTo>
                  <a:cubicBezTo>
                    <a:pt x="541" y="186"/>
                    <a:pt x="540" y="187"/>
                    <a:pt x="540" y="187"/>
                  </a:cubicBezTo>
                  <a:cubicBezTo>
                    <a:pt x="535" y="190"/>
                    <a:pt x="530" y="193"/>
                    <a:pt x="525" y="196"/>
                  </a:cubicBezTo>
                  <a:cubicBezTo>
                    <a:pt x="525" y="197"/>
                    <a:pt x="524" y="197"/>
                    <a:pt x="523" y="197"/>
                  </a:cubicBezTo>
                  <a:cubicBezTo>
                    <a:pt x="515" y="202"/>
                    <a:pt x="507" y="207"/>
                    <a:pt x="498" y="211"/>
                  </a:cubicBezTo>
                  <a:cubicBezTo>
                    <a:pt x="497" y="211"/>
                    <a:pt x="497" y="212"/>
                    <a:pt x="497" y="212"/>
                  </a:cubicBezTo>
                  <a:cubicBezTo>
                    <a:pt x="491" y="214"/>
                    <a:pt x="485" y="217"/>
                    <a:pt x="480" y="219"/>
                  </a:cubicBezTo>
                  <a:cubicBezTo>
                    <a:pt x="479" y="219"/>
                    <a:pt x="479" y="220"/>
                    <a:pt x="479" y="220"/>
                  </a:cubicBezTo>
                  <a:cubicBezTo>
                    <a:pt x="470" y="223"/>
                    <a:pt x="460" y="227"/>
                    <a:pt x="451" y="230"/>
                  </a:cubicBezTo>
                  <a:cubicBezTo>
                    <a:pt x="450" y="230"/>
                    <a:pt x="450" y="230"/>
                    <a:pt x="449" y="230"/>
                  </a:cubicBezTo>
                  <a:cubicBezTo>
                    <a:pt x="443" y="232"/>
                    <a:pt x="437" y="234"/>
                    <a:pt x="430" y="236"/>
                  </a:cubicBezTo>
                  <a:cubicBezTo>
                    <a:pt x="407" y="242"/>
                    <a:pt x="382" y="245"/>
                    <a:pt x="357" y="246"/>
                  </a:cubicBezTo>
                  <a:cubicBezTo>
                    <a:pt x="227" y="251"/>
                    <a:pt x="112" y="185"/>
                    <a:pt x="47" y="83"/>
                  </a:cubicBezTo>
                  <a:cubicBezTo>
                    <a:pt x="85" y="82"/>
                    <a:pt x="85" y="82"/>
                    <a:pt x="85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7019925" y="4445481"/>
              <a:ext cx="266700" cy="300131"/>
            </a:xfrm>
            <a:custGeom>
              <a:avLst/>
              <a:gdLst>
                <a:gd name="T0" fmla="*/ 85 w 91"/>
                <a:gd name="T1" fmla="*/ 0 h 103"/>
                <a:gd name="T2" fmla="*/ 7 w 91"/>
                <a:gd name="T3" fmla="*/ 0 h 103"/>
                <a:gd name="T4" fmla="*/ 0 w 91"/>
                <a:gd name="T5" fmla="*/ 6 h 103"/>
                <a:gd name="T6" fmla="*/ 0 w 91"/>
                <a:gd name="T7" fmla="*/ 97 h 103"/>
                <a:gd name="T8" fmla="*/ 7 w 91"/>
                <a:gd name="T9" fmla="*/ 103 h 103"/>
                <a:gd name="T10" fmla="*/ 85 w 91"/>
                <a:gd name="T11" fmla="*/ 103 h 103"/>
                <a:gd name="T12" fmla="*/ 91 w 91"/>
                <a:gd name="T13" fmla="*/ 97 h 103"/>
                <a:gd name="T14" fmla="*/ 91 w 91"/>
                <a:gd name="T15" fmla="*/ 6 h 103"/>
                <a:gd name="T16" fmla="*/ 85 w 91"/>
                <a:gd name="T17" fmla="*/ 0 h 103"/>
                <a:gd name="T18" fmla="*/ 13 w 91"/>
                <a:gd name="T19" fmla="*/ 6 h 103"/>
                <a:gd name="T20" fmla="*/ 20 w 91"/>
                <a:gd name="T21" fmla="*/ 13 h 103"/>
                <a:gd name="T22" fmla="*/ 13 w 91"/>
                <a:gd name="T23" fmla="*/ 19 h 103"/>
                <a:gd name="T24" fmla="*/ 7 w 91"/>
                <a:gd name="T25" fmla="*/ 13 h 103"/>
                <a:gd name="T26" fmla="*/ 13 w 91"/>
                <a:gd name="T27" fmla="*/ 6 h 103"/>
                <a:gd name="T28" fmla="*/ 85 w 91"/>
                <a:gd name="T29" fmla="*/ 97 h 103"/>
                <a:gd name="T30" fmla="*/ 7 w 91"/>
                <a:gd name="T31" fmla="*/ 97 h 103"/>
                <a:gd name="T32" fmla="*/ 7 w 91"/>
                <a:gd name="T33" fmla="*/ 26 h 103"/>
                <a:gd name="T34" fmla="*/ 85 w 91"/>
                <a:gd name="T35" fmla="*/ 26 h 103"/>
                <a:gd name="T36" fmla="*/ 85 w 91"/>
                <a:gd name="T37" fmla="*/ 97 h 103"/>
                <a:gd name="T38" fmla="*/ 78 w 91"/>
                <a:gd name="T39" fmla="*/ 19 h 103"/>
                <a:gd name="T40" fmla="*/ 72 w 91"/>
                <a:gd name="T41" fmla="*/ 13 h 103"/>
                <a:gd name="T42" fmla="*/ 78 w 91"/>
                <a:gd name="T43" fmla="*/ 6 h 103"/>
                <a:gd name="T44" fmla="*/ 85 w 91"/>
                <a:gd name="T45" fmla="*/ 13 h 103"/>
                <a:gd name="T46" fmla="*/ 78 w 91"/>
                <a:gd name="T47" fmla="*/ 19 h 103"/>
                <a:gd name="T48" fmla="*/ 13 w 91"/>
                <a:gd name="T49" fmla="*/ 42 h 103"/>
                <a:gd name="T50" fmla="*/ 17 w 91"/>
                <a:gd name="T51" fmla="*/ 39 h 103"/>
                <a:gd name="T52" fmla="*/ 75 w 91"/>
                <a:gd name="T53" fmla="*/ 39 h 103"/>
                <a:gd name="T54" fmla="*/ 78 w 91"/>
                <a:gd name="T55" fmla="*/ 42 h 103"/>
                <a:gd name="T56" fmla="*/ 75 w 91"/>
                <a:gd name="T57" fmla="*/ 45 h 103"/>
                <a:gd name="T58" fmla="*/ 17 w 91"/>
                <a:gd name="T59" fmla="*/ 45 h 103"/>
                <a:gd name="T60" fmla="*/ 13 w 91"/>
                <a:gd name="T61" fmla="*/ 42 h 103"/>
                <a:gd name="T62" fmla="*/ 13 w 91"/>
                <a:gd name="T63" fmla="*/ 61 h 103"/>
                <a:gd name="T64" fmla="*/ 17 w 91"/>
                <a:gd name="T65" fmla="*/ 58 h 103"/>
                <a:gd name="T66" fmla="*/ 75 w 91"/>
                <a:gd name="T67" fmla="*/ 58 h 103"/>
                <a:gd name="T68" fmla="*/ 78 w 91"/>
                <a:gd name="T69" fmla="*/ 61 h 103"/>
                <a:gd name="T70" fmla="*/ 75 w 91"/>
                <a:gd name="T71" fmla="*/ 65 h 103"/>
                <a:gd name="T72" fmla="*/ 17 w 91"/>
                <a:gd name="T73" fmla="*/ 65 h 103"/>
                <a:gd name="T74" fmla="*/ 13 w 91"/>
                <a:gd name="T75" fmla="*/ 61 h 103"/>
                <a:gd name="T76" fmla="*/ 13 w 91"/>
                <a:gd name="T77" fmla="*/ 81 h 103"/>
                <a:gd name="T78" fmla="*/ 17 w 91"/>
                <a:gd name="T79" fmla="*/ 77 h 103"/>
                <a:gd name="T80" fmla="*/ 75 w 91"/>
                <a:gd name="T81" fmla="*/ 77 h 103"/>
                <a:gd name="T82" fmla="*/ 78 w 91"/>
                <a:gd name="T83" fmla="*/ 81 h 103"/>
                <a:gd name="T84" fmla="*/ 75 w 91"/>
                <a:gd name="T85" fmla="*/ 84 h 103"/>
                <a:gd name="T86" fmla="*/ 17 w 91"/>
                <a:gd name="T87" fmla="*/ 84 h 103"/>
                <a:gd name="T88" fmla="*/ 13 w 91"/>
                <a:gd name="T89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103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3"/>
                    <a:pt x="7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8" y="103"/>
                    <a:pt x="91" y="100"/>
                    <a:pt x="91" y="97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3"/>
                    <a:pt x="88" y="0"/>
                    <a:pt x="85" y="0"/>
                  </a:cubicBezTo>
                  <a:close/>
                  <a:moveTo>
                    <a:pt x="13" y="6"/>
                  </a:moveTo>
                  <a:cubicBezTo>
                    <a:pt x="17" y="6"/>
                    <a:pt x="20" y="9"/>
                    <a:pt x="20" y="13"/>
                  </a:cubicBezTo>
                  <a:cubicBezTo>
                    <a:pt x="20" y="16"/>
                    <a:pt x="17" y="19"/>
                    <a:pt x="13" y="19"/>
                  </a:cubicBezTo>
                  <a:cubicBezTo>
                    <a:pt x="10" y="19"/>
                    <a:pt x="7" y="16"/>
                    <a:pt x="7" y="13"/>
                  </a:cubicBezTo>
                  <a:cubicBezTo>
                    <a:pt x="7" y="9"/>
                    <a:pt x="10" y="6"/>
                    <a:pt x="13" y="6"/>
                  </a:cubicBezTo>
                  <a:close/>
                  <a:moveTo>
                    <a:pt x="85" y="97"/>
                  </a:moveTo>
                  <a:cubicBezTo>
                    <a:pt x="7" y="97"/>
                    <a:pt x="7" y="97"/>
                    <a:pt x="7" y="9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5" y="97"/>
                  </a:lnTo>
                  <a:close/>
                  <a:moveTo>
                    <a:pt x="78" y="19"/>
                  </a:moveTo>
                  <a:cubicBezTo>
                    <a:pt x="75" y="19"/>
                    <a:pt x="72" y="16"/>
                    <a:pt x="72" y="13"/>
                  </a:cubicBezTo>
                  <a:cubicBezTo>
                    <a:pt x="72" y="9"/>
                    <a:pt x="75" y="6"/>
                    <a:pt x="78" y="6"/>
                  </a:cubicBezTo>
                  <a:cubicBezTo>
                    <a:pt x="82" y="6"/>
                    <a:pt x="85" y="9"/>
                    <a:pt x="85" y="13"/>
                  </a:cubicBezTo>
                  <a:cubicBezTo>
                    <a:pt x="85" y="16"/>
                    <a:pt x="82" y="19"/>
                    <a:pt x="78" y="19"/>
                  </a:cubicBezTo>
                  <a:close/>
                  <a:moveTo>
                    <a:pt x="13" y="42"/>
                  </a:moveTo>
                  <a:cubicBezTo>
                    <a:pt x="13" y="40"/>
                    <a:pt x="15" y="39"/>
                    <a:pt x="17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7" y="39"/>
                    <a:pt x="78" y="40"/>
                    <a:pt x="78" y="42"/>
                  </a:cubicBezTo>
                  <a:cubicBezTo>
                    <a:pt x="78" y="44"/>
                    <a:pt x="77" y="45"/>
                    <a:pt x="75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4"/>
                    <a:pt x="13" y="42"/>
                  </a:cubicBezTo>
                  <a:close/>
                  <a:moveTo>
                    <a:pt x="13" y="61"/>
                  </a:moveTo>
                  <a:cubicBezTo>
                    <a:pt x="13" y="59"/>
                    <a:pt x="15" y="58"/>
                    <a:pt x="17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7" y="58"/>
                    <a:pt x="78" y="59"/>
                    <a:pt x="78" y="61"/>
                  </a:cubicBezTo>
                  <a:cubicBezTo>
                    <a:pt x="78" y="63"/>
                    <a:pt x="77" y="65"/>
                    <a:pt x="75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5"/>
                    <a:pt x="13" y="63"/>
                    <a:pt x="13" y="61"/>
                  </a:cubicBezTo>
                  <a:close/>
                  <a:moveTo>
                    <a:pt x="13" y="81"/>
                  </a:moveTo>
                  <a:cubicBezTo>
                    <a:pt x="13" y="79"/>
                    <a:pt x="15" y="77"/>
                    <a:pt x="17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78" y="82"/>
                    <a:pt x="77" y="84"/>
                    <a:pt x="75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5" y="84"/>
                    <a:pt x="13" y="82"/>
                    <a:pt x="13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27775" y="1922165"/>
            <a:ext cx="1397000" cy="2451857"/>
            <a:chOff x="6327775" y="1922165"/>
            <a:chExt cx="1397000" cy="2451857"/>
          </a:xfrm>
        </p:grpSpPr>
        <p:sp>
          <p:nvSpPr>
            <p:cNvPr id="6" name="Freeform 9"/>
            <p:cNvSpPr/>
            <p:nvPr/>
          </p:nvSpPr>
          <p:spPr bwMode="auto">
            <a:xfrm>
              <a:off x="6327775" y="1922165"/>
              <a:ext cx="1397000" cy="2451857"/>
            </a:xfrm>
            <a:custGeom>
              <a:avLst/>
              <a:gdLst>
                <a:gd name="T0" fmla="*/ 0 w 478"/>
                <a:gd name="T1" fmla="*/ 839 h 839"/>
                <a:gd name="T2" fmla="*/ 117 w 478"/>
                <a:gd name="T3" fmla="*/ 818 h 839"/>
                <a:gd name="T4" fmla="*/ 88 w 478"/>
                <a:gd name="T5" fmla="*/ 802 h 839"/>
                <a:gd name="T6" fmla="*/ 295 w 478"/>
                <a:gd name="T7" fmla="*/ 487 h 839"/>
                <a:gd name="T8" fmla="*/ 288 w 478"/>
                <a:gd name="T9" fmla="*/ 418 h 839"/>
                <a:gd name="T10" fmla="*/ 477 w 478"/>
                <a:gd name="T11" fmla="*/ 211 h 839"/>
                <a:gd name="T12" fmla="*/ 269 w 478"/>
                <a:gd name="T13" fmla="*/ 1 h 839"/>
                <a:gd name="T14" fmla="*/ 66 w 478"/>
                <a:gd name="T15" fmla="*/ 159 h 839"/>
                <a:gd name="T16" fmla="*/ 62 w 478"/>
                <a:gd name="T17" fmla="*/ 174 h 839"/>
                <a:gd name="T18" fmla="*/ 72 w 478"/>
                <a:gd name="T19" fmla="*/ 178 h 839"/>
                <a:gd name="T20" fmla="*/ 79 w 478"/>
                <a:gd name="T21" fmla="*/ 182 h 839"/>
                <a:gd name="T22" fmla="*/ 84 w 478"/>
                <a:gd name="T23" fmla="*/ 185 h 839"/>
                <a:gd name="T24" fmla="*/ 94 w 478"/>
                <a:gd name="T25" fmla="*/ 191 h 839"/>
                <a:gd name="T26" fmla="*/ 99 w 478"/>
                <a:gd name="T27" fmla="*/ 194 h 839"/>
                <a:gd name="T28" fmla="*/ 106 w 478"/>
                <a:gd name="T29" fmla="*/ 198 h 839"/>
                <a:gd name="T30" fmla="*/ 114 w 478"/>
                <a:gd name="T31" fmla="*/ 204 h 839"/>
                <a:gd name="T32" fmla="*/ 120 w 478"/>
                <a:gd name="T33" fmla="*/ 209 h 839"/>
                <a:gd name="T34" fmla="*/ 125 w 478"/>
                <a:gd name="T35" fmla="*/ 212 h 839"/>
                <a:gd name="T36" fmla="*/ 134 w 478"/>
                <a:gd name="T37" fmla="*/ 220 h 839"/>
                <a:gd name="T38" fmla="*/ 139 w 478"/>
                <a:gd name="T39" fmla="*/ 224 h 839"/>
                <a:gd name="T40" fmla="*/ 145 w 478"/>
                <a:gd name="T41" fmla="*/ 229 h 839"/>
                <a:gd name="T42" fmla="*/ 148 w 478"/>
                <a:gd name="T43" fmla="*/ 233 h 839"/>
                <a:gd name="T44" fmla="*/ 158 w 478"/>
                <a:gd name="T45" fmla="*/ 242 h 839"/>
                <a:gd name="T46" fmla="*/ 161 w 478"/>
                <a:gd name="T47" fmla="*/ 245 h 839"/>
                <a:gd name="T48" fmla="*/ 171 w 478"/>
                <a:gd name="T49" fmla="*/ 255 h 839"/>
                <a:gd name="T50" fmla="*/ 173 w 478"/>
                <a:gd name="T51" fmla="*/ 258 h 839"/>
                <a:gd name="T52" fmla="*/ 179 w 478"/>
                <a:gd name="T53" fmla="*/ 265 h 839"/>
                <a:gd name="T54" fmla="*/ 181 w 478"/>
                <a:gd name="T55" fmla="*/ 267 h 839"/>
                <a:gd name="T56" fmla="*/ 190 w 478"/>
                <a:gd name="T57" fmla="*/ 279 h 839"/>
                <a:gd name="T58" fmla="*/ 193 w 478"/>
                <a:gd name="T59" fmla="*/ 282 h 839"/>
                <a:gd name="T60" fmla="*/ 208 w 478"/>
                <a:gd name="T61" fmla="*/ 305 h 839"/>
                <a:gd name="T62" fmla="*/ 209 w 478"/>
                <a:gd name="T63" fmla="*/ 307 h 839"/>
                <a:gd name="T64" fmla="*/ 218 w 478"/>
                <a:gd name="T65" fmla="*/ 322 h 839"/>
                <a:gd name="T66" fmla="*/ 219 w 478"/>
                <a:gd name="T67" fmla="*/ 324 h 839"/>
                <a:gd name="T68" fmla="*/ 231 w 478"/>
                <a:gd name="T69" fmla="*/ 350 h 839"/>
                <a:gd name="T70" fmla="*/ 232 w 478"/>
                <a:gd name="T71" fmla="*/ 351 h 839"/>
                <a:gd name="T72" fmla="*/ 239 w 478"/>
                <a:gd name="T73" fmla="*/ 368 h 839"/>
                <a:gd name="T74" fmla="*/ 239 w 478"/>
                <a:gd name="T75" fmla="*/ 369 h 839"/>
                <a:gd name="T76" fmla="*/ 248 w 478"/>
                <a:gd name="T77" fmla="*/ 397 h 839"/>
                <a:gd name="T78" fmla="*/ 249 w 478"/>
                <a:gd name="T79" fmla="*/ 399 h 839"/>
                <a:gd name="T80" fmla="*/ 253 w 478"/>
                <a:gd name="T81" fmla="*/ 418 h 839"/>
                <a:gd name="T82" fmla="*/ 261 w 478"/>
                <a:gd name="T83" fmla="*/ 492 h 839"/>
                <a:gd name="T84" fmla="*/ 85 w 478"/>
                <a:gd name="T85" fmla="*/ 795 h 839"/>
                <a:gd name="T86" fmla="*/ 85 w 478"/>
                <a:gd name="T87" fmla="*/ 757 h 839"/>
                <a:gd name="T88" fmla="*/ 0 w 478"/>
                <a:gd name="T89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839">
                  <a:moveTo>
                    <a:pt x="0" y="839"/>
                  </a:moveTo>
                  <a:cubicBezTo>
                    <a:pt x="117" y="818"/>
                    <a:pt x="117" y="818"/>
                    <a:pt x="117" y="818"/>
                  </a:cubicBezTo>
                  <a:cubicBezTo>
                    <a:pt x="88" y="802"/>
                    <a:pt x="88" y="802"/>
                    <a:pt x="88" y="802"/>
                  </a:cubicBezTo>
                  <a:cubicBezTo>
                    <a:pt x="210" y="748"/>
                    <a:pt x="294" y="628"/>
                    <a:pt x="295" y="487"/>
                  </a:cubicBezTo>
                  <a:cubicBezTo>
                    <a:pt x="295" y="463"/>
                    <a:pt x="293" y="440"/>
                    <a:pt x="288" y="418"/>
                  </a:cubicBezTo>
                  <a:cubicBezTo>
                    <a:pt x="394" y="408"/>
                    <a:pt x="477" y="319"/>
                    <a:pt x="477" y="211"/>
                  </a:cubicBezTo>
                  <a:cubicBezTo>
                    <a:pt x="478" y="95"/>
                    <a:pt x="385" y="1"/>
                    <a:pt x="269" y="1"/>
                  </a:cubicBezTo>
                  <a:cubicBezTo>
                    <a:pt x="171" y="0"/>
                    <a:pt x="88" y="68"/>
                    <a:pt x="66" y="159"/>
                  </a:cubicBezTo>
                  <a:cubicBezTo>
                    <a:pt x="64" y="164"/>
                    <a:pt x="63" y="169"/>
                    <a:pt x="62" y="174"/>
                  </a:cubicBezTo>
                  <a:cubicBezTo>
                    <a:pt x="66" y="175"/>
                    <a:pt x="69" y="177"/>
                    <a:pt x="72" y="178"/>
                  </a:cubicBezTo>
                  <a:cubicBezTo>
                    <a:pt x="74" y="180"/>
                    <a:pt x="76" y="181"/>
                    <a:pt x="79" y="182"/>
                  </a:cubicBezTo>
                  <a:cubicBezTo>
                    <a:pt x="80" y="183"/>
                    <a:pt x="82" y="184"/>
                    <a:pt x="84" y="185"/>
                  </a:cubicBezTo>
                  <a:cubicBezTo>
                    <a:pt x="87" y="187"/>
                    <a:pt x="91" y="189"/>
                    <a:pt x="94" y="191"/>
                  </a:cubicBezTo>
                  <a:cubicBezTo>
                    <a:pt x="96" y="192"/>
                    <a:pt x="97" y="193"/>
                    <a:pt x="99" y="194"/>
                  </a:cubicBezTo>
                  <a:cubicBezTo>
                    <a:pt x="101" y="196"/>
                    <a:pt x="103" y="197"/>
                    <a:pt x="106" y="198"/>
                  </a:cubicBezTo>
                  <a:cubicBezTo>
                    <a:pt x="108" y="200"/>
                    <a:pt x="111" y="202"/>
                    <a:pt x="114" y="204"/>
                  </a:cubicBezTo>
                  <a:cubicBezTo>
                    <a:pt x="116" y="206"/>
                    <a:pt x="118" y="207"/>
                    <a:pt x="120" y="209"/>
                  </a:cubicBezTo>
                  <a:cubicBezTo>
                    <a:pt x="122" y="210"/>
                    <a:pt x="123" y="211"/>
                    <a:pt x="125" y="212"/>
                  </a:cubicBezTo>
                  <a:cubicBezTo>
                    <a:pt x="128" y="215"/>
                    <a:pt x="131" y="218"/>
                    <a:pt x="134" y="220"/>
                  </a:cubicBezTo>
                  <a:cubicBezTo>
                    <a:pt x="136" y="221"/>
                    <a:pt x="137" y="223"/>
                    <a:pt x="139" y="224"/>
                  </a:cubicBezTo>
                  <a:cubicBezTo>
                    <a:pt x="141" y="226"/>
                    <a:pt x="143" y="227"/>
                    <a:pt x="145" y="229"/>
                  </a:cubicBezTo>
                  <a:cubicBezTo>
                    <a:pt x="146" y="230"/>
                    <a:pt x="147" y="231"/>
                    <a:pt x="148" y="233"/>
                  </a:cubicBezTo>
                  <a:cubicBezTo>
                    <a:pt x="152" y="236"/>
                    <a:pt x="155" y="239"/>
                    <a:pt x="158" y="242"/>
                  </a:cubicBezTo>
                  <a:cubicBezTo>
                    <a:pt x="159" y="243"/>
                    <a:pt x="160" y="244"/>
                    <a:pt x="161" y="245"/>
                  </a:cubicBezTo>
                  <a:cubicBezTo>
                    <a:pt x="164" y="248"/>
                    <a:pt x="168" y="252"/>
                    <a:pt x="171" y="255"/>
                  </a:cubicBezTo>
                  <a:cubicBezTo>
                    <a:pt x="172" y="256"/>
                    <a:pt x="172" y="257"/>
                    <a:pt x="173" y="258"/>
                  </a:cubicBezTo>
                  <a:cubicBezTo>
                    <a:pt x="175" y="260"/>
                    <a:pt x="177" y="263"/>
                    <a:pt x="179" y="265"/>
                  </a:cubicBezTo>
                  <a:cubicBezTo>
                    <a:pt x="180" y="266"/>
                    <a:pt x="180" y="267"/>
                    <a:pt x="181" y="267"/>
                  </a:cubicBezTo>
                  <a:cubicBezTo>
                    <a:pt x="184" y="271"/>
                    <a:pt x="187" y="275"/>
                    <a:pt x="190" y="279"/>
                  </a:cubicBezTo>
                  <a:cubicBezTo>
                    <a:pt x="191" y="280"/>
                    <a:pt x="192" y="281"/>
                    <a:pt x="193" y="282"/>
                  </a:cubicBezTo>
                  <a:cubicBezTo>
                    <a:pt x="198" y="290"/>
                    <a:pt x="203" y="297"/>
                    <a:pt x="208" y="305"/>
                  </a:cubicBezTo>
                  <a:cubicBezTo>
                    <a:pt x="208" y="306"/>
                    <a:pt x="209" y="306"/>
                    <a:pt x="209" y="307"/>
                  </a:cubicBezTo>
                  <a:cubicBezTo>
                    <a:pt x="212" y="312"/>
                    <a:pt x="215" y="317"/>
                    <a:pt x="218" y="322"/>
                  </a:cubicBezTo>
                  <a:cubicBezTo>
                    <a:pt x="218" y="322"/>
                    <a:pt x="218" y="323"/>
                    <a:pt x="219" y="324"/>
                  </a:cubicBezTo>
                  <a:cubicBezTo>
                    <a:pt x="223" y="332"/>
                    <a:pt x="228" y="341"/>
                    <a:pt x="231" y="350"/>
                  </a:cubicBezTo>
                  <a:cubicBezTo>
                    <a:pt x="232" y="350"/>
                    <a:pt x="232" y="351"/>
                    <a:pt x="232" y="351"/>
                  </a:cubicBezTo>
                  <a:cubicBezTo>
                    <a:pt x="234" y="357"/>
                    <a:pt x="237" y="362"/>
                    <a:pt x="239" y="368"/>
                  </a:cubicBezTo>
                  <a:cubicBezTo>
                    <a:pt x="239" y="369"/>
                    <a:pt x="239" y="369"/>
                    <a:pt x="239" y="369"/>
                  </a:cubicBezTo>
                  <a:cubicBezTo>
                    <a:pt x="243" y="378"/>
                    <a:pt x="246" y="388"/>
                    <a:pt x="248" y="397"/>
                  </a:cubicBezTo>
                  <a:cubicBezTo>
                    <a:pt x="248" y="398"/>
                    <a:pt x="249" y="398"/>
                    <a:pt x="249" y="399"/>
                  </a:cubicBezTo>
                  <a:cubicBezTo>
                    <a:pt x="250" y="405"/>
                    <a:pt x="252" y="412"/>
                    <a:pt x="253" y="418"/>
                  </a:cubicBezTo>
                  <a:cubicBezTo>
                    <a:pt x="258" y="442"/>
                    <a:pt x="261" y="467"/>
                    <a:pt x="261" y="492"/>
                  </a:cubicBezTo>
                  <a:cubicBezTo>
                    <a:pt x="260" y="622"/>
                    <a:pt x="190" y="734"/>
                    <a:pt x="85" y="795"/>
                  </a:cubicBezTo>
                  <a:cubicBezTo>
                    <a:pt x="85" y="757"/>
                    <a:pt x="85" y="757"/>
                    <a:pt x="85" y="757"/>
                  </a:cubicBezTo>
                  <a:lnTo>
                    <a:pt x="0" y="839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7067551" y="2136544"/>
              <a:ext cx="269875" cy="292190"/>
            </a:xfrm>
            <a:custGeom>
              <a:avLst/>
              <a:gdLst>
                <a:gd name="T0" fmla="*/ 4 w 92"/>
                <a:gd name="T1" fmla="*/ 100 h 100"/>
                <a:gd name="T2" fmla="*/ 1 w 92"/>
                <a:gd name="T3" fmla="*/ 100 h 100"/>
                <a:gd name="T4" fmla="*/ 0 w 92"/>
                <a:gd name="T5" fmla="*/ 97 h 100"/>
                <a:gd name="T6" fmla="*/ 5 w 92"/>
                <a:gd name="T7" fmla="*/ 56 h 100"/>
                <a:gd name="T8" fmla="*/ 6 w 92"/>
                <a:gd name="T9" fmla="*/ 54 h 100"/>
                <a:gd name="T10" fmla="*/ 56 w 92"/>
                <a:gd name="T11" fmla="*/ 3 h 100"/>
                <a:gd name="T12" fmla="*/ 70 w 92"/>
                <a:gd name="T13" fmla="*/ 3 h 100"/>
                <a:gd name="T14" fmla="*/ 88 w 92"/>
                <a:gd name="T15" fmla="*/ 22 h 100"/>
                <a:gd name="T16" fmla="*/ 88 w 92"/>
                <a:gd name="T17" fmla="*/ 35 h 100"/>
                <a:gd name="T18" fmla="*/ 52 w 92"/>
                <a:gd name="T19" fmla="*/ 72 h 100"/>
                <a:gd name="T20" fmla="*/ 49 w 92"/>
                <a:gd name="T21" fmla="*/ 73 h 100"/>
                <a:gd name="T22" fmla="*/ 31 w 92"/>
                <a:gd name="T23" fmla="*/ 73 h 100"/>
                <a:gd name="T24" fmla="*/ 28 w 92"/>
                <a:gd name="T25" fmla="*/ 70 h 100"/>
                <a:gd name="T26" fmla="*/ 28 w 92"/>
                <a:gd name="T27" fmla="*/ 51 h 100"/>
                <a:gd name="T28" fmla="*/ 29 w 92"/>
                <a:gd name="T29" fmla="*/ 49 h 100"/>
                <a:gd name="T30" fmla="*/ 56 w 92"/>
                <a:gd name="T31" fmla="*/ 22 h 100"/>
                <a:gd name="T32" fmla="*/ 61 w 92"/>
                <a:gd name="T33" fmla="*/ 22 h 100"/>
                <a:gd name="T34" fmla="*/ 61 w 92"/>
                <a:gd name="T35" fmla="*/ 26 h 100"/>
                <a:gd name="T36" fmla="*/ 34 w 92"/>
                <a:gd name="T37" fmla="*/ 53 h 100"/>
                <a:gd name="T38" fmla="*/ 34 w 92"/>
                <a:gd name="T39" fmla="*/ 67 h 100"/>
                <a:gd name="T40" fmla="*/ 48 w 92"/>
                <a:gd name="T41" fmla="*/ 67 h 100"/>
                <a:gd name="T42" fmla="*/ 84 w 92"/>
                <a:gd name="T43" fmla="*/ 31 h 100"/>
                <a:gd name="T44" fmla="*/ 84 w 92"/>
                <a:gd name="T45" fmla="*/ 26 h 100"/>
                <a:gd name="T46" fmla="*/ 65 w 92"/>
                <a:gd name="T47" fmla="*/ 8 h 100"/>
                <a:gd name="T48" fmla="*/ 61 w 92"/>
                <a:gd name="T49" fmla="*/ 8 h 100"/>
                <a:gd name="T50" fmla="*/ 11 w 92"/>
                <a:gd name="T51" fmla="*/ 58 h 100"/>
                <a:gd name="T52" fmla="*/ 7 w 92"/>
                <a:gd name="T53" fmla="*/ 94 h 100"/>
                <a:gd name="T54" fmla="*/ 43 w 92"/>
                <a:gd name="T55" fmla="*/ 90 h 100"/>
                <a:gd name="T56" fmla="*/ 84 w 92"/>
                <a:gd name="T57" fmla="*/ 49 h 100"/>
                <a:gd name="T58" fmla="*/ 88 w 92"/>
                <a:gd name="T59" fmla="*/ 49 h 100"/>
                <a:gd name="T60" fmla="*/ 88 w 92"/>
                <a:gd name="T61" fmla="*/ 54 h 100"/>
                <a:gd name="T62" fmla="*/ 47 w 92"/>
                <a:gd name="T63" fmla="*/ 95 h 100"/>
                <a:gd name="T64" fmla="*/ 45 w 92"/>
                <a:gd name="T65" fmla="*/ 96 h 100"/>
                <a:gd name="T66" fmla="*/ 4 w 92"/>
                <a:gd name="T67" fmla="*/ 100 h 100"/>
                <a:gd name="T68" fmla="*/ 4 w 92"/>
                <a:gd name="T6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00">
                  <a:moveTo>
                    <a:pt x="4" y="100"/>
                  </a:moveTo>
                  <a:cubicBezTo>
                    <a:pt x="3" y="100"/>
                    <a:pt x="2" y="100"/>
                    <a:pt x="1" y="100"/>
                  </a:cubicBezTo>
                  <a:cubicBezTo>
                    <a:pt x="1" y="99"/>
                    <a:pt x="0" y="98"/>
                    <a:pt x="0" y="9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4"/>
                    <a:pt x="6" y="5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0" y="0"/>
                    <a:pt x="66" y="0"/>
                    <a:pt x="70" y="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2" y="25"/>
                    <a:pt x="92" y="32"/>
                    <a:pt x="88" y="35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3"/>
                    <a:pt x="50" y="73"/>
                    <a:pt x="4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3"/>
                    <a:pt x="28" y="72"/>
                    <a:pt x="28" y="7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0"/>
                    <a:pt x="29" y="4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8" y="20"/>
                    <a:pt x="60" y="20"/>
                    <a:pt x="61" y="22"/>
                  </a:cubicBezTo>
                  <a:cubicBezTo>
                    <a:pt x="62" y="23"/>
                    <a:pt x="62" y="25"/>
                    <a:pt x="61" y="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0"/>
                    <a:pt x="85" y="28"/>
                    <a:pt x="84" y="26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2" y="7"/>
                    <a:pt x="61" y="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7" y="48"/>
                    <a:pt x="88" y="49"/>
                  </a:cubicBezTo>
                  <a:cubicBezTo>
                    <a:pt x="90" y="50"/>
                    <a:pt x="90" y="52"/>
                    <a:pt x="88" y="54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95"/>
                    <a:pt x="46" y="96"/>
                    <a:pt x="45" y="96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33889" y="2773329"/>
            <a:ext cx="1336675" cy="2485204"/>
            <a:chOff x="4433889" y="2773329"/>
            <a:chExt cx="1336675" cy="2485204"/>
          </a:xfrm>
        </p:grpSpPr>
        <p:sp>
          <p:nvSpPr>
            <p:cNvPr id="9" name="Freeform 11"/>
            <p:cNvSpPr/>
            <p:nvPr/>
          </p:nvSpPr>
          <p:spPr bwMode="auto">
            <a:xfrm>
              <a:off x="4433889" y="2773329"/>
              <a:ext cx="1336675" cy="2485204"/>
            </a:xfrm>
            <a:custGeom>
              <a:avLst/>
              <a:gdLst>
                <a:gd name="T0" fmla="*/ 458 w 458"/>
                <a:gd name="T1" fmla="*/ 0 h 851"/>
                <a:gd name="T2" fmla="*/ 342 w 458"/>
                <a:gd name="T3" fmla="*/ 25 h 851"/>
                <a:gd name="T4" fmla="*/ 371 w 458"/>
                <a:gd name="T5" fmla="*/ 40 h 851"/>
                <a:gd name="T6" fmla="*/ 176 w 458"/>
                <a:gd name="T7" fmla="*/ 362 h 851"/>
                <a:gd name="T8" fmla="*/ 185 w 458"/>
                <a:gd name="T9" fmla="*/ 431 h 851"/>
                <a:gd name="T10" fmla="*/ 4 w 458"/>
                <a:gd name="T11" fmla="*/ 645 h 851"/>
                <a:gd name="T12" fmla="*/ 219 w 458"/>
                <a:gd name="T13" fmla="*/ 847 h 851"/>
                <a:gd name="T14" fmla="*/ 417 w 458"/>
                <a:gd name="T15" fmla="*/ 682 h 851"/>
                <a:gd name="T16" fmla="*/ 420 w 458"/>
                <a:gd name="T17" fmla="*/ 667 h 851"/>
                <a:gd name="T18" fmla="*/ 410 w 458"/>
                <a:gd name="T19" fmla="*/ 662 h 851"/>
                <a:gd name="T20" fmla="*/ 403 w 458"/>
                <a:gd name="T21" fmla="*/ 659 h 851"/>
                <a:gd name="T22" fmla="*/ 398 w 458"/>
                <a:gd name="T23" fmla="*/ 656 h 851"/>
                <a:gd name="T24" fmla="*/ 387 w 458"/>
                <a:gd name="T25" fmla="*/ 651 h 851"/>
                <a:gd name="T26" fmla="*/ 382 w 458"/>
                <a:gd name="T27" fmla="*/ 647 h 851"/>
                <a:gd name="T28" fmla="*/ 376 w 458"/>
                <a:gd name="T29" fmla="*/ 644 h 851"/>
                <a:gd name="T30" fmla="*/ 367 w 458"/>
                <a:gd name="T31" fmla="*/ 638 h 851"/>
                <a:gd name="T32" fmla="*/ 361 w 458"/>
                <a:gd name="T33" fmla="*/ 634 h 851"/>
                <a:gd name="T34" fmla="*/ 356 w 458"/>
                <a:gd name="T35" fmla="*/ 630 h 851"/>
                <a:gd name="T36" fmla="*/ 346 w 458"/>
                <a:gd name="T37" fmla="*/ 623 h 851"/>
                <a:gd name="T38" fmla="*/ 342 w 458"/>
                <a:gd name="T39" fmla="*/ 619 h 851"/>
                <a:gd name="T40" fmla="*/ 336 w 458"/>
                <a:gd name="T41" fmla="*/ 614 h 851"/>
                <a:gd name="T42" fmla="*/ 332 w 458"/>
                <a:gd name="T43" fmla="*/ 611 h 851"/>
                <a:gd name="T44" fmla="*/ 322 w 458"/>
                <a:gd name="T45" fmla="*/ 602 h 851"/>
                <a:gd name="T46" fmla="*/ 318 w 458"/>
                <a:gd name="T47" fmla="*/ 599 h 851"/>
                <a:gd name="T48" fmla="*/ 309 w 458"/>
                <a:gd name="T49" fmla="*/ 589 h 851"/>
                <a:gd name="T50" fmla="*/ 306 w 458"/>
                <a:gd name="T51" fmla="*/ 586 h 851"/>
                <a:gd name="T52" fmla="*/ 300 w 458"/>
                <a:gd name="T53" fmla="*/ 580 h 851"/>
                <a:gd name="T54" fmla="*/ 298 w 458"/>
                <a:gd name="T55" fmla="*/ 577 h 851"/>
                <a:gd name="T56" fmla="*/ 288 w 458"/>
                <a:gd name="T57" fmla="*/ 566 h 851"/>
                <a:gd name="T58" fmla="*/ 286 w 458"/>
                <a:gd name="T59" fmla="*/ 563 h 851"/>
                <a:gd name="T60" fmla="*/ 269 w 458"/>
                <a:gd name="T61" fmla="*/ 541 h 851"/>
                <a:gd name="T62" fmla="*/ 268 w 458"/>
                <a:gd name="T63" fmla="*/ 539 h 851"/>
                <a:gd name="T64" fmla="*/ 259 w 458"/>
                <a:gd name="T65" fmla="*/ 524 h 851"/>
                <a:gd name="T66" fmla="*/ 258 w 458"/>
                <a:gd name="T67" fmla="*/ 522 h 851"/>
                <a:gd name="T68" fmla="*/ 244 w 458"/>
                <a:gd name="T69" fmla="*/ 497 h 851"/>
                <a:gd name="T70" fmla="*/ 244 w 458"/>
                <a:gd name="T71" fmla="*/ 496 h 851"/>
                <a:gd name="T72" fmla="*/ 236 w 458"/>
                <a:gd name="T73" fmla="*/ 479 h 851"/>
                <a:gd name="T74" fmla="*/ 236 w 458"/>
                <a:gd name="T75" fmla="*/ 478 h 851"/>
                <a:gd name="T76" fmla="*/ 226 w 458"/>
                <a:gd name="T77" fmla="*/ 450 h 851"/>
                <a:gd name="T78" fmla="*/ 225 w 458"/>
                <a:gd name="T79" fmla="*/ 448 h 851"/>
                <a:gd name="T80" fmla="*/ 220 w 458"/>
                <a:gd name="T81" fmla="*/ 429 h 851"/>
                <a:gd name="T82" fmla="*/ 210 w 458"/>
                <a:gd name="T83" fmla="*/ 356 h 851"/>
                <a:gd name="T84" fmla="*/ 375 w 458"/>
                <a:gd name="T85" fmla="*/ 47 h 851"/>
                <a:gd name="T86" fmla="*/ 376 w 458"/>
                <a:gd name="T87" fmla="*/ 85 h 851"/>
                <a:gd name="T88" fmla="*/ 458 w 458"/>
                <a:gd name="T89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8" h="851">
                  <a:moveTo>
                    <a:pt x="458" y="0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252" y="98"/>
                    <a:pt x="172" y="221"/>
                    <a:pt x="176" y="362"/>
                  </a:cubicBezTo>
                  <a:cubicBezTo>
                    <a:pt x="177" y="386"/>
                    <a:pt x="180" y="409"/>
                    <a:pt x="185" y="431"/>
                  </a:cubicBezTo>
                  <a:cubicBezTo>
                    <a:pt x="80" y="445"/>
                    <a:pt x="0" y="537"/>
                    <a:pt x="4" y="645"/>
                  </a:cubicBezTo>
                  <a:cubicBezTo>
                    <a:pt x="7" y="760"/>
                    <a:pt x="104" y="851"/>
                    <a:pt x="219" y="847"/>
                  </a:cubicBezTo>
                  <a:cubicBezTo>
                    <a:pt x="317" y="844"/>
                    <a:pt x="397" y="774"/>
                    <a:pt x="417" y="682"/>
                  </a:cubicBezTo>
                  <a:cubicBezTo>
                    <a:pt x="418" y="677"/>
                    <a:pt x="419" y="672"/>
                    <a:pt x="420" y="667"/>
                  </a:cubicBezTo>
                  <a:cubicBezTo>
                    <a:pt x="416" y="665"/>
                    <a:pt x="413" y="664"/>
                    <a:pt x="410" y="662"/>
                  </a:cubicBezTo>
                  <a:cubicBezTo>
                    <a:pt x="408" y="661"/>
                    <a:pt x="405" y="660"/>
                    <a:pt x="403" y="659"/>
                  </a:cubicBezTo>
                  <a:cubicBezTo>
                    <a:pt x="401" y="658"/>
                    <a:pt x="399" y="657"/>
                    <a:pt x="398" y="656"/>
                  </a:cubicBezTo>
                  <a:cubicBezTo>
                    <a:pt x="394" y="654"/>
                    <a:pt x="391" y="652"/>
                    <a:pt x="387" y="651"/>
                  </a:cubicBezTo>
                  <a:cubicBezTo>
                    <a:pt x="386" y="650"/>
                    <a:pt x="384" y="649"/>
                    <a:pt x="382" y="647"/>
                  </a:cubicBezTo>
                  <a:cubicBezTo>
                    <a:pt x="380" y="646"/>
                    <a:pt x="378" y="645"/>
                    <a:pt x="376" y="644"/>
                  </a:cubicBezTo>
                  <a:cubicBezTo>
                    <a:pt x="373" y="642"/>
                    <a:pt x="370" y="640"/>
                    <a:pt x="367" y="638"/>
                  </a:cubicBezTo>
                  <a:cubicBezTo>
                    <a:pt x="365" y="636"/>
                    <a:pt x="363" y="635"/>
                    <a:pt x="361" y="634"/>
                  </a:cubicBezTo>
                  <a:cubicBezTo>
                    <a:pt x="359" y="632"/>
                    <a:pt x="357" y="631"/>
                    <a:pt x="356" y="630"/>
                  </a:cubicBezTo>
                  <a:cubicBezTo>
                    <a:pt x="353" y="628"/>
                    <a:pt x="349" y="625"/>
                    <a:pt x="346" y="623"/>
                  </a:cubicBezTo>
                  <a:cubicBezTo>
                    <a:pt x="345" y="622"/>
                    <a:pt x="343" y="621"/>
                    <a:pt x="342" y="619"/>
                  </a:cubicBezTo>
                  <a:cubicBezTo>
                    <a:pt x="340" y="618"/>
                    <a:pt x="338" y="616"/>
                    <a:pt x="336" y="614"/>
                  </a:cubicBezTo>
                  <a:cubicBezTo>
                    <a:pt x="334" y="613"/>
                    <a:pt x="333" y="612"/>
                    <a:pt x="332" y="611"/>
                  </a:cubicBezTo>
                  <a:cubicBezTo>
                    <a:pt x="328" y="608"/>
                    <a:pt x="325" y="605"/>
                    <a:pt x="322" y="602"/>
                  </a:cubicBezTo>
                  <a:cubicBezTo>
                    <a:pt x="321" y="601"/>
                    <a:pt x="320" y="600"/>
                    <a:pt x="318" y="599"/>
                  </a:cubicBezTo>
                  <a:cubicBezTo>
                    <a:pt x="315" y="596"/>
                    <a:pt x="312" y="593"/>
                    <a:pt x="309" y="589"/>
                  </a:cubicBezTo>
                  <a:cubicBezTo>
                    <a:pt x="308" y="588"/>
                    <a:pt x="307" y="587"/>
                    <a:pt x="306" y="586"/>
                  </a:cubicBezTo>
                  <a:cubicBezTo>
                    <a:pt x="304" y="584"/>
                    <a:pt x="302" y="582"/>
                    <a:pt x="300" y="580"/>
                  </a:cubicBezTo>
                  <a:cubicBezTo>
                    <a:pt x="299" y="579"/>
                    <a:pt x="298" y="578"/>
                    <a:pt x="298" y="577"/>
                  </a:cubicBezTo>
                  <a:cubicBezTo>
                    <a:pt x="294" y="574"/>
                    <a:pt x="291" y="570"/>
                    <a:pt x="288" y="566"/>
                  </a:cubicBezTo>
                  <a:cubicBezTo>
                    <a:pt x="287" y="565"/>
                    <a:pt x="286" y="564"/>
                    <a:pt x="286" y="563"/>
                  </a:cubicBezTo>
                  <a:cubicBezTo>
                    <a:pt x="280" y="556"/>
                    <a:pt x="274" y="548"/>
                    <a:pt x="269" y="541"/>
                  </a:cubicBezTo>
                  <a:cubicBezTo>
                    <a:pt x="269" y="540"/>
                    <a:pt x="268" y="539"/>
                    <a:pt x="268" y="539"/>
                  </a:cubicBezTo>
                  <a:cubicBezTo>
                    <a:pt x="265" y="534"/>
                    <a:pt x="262" y="529"/>
                    <a:pt x="259" y="524"/>
                  </a:cubicBezTo>
                  <a:cubicBezTo>
                    <a:pt x="259" y="524"/>
                    <a:pt x="258" y="523"/>
                    <a:pt x="258" y="522"/>
                  </a:cubicBezTo>
                  <a:cubicBezTo>
                    <a:pt x="253" y="514"/>
                    <a:pt x="249" y="506"/>
                    <a:pt x="244" y="497"/>
                  </a:cubicBezTo>
                  <a:cubicBezTo>
                    <a:pt x="244" y="497"/>
                    <a:pt x="244" y="496"/>
                    <a:pt x="244" y="496"/>
                  </a:cubicBezTo>
                  <a:cubicBezTo>
                    <a:pt x="241" y="490"/>
                    <a:pt x="239" y="484"/>
                    <a:pt x="236" y="479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2" y="469"/>
                    <a:pt x="229" y="459"/>
                    <a:pt x="226" y="450"/>
                  </a:cubicBezTo>
                  <a:cubicBezTo>
                    <a:pt x="226" y="449"/>
                    <a:pt x="226" y="449"/>
                    <a:pt x="225" y="448"/>
                  </a:cubicBezTo>
                  <a:cubicBezTo>
                    <a:pt x="223" y="442"/>
                    <a:pt x="222" y="436"/>
                    <a:pt x="220" y="429"/>
                  </a:cubicBezTo>
                  <a:cubicBezTo>
                    <a:pt x="214" y="406"/>
                    <a:pt x="211" y="381"/>
                    <a:pt x="210" y="356"/>
                  </a:cubicBezTo>
                  <a:cubicBezTo>
                    <a:pt x="206" y="226"/>
                    <a:pt x="272" y="111"/>
                    <a:pt x="375" y="47"/>
                  </a:cubicBezTo>
                  <a:cubicBezTo>
                    <a:pt x="376" y="85"/>
                    <a:pt x="376" y="85"/>
                    <a:pt x="376" y="85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4845050" y="4418486"/>
              <a:ext cx="306388" cy="303306"/>
            </a:xfrm>
            <a:custGeom>
              <a:avLst/>
              <a:gdLst>
                <a:gd name="T0" fmla="*/ 101 w 105"/>
                <a:gd name="T1" fmla="*/ 4 h 104"/>
                <a:gd name="T2" fmla="*/ 101 w 105"/>
                <a:gd name="T3" fmla="*/ 17 h 104"/>
                <a:gd name="T4" fmla="*/ 96 w 105"/>
                <a:gd name="T5" fmla="*/ 22 h 104"/>
                <a:gd name="T6" fmla="*/ 82 w 105"/>
                <a:gd name="T7" fmla="*/ 8 h 104"/>
                <a:gd name="T8" fmla="*/ 87 w 105"/>
                <a:gd name="T9" fmla="*/ 4 h 104"/>
                <a:gd name="T10" fmla="*/ 101 w 105"/>
                <a:gd name="T11" fmla="*/ 4 h 104"/>
                <a:gd name="T12" fmla="*/ 32 w 105"/>
                <a:gd name="T13" fmla="*/ 59 h 104"/>
                <a:gd name="T14" fmla="*/ 28 w 105"/>
                <a:gd name="T15" fmla="*/ 77 h 104"/>
                <a:gd name="T16" fmla="*/ 46 w 105"/>
                <a:gd name="T17" fmla="*/ 72 h 104"/>
                <a:gd name="T18" fmla="*/ 92 w 105"/>
                <a:gd name="T19" fmla="*/ 26 h 104"/>
                <a:gd name="T20" fmla="*/ 78 w 105"/>
                <a:gd name="T21" fmla="*/ 13 h 104"/>
                <a:gd name="T22" fmla="*/ 32 w 105"/>
                <a:gd name="T23" fmla="*/ 59 h 104"/>
                <a:gd name="T24" fmla="*/ 78 w 105"/>
                <a:gd name="T25" fmla="*/ 50 h 104"/>
                <a:gd name="T26" fmla="*/ 78 w 105"/>
                <a:gd name="T27" fmla="*/ 91 h 104"/>
                <a:gd name="T28" fmla="*/ 13 w 105"/>
                <a:gd name="T29" fmla="*/ 91 h 104"/>
                <a:gd name="T30" fmla="*/ 13 w 105"/>
                <a:gd name="T31" fmla="*/ 27 h 104"/>
                <a:gd name="T32" fmla="*/ 55 w 105"/>
                <a:gd name="T33" fmla="*/ 27 h 104"/>
                <a:gd name="T34" fmla="*/ 68 w 105"/>
                <a:gd name="T35" fmla="*/ 14 h 104"/>
                <a:gd name="T36" fmla="*/ 0 w 105"/>
                <a:gd name="T37" fmla="*/ 14 h 104"/>
                <a:gd name="T38" fmla="*/ 0 w 105"/>
                <a:gd name="T39" fmla="*/ 104 h 104"/>
                <a:gd name="T40" fmla="*/ 91 w 105"/>
                <a:gd name="T41" fmla="*/ 104 h 104"/>
                <a:gd name="T42" fmla="*/ 91 w 105"/>
                <a:gd name="T43" fmla="*/ 37 h 104"/>
                <a:gd name="T44" fmla="*/ 78 w 105"/>
                <a:gd name="T45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4">
                  <a:moveTo>
                    <a:pt x="101" y="4"/>
                  </a:moveTo>
                  <a:cubicBezTo>
                    <a:pt x="105" y="7"/>
                    <a:pt x="105" y="14"/>
                    <a:pt x="101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1" y="0"/>
                    <a:pt x="97" y="0"/>
                    <a:pt x="101" y="4"/>
                  </a:cubicBezTo>
                  <a:close/>
                  <a:moveTo>
                    <a:pt x="32" y="5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13"/>
                    <a:pt x="78" y="13"/>
                    <a:pt x="78" y="13"/>
                  </a:cubicBezTo>
                  <a:lnTo>
                    <a:pt x="32" y="59"/>
                  </a:lnTo>
                  <a:close/>
                  <a:moveTo>
                    <a:pt x="78" y="50"/>
                  </a:moveTo>
                  <a:cubicBezTo>
                    <a:pt x="78" y="91"/>
                    <a:pt x="78" y="91"/>
                    <a:pt x="78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37"/>
                    <a:pt x="91" y="37"/>
                    <a:pt x="91" y="37"/>
                  </a:cubicBezTo>
                  <a:lnTo>
                    <a:pt x="7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41825" y="1925342"/>
            <a:ext cx="2452688" cy="1384727"/>
            <a:chOff x="4441825" y="1925342"/>
            <a:chExt cx="2452688" cy="1384727"/>
          </a:xfrm>
        </p:grpSpPr>
        <p:sp>
          <p:nvSpPr>
            <p:cNvPr id="12" name="Freeform 8"/>
            <p:cNvSpPr/>
            <p:nvPr/>
          </p:nvSpPr>
          <p:spPr bwMode="auto">
            <a:xfrm>
              <a:off x="4441825" y="1925342"/>
              <a:ext cx="2452688" cy="1384727"/>
            </a:xfrm>
            <a:custGeom>
              <a:avLst/>
              <a:gdLst>
                <a:gd name="T0" fmla="*/ 840 w 840"/>
                <a:gd name="T1" fmla="*/ 474 h 474"/>
                <a:gd name="T2" fmla="*/ 819 w 840"/>
                <a:gd name="T3" fmla="*/ 357 h 474"/>
                <a:gd name="T4" fmla="*/ 803 w 840"/>
                <a:gd name="T5" fmla="*/ 386 h 474"/>
                <a:gd name="T6" fmla="*/ 486 w 840"/>
                <a:gd name="T7" fmla="*/ 181 h 474"/>
                <a:gd name="T8" fmla="*/ 417 w 840"/>
                <a:gd name="T9" fmla="*/ 188 h 474"/>
                <a:gd name="T10" fmla="*/ 209 w 840"/>
                <a:gd name="T11" fmla="*/ 0 h 474"/>
                <a:gd name="T12" fmla="*/ 0 w 840"/>
                <a:gd name="T13" fmla="*/ 209 h 474"/>
                <a:gd name="T14" fmla="*/ 160 w 840"/>
                <a:gd name="T15" fmla="*/ 412 h 474"/>
                <a:gd name="T16" fmla="*/ 174 w 840"/>
                <a:gd name="T17" fmla="*/ 415 h 474"/>
                <a:gd name="T18" fmla="*/ 179 w 840"/>
                <a:gd name="T19" fmla="*/ 405 h 474"/>
                <a:gd name="T20" fmla="*/ 183 w 840"/>
                <a:gd name="T21" fmla="*/ 398 h 474"/>
                <a:gd name="T22" fmla="*/ 186 w 840"/>
                <a:gd name="T23" fmla="*/ 393 h 474"/>
                <a:gd name="T24" fmla="*/ 192 w 840"/>
                <a:gd name="T25" fmla="*/ 383 h 474"/>
                <a:gd name="T26" fmla="*/ 195 w 840"/>
                <a:gd name="T27" fmla="*/ 378 h 474"/>
                <a:gd name="T28" fmla="*/ 199 w 840"/>
                <a:gd name="T29" fmla="*/ 371 h 474"/>
                <a:gd name="T30" fmla="*/ 205 w 840"/>
                <a:gd name="T31" fmla="*/ 363 h 474"/>
                <a:gd name="T32" fmla="*/ 209 w 840"/>
                <a:gd name="T33" fmla="*/ 357 h 474"/>
                <a:gd name="T34" fmla="*/ 213 w 840"/>
                <a:gd name="T35" fmla="*/ 352 h 474"/>
                <a:gd name="T36" fmla="*/ 221 w 840"/>
                <a:gd name="T37" fmla="*/ 343 h 474"/>
                <a:gd name="T38" fmla="*/ 224 w 840"/>
                <a:gd name="T39" fmla="*/ 338 h 474"/>
                <a:gd name="T40" fmla="*/ 229 w 840"/>
                <a:gd name="T41" fmla="*/ 332 h 474"/>
                <a:gd name="T42" fmla="*/ 233 w 840"/>
                <a:gd name="T43" fmla="*/ 328 h 474"/>
                <a:gd name="T44" fmla="*/ 242 w 840"/>
                <a:gd name="T45" fmla="*/ 319 h 474"/>
                <a:gd name="T46" fmla="*/ 245 w 840"/>
                <a:gd name="T47" fmla="*/ 316 h 474"/>
                <a:gd name="T48" fmla="*/ 255 w 840"/>
                <a:gd name="T49" fmla="*/ 306 h 474"/>
                <a:gd name="T50" fmla="*/ 258 w 840"/>
                <a:gd name="T51" fmla="*/ 303 h 474"/>
                <a:gd name="T52" fmla="*/ 265 w 840"/>
                <a:gd name="T53" fmla="*/ 298 h 474"/>
                <a:gd name="T54" fmla="*/ 268 w 840"/>
                <a:gd name="T55" fmla="*/ 296 h 474"/>
                <a:gd name="T56" fmla="*/ 279 w 840"/>
                <a:gd name="T57" fmla="*/ 286 h 474"/>
                <a:gd name="T58" fmla="*/ 282 w 840"/>
                <a:gd name="T59" fmla="*/ 284 h 474"/>
                <a:gd name="T60" fmla="*/ 305 w 840"/>
                <a:gd name="T61" fmla="*/ 268 h 474"/>
                <a:gd name="T62" fmla="*/ 307 w 840"/>
                <a:gd name="T63" fmla="*/ 267 h 474"/>
                <a:gd name="T64" fmla="*/ 322 w 840"/>
                <a:gd name="T65" fmla="*/ 259 h 474"/>
                <a:gd name="T66" fmla="*/ 324 w 840"/>
                <a:gd name="T67" fmla="*/ 258 h 474"/>
                <a:gd name="T68" fmla="*/ 350 w 840"/>
                <a:gd name="T69" fmla="*/ 245 h 474"/>
                <a:gd name="T70" fmla="*/ 351 w 840"/>
                <a:gd name="T71" fmla="*/ 244 h 474"/>
                <a:gd name="T72" fmla="*/ 368 w 840"/>
                <a:gd name="T73" fmla="*/ 237 h 474"/>
                <a:gd name="T74" fmla="*/ 369 w 840"/>
                <a:gd name="T75" fmla="*/ 237 h 474"/>
                <a:gd name="T76" fmla="*/ 397 w 840"/>
                <a:gd name="T77" fmla="*/ 228 h 474"/>
                <a:gd name="T78" fmla="*/ 399 w 840"/>
                <a:gd name="T79" fmla="*/ 227 h 474"/>
                <a:gd name="T80" fmla="*/ 418 w 840"/>
                <a:gd name="T81" fmla="*/ 223 h 474"/>
                <a:gd name="T82" fmla="*/ 492 w 840"/>
                <a:gd name="T83" fmla="*/ 215 h 474"/>
                <a:gd name="T84" fmla="*/ 796 w 840"/>
                <a:gd name="T85" fmla="*/ 389 h 474"/>
                <a:gd name="T86" fmla="*/ 757 w 840"/>
                <a:gd name="T87" fmla="*/ 389 h 474"/>
                <a:gd name="T88" fmla="*/ 840 w 840"/>
                <a:gd name="T8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0" h="474">
                  <a:moveTo>
                    <a:pt x="840" y="474"/>
                  </a:moveTo>
                  <a:cubicBezTo>
                    <a:pt x="819" y="357"/>
                    <a:pt x="819" y="357"/>
                    <a:pt x="819" y="357"/>
                  </a:cubicBezTo>
                  <a:cubicBezTo>
                    <a:pt x="803" y="386"/>
                    <a:pt x="803" y="386"/>
                    <a:pt x="803" y="386"/>
                  </a:cubicBezTo>
                  <a:cubicBezTo>
                    <a:pt x="748" y="265"/>
                    <a:pt x="627" y="181"/>
                    <a:pt x="486" y="181"/>
                  </a:cubicBezTo>
                  <a:cubicBezTo>
                    <a:pt x="463" y="181"/>
                    <a:pt x="440" y="183"/>
                    <a:pt x="417" y="188"/>
                  </a:cubicBezTo>
                  <a:cubicBezTo>
                    <a:pt x="407" y="82"/>
                    <a:pt x="318" y="0"/>
                    <a:pt x="209" y="0"/>
                  </a:cubicBezTo>
                  <a:cubicBezTo>
                    <a:pt x="94" y="0"/>
                    <a:pt x="0" y="93"/>
                    <a:pt x="0" y="209"/>
                  </a:cubicBezTo>
                  <a:cubicBezTo>
                    <a:pt x="0" y="307"/>
                    <a:pt x="68" y="389"/>
                    <a:pt x="160" y="412"/>
                  </a:cubicBezTo>
                  <a:cubicBezTo>
                    <a:pt x="164" y="413"/>
                    <a:pt x="169" y="414"/>
                    <a:pt x="174" y="415"/>
                  </a:cubicBezTo>
                  <a:cubicBezTo>
                    <a:pt x="176" y="411"/>
                    <a:pt x="177" y="408"/>
                    <a:pt x="179" y="405"/>
                  </a:cubicBezTo>
                  <a:cubicBezTo>
                    <a:pt x="180" y="403"/>
                    <a:pt x="181" y="401"/>
                    <a:pt x="183" y="398"/>
                  </a:cubicBezTo>
                  <a:cubicBezTo>
                    <a:pt x="184" y="397"/>
                    <a:pt x="185" y="395"/>
                    <a:pt x="186" y="393"/>
                  </a:cubicBezTo>
                  <a:cubicBezTo>
                    <a:pt x="188" y="390"/>
                    <a:pt x="190" y="386"/>
                    <a:pt x="192" y="383"/>
                  </a:cubicBezTo>
                  <a:cubicBezTo>
                    <a:pt x="193" y="381"/>
                    <a:pt x="194" y="380"/>
                    <a:pt x="195" y="378"/>
                  </a:cubicBezTo>
                  <a:cubicBezTo>
                    <a:pt x="196" y="376"/>
                    <a:pt x="198" y="374"/>
                    <a:pt x="199" y="371"/>
                  </a:cubicBezTo>
                  <a:cubicBezTo>
                    <a:pt x="201" y="369"/>
                    <a:pt x="203" y="366"/>
                    <a:pt x="205" y="363"/>
                  </a:cubicBezTo>
                  <a:cubicBezTo>
                    <a:pt x="206" y="361"/>
                    <a:pt x="208" y="359"/>
                    <a:pt x="209" y="357"/>
                  </a:cubicBezTo>
                  <a:cubicBezTo>
                    <a:pt x="211" y="355"/>
                    <a:pt x="212" y="354"/>
                    <a:pt x="213" y="352"/>
                  </a:cubicBezTo>
                  <a:cubicBezTo>
                    <a:pt x="215" y="349"/>
                    <a:pt x="218" y="346"/>
                    <a:pt x="221" y="343"/>
                  </a:cubicBezTo>
                  <a:cubicBezTo>
                    <a:pt x="222" y="341"/>
                    <a:pt x="223" y="340"/>
                    <a:pt x="224" y="338"/>
                  </a:cubicBezTo>
                  <a:cubicBezTo>
                    <a:pt x="226" y="336"/>
                    <a:pt x="228" y="334"/>
                    <a:pt x="229" y="332"/>
                  </a:cubicBezTo>
                  <a:cubicBezTo>
                    <a:pt x="231" y="331"/>
                    <a:pt x="232" y="330"/>
                    <a:pt x="233" y="328"/>
                  </a:cubicBezTo>
                  <a:cubicBezTo>
                    <a:pt x="236" y="325"/>
                    <a:pt x="239" y="322"/>
                    <a:pt x="242" y="319"/>
                  </a:cubicBezTo>
                  <a:cubicBezTo>
                    <a:pt x="243" y="318"/>
                    <a:pt x="244" y="317"/>
                    <a:pt x="245" y="316"/>
                  </a:cubicBezTo>
                  <a:cubicBezTo>
                    <a:pt x="249" y="312"/>
                    <a:pt x="252" y="309"/>
                    <a:pt x="255" y="306"/>
                  </a:cubicBezTo>
                  <a:cubicBezTo>
                    <a:pt x="256" y="305"/>
                    <a:pt x="257" y="304"/>
                    <a:pt x="258" y="303"/>
                  </a:cubicBezTo>
                  <a:cubicBezTo>
                    <a:pt x="261" y="301"/>
                    <a:pt x="263" y="300"/>
                    <a:pt x="265" y="298"/>
                  </a:cubicBezTo>
                  <a:cubicBezTo>
                    <a:pt x="266" y="297"/>
                    <a:pt x="267" y="296"/>
                    <a:pt x="268" y="296"/>
                  </a:cubicBezTo>
                  <a:cubicBezTo>
                    <a:pt x="271" y="292"/>
                    <a:pt x="275" y="289"/>
                    <a:pt x="279" y="286"/>
                  </a:cubicBezTo>
                  <a:cubicBezTo>
                    <a:pt x="280" y="285"/>
                    <a:pt x="281" y="285"/>
                    <a:pt x="282" y="284"/>
                  </a:cubicBezTo>
                  <a:cubicBezTo>
                    <a:pt x="290" y="279"/>
                    <a:pt x="297" y="273"/>
                    <a:pt x="305" y="268"/>
                  </a:cubicBezTo>
                  <a:cubicBezTo>
                    <a:pt x="306" y="268"/>
                    <a:pt x="306" y="268"/>
                    <a:pt x="307" y="267"/>
                  </a:cubicBezTo>
                  <a:cubicBezTo>
                    <a:pt x="312" y="264"/>
                    <a:pt x="317" y="261"/>
                    <a:pt x="322" y="259"/>
                  </a:cubicBezTo>
                  <a:cubicBezTo>
                    <a:pt x="322" y="258"/>
                    <a:pt x="323" y="258"/>
                    <a:pt x="324" y="258"/>
                  </a:cubicBezTo>
                  <a:cubicBezTo>
                    <a:pt x="332" y="253"/>
                    <a:pt x="341" y="249"/>
                    <a:pt x="350" y="245"/>
                  </a:cubicBezTo>
                  <a:cubicBezTo>
                    <a:pt x="350" y="245"/>
                    <a:pt x="350" y="244"/>
                    <a:pt x="351" y="244"/>
                  </a:cubicBezTo>
                  <a:cubicBezTo>
                    <a:pt x="357" y="242"/>
                    <a:pt x="362" y="239"/>
                    <a:pt x="368" y="237"/>
                  </a:cubicBezTo>
                  <a:cubicBezTo>
                    <a:pt x="368" y="237"/>
                    <a:pt x="369" y="237"/>
                    <a:pt x="369" y="237"/>
                  </a:cubicBezTo>
                  <a:cubicBezTo>
                    <a:pt x="378" y="234"/>
                    <a:pt x="388" y="230"/>
                    <a:pt x="397" y="228"/>
                  </a:cubicBezTo>
                  <a:cubicBezTo>
                    <a:pt x="398" y="228"/>
                    <a:pt x="398" y="228"/>
                    <a:pt x="399" y="227"/>
                  </a:cubicBezTo>
                  <a:cubicBezTo>
                    <a:pt x="405" y="226"/>
                    <a:pt x="411" y="224"/>
                    <a:pt x="418" y="223"/>
                  </a:cubicBezTo>
                  <a:cubicBezTo>
                    <a:pt x="442" y="218"/>
                    <a:pt x="466" y="215"/>
                    <a:pt x="492" y="215"/>
                  </a:cubicBezTo>
                  <a:cubicBezTo>
                    <a:pt x="621" y="215"/>
                    <a:pt x="735" y="285"/>
                    <a:pt x="796" y="389"/>
                  </a:cubicBezTo>
                  <a:cubicBezTo>
                    <a:pt x="757" y="389"/>
                    <a:pt x="757" y="389"/>
                    <a:pt x="757" y="389"/>
                  </a:cubicBezTo>
                  <a:lnTo>
                    <a:pt x="840" y="474"/>
                  </a:ln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4883151" y="2133368"/>
              <a:ext cx="227013" cy="300131"/>
            </a:xfrm>
            <a:custGeom>
              <a:avLst/>
              <a:gdLst>
                <a:gd name="T0" fmla="*/ 71 w 78"/>
                <a:gd name="T1" fmla="*/ 6 h 103"/>
                <a:gd name="T2" fmla="*/ 78 w 78"/>
                <a:gd name="T3" fmla="*/ 6 h 103"/>
                <a:gd name="T4" fmla="*/ 78 w 78"/>
                <a:gd name="T5" fmla="*/ 0 h 103"/>
                <a:gd name="T6" fmla="*/ 0 w 78"/>
                <a:gd name="T7" fmla="*/ 0 h 103"/>
                <a:gd name="T8" fmla="*/ 0 w 78"/>
                <a:gd name="T9" fmla="*/ 6 h 103"/>
                <a:gd name="T10" fmla="*/ 6 w 78"/>
                <a:gd name="T11" fmla="*/ 6 h 103"/>
                <a:gd name="T12" fmla="*/ 6 w 78"/>
                <a:gd name="T13" fmla="*/ 13 h 103"/>
                <a:gd name="T14" fmla="*/ 10 w 78"/>
                <a:gd name="T15" fmla="*/ 13 h 103"/>
                <a:gd name="T16" fmla="*/ 20 w 78"/>
                <a:gd name="T17" fmla="*/ 48 h 103"/>
                <a:gd name="T18" fmla="*/ 25 w 78"/>
                <a:gd name="T19" fmla="*/ 52 h 103"/>
                <a:gd name="T20" fmla="*/ 20 w 78"/>
                <a:gd name="T21" fmla="*/ 55 h 103"/>
                <a:gd name="T22" fmla="*/ 10 w 78"/>
                <a:gd name="T23" fmla="*/ 90 h 103"/>
                <a:gd name="T24" fmla="*/ 6 w 78"/>
                <a:gd name="T25" fmla="*/ 90 h 103"/>
                <a:gd name="T26" fmla="*/ 6 w 78"/>
                <a:gd name="T27" fmla="*/ 97 h 103"/>
                <a:gd name="T28" fmla="*/ 0 w 78"/>
                <a:gd name="T29" fmla="*/ 97 h 103"/>
                <a:gd name="T30" fmla="*/ 0 w 78"/>
                <a:gd name="T31" fmla="*/ 103 h 103"/>
                <a:gd name="T32" fmla="*/ 78 w 78"/>
                <a:gd name="T33" fmla="*/ 103 h 103"/>
                <a:gd name="T34" fmla="*/ 78 w 78"/>
                <a:gd name="T35" fmla="*/ 97 h 103"/>
                <a:gd name="T36" fmla="*/ 71 w 78"/>
                <a:gd name="T37" fmla="*/ 97 h 103"/>
                <a:gd name="T38" fmla="*/ 71 w 78"/>
                <a:gd name="T39" fmla="*/ 90 h 103"/>
                <a:gd name="T40" fmla="*/ 68 w 78"/>
                <a:gd name="T41" fmla="*/ 90 h 103"/>
                <a:gd name="T42" fmla="*/ 58 w 78"/>
                <a:gd name="T43" fmla="*/ 55 h 103"/>
                <a:gd name="T44" fmla="*/ 53 w 78"/>
                <a:gd name="T45" fmla="*/ 52 h 103"/>
                <a:gd name="T46" fmla="*/ 58 w 78"/>
                <a:gd name="T47" fmla="*/ 48 h 103"/>
                <a:gd name="T48" fmla="*/ 68 w 78"/>
                <a:gd name="T49" fmla="*/ 13 h 103"/>
                <a:gd name="T50" fmla="*/ 71 w 78"/>
                <a:gd name="T51" fmla="*/ 13 h 103"/>
                <a:gd name="T52" fmla="*/ 71 w 78"/>
                <a:gd name="T53" fmla="*/ 6 h 103"/>
                <a:gd name="T54" fmla="*/ 62 w 78"/>
                <a:gd name="T55" fmla="*/ 14 h 103"/>
                <a:gd name="T56" fmla="*/ 54 w 78"/>
                <a:gd name="T57" fmla="*/ 43 h 103"/>
                <a:gd name="T58" fmla="*/ 45 w 78"/>
                <a:gd name="T59" fmla="*/ 47 h 103"/>
                <a:gd name="T60" fmla="*/ 45 w 78"/>
                <a:gd name="T61" fmla="*/ 56 h 103"/>
                <a:gd name="T62" fmla="*/ 54 w 78"/>
                <a:gd name="T63" fmla="*/ 60 h 103"/>
                <a:gd name="T64" fmla="*/ 62 w 78"/>
                <a:gd name="T65" fmla="*/ 89 h 103"/>
                <a:gd name="T66" fmla="*/ 61 w 78"/>
                <a:gd name="T67" fmla="*/ 90 h 103"/>
                <a:gd name="T68" fmla="*/ 55 w 78"/>
                <a:gd name="T69" fmla="*/ 90 h 103"/>
                <a:gd name="T70" fmla="*/ 50 w 78"/>
                <a:gd name="T71" fmla="*/ 75 h 103"/>
                <a:gd name="T72" fmla="*/ 42 w 78"/>
                <a:gd name="T73" fmla="*/ 71 h 103"/>
                <a:gd name="T74" fmla="*/ 42 w 78"/>
                <a:gd name="T75" fmla="*/ 45 h 103"/>
                <a:gd name="T76" fmla="*/ 53 w 78"/>
                <a:gd name="T77" fmla="*/ 40 h 103"/>
                <a:gd name="T78" fmla="*/ 59 w 78"/>
                <a:gd name="T79" fmla="*/ 32 h 103"/>
                <a:gd name="T80" fmla="*/ 19 w 78"/>
                <a:gd name="T81" fmla="*/ 32 h 103"/>
                <a:gd name="T82" fmla="*/ 25 w 78"/>
                <a:gd name="T83" fmla="*/ 40 h 103"/>
                <a:gd name="T84" fmla="*/ 36 w 78"/>
                <a:gd name="T85" fmla="*/ 45 h 103"/>
                <a:gd name="T86" fmla="*/ 36 w 78"/>
                <a:gd name="T87" fmla="*/ 71 h 103"/>
                <a:gd name="T88" fmla="*/ 28 w 78"/>
                <a:gd name="T89" fmla="*/ 75 h 103"/>
                <a:gd name="T90" fmla="*/ 23 w 78"/>
                <a:gd name="T91" fmla="*/ 90 h 103"/>
                <a:gd name="T92" fmla="*/ 16 w 78"/>
                <a:gd name="T93" fmla="*/ 90 h 103"/>
                <a:gd name="T94" fmla="*/ 16 w 78"/>
                <a:gd name="T95" fmla="*/ 89 h 103"/>
                <a:gd name="T96" fmla="*/ 24 w 78"/>
                <a:gd name="T97" fmla="*/ 60 h 103"/>
                <a:gd name="T98" fmla="*/ 32 w 78"/>
                <a:gd name="T99" fmla="*/ 56 h 103"/>
                <a:gd name="T100" fmla="*/ 32 w 78"/>
                <a:gd name="T101" fmla="*/ 47 h 103"/>
                <a:gd name="T102" fmla="*/ 24 w 78"/>
                <a:gd name="T103" fmla="*/ 43 h 103"/>
                <a:gd name="T104" fmla="*/ 16 w 78"/>
                <a:gd name="T105" fmla="*/ 14 h 103"/>
                <a:gd name="T106" fmla="*/ 16 w 78"/>
                <a:gd name="T107" fmla="*/ 13 h 103"/>
                <a:gd name="T108" fmla="*/ 61 w 78"/>
                <a:gd name="T109" fmla="*/ 13 h 103"/>
                <a:gd name="T110" fmla="*/ 62 w 78"/>
                <a:gd name="T111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103">
                  <a:moveTo>
                    <a:pt x="71" y="6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5" y="25"/>
                    <a:pt x="9" y="40"/>
                    <a:pt x="20" y="48"/>
                  </a:cubicBezTo>
                  <a:cubicBezTo>
                    <a:pt x="21" y="50"/>
                    <a:pt x="23" y="51"/>
                    <a:pt x="25" y="52"/>
                  </a:cubicBezTo>
                  <a:cubicBezTo>
                    <a:pt x="23" y="52"/>
                    <a:pt x="21" y="53"/>
                    <a:pt x="20" y="55"/>
                  </a:cubicBezTo>
                  <a:cubicBezTo>
                    <a:pt x="9" y="63"/>
                    <a:pt x="5" y="78"/>
                    <a:pt x="10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78"/>
                    <a:pt x="69" y="63"/>
                    <a:pt x="58" y="55"/>
                  </a:cubicBezTo>
                  <a:cubicBezTo>
                    <a:pt x="56" y="53"/>
                    <a:pt x="54" y="52"/>
                    <a:pt x="53" y="52"/>
                  </a:cubicBezTo>
                  <a:cubicBezTo>
                    <a:pt x="54" y="51"/>
                    <a:pt x="56" y="50"/>
                    <a:pt x="58" y="48"/>
                  </a:cubicBezTo>
                  <a:cubicBezTo>
                    <a:pt x="69" y="40"/>
                    <a:pt x="73" y="25"/>
                    <a:pt x="68" y="13"/>
                  </a:cubicBezTo>
                  <a:cubicBezTo>
                    <a:pt x="71" y="13"/>
                    <a:pt x="71" y="13"/>
                    <a:pt x="71" y="13"/>
                  </a:cubicBezTo>
                  <a:lnTo>
                    <a:pt x="71" y="6"/>
                  </a:lnTo>
                  <a:close/>
                  <a:moveTo>
                    <a:pt x="62" y="14"/>
                  </a:moveTo>
                  <a:cubicBezTo>
                    <a:pt x="66" y="24"/>
                    <a:pt x="63" y="36"/>
                    <a:pt x="54" y="43"/>
                  </a:cubicBezTo>
                  <a:cubicBezTo>
                    <a:pt x="51" y="45"/>
                    <a:pt x="48" y="47"/>
                    <a:pt x="45" y="4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8" y="57"/>
                    <a:pt x="51" y="58"/>
                    <a:pt x="54" y="60"/>
                  </a:cubicBezTo>
                  <a:cubicBezTo>
                    <a:pt x="63" y="67"/>
                    <a:pt x="66" y="79"/>
                    <a:pt x="62" y="89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6" y="85"/>
                    <a:pt x="54" y="79"/>
                    <a:pt x="50" y="75"/>
                  </a:cubicBezTo>
                  <a:cubicBezTo>
                    <a:pt x="47" y="73"/>
                    <a:pt x="45" y="72"/>
                    <a:pt x="42" y="71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4"/>
                    <a:pt x="50" y="43"/>
                    <a:pt x="53" y="40"/>
                  </a:cubicBezTo>
                  <a:cubicBezTo>
                    <a:pt x="55" y="38"/>
                    <a:pt x="57" y="35"/>
                    <a:pt x="5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5"/>
                    <a:pt x="22" y="38"/>
                    <a:pt x="25" y="40"/>
                  </a:cubicBezTo>
                  <a:cubicBezTo>
                    <a:pt x="28" y="43"/>
                    <a:pt x="32" y="44"/>
                    <a:pt x="36" y="45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3" y="72"/>
                    <a:pt x="30" y="73"/>
                    <a:pt x="28" y="75"/>
                  </a:cubicBezTo>
                  <a:cubicBezTo>
                    <a:pt x="24" y="79"/>
                    <a:pt x="22" y="85"/>
                    <a:pt x="2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2" y="79"/>
                    <a:pt x="15" y="67"/>
                    <a:pt x="24" y="60"/>
                  </a:cubicBezTo>
                  <a:cubicBezTo>
                    <a:pt x="26" y="58"/>
                    <a:pt x="29" y="57"/>
                    <a:pt x="32" y="5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29" y="47"/>
                    <a:pt x="26" y="45"/>
                    <a:pt x="24" y="43"/>
                  </a:cubicBezTo>
                  <a:cubicBezTo>
                    <a:pt x="15" y="36"/>
                    <a:pt x="12" y="2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6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73689" y="2854317"/>
            <a:ext cx="1398586" cy="1399017"/>
            <a:chOff x="5373689" y="2854317"/>
            <a:chExt cx="1398586" cy="1399017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5373689" y="2854317"/>
              <a:ext cx="1398586" cy="1399017"/>
            </a:xfrm>
            <a:prstGeom prst="ellipse">
              <a:avLst/>
            </a:prstGeom>
            <a:solidFill>
              <a:srgbClr val="E77376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410736" y="3357563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sp>
        <p:nvSpPr>
          <p:cNvPr id="17" name="TextBox 18"/>
          <p:cNvSpPr txBox="1"/>
          <p:nvPr/>
        </p:nvSpPr>
        <p:spPr>
          <a:xfrm>
            <a:off x="8183787" y="2026708"/>
            <a:ext cx="2436189" cy="113877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83787" y="4024572"/>
            <a:ext cx="2436189" cy="113877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8287" y="1969790"/>
            <a:ext cx="2436189" cy="113877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672261" y="4300959"/>
            <a:ext cx="2436189" cy="113877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737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85154" y="3267323"/>
            <a:ext cx="1161166" cy="1431677"/>
            <a:chOff x="6385154" y="3267323"/>
            <a:chExt cx="1161166" cy="1431677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 flipV="1">
              <a:off x="6967496" y="3538271"/>
              <a:ext cx="0" cy="895169"/>
            </a:xfrm>
            <a:prstGeom prst="line">
              <a:avLst/>
            </a:prstGeom>
            <a:noFill/>
            <a:ln w="6350" cap="flat">
              <a:solidFill>
                <a:srgbClr val="E8AF6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17"/>
            <p:cNvSpPr>
              <a:spLocks noChangeArrowheads="1"/>
            </p:cNvSpPr>
            <p:nvPr/>
          </p:nvSpPr>
          <p:spPr bwMode="auto">
            <a:xfrm>
              <a:off x="6702016" y="4169637"/>
              <a:ext cx="527441" cy="529363"/>
            </a:xfrm>
            <a:prstGeom prst="ellipse">
              <a:avLst/>
            </a:pr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385154" y="3267323"/>
              <a:ext cx="1161166" cy="540138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90" y="202"/>
                    <a:pt x="435" y="157"/>
                    <a:pt x="435" y="101"/>
                  </a:cubicBezTo>
                  <a:cubicBezTo>
                    <a:pt x="435" y="46"/>
                    <a:pt x="390" y="0"/>
                    <a:pt x="334" y="0"/>
                  </a:cubicBez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6853071" y="4284865"/>
              <a:ext cx="225332" cy="297149"/>
            </a:xfrm>
            <a:custGeom>
              <a:avLst/>
              <a:gdLst>
                <a:gd name="T0" fmla="*/ 149 w 166"/>
                <a:gd name="T1" fmla="*/ 196 h 219"/>
                <a:gd name="T2" fmla="*/ 136 w 166"/>
                <a:gd name="T3" fmla="*/ 207 h 219"/>
                <a:gd name="T4" fmla="*/ 93 w 166"/>
                <a:gd name="T5" fmla="*/ 218 h 219"/>
                <a:gd name="T6" fmla="*/ 53 w 166"/>
                <a:gd name="T7" fmla="*/ 200 h 219"/>
                <a:gd name="T8" fmla="*/ 53 w 166"/>
                <a:gd name="T9" fmla="*/ 200 h 219"/>
                <a:gd name="T10" fmla="*/ 53 w 166"/>
                <a:gd name="T11" fmla="*/ 200 h 219"/>
                <a:gd name="T12" fmla="*/ 42 w 166"/>
                <a:gd name="T13" fmla="*/ 186 h 219"/>
                <a:gd name="T14" fmla="*/ 20 w 166"/>
                <a:gd name="T15" fmla="*/ 148 h 219"/>
                <a:gd name="T16" fmla="*/ 20 w 166"/>
                <a:gd name="T17" fmla="*/ 147 h 219"/>
                <a:gd name="T18" fmla="*/ 7 w 166"/>
                <a:gd name="T19" fmla="*/ 125 h 219"/>
                <a:gd name="T20" fmla="*/ 23 w 166"/>
                <a:gd name="T21" fmla="*/ 93 h 219"/>
                <a:gd name="T22" fmla="*/ 43 w 166"/>
                <a:gd name="T23" fmla="*/ 103 h 219"/>
                <a:gd name="T24" fmla="*/ 43 w 166"/>
                <a:gd name="T25" fmla="*/ 104 h 219"/>
                <a:gd name="T26" fmla="*/ 45 w 166"/>
                <a:gd name="T27" fmla="*/ 107 h 219"/>
                <a:gd name="T28" fmla="*/ 45 w 166"/>
                <a:gd name="T29" fmla="*/ 35 h 219"/>
                <a:gd name="T30" fmla="*/ 74 w 166"/>
                <a:gd name="T31" fmla="*/ 18 h 219"/>
                <a:gd name="T32" fmla="*/ 110 w 166"/>
                <a:gd name="T33" fmla="*/ 18 h 219"/>
                <a:gd name="T34" fmla="*/ 138 w 166"/>
                <a:gd name="T35" fmla="*/ 34 h 219"/>
                <a:gd name="T36" fmla="*/ 138 w 166"/>
                <a:gd name="T37" fmla="*/ 35 h 219"/>
                <a:gd name="T38" fmla="*/ 139 w 166"/>
                <a:gd name="T39" fmla="*/ 35 h 219"/>
                <a:gd name="T40" fmla="*/ 166 w 166"/>
                <a:gd name="T41" fmla="*/ 53 h 219"/>
                <a:gd name="T42" fmla="*/ 166 w 166"/>
                <a:gd name="T43" fmla="*/ 150 h 219"/>
                <a:gd name="T44" fmla="*/ 162 w 166"/>
                <a:gd name="T45" fmla="*/ 175 h 219"/>
                <a:gd name="T46" fmla="*/ 149 w 166"/>
                <a:gd name="T47" fmla="*/ 196 h 219"/>
                <a:gd name="T48" fmla="*/ 128 w 166"/>
                <a:gd name="T49" fmla="*/ 194 h 219"/>
                <a:gd name="T50" fmla="*/ 128 w 166"/>
                <a:gd name="T51" fmla="*/ 194 h 219"/>
                <a:gd name="T52" fmla="*/ 138 w 166"/>
                <a:gd name="T53" fmla="*/ 185 h 219"/>
                <a:gd name="T54" fmla="*/ 148 w 166"/>
                <a:gd name="T55" fmla="*/ 169 h 219"/>
                <a:gd name="T56" fmla="*/ 151 w 166"/>
                <a:gd name="T57" fmla="*/ 150 h 219"/>
                <a:gd name="T58" fmla="*/ 151 w 166"/>
                <a:gd name="T59" fmla="*/ 53 h 219"/>
                <a:gd name="T60" fmla="*/ 143 w 166"/>
                <a:gd name="T61" fmla="*/ 53 h 219"/>
                <a:gd name="T62" fmla="*/ 143 w 166"/>
                <a:gd name="T63" fmla="*/ 99 h 219"/>
                <a:gd name="T64" fmla="*/ 123 w 166"/>
                <a:gd name="T65" fmla="*/ 99 h 219"/>
                <a:gd name="T66" fmla="*/ 123 w 166"/>
                <a:gd name="T67" fmla="*/ 34 h 219"/>
                <a:gd name="T68" fmla="*/ 115 w 166"/>
                <a:gd name="T69" fmla="*/ 34 h 219"/>
                <a:gd name="T70" fmla="*/ 115 w 166"/>
                <a:gd name="T71" fmla="*/ 34 h 219"/>
                <a:gd name="T72" fmla="*/ 115 w 166"/>
                <a:gd name="T73" fmla="*/ 99 h 219"/>
                <a:gd name="T74" fmla="*/ 96 w 166"/>
                <a:gd name="T75" fmla="*/ 99 h 219"/>
                <a:gd name="T76" fmla="*/ 96 w 166"/>
                <a:gd name="T77" fmla="*/ 24 h 219"/>
                <a:gd name="T78" fmla="*/ 88 w 166"/>
                <a:gd name="T79" fmla="*/ 24 h 219"/>
                <a:gd name="T80" fmla="*/ 88 w 166"/>
                <a:gd name="T81" fmla="*/ 99 h 219"/>
                <a:gd name="T82" fmla="*/ 68 w 166"/>
                <a:gd name="T83" fmla="*/ 99 h 219"/>
                <a:gd name="T84" fmla="*/ 68 w 166"/>
                <a:gd name="T85" fmla="*/ 35 h 219"/>
                <a:gd name="T86" fmla="*/ 60 w 166"/>
                <a:gd name="T87" fmla="*/ 35 h 219"/>
                <a:gd name="T88" fmla="*/ 60 w 166"/>
                <a:gd name="T89" fmla="*/ 125 h 219"/>
                <a:gd name="T90" fmla="*/ 41 w 166"/>
                <a:gd name="T91" fmla="*/ 130 h 219"/>
                <a:gd name="T92" fmla="*/ 31 w 166"/>
                <a:gd name="T93" fmla="*/ 112 h 219"/>
                <a:gd name="T94" fmla="*/ 20 w 166"/>
                <a:gd name="T95" fmla="*/ 117 h 219"/>
                <a:gd name="T96" fmla="*/ 33 w 166"/>
                <a:gd name="T97" fmla="*/ 140 h 219"/>
                <a:gd name="T98" fmla="*/ 33 w 166"/>
                <a:gd name="T99" fmla="*/ 140 h 219"/>
                <a:gd name="T100" fmla="*/ 55 w 166"/>
                <a:gd name="T101" fmla="*/ 178 h 219"/>
                <a:gd name="T102" fmla="*/ 63 w 166"/>
                <a:gd name="T103" fmla="*/ 189 h 219"/>
                <a:gd name="T104" fmla="*/ 95 w 166"/>
                <a:gd name="T105" fmla="*/ 203 h 219"/>
                <a:gd name="T106" fmla="*/ 128 w 166"/>
                <a:gd name="T107" fmla="*/ 19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" h="219">
                  <a:moveTo>
                    <a:pt x="149" y="196"/>
                  </a:moveTo>
                  <a:cubicBezTo>
                    <a:pt x="145" y="200"/>
                    <a:pt x="141" y="204"/>
                    <a:pt x="136" y="207"/>
                  </a:cubicBezTo>
                  <a:cubicBezTo>
                    <a:pt x="123" y="216"/>
                    <a:pt x="108" y="219"/>
                    <a:pt x="93" y="218"/>
                  </a:cubicBezTo>
                  <a:cubicBezTo>
                    <a:pt x="79" y="217"/>
                    <a:pt x="65" y="211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49" y="196"/>
                    <a:pt x="45" y="191"/>
                    <a:pt x="42" y="186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0" y="111"/>
                    <a:pt x="8" y="95"/>
                    <a:pt x="23" y="93"/>
                  </a:cubicBezTo>
                  <a:cubicBezTo>
                    <a:pt x="29" y="93"/>
                    <a:pt x="37" y="95"/>
                    <a:pt x="43" y="103"/>
                  </a:cubicBezTo>
                  <a:cubicBezTo>
                    <a:pt x="43" y="103"/>
                    <a:pt x="43" y="104"/>
                    <a:pt x="43" y="104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19"/>
                    <a:pt x="61" y="11"/>
                    <a:pt x="74" y="18"/>
                  </a:cubicBezTo>
                  <a:cubicBezTo>
                    <a:pt x="79" y="0"/>
                    <a:pt x="104" y="1"/>
                    <a:pt x="110" y="18"/>
                  </a:cubicBezTo>
                  <a:cubicBezTo>
                    <a:pt x="122" y="11"/>
                    <a:pt x="138" y="19"/>
                    <a:pt x="138" y="34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2" y="30"/>
                    <a:pt x="166" y="38"/>
                    <a:pt x="166" y="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8"/>
                    <a:pt x="165" y="167"/>
                    <a:pt x="162" y="175"/>
                  </a:cubicBezTo>
                  <a:cubicBezTo>
                    <a:pt x="159" y="182"/>
                    <a:pt x="155" y="190"/>
                    <a:pt x="149" y="196"/>
                  </a:cubicBezTo>
                  <a:close/>
                  <a:moveTo>
                    <a:pt x="128" y="194"/>
                  </a:moveTo>
                  <a:cubicBezTo>
                    <a:pt x="128" y="194"/>
                    <a:pt x="128" y="194"/>
                    <a:pt x="128" y="194"/>
                  </a:cubicBezTo>
                  <a:cubicBezTo>
                    <a:pt x="132" y="192"/>
                    <a:pt x="135" y="189"/>
                    <a:pt x="138" y="185"/>
                  </a:cubicBezTo>
                  <a:cubicBezTo>
                    <a:pt x="142" y="181"/>
                    <a:pt x="146" y="175"/>
                    <a:pt x="148" y="169"/>
                  </a:cubicBezTo>
                  <a:cubicBezTo>
                    <a:pt x="150" y="163"/>
                    <a:pt x="151" y="157"/>
                    <a:pt x="151" y="15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47"/>
                    <a:pt x="143" y="47"/>
                    <a:pt x="143" y="53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111"/>
                    <a:pt x="123" y="111"/>
                    <a:pt x="123" y="99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5" y="29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11"/>
                    <a:pt x="96" y="111"/>
                    <a:pt x="96" y="99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8"/>
                    <a:pt x="88" y="19"/>
                    <a:pt x="88" y="2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111"/>
                    <a:pt x="68" y="111"/>
                    <a:pt x="68" y="9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29"/>
                    <a:pt x="60" y="29"/>
                    <a:pt x="60" y="3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0" y="135"/>
                    <a:pt x="46" y="139"/>
                    <a:pt x="41" y="130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6" y="106"/>
                    <a:pt x="16" y="110"/>
                    <a:pt x="20" y="117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2"/>
                    <a:pt x="60" y="186"/>
                    <a:pt x="63" y="189"/>
                  </a:cubicBezTo>
                  <a:cubicBezTo>
                    <a:pt x="72" y="197"/>
                    <a:pt x="83" y="202"/>
                    <a:pt x="95" y="203"/>
                  </a:cubicBezTo>
                  <a:cubicBezTo>
                    <a:pt x="106" y="204"/>
                    <a:pt x="118" y="201"/>
                    <a:pt x="12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33990" y="2379300"/>
            <a:ext cx="1577801" cy="1428161"/>
            <a:chOff x="1933990" y="2379300"/>
            <a:chExt cx="1577801" cy="1428161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727277" y="2641344"/>
              <a:ext cx="0" cy="896927"/>
            </a:xfrm>
            <a:prstGeom prst="line">
              <a:avLst/>
            </a:prstGeom>
            <a:noFill/>
            <a:ln w="6350" cap="flat">
              <a:solidFill>
                <a:srgbClr val="F599B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463558" y="2379300"/>
              <a:ext cx="525684" cy="525846"/>
            </a:xfrm>
            <a:prstGeom prst="ellipse">
              <a:avLst/>
            </a:pr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933990" y="3267323"/>
              <a:ext cx="1577801" cy="540138"/>
            </a:xfrm>
            <a:custGeom>
              <a:avLst/>
              <a:gdLst>
                <a:gd name="T0" fmla="*/ 490 w 591"/>
                <a:gd name="T1" fmla="*/ 0 h 202"/>
                <a:gd name="T2" fmla="*/ 101 w 591"/>
                <a:gd name="T3" fmla="*/ 0 h 202"/>
                <a:gd name="T4" fmla="*/ 0 w 591"/>
                <a:gd name="T5" fmla="*/ 101 h 202"/>
                <a:gd name="T6" fmla="*/ 101 w 591"/>
                <a:gd name="T7" fmla="*/ 202 h 202"/>
                <a:gd name="T8" fmla="*/ 490 w 591"/>
                <a:gd name="T9" fmla="*/ 202 h 202"/>
                <a:gd name="T10" fmla="*/ 591 w 591"/>
                <a:gd name="T11" fmla="*/ 101 h 202"/>
                <a:gd name="T12" fmla="*/ 490 w 59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202">
                  <a:moveTo>
                    <a:pt x="49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2"/>
                    <a:pt x="101" y="202"/>
                  </a:cubicBezTo>
                  <a:cubicBezTo>
                    <a:pt x="490" y="202"/>
                    <a:pt x="490" y="202"/>
                    <a:pt x="490" y="202"/>
                  </a:cubicBezTo>
                  <a:cubicBezTo>
                    <a:pt x="546" y="202"/>
                    <a:pt x="591" y="157"/>
                    <a:pt x="591" y="101"/>
                  </a:cubicBezTo>
                  <a:cubicBezTo>
                    <a:pt x="591" y="46"/>
                    <a:pt x="546" y="0"/>
                    <a:pt x="490" y="0"/>
                  </a:cubicBez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28822" y="2509892"/>
              <a:ext cx="196911" cy="264661"/>
            </a:xfrm>
            <a:custGeom>
              <a:avLst/>
              <a:gdLst>
                <a:gd name="T0" fmla="*/ 96 w 145"/>
                <a:gd name="T1" fmla="*/ 71 h 195"/>
                <a:gd name="T2" fmla="*/ 72 w 145"/>
                <a:gd name="T3" fmla="*/ 81 h 195"/>
                <a:gd name="T4" fmla="*/ 60 w 145"/>
                <a:gd name="T5" fmla="*/ 79 h 195"/>
                <a:gd name="T6" fmla="*/ 49 w 145"/>
                <a:gd name="T7" fmla="*/ 71 h 195"/>
                <a:gd name="T8" fmla="*/ 43 w 145"/>
                <a:gd name="T9" fmla="*/ 71 h 195"/>
                <a:gd name="T10" fmla="*/ 43 w 145"/>
                <a:gd name="T11" fmla="*/ 78 h 195"/>
                <a:gd name="T12" fmla="*/ 56 w 145"/>
                <a:gd name="T13" fmla="*/ 87 h 195"/>
                <a:gd name="T14" fmla="*/ 72 w 145"/>
                <a:gd name="T15" fmla="*/ 90 h 195"/>
                <a:gd name="T16" fmla="*/ 102 w 145"/>
                <a:gd name="T17" fmla="*/ 78 h 195"/>
                <a:gd name="T18" fmla="*/ 102 w 145"/>
                <a:gd name="T19" fmla="*/ 71 h 195"/>
                <a:gd name="T20" fmla="*/ 96 w 145"/>
                <a:gd name="T21" fmla="*/ 71 h 195"/>
                <a:gd name="T22" fmla="*/ 106 w 145"/>
                <a:gd name="T23" fmla="*/ 170 h 195"/>
                <a:gd name="T24" fmla="*/ 106 w 145"/>
                <a:gd name="T25" fmla="*/ 170 h 195"/>
                <a:gd name="T26" fmla="*/ 39 w 145"/>
                <a:gd name="T27" fmla="*/ 170 h 195"/>
                <a:gd name="T28" fmla="*/ 34 w 145"/>
                <a:gd name="T29" fmla="*/ 174 h 195"/>
                <a:gd name="T30" fmla="*/ 39 w 145"/>
                <a:gd name="T31" fmla="*/ 179 h 195"/>
                <a:gd name="T32" fmla="*/ 106 w 145"/>
                <a:gd name="T33" fmla="*/ 179 h 195"/>
                <a:gd name="T34" fmla="*/ 111 w 145"/>
                <a:gd name="T35" fmla="*/ 174 h 195"/>
                <a:gd name="T36" fmla="*/ 106 w 145"/>
                <a:gd name="T37" fmla="*/ 170 h 195"/>
                <a:gd name="T38" fmla="*/ 145 w 145"/>
                <a:gd name="T39" fmla="*/ 75 h 195"/>
                <a:gd name="T40" fmla="*/ 145 w 145"/>
                <a:gd name="T41" fmla="*/ 75 h 195"/>
                <a:gd name="T42" fmla="*/ 124 w 145"/>
                <a:gd name="T43" fmla="*/ 22 h 195"/>
                <a:gd name="T44" fmla="*/ 72 w 145"/>
                <a:gd name="T45" fmla="*/ 0 h 195"/>
                <a:gd name="T46" fmla="*/ 21 w 145"/>
                <a:gd name="T47" fmla="*/ 22 h 195"/>
                <a:gd name="T48" fmla="*/ 0 w 145"/>
                <a:gd name="T49" fmla="*/ 75 h 195"/>
                <a:gd name="T50" fmla="*/ 9 w 145"/>
                <a:gd name="T51" fmla="*/ 112 h 195"/>
                <a:gd name="T52" fmla="*/ 9 w 145"/>
                <a:gd name="T53" fmla="*/ 112 h 195"/>
                <a:gd name="T54" fmla="*/ 31 w 145"/>
                <a:gd name="T55" fmla="*/ 137 h 195"/>
                <a:gd name="T56" fmla="*/ 31 w 145"/>
                <a:gd name="T57" fmla="*/ 158 h 195"/>
                <a:gd name="T58" fmla="*/ 39 w 145"/>
                <a:gd name="T59" fmla="*/ 166 h 195"/>
                <a:gd name="T60" fmla="*/ 106 w 145"/>
                <a:gd name="T61" fmla="*/ 166 h 195"/>
                <a:gd name="T62" fmla="*/ 114 w 145"/>
                <a:gd name="T63" fmla="*/ 158 h 195"/>
                <a:gd name="T64" fmla="*/ 114 w 145"/>
                <a:gd name="T65" fmla="*/ 137 h 195"/>
                <a:gd name="T66" fmla="*/ 136 w 145"/>
                <a:gd name="T67" fmla="*/ 112 h 195"/>
                <a:gd name="T68" fmla="*/ 136 w 145"/>
                <a:gd name="T69" fmla="*/ 112 h 195"/>
                <a:gd name="T70" fmla="*/ 145 w 145"/>
                <a:gd name="T71" fmla="*/ 75 h 195"/>
                <a:gd name="T72" fmla="*/ 123 w 145"/>
                <a:gd name="T73" fmla="*/ 104 h 195"/>
                <a:gd name="T74" fmla="*/ 123 w 145"/>
                <a:gd name="T75" fmla="*/ 104 h 195"/>
                <a:gd name="T76" fmla="*/ 123 w 145"/>
                <a:gd name="T77" fmla="*/ 104 h 195"/>
                <a:gd name="T78" fmla="*/ 123 w 145"/>
                <a:gd name="T79" fmla="*/ 104 h 195"/>
                <a:gd name="T80" fmla="*/ 102 w 145"/>
                <a:gd name="T81" fmla="*/ 126 h 195"/>
                <a:gd name="T82" fmla="*/ 99 w 145"/>
                <a:gd name="T83" fmla="*/ 133 h 195"/>
                <a:gd name="T84" fmla="*/ 99 w 145"/>
                <a:gd name="T85" fmla="*/ 133 h 195"/>
                <a:gd name="T86" fmla="*/ 99 w 145"/>
                <a:gd name="T87" fmla="*/ 150 h 195"/>
                <a:gd name="T88" fmla="*/ 46 w 145"/>
                <a:gd name="T89" fmla="*/ 150 h 195"/>
                <a:gd name="T90" fmla="*/ 46 w 145"/>
                <a:gd name="T91" fmla="*/ 133 h 195"/>
                <a:gd name="T92" fmla="*/ 42 w 145"/>
                <a:gd name="T93" fmla="*/ 126 h 195"/>
                <a:gd name="T94" fmla="*/ 22 w 145"/>
                <a:gd name="T95" fmla="*/ 104 h 195"/>
                <a:gd name="T96" fmla="*/ 22 w 145"/>
                <a:gd name="T97" fmla="*/ 104 h 195"/>
                <a:gd name="T98" fmla="*/ 14 w 145"/>
                <a:gd name="T99" fmla="*/ 75 h 195"/>
                <a:gd name="T100" fmla="*/ 31 w 145"/>
                <a:gd name="T101" fmla="*/ 33 h 195"/>
                <a:gd name="T102" fmla="*/ 72 w 145"/>
                <a:gd name="T103" fmla="*/ 15 h 195"/>
                <a:gd name="T104" fmla="*/ 113 w 145"/>
                <a:gd name="T105" fmla="*/ 33 h 195"/>
                <a:gd name="T106" fmla="*/ 130 w 145"/>
                <a:gd name="T107" fmla="*/ 75 h 195"/>
                <a:gd name="T108" fmla="*/ 123 w 145"/>
                <a:gd name="T109" fmla="*/ 104 h 195"/>
                <a:gd name="T110" fmla="*/ 92 w 145"/>
                <a:gd name="T111" fmla="*/ 186 h 195"/>
                <a:gd name="T112" fmla="*/ 92 w 145"/>
                <a:gd name="T113" fmla="*/ 186 h 195"/>
                <a:gd name="T114" fmla="*/ 53 w 145"/>
                <a:gd name="T115" fmla="*/ 186 h 195"/>
                <a:gd name="T116" fmla="*/ 48 w 145"/>
                <a:gd name="T117" fmla="*/ 190 h 195"/>
                <a:gd name="T118" fmla="*/ 53 w 145"/>
                <a:gd name="T119" fmla="*/ 195 h 195"/>
                <a:gd name="T120" fmla="*/ 92 w 145"/>
                <a:gd name="T121" fmla="*/ 195 h 195"/>
                <a:gd name="T122" fmla="*/ 96 w 145"/>
                <a:gd name="T123" fmla="*/ 190 h 195"/>
                <a:gd name="T124" fmla="*/ 92 w 145"/>
                <a:gd name="T12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195">
                  <a:moveTo>
                    <a:pt x="96" y="71"/>
                  </a:moveTo>
                  <a:cubicBezTo>
                    <a:pt x="90" y="77"/>
                    <a:pt x="82" y="81"/>
                    <a:pt x="72" y="81"/>
                  </a:cubicBezTo>
                  <a:cubicBezTo>
                    <a:pt x="68" y="81"/>
                    <a:pt x="63" y="80"/>
                    <a:pt x="60" y="79"/>
                  </a:cubicBezTo>
                  <a:cubicBezTo>
                    <a:pt x="56" y="77"/>
                    <a:pt x="52" y="74"/>
                    <a:pt x="49" y="71"/>
                  </a:cubicBezTo>
                  <a:cubicBezTo>
                    <a:pt x="47" y="69"/>
                    <a:pt x="44" y="69"/>
                    <a:pt x="43" y="71"/>
                  </a:cubicBezTo>
                  <a:cubicBezTo>
                    <a:pt x="41" y="73"/>
                    <a:pt x="41" y="76"/>
                    <a:pt x="43" y="78"/>
                  </a:cubicBezTo>
                  <a:cubicBezTo>
                    <a:pt x="46" y="82"/>
                    <a:pt x="51" y="85"/>
                    <a:pt x="56" y="87"/>
                  </a:cubicBezTo>
                  <a:cubicBezTo>
                    <a:pt x="61" y="89"/>
                    <a:pt x="67" y="90"/>
                    <a:pt x="72" y="90"/>
                  </a:cubicBezTo>
                  <a:cubicBezTo>
                    <a:pt x="84" y="90"/>
                    <a:pt x="95" y="85"/>
                    <a:pt x="102" y="78"/>
                  </a:cubicBezTo>
                  <a:cubicBezTo>
                    <a:pt x="104" y="76"/>
                    <a:pt x="104" y="73"/>
                    <a:pt x="102" y="71"/>
                  </a:cubicBezTo>
                  <a:cubicBezTo>
                    <a:pt x="100" y="69"/>
                    <a:pt x="98" y="69"/>
                    <a:pt x="96" y="71"/>
                  </a:cubicBezTo>
                  <a:close/>
                  <a:moveTo>
                    <a:pt x="106" y="170"/>
                  </a:moveTo>
                  <a:cubicBezTo>
                    <a:pt x="106" y="170"/>
                    <a:pt x="106" y="170"/>
                    <a:pt x="106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0"/>
                    <a:pt x="34" y="172"/>
                    <a:pt x="34" y="174"/>
                  </a:cubicBezTo>
                  <a:cubicBezTo>
                    <a:pt x="34" y="177"/>
                    <a:pt x="36" y="179"/>
                    <a:pt x="39" y="179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9" y="179"/>
                    <a:pt x="111" y="177"/>
                    <a:pt x="111" y="174"/>
                  </a:cubicBezTo>
                  <a:cubicBezTo>
                    <a:pt x="111" y="172"/>
                    <a:pt x="109" y="170"/>
                    <a:pt x="106" y="170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5" y="54"/>
                    <a:pt x="137" y="36"/>
                    <a:pt x="124" y="22"/>
                  </a:cubicBezTo>
                  <a:cubicBezTo>
                    <a:pt x="111" y="9"/>
                    <a:pt x="92" y="0"/>
                    <a:pt x="72" y="0"/>
                  </a:cubicBezTo>
                  <a:cubicBezTo>
                    <a:pt x="52" y="0"/>
                    <a:pt x="34" y="9"/>
                    <a:pt x="21" y="22"/>
                  </a:cubicBezTo>
                  <a:cubicBezTo>
                    <a:pt x="8" y="36"/>
                    <a:pt x="0" y="54"/>
                    <a:pt x="0" y="75"/>
                  </a:cubicBezTo>
                  <a:cubicBezTo>
                    <a:pt x="0" y="88"/>
                    <a:pt x="3" y="101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4" y="122"/>
                    <a:pt x="22" y="130"/>
                    <a:pt x="31" y="13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2"/>
                    <a:pt x="34" y="166"/>
                    <a:pt x="39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10" y="166"/>
                    <a:pt x="114" y="162"/>
                    <a:pt x="114" y="15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30"/>
                    <a:pt x="130" y="12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42" y="101"/>
                    <a:pt x="145" y="88"/>
                    <a:pt x="145" y="75"/>
                  </a:cubicBezTo>
                  <a:close/>
                  <a:moveTo>
                    <a:pt x="123" y="104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8" y="114"/>
                    <a:pt x="111" y="121"/>
                    <a:pt x="102" y="126"/>
                  </a:cubicBezTo>
                  <a:cubicBezTo>
                    <a:pt x="100" y="128"/>
                    <a:pt x="99" y="130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0"/>
                    <a:pt x="44" y="127"/>
                    <a:pt x="42" y="126"/>
                  </a:cubicBezTo>
                  <a:cubicBezTo>
                    <a:pt x="33" y="121"/>
                    <a:pt x="27" y="11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7" y="96"/>
                    <a:pt x="14" y="86"/>
                    <a:pt x="14" y="75"/>
                  </a:cubicBezTo>
                  <a:cubicBezTo>
                    <a:pt x="14" y="59"/>
                    <a:pt x="21" y="44"/>
                    <a:pt x="31" y="33"/>
                  </a:cubicBezTo>
                  <a:cubicBezTo>
                    <a:pt x="42" y="22"/>
                    <a:pt x="56" y="15"/>
                    <a:pt x="72" y="15"/>
                  </a:cubicBezTo>
                  <a:cubicBezTo>
                    <a:pt x="88" y="15"/>
                    <a:pt x="103" y="22"/>
                    <a:pt x="113" y="33"/>
                  </a:cubicBezTo>
                  <a:cubicBezTo>
                    <a:pt x="124" y="44"/>
                    <a:pt x="130" y="59"/>
                    <a:pt x="130" y="75"/>
                  </a:cubicBezTo>
                  <a:cubicBezTo>
                    <a:pt x="130" y="86"/>
                    <a:pt x="128" y="96"/>
                    <a:pt x="123" y="104"/>
                  </a:cubicBezTo>
                  <a:close/>
                  <a:moveTo>
                    <a:pt x="92" y="186"/>
                  </a:moveTo>
                  <a:cubicBezTo>
                    <a:pt x="92" y="186"/>
                    <a:pt x="92" y="186"/>
                    <a:pt x="92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48" y="188"/>
                    <a:pt x="48" y="190"/>
                  </a:cubicBezTo>
                  <a:cubicBezTo>
                    <a:pt x="48" y="193"/>
                    <a:pt x="50" y="195"/>
                    <a:pt x="53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5"/>
                    <a:pt x="96" y="193"/>
                    <a:pt x="96" y="190"/>
                  </a:cubicBezTo>
                  <a:cubicBezTo>
                    <a:pt x="96" y="188"/>
                    <a:pt x="94" y="186"/>
                    <a:pt x="92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019190" y="3357563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36004" y="3267323"/>
            <a:ext cx="1361539" cy="1431677"/>
            <a:chOff x="3636004" y="3267323"/>
            <a:chExt cx="1361539" cy="1431677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4256062" y="3538271"/>
              <a:ext cx="0" cy="895169"/>
            </a:xfrm>
            <a:prstGeom prst="line">
              <a:avLst/>
            </a:prstGeom>
            <a:noFill/>
            <a:ln w="6350" cap="flat">
              <a:solidFill>
                <a:srgbClr val="E8AF6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3994100" y="4169637"/>
              <a:ext cx="523925" cy="529363"/>
            </a:xfrm>
            <a:prstGeom prst="ellipse">
              <a:avLst/>
            </a:pr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676983" y="3267323"/>
              <a:ext cx="1158158" cy="540138"/>
            </a:xfrm>
            <a:custGeom>
              <a:avLst/>
              <a:gdLst>
                <a:gd name="T0" fmla="*/ 334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4 w 434"/>
                <a:gd name="T9" fmla="*/ 202 h 202"/>
                <a:gd name="T10" fmla="*/ 434 w 434"/>
                <a:gd name="T11" fmla="*/ 101 h 202"/>
                <a:gd name="T12" fmla="*/ 334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125802" y="4312819"/>
              <a:ext cx="260519" cy="242998"/>
            </a:xfrm>
            <a:custGeom>
              <a:avLst/>
              <a:gdLst>
                <a:gd name="T0" fmla="*/ 70 w 192"/>
                <a:gd name="T1" fmla="*/ 76 h 179"/>
                <a:gd name="T2" fmla="*/ 70 w 192"/>
                <a:gd name="T3" fmla="*/ 97 h 179"/>
                <a:gd name="T4" fmla="*/ 50 w 192"/>
                <a:gd name="T5" fmla="*/ 97 h 179"/>
                <a:gd name="T6" fmla="*/ 50 w 192"/>
                <a:gd name="T7" fmla="*/ 76 h 179"/>
                <a:gd name="T8" fmla="*/ 96 w 192"/>
                <a:gd name="T9" fmla="*/ 0 h 179"/>
                <a:gd name="T10" fmla="*/ 163 w 192"/>
                <a:gd name="T11" fmla="*/ 25 h 179"/>
                <a:gd name="T12" fmla="*/ 163 w 192"/>
                <a:gd name="T13" fmla="*/ 148 h 179"/>
                <a:gd name="T14" fmla="*/ 73 w 192"/>
                <a:gd name="T15" fmla="*/ 170 h 179"/>
                <a:gd name="T16" fmla="*/ 31 w 192"/>
                <a:gd name="T17" fmla="*/ 177 h 179"/>
                <a:gd name="T18" fmla="*/ 24 w 192"/>
                <a:gd name="T19" fmla="*/ 179 h 179"/>
                <a:gd name="T20" fmla="*/ 13 w 192"/>
                <a:gd name="T21" fmla="*/ 170 h 179"/>
                <a:gd name="T22" fmla="*/ 13 w 192"/>
                <a:gd name="T23" fmla="*/ 162 h 179"/>
                <a:gd name="T24" fmla="*/ 5 w 192"/>
                <a:gd name="T25" fmla="*/ 115 h 179"/>
                <a:gd name="T26" fmla="*/ 28 w 192"/>
                <a:gd name="T27" fmla="*/ 25 h 179"/>
                <a:gd name="T28" fmla="*/ 153 w 192"/>
                <a:gd name="T29" fmla="*/ 37 h 179"/>
                <a:gd name="T30" fmla="*/ 96 w 192"/>
                <a:gd name="T31" fmla="*/ 16 h 179"/>
                <a:gd name="T32" fmla="*/ 14 w 192"/>
                <a:gd name="T33" fmla="*/ 86 h 179"/>
                <a:gd name="T34" fmla="*/ 31 w 192"/>
                <a:gd name="T35" fmla="*/ 130 h 179"/>
                <a:gd name="T36" fmla="*/ 28 w 192"/>
                <a:gd name="T37" fmla="*/ 162 h 179"/>
                <a:gd name="T38" fmla="*/ 57 w 192"/>
                <a:gd name="T39" fmla="*/ 149 h 179"/>
                <a:gd name="T40" fmla="*/ 96 w 192"/>
                <a:gd name="T41" fmla="*/ 157 h 179"/>
                <a:gd name="T42" fmla="*/ 177 w 192"/>
                <a:gd name="T43" fmla="*/ 86 h 179"/>
                <a:gd name="T44" fmla="*/ 64 w 192"/>
                <a:gd name="T45" fmla="*/ 83 h 179"/>
                <a:gd name="T46" fmla="*/ 60 w 192"/>
                <a:gd name="T47" fmla="*/ 81 h 179"/>
                <a:gd name="T48" fmla="*/ 55 w 192"/>
                <a:gd name="T49" fmla="*/ 86 h 179"/>
                <a:gd name="T50" fmla="*/ 60 w 192"/>
                <a:gd name="T51" fmla="*/ 92 h 179"/>
                <a:gd name="T52" fmla="*/ 65 w 192"/>
                <a:gd name="T53" fmla="*/ 86 h 179"/>
                <a:gd name="T54" fmla="*/ 96 w 192"/>
                <a:gd name="T55" fmla="*/ 72 h 179"/>
                <a:gd name="T56" fmla="*/ 105 w 192"/>
                <a:gd name="T57" fmla="*/ 76 h 179"/>
                <a:gd name="T58" fmla="*/ 105 w 192"/>
                <a:gd name="T59" fmla="*/ 97 h 179"/>
                <a:gd name="T60" fmla="*/ 86 w 192"/>
                <a:gd name="T61" fmla="*/ 97 h 179"/>
                <a:gd name="T62" fmla="*/ 86 w 192"/>
                <a:gd name="T63" fmla="*/ 76 h 179"/>
                <a:gd name="T64" fmla="*/ 99 w 192"/>
                <a:gd name="T65" fmla="*/ 83 h 179"/>
                <a:gd name="T66" fmla="*/ 96 w 192"/>
                <a:gd name="T67" fmla="*/ 81 h 179"/>
                <a:gd name="T68" fmla="*/ 90 w 192"/>
                <a:gd name="T69" fmla="*/ 86 h 179"/>
                <a:gd name="T70" fmla="*/ 96 w 192"/>
                <a:gd name="T71" fmla="*/ 92 h 179"/>
                <a:gd name="T72" fmla="*/ 101 w 192"/>
                <a:gd name="T73" fmla="*/ 86 h 179"/>
                <a:gd name="T74" fmla="*/ 131 w 192"/>
                <a:gd name="T75" fmla="*/ 72 h 179"/>
                <a:gd name="T76" fmla="*/ 141 w 192"/>
                <a:gd name="T77" fmla="*/ 76 h 179"/>
                <a:gd name="T78" fmla="*/ 141 w 192"/>
                <a:gd name="T79" fmla="*/ 97 h 179"/>
                <a:gd name="T80" fmla="*/ 121 w 192"/>
                <a:gd name="T81" fmla="*/ 97 h 179"/>
                <a:gd name="T82" fmla="*/ 121 w 192"/>
                <a:gd name="T83" fmla="*/ 76 h 179"/>
                <a:gd name="T84" fmla="*/ 135 w 192"/>
                <a:gd name="T85" fmla="*/ 83 h 179"/>
                <a:gd name="T86" fmla="*/ 131 w 192"/>
                <a:gd name="T87" fmla="*/ 81 h 179"/>
                <a:gd name="T88" fmla="*/ 126 w 192"/>
                <a:gd name="T89" fmla="*/ 86 h 179"/>
                <a:gd name="T90" fmla="*/ 131 w 192"/>
                <a:gd name="T91" fmla="*/ 92 h 179"/>
                <a:gd name="T92" fmla="*/ 136 w 192"/>
                <a:gd name="T93" fmla="*/ 8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79">
                  <a:moveTo>
                    <a:pt x="60" y="72"/>
                  </a:moveTo>
                  <a:cubicBezTo>
                    <a:pt x="64" y="72"/>
                    <a:pt x="67" y="74"/>
                    <a:pt x="70" y="76"/>
                  </a:cubicBezTo>
                  <a:cubicBezTo>
                    <a:pt x="73" y="79"/>
                    <a:pt x="74" y="82"/>
                    <a:pt x="74" y="86"/>
                  </a:cubicBezTo>
                  <a:cubicBezTo>
                    <a:pt x="74" y="90"/>
                    <a:pt x="73" y="94"/>
                    <a:pt x="70" y="97"/>
                  </a:cubicBezTo>
                  <a:cubicBezTo>
                    <a:pt x="67" y="99"/>
                    <a:pt x="64" y="101"/>
                    <a:pt x="60" y="101"/>
                  </a:cubicBezTo>
                  <a:cubicBezTo>
                    <a:pt x="56" y="101"/>
                    <a:pt x="53" y="99"/>
                    <a:pt x="50" y="97"/>
                  </a:cubicBezTo>
                  <a:cubicBezTo>
                    <a:pt x="48" y="94"/>
                    <a:pt x="46" y="90"/>
                    <a:pt x="46" y="86"/>
                  </a:cubicBezTo>
                  <a:cubicBezTo>
                    <a:pt x="46" y="82"/>
                    <a:pt x="48" y="79"/>
                    <a:pt x="50" y="76"/>
                  </a:cubicBezTo>
                  <a:cubicBezTo>
                    <a:pt x="53" y="74"/>
                    <a:pt x="56" y="72"/>
                    <a:pt x="60" y="72"/>
                  </a:cubicBezTo>
                  <a:close/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22" y="0"/>
                    <a:pt x="146" y="10"/>
                    <a:pt x="163" y="25"/>
                  </a:cubicBezTo>
                  <a:cubicBezTo>
                    <a:pt x="181" y="41"/>
                    <a:pt x="192" y="62"/>
                    <a:pt x="192" y="86"/>
                  </a:cubicBezTo>
                  <a:cubicBezTo>
                    <a:pt x="192" y="110"/>
                    <a:pt x="181" y="132"/>
                    <a:pt x="163" y="148"/>
                  </a:cubicBezTo>
                  <a:cubicBezTo>
                    <a:pt x="146" y="163"/>
                    <a:pt x="122" y="172"/>
                    <a:pt x="96" y="172"/>
                  </a:cubicBezTo>
                  <a:cubicBezTo>
                    <a:pt x="88" y="172"/>
                    <a:pt x="80" y="172"/>
                    <a:pt x="73" y="170"/>
                  </a:cubicBezTo>
                  <a:cubicBezTo>
                    <a:pt x="66" y="169"/>
                    <a:pt x="60" y="167"/>
                    <a:pt x="54" y="164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9" y="178"/>
                    <a:pt x="27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2" y="178"/>
                    <a:pt x="19" y="177"/>
                    <a:pt x="17" y="176"/>
                  </a:cubicBezTo>
                  <a:cubicBezTo>
                    <a:pt x="15" y="174"/>
                    <a:pt x="14" y="172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67"/>
                    <a:pt x="12" y="165"/>
                    <a:pt x="13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3" y="131"/>
                    <a:pt x="8" y="123"/>
                    <a:pt x="5" y="115"/>
                  </a:cubicBezTo>
                  <a:cubicBezTo>
                    <a:pt x="2" y="106"/>
                    <a:pt x="0" y="96"/>
                    <a:pt x="0" y="86"/>
                  </a:cubicBezTo>
                  <a:cubicBezTo>
                    <a:pt x="0" y="62"/>
                    <a:pt x="10" y="41"/>
                    <a:pt x="28" y="25"/>
                  </a:cubicBezTo>
                  <a:cubicBezTo>
                    <a:pt x="45" y="10"/>
                    <a:pt x="69" y="0"/>
                    <a:pt x="96" y="0"/>
                  </a:cubicBezTo>
                  <a:close/>
                  <a:moveTo>
                    <a:pt x="153" y="37"/>
                  </a:moveTo>
                  <a:cubicBezTo>
                    <a:pt x="153" y="37"/>
                    <a:pt x="153" y="37"/>
                    <a:pt x="153" y="37"/>
                  </a:cubicBezTo>
                  <a:cubicBezTo>
                    <a:pt x="139" y="24"/>
                    <a:pt x="118" y="16"/>
                    <a:pt x="96" y="16"/>
                  </a:cubicBezTo>
                  <a:cubicBezTo>
                    <a:pt x="73" y="16"/>
                    <a:pt x="52" y="24"/>
                    <a:pt x="38" y="37"/>
                  </a:cubicBezTo>
                  <a:cubicBezTo>
                    <a:pt x="23" y="49"/>
                    <a:pt x="14" y="67"/>
                    <a:pt x="14" y="86"/>
                  </a:cubicBezTo>
                  <a:cubicBezTo>
                    <a:pt x="14" y="94"/>
                    <a:pt x="16" y="102"/>
                    <a:pt x="19" y="109"/>
                  </a:cubicBezTo>
                  <a:cubicBezTo>
                    <a:pt x="22" y="117"/>
                    <a:pt x="26" y="124"/>
                    <a:pt x="31" y="130"/>
                  </a:cubicBezTo>
                  <a:cubicBezTo>
                    <a:pt x="33" y="131"/>
                    <a:pt x="34" y="134"/>
                    <a:pt x="33" y="137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3" y="148"/>
                    <a:pt x="55" y="148"/>
                    <a:pt x="57" y="149"/>
                  </a:cubicBezTo>
                  <a:cubicBezTo>
                    <a:pt x="63" y="152"/>
                    <a:pt x="69" y="154"/>
                    <a:pt x="76" y="155"/>
                  </a:cubicBezTo>
                  <a:cubicBezTo>
                    <a:pt x="82" y="157"/>
                    <a:pt x="89" y="157"/>
                    <a:pt x="96" y="157"/>
                  </a:cubicBezTo>
                  <a:cubicBezTo>
                    <a:pt x="118" y="157"/>
                    <a:pt x="139" y="149"/>
                    <a:pt x="153" y="136"/>
                  </a:cubicBezTo>
                  <a:cubicBezTo>
                    <a:pt x="168" y="123"/>
                    <a:pt x="177" y="106"/>
                    <a:pt x="177" y="86"/>
                  </a:cubicBezTo>
                  <a:cubicBezTo>
                    <a:pt x="177" y="67"/>
                    <a:pt x="168" y="49"/>
                    <a:pt x="153" y="37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3" y="82"/>
                    <a:pt x="62" y="81"/>
                    <a:pt x="60" y="81"/>
                  </a:cubicBezTo>
                  <a:cubicBezTo>
                    <a:pt x="59" y="81"/>
                    <a:pt x="57" y="82"/>
                    <a:pt x="56" y="83"/>
                  </a:cubicBezTo>
                  <a:cubicBezTo>
                    <a:pt x="56" y="84"/>
                    <a:pt x="55" y="85"/>
                    <a:pt x="55" y="86"/>
                  </a:cubicBezTo>
                  <a:cubicBezTo>
                    <a:pt x="55" y="88"/>
                    <a:pt x="56" y="89"/>
                    <a:pt x="56" y="90"/>
                  </a:cubicBezTo>
                  <a:cubicBezTo>
                    <a:pt x="57" y="91"/>
                    <a:pt x="59" y="92"/>
                    <a:pt x="60" y="92"/>
                  </a:cubicBezTo>
                  <a:cubicBezTo>
                    <a:pt x="62" y="92"/>
                    <a:pt x="63" y="91"/>
                    <a:pt x="64" y="90"/>
                  </a:cubicBezTo>
                  <a:cubicBezTo>
                    <a:pt x="65" y="89"/>
                    <a:pt x="65" y="88"/>
                    <a:pt x="65" y="86"/>
                  </a:cubicBezTo>
                  <a:cubicBezTo>
                    <a:pt x="65" y="85"/>
                    <a:pt x="65" y="84"/>
                    <a:pt x="64" y="83"/>
                  </a:cubicBezTo>
                  <a:close/>
                  <a:moveTo>
                    <a:pt x="96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9" y="72"/>
                    <a:pt x="103" y="74"/>
                    <a:pt x="105" y="76"/>
                  </a:cubicBezTo>
                  <a:cubicBezTo>
                    <a:pt x="108" y="79"/>
                    <a:pt x="110" y="82"/>
                    <a:pt x="110" y="86"/>
                  </a:cubicBezTo>
                  <a:cubicBezTo>
                    <a:pt x="110" y="90"/>
                    <a:pt x="108" y="94"/>
                    <a:pt x="105" y="97"/>
                  </a:cubicBezTo>
                  <a:cubicBezTo>
                    <a:pt x="103" y="99"/>
                    <a:pt x="99" y="101"/>
                    <a:pt x="96" y="101"/>
                  </a:cubicBezTo>
                  <a:cubicBezTo>
                    <a:pt x="92" y="101"/>
                    <a:pt x="88" y="99"/>
                    <a:pt x="86" y="97"/>
                  </a:cubicBezTo>
                  <a:cubicBezTo>
                    <a:pt x="83" y="94"/>
                    <a:pt x="82" y="90"/>
                    <a:pt x="82" y="86"/>
                  </a:cubicBezTo>
                  <a:cubicBezTo>
                    <a:pt x="82" y="82"/>
                    <a:pt x="83" y="79"/>
                    <a:pt x="86" y="76"/>
                  </a:cubicBezTo>
                  <a:cubicBezTo>
                    <a:pt x="88" y="74"/>
                    <a:pt x="92" y="72"/>
                    <a:pt x="96" y="72"/>
                  </a:cubicBezTo>
                  <a:close/>
                  <a:moveTo>
                    <a:pt x="99" y="83"/>
                  </a:moveTo>
                  <a:cubicBezTo>
                    <a:pt x="99" y="83"/>
                    <a:pt x="99" y="83"/>
                    <a:pt x="99" y="83"/>
                  </a:cubicBezTo>
                  <a:cubicBezTo>
                    <a:pt x="98" y="82"/>
                    <a:pt x="97" y="81"/>
                    <a:pt x="96" y="81"/>
                  </a:cubicBezTo>
                  <a:cubicBezTo>
                    <a:pt x="94" y="81"/>
                    <a:pt x="93" y="82"/>
                    <a:pt x="92" y="83"/>
                  </a:cubicBezTo>
                  <a:cubicBezTo>
                    <a:pt x="91" y="84"/>
                    <a:pt x="90" y="85"/>
                    <a:pt x="90" y="86"/>
                  </a:cubicBezTo>
                  <a:cubicBezTo>
                    <a:pt x="90" y="88"/>
                    <a:pt x="91" y="89"/>
                    <a:pt x="92" y="90"/>
                  </a:cubicBezTo>
                  <a:cubicBezTo>
                    <a:pt x="93" y="91"/>
                    <a:pt x="94" y="92"/>
                    <a:pt x="96" y="92"/>
                  </a:cubicBezTo>
                  <a:cubicBezTo>
                    <a:pt x="97" y="92"/>
                    <a:pt x="98" y="91"/>
                    <a:pt x="99" y="90"/>
                  </a:cubicBezTo>
                  <a:cubicBezTo>
                    <a:pt x="100" y="89"/>
                    <a:pt x="101" y="88"/>
                    <a:pt x="101" y="86"/>
                  </a:cubicBezTo>
                  <a:cubicBezTo>
                    <a:pt x="101" y="85"/>
                    <a:pt x="100" y="84"/>
                    <a:pt x="99" y="83"/>
                  </a:cubicBezTo>
                  <a:close/>
                  <a:moveTo>
                    <a:pt x="131" y="72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35" y="72"/>
                    <a:pt x="138" y="74"/>
                    <a:pt x="141" y="76"/>
                  </a:cubicBezTo>
                  <a:cubicBezTo>
                    <a:pt x="143" y="79"/>
                    <a:pt x="145" y="82"/>
                    <a:pt x="145" y="86"/>
                  </a:cubicBezTo>
                  <a:cubicBezTo>
                    <a:pt x="145" y="90"/>
                    <a:pt x="143" y="94"/>
                    <a:pt x="141" y="97"/>
                  </a:cubicBezTo>
                  <a:cubicBezTo>
                    <a:pt x="138" y="99"/>
                    <a:pt x="135" y="101"/>
                    <a:pt x="131" y="101"/>
                  </a:cubicBezTo>
                  <a:cubicBezTo>
                    <a:pt x="127" y="101"/>
                    <a:pt x="124" y="99"/>
                    <a:pt x="121" y="97"/>
                  </a:cubicBezTo>
                  <a:cubicBezTo>
                    <a:pt x="119" y="94"/>
                    <a:pt x="117" y="90"/>
                    <a:pt x="117" y="86"/>
                  </a:cubicBezTo>
                  <a:cubicBezTo>
                    <a:pt x="117" y="82"/>
                    <a:pt x="119" y="79"/>
                    <a:pt x="121" y="76"/>
                  </a:cubicBezTo>
                  <a:cubicBezTo>
                    <a:pt x="124" y="74"/>
                    <a:pt x="127" y="72"/>
                    <a:pt x="131" y="72"/>
                  </a:cubicBezTo>
                  <a:close/>
                  <a:moveTo>
                    <a:pt x="135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4" y="82"/>
                    <a:pt x="132" y="81"/>
                    <a:pt x="131" y="81"/>
                  </a:cubicBezTo>
                  <a:cubicBezTo>
                    <a:pt x="130" y="81"/>
                    <a:pt x="128" y="82"/>
                    <a:pt x="127" y="83"/>
                  </a:cubicBezTo>
                  <a:cubicBezTo>
                    <a:pt x="126" y="84"/>
                    <a:pt x="126" y="85"/>
                    <a:pt x="126" y="86"/>
                  </a:cubicBezTo>
                  <a:cubicBezTo>
                    <a:pt x="126" y="88"/>
                    <a:pt x="126" y="89"/>
                    <a:pt x="127" y="90"/>
                  </a:cubicBezTo>
                  <a:cubicBezTo>
                    <a:pt x="128" y="91"/>
                    <a:pt x="130" y="92"/>
                    <a:pt x="131" y="92"/>
                  </a:cubicBezTo>
                  <a:cubicBezTo>
                    <a:pt x="132" y="92"/>
                    <a:pt x="134" y="91"/>
                    <a:pt x="135" y="90"/>
                  </a:cubicBezTo>
                  <a:cubicBezTo>
                    <a:pt x="136" y="89"/>
                    <a:pt x="136" y="88"/>
                    <a:pt x="136" y="86"/>
                  </a:cubicBezTo>
                  <a:cubicBezTo>
                    <a:pt x="136" y="85"/>
                    <a:pt x="136" y="84"/>
                    <a:pt x="13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636004" y="3357563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360294" y="3371340"/>
            <a:ext cx="1361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请输入题目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725537" y="2379300"/>
            <a:ext cx="1361539" cy="1428161"/>
            <a:chOff x="7725537" y="2379300"/>
            <a:chExt cx="1361539" cy="1428161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8321455" y="2641344"/>
              <a:ext cx="0" cy="896927"/>
            </a:xfrm>
            <a:prstGeom prst="line">
              <a:avLst/>
            </a:prstGeom>
            <a:noFill/>
            <a:ln w="6350" cap="flat">
              <a:solidFill>
                <a:srgbClr val="F599B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8059494" y="2379300"/>
              <a:ext cx="523925" cy="525846"/>
            </a:xfrm>
            <a:prstGeom prst="ellipse">
              <a:avLst/>
            </a:pr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7742630" y="3267323"/>
              <a:ext cx="1161166" cy="540138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5" y="157"/>
                    <a:pt x="435" y="101"/>
                  </a:cubicBezTo>
                  <a:cubicBezTo>
                    <a:pt x="435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191352" y="2525481"/>
              <a:ext cx="263721" cy="249072"/>
            </a:xfrm>
            <a:custGeom>
              <a:avLst/>
              <a:gdLst>
                <a:gd name="T0" fmla="*/ 48 w 98"/>
                <a:gd name="T1" fmla="*/ 24 h 92"/>
                <a:gd name="T2" fmla="*/ 50 w 98"/>
                <a:gd name="T3" fmla="*/ 53 h 92"/>
                <a:gd name="T4" fmla="*/ 52 w 98"/>
                <a:gd name="T5" fmla="*/ 17 h 92"/>
                <a:gd name="T6" fmla="*/ 48 w 98"/>
                <a:gd name="T7" fmla="*/ 16 h 92"/>
                <a:gd name="T8" fmla="*/ 41 w 98"/>
                <a:gd name="T9" fmla="*/ 28 h 92"/>
                <a:gd name="T10" fmla="*/ 94 w 98"/>
                <a:gd name="T11" fmla="*/ 12 h 92"/>
                <a:gd name="T12" fmla="*/ 84 w 98"/>
                <a:gd name="T13" fmla="*/ 12 h 92"/>
                <a:gd name="T14" fmla="*/ 80 w 98"/>
                <a:gd name="T15" fmla="*/ 0 h 92"/>
                <a:gd name="T16" fmla="*/ 14 w 98"/>
                <a:gd name="T17" fmla="*/ 4 h 92"/>
                <a:gd name="T18" fmla="*/ 3 w 98"/>
                <a:gd name="T19" fmla="*/ 12 h 92"/>
                <a:gd name="T20" fmla="*/ 0 w 98"/>
                <a:gd name="T21" fmla="*/ 37 h 92"/>
                <a:gd name="T22" fmla="*/ 6 w 98"/>
                <a:gd name="T23" fmla="*/ 52 h 92"/>
                <a:gd name="T24" fmla="*/ 45 w 98"/>
                <a:gd name="T25" fmla="*/ 75 h 92"/>
                <a:gd name="T26" fmla="*/ 29 w 98"/>
                <a:gd name="T27" fmla="*/ 84 h 92"/>
                <a:gd name="T28" fmla="*/ 29 w 98"/>
                <a:gd name="T29" fmla="*/ 92 h 92"/>
                <a:gd name="T30" fmla="*/ 73 w 98"/>
                <a:gd name="T31" fmla="*/ 88 h 92"/>
                <a:gd name="T32" fmla="*/ 53 w 98"/>
                <a:gd name="T33" fmla="*/ 84 h 92"/>
                <a:gd name="T34" fmla="*/ 78 w 98"/>
                <a:gd name="T35" fmla="*/ 59 h 92"/>
                <a:gd name="T36" fmla="*/ 92 w 98"/>
                <a:gd name="T37" fmla="*/ 52 h 92"/>
                <a:gd name="T38" fmla="*/ 98 w 98"/>
                <a:gd name="T39" fmla="*/ 16 h 92"/>
                <a:gd name="T40" fmla="*/ 11 w 98"/>
                <a:gd name="T41" fmla="*/ 47 h 92"/>
                <a:gd name="T42" fmla="*/ 7 w 98"/>
                <a:gd name="T43" fmla="*/ 37 h 92"/>
                <a:gd name="T44" fmla="*/ 14 w 98"/>
                <a:gd name="T45" fmla="*/ 20 h 92"/>
                <a:gd name="T46" fmla="*/ 15 w 98"/>
                <a:gd name="T47" fmla="*/ 50 h 92"/>
                <a:gd name="T48" fmla="*/ 76 w 98"/>
                <a:gd name="T49" fmla="*/ 40 h 92"/>
                <a:gd name="T50" fmla="*/ 73 w 98"/>
                <a:gd name="T51" fmla="*/ 53 h 92"/>
                <a:gd name="T52" fmla="*/ 49 w 98"/>
                <a:gd name="T53" fmla="*/ 67 h 92"/>
                <a:gd name="T54" fmla="*/ 24 w 98"/>
                <a:gd name="T55" fmla="*/ 53 h 92"/>
                <a:gd name="T56" fmla="*/ 21 w 98"/>
                <a:gd name="T57" fmla="*/ 40 h 92"/>
                <a:gd name="T58" fmla="*/ 76 w 98"/>
                <a:gd name="T59" fmla="*/ 8 h 92"/>
                <a:gd name="T60" fmla="*/ 91 w 98"/>
                <a:gd name="T61" fmla="*/ 37 h 92"/>
                <a:gd name="T62" fmla="*/ 86 w 98"/>
                <a:gd name="T63" fmla="*/ 47 h 92"/>
                <a:gd name="T64" fmla="*/ 83 w 98"/>
                <a:gd name="T65" fmla="*/ 50 h 92"/>
                <a:gd name="T66" fmla="*/ 84 w 98"/>
                <a:gd name="T67" fmla="*/ 40 h 92"/>
                <a:gd name="T68" fmla="*/ 91 w 98"/>
                <a:gd name="T6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2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725537" y="3383503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69969" y="3267323"/>
            <a:ext cx="1361539" cy="1431677"/>
            <a:chOff x="9069969" y="3267323"/>
            <a:chExt cx="1361539" cy="1431677"/>
          </a:xfrm>
        </p:grpSpPr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9678930" y="3538271"/>
              <a:ext cx="0" cy="895169"/>
            </a:xfrm>
            <a:prstGeom prst="line">
              <a:avLst/>
            </a:prstGeom>
            <a:noFill/>
            <a:ln w="6350" cap="flat">
              <a:solidFill>
                <a:srgbClr val="E8AF6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9416968" y="4169637"/>
              <a:ext cx="523925" cy="529363"/>
            </a:xfrm>
            <a:prstGeom prst="ellipse">
              <a:avLst/>
            </a:pr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099851" y="3267323"/>
              <a:ext cx="1158158" cy="540138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rgbClr val="E8AF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9545864" y="4309884"/>
              <a:ext cx="266132" cy="272130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069969" y="3383502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6173076" y="2402311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3" name="矩形 32"/>
          <p:cNvSpPr/>
          <p:nvPr/>
        </p:nvSpPr>
        <p:spPr>
          <a:xfrm>
            <a:off x="3496487" y="2394064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996252" y="2402311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564051" y="3994194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980642" y="2379300"/>
            <a:ext cx="1361539" cy="1428161"/>
            <a:chOff x="4980642" y="2379300"/>
            <a:chExt cx="1361539" cy="1428161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611779" y="2641344"/>
              <a:ext cx="0" cy="896927"/>
            </a:xfrm>
            <a:prstGeom prst="line">
              <a:avLst/>
            </a:prstGeom>
            <a:noFill/>
            <a:ln w="6350" cap="flat">
              <a:solidFill>
                <a:srgbClr val="F599B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6"/>
            <p:cNvSpPr>
              <a:spLocks noChangeArrowheads="1"/>
            </p:cNvSpPr>
            <p:nvPr/>
          </p:nvSpPr>
          <p:spPr bwMode="auto">
            <a:xfrm>
              <a:off x="5349818" y="2379300"/>
              <a:ext cx="523925" cy="525846"/>
            </a:xfrm>
            <a:prstGeom prst="ellipse">
              <a:avLst/>
            </a:pr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5032701" y="3267323"/>
              <a:ext cx="1158158" cy="540138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rgbClr val="E773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5501820" y="2511045"/>
              <a:ext cx="219918" cy="260598"/>
            </a:xfrm>
            <a:custGeom>
              <a:avLst/>
              <a:gdLst>
                <a:gd name="T0" fmla="*/ 116 w 162"/>
                <a:gd name="T1" fmla="*/ 53 h 192"/>
                <a:gd name="T2" fmla="*/ 101 w 162"/>
                <a:gd name="T3" fmla="*/ 89 h 192"/>
                <a:gd name="T4" fmla="*/ 101 w 162"/>
                <a:gd name="T5" fmla="*/ 90 h 192"/>
                <a:gd name="T6" fmla="*/ 122 w 162"/>
                <a:gd name="T7" fmla="*/ 109 h 192"/>
                <a:gd name="T8" fmla="*/ 150 w 162"/>
                <a:gd name="T9" fmla="*/ 121 h 192"/>
                <a:gd name="T10" fmla="*/ 150 w 162"/>
                <a:gd name="T11" fmla="*/ 180 h 192"/>
                <a:gd name="T12" fmla="*/ 121 w 162"/>
                <a:gd name="T13" fmla="*/ 192 h 192"/>
                <a:gd name="T14" fmla="*/ 28 w 162"/>
                <a:gd name="T15" fmla="*/ 185 h 192"/>
                <a:gd name="T16" fmla="*/ 28 w 162"/>
                <a:gd name="T17" fmla="*/ 178 h 192"/>
                <a:gd name="T18" fmla="*/ 12 w 162"/>
                <a:gd name="T19" fmla="*/ 178 h 192"/>
                <a:gd name="T20" fmla="*/ 0 w 162"/>
                <a:gd name="T21" fmla="*/ 161 h 192"/>
                <a:gd name="T22" fmla="*/ 4 w 162"/>
                <a:gd name="T23" fmla="*/ 123 h 192"/>
                <a:gd name="T24" fmla="*/ 30 w 162"/>
                <a:gd name="T25" fmla="*/ 89 h 192"/>
                <a:gd name="T26" fmla="*/ 15 w 162"/>
                <a:gd name="T27" fmla="*/ 53 h 192"/>
                <a:gd name="T28" fmla="*/ 117 w 162"/>
                <a:gd name="T29" fmla="*/ 130 h 192"/>
                <a:gd name="T30" fmla="*/ 117 w 162"/>
                <a:gd name="T31" fmla="*/ 146 h 192"/>
                <a:gd name="T32" fmla="*/ 97 w 162"/>
                <a:gd name="T33" fmla="*/ 151 h 192"/>
                <a:gd name="T34" fmla="*/ 117 w 162"/>
                <a:gd name="T35" fmla="*/ 155 h 192"/>
                <a:gd name="T36" fmla="*/ 122 w 162"/>
                <a:gd name="T37" fmla="*/ 176 h 192"/>
                <a:gd name="T38" fmla="*/ 126 w 162"/>
                <a:gd name="T39" fmla="*/ 155 h 192"/>
                <a:gd name="T40" fmla="*/ 146 w 162"/>
                <a:gd name="T41" fmla="*/ 151 h 192"/>
                <a:gd name="T42" fmla="*/ 126 w 162"/>
                <a:gd name="T43" fmla="*/ 146 h 192"/>
                <a:gd name="T44" fmla="*/ 117 w 162"/>
                <a:gd name="T45" fmla="*/ 130 h 192"/>
                <a:gd name="T46" fmla="*/ 99 w 162"/>
                <a:gd name="T47" fmla="*/ 128 h 192"/>
                <a:gd name="T48" fmla="*/ 99 w 162"/>
                <a:gd name="T49" fmla="*/ 174 h 192"/>
                <a:gd name="T50" fmla="*/ 144 w 162"/>
                <a:gd name="T51" fmla="*/ 174 h 192"/>
                <a:gd name="T52" fmla="*/ 144 w 162"/>
                <a:gd name="T53" fmla="*/ 128 h 192"/>
                <a:gd name="T54" fmla="*/ 99 w 162"/>
                <a:gd name="T55" fmla="*/ 128 h 192"/>
                <a:gd name="T56" fmla="*/ 103 w 162"/>
                <a:gd name="T57" fmla="*/ 113 h 192"/>
                <a:gd name="T58" fmla="*/ 66 w 162"/>
                <a:gd name="T59" fmla="*/ 105 h 192"/>
                <a:gd name="T60" fmla="*/ 17 w 162"/>
                <a:gd name="T61" fmla="*/ 129 h 192"/>
                <a:gd name="T62" fmla="*/ 15 w 162"/>
                <a:gd name="T63" fmla="*/ 161 h 192"/>
                <a:gd name="T64" fmla="*/ 34 w 162"/>
                <a:gd name="T65" fmla="*/ 163 h 192"/>
                <a:gd name="T66" fmla="*/ 38 w 162"/>
                <a:gd name="T67" fmla="*/ 138 h 192"/>
                <a:gd name="T68" fmla="*/ 43 w 162"/>
                <a:gd name="T69" fmla="*/ 170 h 192"/>
                <a:gd name="T70" fmla="*/ 43 w 162"/>
                <a:gd name="T71" fmla="*/ 177 h 192"/>
                <a:gd name="T72" fmla="*/ 81 w 162"/>
                <a:gd name="T73" fmla="*/ 151 h 192"/>
                <a:gd name="T74" fmla="*/ 93 w 162"/>
                <a:gd name="T75" fmla="*/ 121 h 192"/>
                <a:gd name="T76" fmla="*/ 103 w 162"/>
                <a:gd name="T77" fmla="*/ 113 h 192"/>
                <a:gd name="T78" fmla="*/ 66 w 162"/>
                <a:gd name="T79" fmla="*/ 16 h 192"/>
                <a:gd name="T80" fmla="*/ 66 w 162"/>
                <a:gd name="T81" fmla="*/ 89 h 192"/>
                <a:gd name="T82" fmla="*/ 66 w 162"/>
                <a:gd name="T83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192">
                  <a:moveTo>
                    <a:pt x="66" y="0"/>
                  </a:moveTo>
                  <a:cubicBezTo>
                    <a:pt x="93" y="0"/>
                    <a:pt x="116" y="24"/>
                    <a:pt x="116" y="53"/>
                  </a:cubicBezTo>
                  <a:cubicBezTo>
                    <a:pt x="116" y="67"/>
                    <a:pt x="110" y="80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6"/>
                    <a:pt x="114" y="102"/>
                    <a:pt x="119" y="109"/>
                  </a:cubicBezTo>
                  <a:cubicBezTo>
                    <a:pt x="120" y="109"/>
                    <a:pt x="121" y="109"/>
                    <a:pt x="122" y="109"/>
                  </a:cubicBezTo>
                  <a:cubicBezTo>
                    <a:pt x="133" y="109"/>
                    <a:pt x="143" y="114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8" y="129"/>
                    <a:pt x="162" y="139"/>
                    <a:pt x="162" y="151"/>
                  </a:cubicBezTo>
                  <a:cubicBezTo>
                    <a:pt x="162" y="162"/>
                    <a:pt x="158" y="173"/>
                    <a:pt x="150" y="180"/>
                  </a:cubicBezTo>
                  <a:cubicBezTo>
                    <a:pt x="143" y="188"/>
                    <a:pt x="133" y="192"/>
                    <a:pt x="122" y="192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1" y="192"/>
                    <a:pt x="28" y="189"/>
                    <a:pt x="28" y="185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3" y="178"/>
                    <a:pt x="13" y="178"/>
                    <a:pt x="12" y="178"/>
                  </a:cubicBezTo>
                  <a:cubicBezTo>
                    <a:pt x="8" y="177"/>
                    <a:pt x="5" y="175"/>
                    <a:pt x="3" y="172"/>
                  </a:cubicBezTo>
                  <a:cubicBezTo>
                    <a:pt x="1" y="169"/>
                    <a:pt x="0" y="165"/>
                    <a:pt x="0" y="16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37"/>
                    <a:pt x="1" y="130"/>
                    <a:pt x="4" y="123"/>
                  </a:cubicBezTo>
                  <a:cubicBezTo>
                    <a:pt x="9" y="109"/>
                    <a:pt x="20" y="100"/>
                    <a:pt x="30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0" y="80"/>
                    <a:pt x="15" y="66"/>
                    <a:pt x="15" y="53"/>
                  </a:cubicBezTo>
                  <a:cubicBezTo>
                    <a:pt x="15" y="24"/>
                    <a:pt x="38" y="0"/>
                    <a:pt x="66" y="0"/>
                  </a:cubicBez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99" y="146"/>
                    <a:pt x="97" y="148"/>
                    <a:pt x="97" y="151"/>
                  </a:cubicBezTo>
                  <a:cubicBezTo>
                    <a:pt x="97" y="153"/>
                    <a:pt x="99" y="155"/>
                    <a:pt x="102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4"/>
                    <a:pt x="119" y="176"/>
                    <a:pt x="122" y="176"/>
                  </a:cubicBezTo>
                  <a:cubicBezTo>
                    <a:pt x="124" y="176"/>
                    <a:pt x="126" y="174"/>
                    <a:pt x="126" y="171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4" y="155"/>
                    <a:pt x="146" y="153"/>
                    <a:pt x="146" y="151"/>
                  </a:cubicBezTo>
                  <a:cubicBezTo>
                    <a:pt x="146" y="148"/>
                    <a:pt x="144" y="146"/>
                    <a:pt x="141" y="14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4"/>
                    <a:pt x="117" y="124"/>
                    <a:pt x="117" y="130"/>
                  </a:cubicBezTo>
                  <a:close/>
                  <a:moveTo>
                    <a:pt x="99" y="128"/>
                  </a:moveTo>
                  <a:cubicBezTo>
                    <a:pt x="99" y="128"/>
                    <a:pt x="99" y="128"/>
                    <a:pt x="99" y="128"/>
                  </a:cubicBezTo>
                  <a:cubicBezTo>
                    <a:pt x="94" y="133"/>
                    <a:pt x="90" y="142"/>
                    <a:pt x="90" y="151"/>
                  </a:cubicBezTo>
                  <a:cubicBezTo>
                    <a:pt x="90" y="160"/>
                    <a:pt x="94" y="168"/>
                    <a:pt x="99" y="174"/>
                  </a:cubicBezTo>
                  <a:cubicBezTo>
                    <a:pt x="105" y="179"/>
                    <a:pt x="113" y="183"/>
                    <a:pt x="122" y="183"/>
                  </a:cubicBezTo>
                  <a:cubicBezTo>
                    <a:pt x="130" y="183"/>
                    <a:pt x="138" y="179"/>
                    <a:pt x="144" y="174"/>
                  </a:cubicBezTo>
                  <a:cubicBezTo>
                    <a:pt x="150" y="168"/>
                    <a:pt x="153" y="160"/>
                    <a:pt x="153" y="151"/>
                  </a:cubicBezTo>
                  <a:cubicBezTo>
                    <a:pt x="153" y="142"/>
                    <a:pt x="150" y="134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32" y="115"/>
                    <a:pt x="112" y="115"/>
                    <a:pt x="99" y="128"/>
                  </a:cubicBezTo>
                  <a:close/>
                  <a:moveTo>
                    <a:pt x="103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99" y="108"/>
                    <a:pt x="93" y="103"/>
                    <a:pt x="89" y="99"/>
                  </a:cubicBezTo>
                  <a:cubicBezTo>
                    <a:pt x="82" y="103"/>
                    <a:pt x="74" y="105"/>
                    <a:pt x="66" y="105"/>
                  </a:cubicBezTo>
                  <a:cubicBezTo>
                    <a:pt x="57" y="105"/>
                    <a:pt x="49" y="103"/>
                    <a:pt x="42" y="99"/>
                  </a:cubicBezTo>
                  <a:cubicBezTo>
                    <a:pt x="34" y="107"/>
                    <a:pt x="22" y="117"/>
                    <a:pt x="17" y="129"/>
                  </a:cubicBezTo>
                  <a:cubicBezTo>
                    <a:pt x="15" y="134"/>
                    <a:pt x="15" y="139"/>
                    <a:pt x="15" y="145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40"/>
                    <a:pt x="36" y="138"/>
                    <a:pt x="38" y="138"/>
                  </a:cubicBezTo>
                  <a:cubicBezTo>
                    <a:pt x="41" y="138"/>
                    <a:pt x="43" y="140"/>
                    <a:pt x="43" y="143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5" y="170"/>
                    <a:pt x="81" y="161"/>
                    <a:pt x="81" y="151"/>
                  </a:cubicBezTo>
                  <a:cubicBezTo>
                    <a:pt x="81" y="139"/>
                    <a:pt x="86" y="129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6" y="118"/>
                    <a:pt x="99" y="115"/>
                    <a:pt x="103" y="113"/>
                  </a:cubicBezTo>
                  <a:close/>
                  <a:moveTo>
                    <a:pt x="66" y="16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46" y="16"/>
                    <a:pt x="30" y="32"/>
                    <a:pt x="30" y="53"/>
                  </a:cubicBezTo>
                  <a:cubicBezTo>
                    <a:pt x="30" y="73"/>
                    <a:pt x="46" y="89"/>
                    <a:pt x="66" y="89"/>
                  </a:cubicBezTo>
                  <a:cubicBezTo>
                    <a:pt x="85" y="89"/>
                    <a:pt x="101" y="73"/>
                    <a:pt x="101" y="53"/>
                  </a:cubicBezTo>
                  <a:cubicBezTo>
                    <a:pt x="101" y="32"/>
                    <a:pt x="85" y="16"/>
                    <a:pt x="6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980642" y="3365089"/>
              <a:ext cx="13615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请输入题目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4823676" y="396725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952015" y="3949565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225021" y="2406340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" name="Shape 1785"/>
          <p:cNvSpPr/>
          <p:nvPr/>
        </p:nvSpPr>
        <p:spPr>
          <a:xfrm>
            <a:off x="6225021" y="2406341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4" name="Shape 1786"/>
          <p:cNvSpPr/>
          <p:nvPr/>
        </p:nvSpPr>
        <p:spPr>
          <a:xfrm>
            <a:off x="6229472" y="2406340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5" name="Shape 1788"/>
          <p:cNvSpPr/>
          <p:nvPr/>
        </p:nvSpPr>
        <p:spPr>
          <a:xfrm flipH="1">
            <a:off x="4670354" y="2406340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6" name="Shape 1789"/>
          <p:cNvSpPr/>
          <p:nvPr/>
        </p:nvSpPr>
        <p:spPr>
          <a:xfrm flipH="1">
            <a:off x="3115689" y="2406340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7" name="Shape 1794"/>
          <p:cNvSpPr/>
          <p:nvPr/>
        </p:nvSpPr>
        <p:spPr>
          <a:xfrm>
            <a:off x="2415211" y="3237186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77376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8" name="Shape 1796"/>
          <p:cNvSpPr/>
          <p:nvPr/>
        </p:nvSpPr>
        <p:spPr>
          <a:xfrm>
            <a:off x="3962097" y="3237186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8A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98107" y="3237186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77376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0" name="Shape 1800"/>
          <p:cNvSpPr/>
          <p:nvPr/>
        </p:nvSpPr>
        <p:spPr>
          <a:xfrm>
            <a:off x="7014646" y="3237186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8A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8549483" y="3237186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77376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2" name="Shape 1805"/>
          <p:cNvSpPr/>
          <p:nvPr/>
        </p:nvSpPr>
        <p:spPr>
          <a:xfrm>
            <a:off x="3407730" y="4085738"/>
            <a:ext cx="5806032" cy="1013135"/>
          </a:xfrm>
          <a:prstGeom prst="roundRect">
            <a:avLst>
              <a:gd name="adj" fmla="val 50000"/>
            </a:avLst>
          </a:prstGeom>
          <a:blipFill dpi="0" rotWithShape="1">
            <a:blip r:embed="rId2" cstate="email"/>
            <a:srcRect/>
            <a:tile tx="12700" ty="-127000" sx="50000" sy="50000" flip="none" algn="t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773581" y="1993283"/>
            <a:ext cx="893356" cy="893356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77376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 dirty="0"/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/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885738" y="4308499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967912" y="3304783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503921" y="330478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020461" y="330478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2432803" y="330478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8560060" y="330406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1"/>
          <p:cNvSpPr/>
          <p:nvPr>
            <p:custDataLst>
              <p:tags r:id="rId1"/>
            </p:custDataLst>
          </p:nvPr>
        </p:nvSpPr>
        <p:spPr>
          <a:xfrm>
            <a:off x="1141413" y="1514475"/>
            <a:ext cx="9969500" cy="1655763"/>
          </a:xfrm>
          <a:prstGeom prst="rect">
            <a:avLst/>
          </a:prstGeom>
          <a:blipFill dpi="0" rotWithShape="1">
            <a:blip r:embed="rId7" cstate="email"/>
            <a:srcRect/>
            <a:tile tx="12700" ty="-12700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0000" rIns="180000" bIns="90000" anchor="ctr">
            <a:normAutofit/>
          </a:bodyPr>
          <a:lstStyle/>
          <a:p>
            <a:pPr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</a:rPr>
              <a:t>点击请替换文字内容</a:t>
            </a:r>
          </a:p>
          <a:p>
            <a:pPr algn="just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" name="MH_Picture_1"/>
          <p:cNvSpPr/>
          <p:nvPr>
            <p:custDataLst>
              <p:tags r:id="rId2"/>
            </p:custDataLst>
          </p:nvPr>
        </p:nvSpPr>
        <p:spPr>
          <a:xfrm>
            <a:off x="1141413" y="3243263"/>
            <a:ext cx="2411412" cy="1528762"/>
          </a:xfrm>
          <a:prstGeom prst="rect">
            <a:avLst/>
          </a:prstGeom>
          <a:blipFill dpi="0" rotWithShape="1">
            <a:blip r:embed="rId8" cstate="email"/>
            <a:srcRect/>
            <a:tile tx="0" ty="0" sx="50000" sy="5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MH_Picture_2"/>
          <p:cNvSpPr/>
          <p:nvPr>
            <p:custDataLst>
              <p:tags r:id="rId3"/>
            </p:custDataLst>
          </p:nvPr>
        </p:nvSpPr>
        <p:spPr>
          <a:xfrm>
            <a:off x="3648075" y="3243263"/>
            <a:ext cx="2411413" cy="1528762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MH_Picture_3"/>
          <p:cNvSpPr/>
          <p:nvPr>
            <p:custDataLst>
              <p:tags r:id="rId4"/>
            </p:custDataLst>
          </p:nvPr>
        </p:nvSpPr>
        <p:spPr>
          <a:xfrm>
            <a:off x="6154738" y="3243263"/>
            <a:ext cx="2409825" cy="1528762"/>
          </a:xfrm>
          <a:prstGeom prst="rect">
            <a:avLst/>
          </a:prstGeom>
          <a:blipFill dpi="0" rotWithShape="1">
            <a:blip r:embed="rId10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MH_Picture_4"/>
          <p:cNvSpPr/>
          <p:nvPr>
            <p:custDataLst>
              <p:tags r:id="rId5"/>
            </p:custDataLst>
          </p:nvPr>
        </p:nvSpPr>
        <p:spPr>
          <a:xfrm>
            <a:off x="8659813" y="3243263"/>
            <a:ext cx="2411412" cy="1528762"/>
          </a:xfrm>
          <a:prstGeom prst="rect">
            <a:avLst/>
          </a:prstGeom>
          <a:blipFill dpi="0" rotWithShape="1">
            <a:blip r:embed="rId1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4866" y="931333"/>
            <a:ext cx="3371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THANK YOU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35798" y="2037071"/>
            <a:ext cx="2803571" cy="4305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18728" y="1573816"/>
            <a:ext cx="8579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汇报人——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07717" y="576803"/>
            <a:ext cx="1911101" cy="1292662"/>
            <a:chOff x="5007717" y="576803"/>
            <a:chExt cx="1911101" cy="1292662"/>
          </a:xfrm>
        </p:grpSpPr>
        <p:sp>
          <p:nvSpPr>
            <p:cNvPr id="2" name="文本框 1"/>
            <p:cNvSpPr txBox="1"/>
            <p:nvPr/>
          </p:nvSpPr>
          <p:spPr>
            <a:xfrm>
              <a:off x="5007717" y="761469"/>
              <a:ext cx="19111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ONE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715000" y="57680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77376"/>
                  </a:solidFill>
                </a:rPr>
                <a:t>PART</a:t>
              </a:r>
              <a:endParaRPr lang="zh-CN" altLang="en-US" dirty="0">
                <a:solidFill>
                  <a:srgbClr val="E77376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118325" y="168479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5007717" y="4123462"/>
            <a:ext cx="2276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E77376"/>
                </a:solidFill>
              </a:rPr>
              <a:t>点击请替换文字内容</a:t>
            </a:r>
          </a:p>
          <a:p>
            <a:r>
              <a:rPr lang="zh-CN" altLang="en-US" sz="1200" dirty="0">
                <a:solidFill>
                  <a:srgbClr val="E77376"/>
                </a:solidFill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78629" y="3429000"/>
            <a:ext cx="2095710" cy="3218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010859" y="2960282"/>
            <a:ext cx="2614124" cy="483288"/>
            <a:chOff x="7125311" y="3386950"/>
            <a:chExt cx="3485499" cy="644384"/>
          </a:xfrm>
          <a:blipFill dpi="0" rotWithShape="1">
            <a:blip r:embed="rId2"/>
            <a:srcRect/>
            <a:tile tx="0" ty="0" sx="30000" sy="30000" flip="none" algn="tl"/>
          </a:blipFill>
        </p:grpSpPr>
        <p:sp>
          <p:nvSpPr>
            <p:cNvPr id="3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826195" y="2960282"/>
            <a:ext cx="2620452" cy="483288"/>
            <a:chOff x="1545760" y="3386950"/>
            <a:chExt cx="3493936" cy="644384"/>
          </a:xfrm>
          <a:blipFill dpi="0" rotWithShape="1">
            <a:blip r:embed="rId2"/>
            <a:srcRect/>
            <a:tile tx="0" ty="0" sx="30000" sy="30000" flip="none" algn="tl"/>
          </a:blipFill>
        </p:grpSpPr>
        <p:sp>
          <p:nvSpPr>
            <p:cNvPr id="6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746366" y="1890539"/>
            <a:ext cx="2880085" cy="645054"/>
            <a:chOff x="6772654" y="2152648"/>
            <a:chExt cx="3840113" cy="860072"/>
          </a:xfrm>
          <a:blipFill>
            <a:blip r:embed="rId3"/>
            <a:tile tx="0" ty="0" sx="30000" sy="30000" flip="none" algn="tl"/>
          </a:blipFill>
        </p:grpSpPr>
        <p:sp>
          <p:nvSpPr>
            <p:cNvPr id="9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2826195" y="1890539"/>
            <a:ext cx="2890361" cy="645054"/>
            <a:chOff x="1545760" y="2152648"/>
            <a:chExt cx="3853814" cy="860072"/>
          </a:xfrm>
          <a:blipFill>
            <a:blip r:embed="rId3"/>
            <a:tile tx="0" ty="0" sx="30000" sy="30000" flip="none" algn="tl"/>
          </a:blipFill>
        </p:grpSpPr>
        <p:sp>
          <p:nvSpPr>
            <p:cNvPr id="12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6736920" y="3910601"/>
            <a:ext cx="2902381" cy="645054"/>
            <a:chOff x="6760059" y="4457519"/>
            <a:chExt cx="3869841" cy="860072"/>
          </a:xfrm>
          <a:blipFill>
            <a:blip r:embed="rId3"/>
            <a:tile tx="0" ty="0" sx="30000" sy="30000" flip="none" algn="tl"/>
          </a:blipFill>
        </p:grpSpPr>
        <p:sp>
          <p:nvSpPr>
            <p:cNvPr id="15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2835720" y="3910601"/>
            <a:ext cx="2880831" cy="645054"/>
            <a:chOff x="1558460" y="4457519"/>
            <a:chExt cx="3841108" cy="860072"/>
          </a:xfrm>
          <a:blipFill>
            <a:blip r:embed="rId3"/>
            <a:tile tx="0" ty="0" sx="30000" sy="30000" flip="none" algn="tl"/>
          </a:blipFill>
        </p:grpSpPr>
        <p:sp>
          <p:nvSpPr>
            <p:cNvPr id="18" name="Shape 548"/>
            <p:cNvSpPr/>
            <p:nvPr/>
          </p:nvSpPr>
          <p:spPr>
            <a:xfrm>
              <a:off x="1558460" y="4671632"/>
              <a:ext cx="3336279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Shape 558"/>
          <p:cNvSpPr/>
          <p:nvPr/>
        </p:nvSpPr>
        <p:spPr>
          <a:xfrm>
            <a:off x="2826778" y="2065167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562"/>
          <p:cNvSpPr/>
          <p:nvPr/>
        </p:nvSpPr>
        <p:spPr>
          <a:xfrm>
            <a:off x="2826778" y="3136321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566"/>
          <p:cNvSpPr/>
          <p:nvPr/>
        </p:nvSpPr>
        <p:spPr>
          <a:xfrm>
            <a:off x="2826778" y="4256670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568"/>
          <p:cNvSpPr/>
          <p:nvPr/>
        </p:nvSpPr>
        <p:spPr>
          <a:xfrm>
            <a:off x="9481351" y="2065167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572"/>
          <p:cNvSpPr/>
          <p:nvPr/>
        </p:nvSpPr>
        <p:spPr>
          <a:xfrm>
            <a:off x="9481351" y="3136321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576"/>
          <p:cNvSpPr/>
          <p:nvPr/>
        </p:nvSpPr>
        <p:spPr>
          <a:xfrm>
            <a:off x="9481351" y="4256670"/>
            <a:ext cx="147920" cy="140162"/>
          </a:xfrm>
          <a:prstGeom prst="rect">
            <a:avLst/>
          </a:prstGeom>
          <a:solidFill>
            <a:srgbClr val="FFF5F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12"/>
          <p:cNvSpPr txBox="1"/>
          <p:nvPr/>
        </p:nvSpPr>
        <p:spPr>
          <a:xfrm>
            <a:off x="3167063" y="2026694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12"/>
          <p:cNvSpPr txBox="1"/>
          <p:nvPr/>
        </p:nvSpPr>
        <p:spPr>
          <a:xfrm>
            <a:off x="3167063" y="3094105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12"/>
          <p:cNvSpPr txBox="1"/>
          <p:nvPr/>
        </p:nvSpPr>
        <p:spPr>
          <a:xfrm>
            <a:off x="3167062" y="420458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12"/>
          <p:cNvSpPr txBox="1"/>
          <p:nvPr/>
        </p:nvSpPr>
        <p:spPr>
          <a:xfrm>
            <a:off x="7327077" y="2026694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12"/>
          <p:cNvSpPr txBox="1"/>
          <p:nvPr/>
        </p:nvSpPr>
        <p:spPr>
          <a:xfrm>
            <a:off x="7327077" y="3094105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12"/>
          <p:cNvSpPr txBox="1"/>
          <p:nvPr/>
        </p:nvSpPr>
        <p:spPr>
          <a:xfrm>
            <a:off x="7327076" y="420458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3167061" y="2508601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12"/>
          <p:cNvSpPr txBox="1"/>
          <p:nvPr/>
        </p:nvSpPr>
        <p:spPr>
          <a:xfrm>
            <a:off x="3167060" y="3581371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3167060" y="4718928"/>
            <a:ext cx="1775671" cy="12393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7607028" y="2511731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607027" y="3584501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607027" y="4722058"/>
            <a:ext cx="1682418" cy="12080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点击输入本栏的具体文字简明扼要的说明分项内容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233774" y="2220842"/>
            <a:ext cx="1997947" cy="1997946"/>
            <a:chOff x="3566899" y="1605909"/>
            <a:chExt cx="1997947" cy="1997946"/>
          </a:xfrm>
        </p:grpSpPr>
        <p:sp>
          <p:nvSpPr>
            <p:cNvPr id="39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blipFill>
              <a:blip r:embed="rId4" cstate="email"/>
              <a:tile tx="0" ty="0" sx="30000" sy="3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内容概述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6109713" y="2449124"/>
            <a:ext cx="1061000" cy="1214343"/>
            <a:chOff x="5379142" y="2991066"/>
            <a:chExt cx="1414667" cy="1619124"/>
          </a:xfrm>
        </p:grpSpPr>
        <p:sp>
          <p:nvSpPr>
            <p:cNvPr id="3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0904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blipFill>
              <a:blip r:embed="rId3" cstate="email"/>
              <a:tile tx="0" ty="0" sx="30000" sy="3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4748259" y="2605381"/>
            <a:ext cx="1061000" cy="1214343"/>
            <a:chOff x="3563871" y="3199409"/>
            <a:chExt cx="1414666" cy="1619124"/>
          </a:xfrm>
        </p:grpSpPr>
        <p:sp>
          <p:nvSpPr>
            <p:cNvPr id="6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E77376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blipFill>
              <a:blip r:embed="rId4" cstate="email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3382663" y="2449124"/>
            <a:ext cx="1061000" cy="1214343"/>
            <a:chOff x="1743076" y="2991066"/>
            <a:chExt cx="1414666" cy="1619124"/>
          </a:xfrm>
        </p:grpSpPr>
        <p:sp>
          <p:nvSpPr>
            <p:cNvPr id="9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0904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blipFill>
              <a:blip r:embed="rId3" cstate="email"/>
              <a:tile tx="0" ty="0" sx="30000" sy="3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7475309" y="2605381"/>
            <a:ext cx="1061000" cy="1214344"/>
            <a:chOff x="7199937" y="3199409"/>
            <a:chExt cx="1414666" cy="1619125"/>
          </a:xfrm>
        </p:grpSpPr>
        <p:sp>
          <p:nvSpPr>
            <p:cNvPr id="12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E77376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blipFill>
              <a:blip r:embed="rId4" cstate="email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8836763" y="2449124"/>
            <a:ext cx="1061000" cy="1214343"/>
            <a:chOff x="9015209" y="2991066"/>
            <a:chExt cx="1414666" cy="1619124"/>
          </a:xfrm>
        </p:grpSpPr>
        <p:sp>
          <p:nvSpPr>
            <p:cNvPr id="15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rgbClr val="F0904E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blipFill>
              <a:blip r:embed="rId3" cstate="email"/>
              <a:tile tx="0" ty="0" sx="30000" sy="3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Placeholder 4"/>
          <p:cNvSpPr txBox="1"/>
          <p:nvPr/>
        </p:nvSpPr>
        <p:spPr>
          <a:xfrm>
            <a:off x="3459106" y="3032554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4822630" y="3032554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6185621" y="3032554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7549145" y="3032554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8913206" y="3032554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6956" y="1462846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5108" y="407371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7421" y="1462846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0761" y="407371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89923" y="1462846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rgbClr val="E773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build="p"/>
      <p:bldP spid="21" grpId="0" build="p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66"/>
          <p:cNvSpPr/>
          <p:nvPr/>
        </p:nvSpPr>
        <p:spPr>
          <a:xfrm>
            <a:off x="3496919" y="1855106"/>
            <a:ext cx="1218057" cy="107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3" name="Shape 5167"/>
          <p:cNvSpPr/>
          <p:nvPr/>
        </p:nvSpPr>
        <p:spPr>
          <a:xfrm>
            <a:off x="3127529" y="2494873"/>
            <a:ext cx="1961434" cy="1123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blipFill>
            <a:blip r:embed="rId3" cstate="email"/>
            <a:tile tx="0" ty="0" sx="30000" sy="30000" flip="none" algn="tl"/>
          </a:blip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4" name="Shape 5168"/>
          <p:cNvSpPr/>
          <p:nvPr/>
        </p:nvSpPr>
        <p:spPr>
          <a:xfrm>
            <a:off x="2758139" y="3188574"/>
            <a:ext cx="2704811" cy="1123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5" name="Shape 5169"/>
          <p:cNvSpPr/>
          <p:nvPr/>
        </p:nvSpPr>
        <p:spPr>
          <a:xfrm>
            <a:off x="2380159" y="3882274"/>
            <a:ext cx="3448181" cy="112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blipFill>
            <a:blip r:embed="rId3" cstate="email"/>
            <a:tile tx="0" ty="0" sx="30000" sy="30000" flip="none" algn="tl"/>
          </a:blip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66310" y="1556156"/>
            <a:ext cx="857881" cy="735467"/>
            <a:chOff x="2313735" y="1108481"/>
            <a:chExt cx="857881" cy="735467"/>
          </a:xfrm>
          <a:blipFill dpi="0" rotWithShape="1">
            <a:blip r:embed="rId5"/>
            <a:srcRect/>
            <a:tile tx="0" ty="0" sx="30000" sy="30000" flip="none" algn="tl"/>
          </a:blipFill>
        </p:grpSpPr>
        <p:sp>
          <p:nvSpPr>
            <p:cNvPr id="7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8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96919" y="2494873"/>
            <a:ext cx="1589745" cy="432411"/>
            <a:chOff x="1944344" y="2047198"/>
            <a:chExt cx="1589745" cy="432411"/>
          </a:xfrm>
          <a:solidFill>
            <a:srgbClr val="D9B692"/>
          </a:solidFill>
        </p:grpSpPr>
        <p:sp>
          <p:nvSpPr>
            <p:cNvPr id="10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30000" sy="3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11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27530" y="3188573"/>
            <a:ext cx="2333121" cy="432412"/>
            <a:chOff x="1574955" y="2740898"/>
            <a:chExt cx="2333121" cy="432412"/>
          </a:xfrm>
          <a:blipFill dpi="0" rotWithShape="1">
            <a:blip r:embed="rId5"/>
            <a:srcRect/>
            <a:tile tx="0" ty="0" sx="30000" sy="30000" flip="none" algn="tl"/>
          </a:blipFill>
        </p:grpSpPr>
        <p:sp>
          <p:nvSpPr>
            <p:cNvPr id="13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14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58140" y="3882273"/>
            <a:ext cx="3076490" cy="432407"/>
            <a:chOff x="1205565" y="3434598"/>
            <a:chExt cx="3076490" cy="432407"/>
          </a:xfrm>
          <a:solidFill>
            <a:srgbClr val="D9B692"/>
          </a:solidFill>
        </p:grpSpPr>
        <p:sp>
          <p:nvSpPr>
            <p:cNvPr id="16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30000" sy="3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17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80160" y="4566340"/>
            <a:ext cx="3819870" cy="432407"/>
            <a:chOff x="827585" y="4118665"/>
            <a:chExt cx="3819870" cy="432407"/>
          </a:xfrm>
          <a:blipFill dpi="0" rotWithShape="1">
            <a:blip r:embed="rId5"/>
            <a:srcRect/>
            <a:tile tx="0" ty="0" sx="30000" sy="30000" flip="none" algn="tl"/>
          </a:blipFill>
        </p:grpSpPr>
        <p:sp>
          <p:nvSpPr>
            <p:cNvPr id="19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blipFill dpi="0" rotWithShape="1">
              <a:blip r:embed="rId6" cstate="email"/>
              <a:srcRect/>
              <a:tile tx="0" ty="0" sx="50000" sy="5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ctr">
                <a:defRPr>
                  <a:solidFill>
                    <a:srgbClr val="4C4C4C"/>
                  </a:solidFill>
                </a:defRPr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  <p:sp>
          <p:nvSpPr>
            <p:cNvPr id="20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sp>
        <p:nvSpPr>
          <p:cNvPr id="21" name="Round Same Side Corner Rectangle 67"/>
          <p:cNvSpPr/>
          <p:nvPr/>
        </p:nvSpPr>
        <p:spPr>
          <a:xfrm rot="10800000" flipH="1">
            <a:off x="6643787" y="1569594"/>
            <a:ext cx="49903" cy="5140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22" name="Round Same Side Corner Rectangle 68"/>
          <p:cNvSpPr/>
          <p:nvPr/>
        </p:nvSpPr>
        <p:spPr>
          <a:xfrm rot="10800000" flipH="1">
            <a:off x="6642147" y="2350884"/>
            <a:ext cx="49903" cy="5140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0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23" name="Round Same Side Corner Rectangle 69"/>
          <p:cNvSpPr/>
          <p:nvPr/>
        </p:nvSpPr>
        <p:spPr>
          <a:xfrm rot="10800000" flipH="1">
            <a:off x="6643787" y="3061016"/>
            <a:ext cx="49903" cy="5140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781087" y="1556944"/>
            <a:ext cx="2871880" cy="582144"/>
            <a:chOff x="5228512" y="1109269"/>
            <a:chExt cx="2871880" cy="582144"/>
          </a:xfrm>
        </p:grpSpPr>
        <p:sp>
          <p:nvSpPr>
            <p:cNvPr id="25" name="TextBox 20"/>
            <p:cNvSpPr txBox="1"/>
            <p:nvPr/>
          </p:nvSpPr>
          <p:spPr>
            <a:xfrm>
              <a:off x="5228512" y="1303102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71"/>
            <p:cNvSpPr/>
            <p:nvPr/>
          </p:nvSpPr>
          <p:spPr>
            <a:xfrm>
              <a:off x="5228513" y="1109269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81087" y="2316855"/>
            <a:ext cx="2871880" cy="582143"/>
            <a:chOff x="5228512" y="1869180"/>
            <a:chExt cx="2871880" cy="582143"/>
          </a:xfrm>
        </p:grpSpPr>
        <p:sp>
          <p:nvSpPr>
            <p:cNvPr id="28" name="TextBox 22"/>
            <p:cNvSpPr txBox="1"/>
            <p:nvPr/>
          </p:nvSpPr>
          <p:spPr>
            <a:xfrm>
              <a:off x="5228512" y="2063012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5228513" y="1869180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81087" y="3076766"/>
            <a:ext cx="2871880" cy="582144"/>
            <a:chOff x="5228512" y="2629091"/>
            <a:chExt cx="2871880" cy="582144"/>
          </a:xfrm>
        </p:grpSpPr>
        <p:sp>
          <p:nvSpPr>
            <p:cNvPr id="31" name="TextBox 24"/>
            <p:cNvSpPr txBox="1"/>
            <p:nvPr/>
          </p:nvSpPr>
          <p:spPr>
            <a:xfrm>
              <a:off x="5228512" y="2822924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75"/>
            <p:cNvSpPr/>
            <p:nvPr/>
          </p:nvSpPr>
          <p:spPr>
            <a:xfrm>
              <a:off x="5228513" y="2629091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sp>
        <p:nvSpPr>
          <p:cNvPr id="33" name="Round Same Side Corner Rectangle 76"/>
          <p:cNvSpPr/>
          <p:nvPr/>
        </p:nvSpPr>
        <p:spPr>
          <a:xfrm rot="10800000" flipH="1">
            <a:off x="6642147" y="3781504"/>
            <a:ext cx="49903" cy="5140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09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sp>
        <p:nvSpPr>
          <p:cNvPr id="34" name="Round Same Side Corner Rectangle 77"/>
          <p:cNvSpPr/>
          <p:nvPr/>
        </p:nvSpPr>
        <p:spPr>
          <a:xfrm rot="10800000" flipH="1">
            <a:off x="6643787" y="4491636"/>
            <a:ext cx="49903" cy="5140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77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2" tIns="41141" rIns="82282" bIns="41141" rtlCol="0" anchor="ctr"/>
          <a:lstStyle/>
          <a:p>
            <a:pPr algn="ctr"/>
            <a:endParaRPr lang="bg-BG" dirty="0">
              <a:latin typeface="Calibri Light" panose="020F030202020403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781087" y="3747475"/>
            <a:ext cx="2871880" cy="582144"/>
            <a:chOff x="5228512" y="3299800"/>
            <a:chExt cx="2871880" cy="582144"/>
          </a:xfrm>
        </p:grpSpPr>
        <p:sp>
          <p:nvSpPr>
            <p:cNvPr id="36" name="TextBox 28"/>
            <p:cNvSpPr txBox="1"/>
            <p:nvPr/>
          </p:nvSpPr>
          <p:spPr>
            <a:xfrm>
              <a:off x="5228512" y="3493633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79"/>
            <p:cNvSpPr/>
            <p:nvPr/>
          </p:nvSpPr>
          <p:spPr>
            <a:xfrm>
              <a:off x="5228513" y="3299800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087" y="4507386"/>
            <a:ext cx="2871880" cy="582144"/>
            <a:chOff x="5228512" y="4059711"/>
            <a:chExt cx="2871880" cy="582144"/>
          </a:xfrm>
        </p:grpSpPr>
        <p:sp>
          <p:nvSpPr>
            <p:cNvPr id="39" name="TextBox 30"/>
            <p:cNvSpPr txBox="1"/>
            <p:nvPr/>
          </p:nvSpPr>
          <p:spPr>
            <a:xfrm>
              <a:off x="5228512" y="4253544"/>
              <a:ext cx="2871880" cy="388311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000" dirty="0">
                <a:solidFill>
                  <a:srgbClr val="E7737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81"/>
            <p:cNvSpPr/>
            <p:nvPr/>
          </p:nvSpPr>
          <p:spPr>
            <a:xfrm>
              <a:off x="5228513" y="4059711"/>
              <a:ext cx="1300356" cy="219291"/>
            </a:xfrm>
            <a:prstGeom prst="rect">
              <a:avLst/>
            </a:prstGeom>
          </p:spPr>
          <p:txBody>
            <a:bodyPr wrap="none" lIns="34290" tIns="17145" rIns="34290" bIns="17145">
              <a:spAutoFit/>
            </a:bodyPr>
            <a:lstStyle/>
            <a:p>
              <a:r>
                <a:rPr lang="zh-CN" altLang="en-US" sz="1200" b="1" dirty="0">
                  <a:solidFill>
                    <a:srgbClr val="E773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5"/>
          <p:cNvSpPr/>
          <p:nvPr/>
        </p:nvSpPr>
        <p:spPr>
          <a:xfrm>
            <a:off x="2722581" y="3144705"/>
            <a:ext cx="1251181" cy="1943100"/>
          </a:xfrm>
          <a:prstGeom prst="downArrow">
            <a:avLst>
              <a:gd name="adj1" fmla="val 100000"/>
              <a:gd name="adj2" fmla="val 52223"/>
            </a:avLst>
          </a:prstGeom>
          <a:blipFill>
            <a:blip r:embed="rId2" cstate="email"/>
            <a:tile tx="0" ty="0" sx="30000" sy="3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3" name="Rectangle 87"/>
          <p:cNvSpPr/>
          <p:nvPr/>
        </p:nvSpPr>
        <p:spPr>
          <a:xfrm>
            <a:off x="2722581" y="2358484"/>
            <a:ext cx="1251181" cy="786221"/>
          </a:xfrm>
          <a:prstGeom prst="rect">
            <a:avLst/>
          </a:prstGeom>
          <a:solidFill>
            <a:srgbClr val="E773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4"/>
          <p:cNvSpPr txBox="1"/>
          <p:nvPr/>
        </p:nvSpPr>
        <p:spPr>
          <a:xfrm>
            <a:off x="2859425" y="2565966"/>
            <a:ext cx="992703" cy="417707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35%</a:t>
            </a:r>
          </a:p>
        </p:txBody>
      </p:sp>
      <p:sp>
        <p:nvSpPr>
          <p:cNvPr id="5" name="Text Placeholder 4"/>
          <p:cNvSpPr txBox="1"/>
          <p:nvPr/>
        </p:nvSpPr>
        <p:spPr>
          <a:xfrm>
            <a:off x="2885461" y="3248268"/>
            <a:ext cx="946938" cy="241596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点击输入文本</a:t>
            </a:r>
            <a:endParaRPr lang="id-ID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6" name="Text Placeholder 6"/>
          <p:cNvSpPr txBox="1"/>
          <p:nvPr/>
        </p:nvSpPr>
        <p:spPr>
          <a:xfrm>
            <a:off x="2786630" y="3495834"/>
            <a:ext cx="1132582" cy="623441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Down Arrow 91"/>
          <p:cNvSpPr/>
          <p:nvPr/>
        </p:nvSpPr>
        <p:spPr>
          <a:xfrm>
            <a:off x="4646537" y="3144705"/>
            <a:ext cx="1251181" cy="1943100"/>
          </a:xfrm>
          <a:prstGeom prst="downArrow">
            <a:avLst>
              <a:gd name="adj1" fmla="val 100000"/>
              <a:gd name="adj2" fmla="val 52223"/>
            </a:avLst>
          </a:prstGeom>
          <a:blipFill dpi="0" rotWithShape="1">
            <a:blip r:embed="rId3" cstate="email"/>
            <a:srcRect/>
            <a:tile tx="0" ty="0" sx="30000" sy="3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8" name="Rectangle 92"/>
          <p:cNvSpPr/>
          <p:nvPr/>
        </p:nvSpPr>
        <p:spPr>
          <a:xfrm>
            <a:off x="4646537" y="2358484"/>
            <a:ext cx="1251181" cy="786221"/>
          </a:xfrm>
          <a:prstGeom prst="rect">
            <a:avLst/>
          </a:prstGeom>
          <a:solidFill>
            <a:srgbClr val="E8A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 txBox="1"/>
          <p:nvPr/>
        </p:nvSpPr>
        <p:spPr>
          <a:xfrm>
            <a:off x="4783382" y="2565966"/>
            <a:ext cx="992703" cy="417707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80%</a:t>
            </a:r>
          </a:p>
        </p:txBody>
      </p:sp>
      <p:sp>
        <p:nvSpPr>
          <p:cNvPr id="10" name="Text Placeholder 4"/>
          <p:cNvSpPr txBox="1"/>
          <p:nvPr/>
        </p:nvSpPr>
        <p:spPr>
          <a:xfrm>
            <a:off x="4809417" y="3248268"/>
            <a:ext cx="946938" cy="241596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点击输入文本</a:t>
            </a:r>
            <a:endParaRPr lang="id-ID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1" name="Text Placeholder 6"/>
          <p:cNvSpPr txBox="1"/>
          <p:nvPr/>
        </p:nvSpPr>
        <p:spPr>
          <a:xfrm>
            <a:off x="4710586" y="3495834"/>
            <a:ext cx="1132582" cy="623441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Down Arrow 96"/>
          <p:cNvSpPr/>
          <p:nvPr/>
        </p:nvSpPr>
        <p:spPr>
          <a:xfrm>
            <a:off x="6539730" y="3144705"/>
            <a:ext cx="1251181" cy="1943100"/>
          </a:xfrm>
          <a:prstGeom prst="downArrow">
            <a:avLst>
              <a:gd name="adj1" fmla="val 100000"/>
              <a:gd name="adj2" fmla="val 52223"/>
            </a:avLst>
          </a:prstGeom>
          <a:blipFill>
            <a:blip r:embed="rId2" cstate="email"/>
            <a:tile tx="0" ty="0" sx="30000" sy="3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13" name="Rectangle 97"/>
          <p:cNvSpPr/>
          <p:nvPr/>
        </p:nvSpPr>
        <p:spPr>
          <a:xfrm>
            <a:off x="6539730" y="2358484"/>
            <a:ext cx="1251181" cy="786221"/>
          </a:xfrm>
          <a:prstGeom prst="rect">
            <a:avLst/>
          </a:prstGeom>
          <a:solidFill>
            <a:srgbClr val="E773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4"/>
          <p:cNvSpPr txBox="1"/>
          <p:nvPr/>
        </p:nvSpPr>
        <p:spPr>
          <a:xfrm>
            <a:off x="6676574" y="2565966"/>
            <a:ext cx="992703" cy="417707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95%</a:t>
            </a:r>
          </a:p>
        </p:txBody>
      </p:sp>
      <p:sp>
        <p:nvSpPr>
          <p:cNvPr id="15" name="Text Placeholder 4"/>
          <p:cNvSpPr txBox="1"/>
          <p:nvPr/>
        </p:nvSpPr>
        <p:spPr>
          <a:xfrm>
            <a:off x="6702610" y="3248268"/>
            <a:ext cx="946938" cy="241596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点击输入文本</a:t>
            </a:r>
            <a:endParaRPr lang="id-ID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6" name="Text Placeholder 6"/>
          <p:cNvSpPr txBox="1"/>
          <p:nvPr/>
        </p:nvSpPr>
        <p:spPr>
          <a:xfrm>
            <a:off x="6603778" y="3495834"/>
            <a:ext cx="1132582" cy="623441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Down Arrow 101"/>
          <p:cNvSpPr/>
          <p:nvPr/>
        </p:nvSpPr>
        <p:spPr>
          <a:xfrm>
            <a:off x="8484924" y="3144705"/>
            <a:ext cx="1251181" cy="1943100"/>
          </a:xfrm>
          <a:prstGeom prst="downArrow">
            <a:avLst>
              <a:gd name="adj1" fmla="val 100000"/>
              <a:gd name="adj2" fmla="val 52223"/>
            </a:avLst>
          </a:prstGeom>
          <a:blipFill>
            <a:blip r:embed="rId3" cstate="email"/>
            <a:tile tx="0" ty="0" sx="30000" sy="3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/>
          </a:p>
        </p:txBody>
      </p:sp>
      <p:sp>
        <p:nvSpPr>
          <p:cNvPr id="18" name="Rectangle 102"/>
          <p:cNvSpPr/>
          <p:nvPr/>
        </p:nvSpPr>
        <p:spPr>
          <a:xfrm>
            <a:off x="8484924" y="2358484"/>
            <a:ext cx="1251181" cy="786221"/>
          </a:xfrm>
          <a:prstGeom prst="rect">
            <a:avLst/>
          </a:prstGeom>
          <a:solidFill>
            <a:srgbClr val="E8A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4"/>
          <p:cNvSpPr txBox="1"/>
          <p:nvPr/>
        </p:nvSpPr>
        <p:spPr>
          <a:xfrm>
            <a:off x="8621769" y="2565966"/>
            <a:ext cx="992703" cy="417707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25%</a:t>
            </a:r>
          </a:p>
        </p:txBody>
      </p:sp>
      <p:sp>
        <p:nvSpPr>
          <p:cNvPr id="20" name="Text Placeholder 4"/>
          <p:cNvSpPr txBox="1"/>
          <p:nvPr/>
        </p:nvSpPr>
        <p:spPr>
          <a:xfrm>
            <a:off x="8647804" y="3248268"/>
            <a:ext cx="946938" cy="241596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点击输入文本</a:t>
            </a:r>
            <a:endParaRPr lang="id-ID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21" name="Text Placeholder 6"/>
          <p:cNvSpPr txBox="1"/>
          <p:nvPr/>
        </p:nvSpPr>
        <p:spPr>
          <a:xfrm>
            <a:off x="8548973" y="3495834"/>
            <a:ext cx="1132582" cy="623441"/>
          </a:xfrm>
          <a:prstGeom prst="rect">
            <a:avLst/>
          </a:prstGeom>
        </p:spPr>
        <p:txBody>
          <a:bodyPr lIns="34281" tIns="17140" rIns="34281" bIns="17140"/>
          <a:lstStyle>
            <a:lvl1pPr marL="779145" indent="-779145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7830" indent="-64897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1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601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87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73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59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450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675" indent="-519430" algn="l" defTabSz="103822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4483" y="1799482"/>
            <a:ext cx="5544616" cy="1450218"/>
          </a:xfrm>
          <a:prstGeom prst="rect">
            <a:avLst/>
          </a:prstGeom>
          <a:blipFill dpi="0" rotWithShape="1">
            <a:blip r:embed="rId2" cstate="email"/>
            <a:srcRect/>
            <a:tile tx="0" ty="0" sx="5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rot="5400000">
            <a:off x="2695459" y="1594290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blipFill dpi="0" rotWithShape="0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4870382" y="2186037"/>
            <a:ext cx="475252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2916762" y="2166840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490267" y="3573779"/>
            <a:ext cx="5544616" cy="1450218"/>
          </a:xfrm>
          <a:prstGeom prst="rect">
            <a:avLst/>
          </a:prstGeom>
          <a:blipFill dpi="0" rotWithShape="1">
            <a:blip r:embed="rId4" cstate="email"/>
            <a:srcRect/>
            <a:tile tx="0" ty="0" sx="5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30"/>
          <p:cNvSpPr/>
          <p:nvPr/>
        </p:nvSpPr>
        <p:spPr>
          <a:xfrm rot="16200000" flipH="1">
            <a:off x="8323689" y="3368586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blipFill dpi="0" rotWithShape="0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8677402" y="3941137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2850307" y="3914167"/>
            <a:ext cx="49685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861" y="1478977"/>
            <a:ext cx="3477134" cy="2495159"/>
          </a:xfrm>
          <a:prstGeom prst="rect">
            <a:avLst/>
          </a:prstGeom>
          <a:blipFill dpi="0" rotWithShape="1">
            <a:blip r:embed="rId2" cstate="email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83768" y="1478977"/>
            <a:ext cx="3477134" cy="2495159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6815" y="4038990"/>
            <a:ext cx="3477134" cy="2495159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26815" y="1478977"/>
            <a:ext cx="3477134" cy="2495159"/>
            <a:chOff x="4641115" y="1345627"/>
            <a:chExt cx="3477134" cy="2495159"/>
          </a:xfrm>
        </p:grpSpPr>
        <p:sp>
          <p:nvSpPr>
            <p:cNvPr id="6" name="矩形 5"/>
            <p:cNvSpPr/>
            <p:nvPr/>
          </p:nvSpPr>
          <p:spPr>
            <a:xfrm>
              <a:off x="4641115" y="1345627"/>
              <a:ext cx="3477134" cy="2495159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32"/>
            <p:cNvSpPr/>
            <p:nvPr/>
          </p:nvSpPr>
          <p:spPr>
            <a:xfrm flipH="1">
              <a:off x="4641115" y="3005771"/>
              <a:ext cx="803940" cy="835015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524874" y="1790308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524874" y="2288215"/>
              <a:ext cx="1739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9861" y="4038990"/>
            <a:ext cx="3477134" cy="2495160"/>
            <a:chOff x="1084161" y="3905640"/>
            <a:chExt cx="3477134" cy="2495160"/>
          </a:xfrm>
        </p:grpSpPr>
        <p:sp>
          <p:nvSpPr>
            <p:cNvPr id="11" name="矩形 10"/>
            <p:cNvSpPr/>
            <p:nvPr/>
          </p:nvSpPr>
          <p:spPr>
            <a:xfrm>
              <a:off x="1084161" y="3905640"/>
              <a:ext cx="3477134" cy="2495159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32"/>
            <p:cNvSpPr/>
            <p:nvPr/>
          </p:nvSpPr>
          <p:spPr>
            <a:xfrm>
              <a:off x="3757355" y="5565785"/>
              <a:ext cx="803940" cy="835015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7883" y="4407444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937883" y="4905351"/>
              <a:ext cx="1739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011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6400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64009"/>
  <p:tag name="MH_LIBRARY" val="GRAPHIC"/>
  <p:tag name="MH_TYPE" val="Pictur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64009"/>
  <p:tag name="MH_LIBRARY" val="GRAPHIC"/>
  <p:tag name="MH_TYPE" val="Pictur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64009"/>
  <p:tag name="MH_LIBRARY" val="GRAPHIC"/>
  <p:tag name="MH_TYPE" val="Pictur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2164009"/>
  <p:tag name="MH_LIBRARY" val="GRAPHIC"/>
  <p:tag name="MH_TYPE" val="Picture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Microsoft Office PowerPoint</Application>
  <PresentationFormat>宽屏</PresentationFormat>
  <Paragraphs>223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方正超粗黑简体</vt:lpstr>
      <vt:lpstr>微软雅黑</vt:lpstr>
      <vt:lpstr>Arial</vt:lpstr>
      <vt:lpstr>Calibri</vt:lpstr>
      <vt:lpstr>Calibri Light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2017-05-02T05:00:00Z</dcterms:created>
  <dcterms:modified xsi:type="dcterms:W3CDTF">2021-01-06T01:02:48Z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