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5" r:id="rId5"/>
    <p:sldId id="266" r:id="rId6"/>
    <p:sldId id="268" r:id="rId7"/>
    <p:sldId id="270" r:id="rId8"/>
    <p:sldId id="269" r:id="rId9"/>
    <p:sldId id="260" r:id="rId10"/>
    <p:sldId id="272" r:id="rId11"/>
    <p:sldId id="271" r:id="rId12"/>
    <p:sldId id="273" r:id="rId13"/>
    <p:sldId id="274" r:id="rId14"/>
    <p:sldId id="285" r:id="rId15"/>
    <p:sldId id="283" r:id="rId16"/>
    <p:sldId id="261" r:id="rId17"/>
    <p:sldId id="279" r:id="rId18"/>
    <p:sldId id="277" r:id="rId19"/>
    <p:sldId id="267" r:id="rId20"/>
    <p:sldId id="276" r:id="rId21"/>
    <p:sldId id="288" r:id="rId22"/>
    <p:sldId id="262" r:id="rId23"/>
    <p:sldId id="287" r:id="rId24"/>
    <p:sldId id="281" r:id="rId25"/>
    <p:sldId id="282" r:id="rId26"/>
    <p:sldId id="280" r:id="rId27"/>
    <p:sldId id="284" r:id="rId28"/>
    <p:sldId id="286" r:id="rId29"/>
    <p:sldId id="263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012AD-9BB3-4CF1-94D8-6A868BA5070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8264F-B12E-45F9-B9EB-4A7441D55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.png"/><Relationship Id="rId2" Type="http://schemas.openxmlformats.org/officeDocument/2006/relationships/tags" Target="../tags/tag5.xml"/><Relationship Id="rId16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.png"/><Relationship Id="rId5" Type="http://schemas.openxmlformats.org/officeDocument/2006/relationships/tags" Target="../tags/tag8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5266327" y="1027042"/>
            <a:ext cx="6925673" cy="5830957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74644" y="2363688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工作总结汇报</a:t>
            </a:r>
            <a:endParaRPr lang="en-US" altLang="zh-CN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4644" y="3460377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Chinese  companies  will no longer remain in the hard stage and they are also promoting a culture Chinese  companies  will no longer remain </a:t>
            </a:r>
          </a:p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75000"/>
                  </a:schemeClr>
                </a:solidFill>
              </a:rPr>
              <a:t>yan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 a culture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8385" y="1336719"/>
            <a:ext cx="6223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r>
              <a:rPr lang="en-US" altLang="zh-CN" sz="6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REPORTING ON WORK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41733" y="4063487"/>
            <a:ext cx="43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新品发布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项目展示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商务展示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5"/>
          <p:cNvGrpSpPr/>
          <p:nvPr/>
        </p:nvGrpSpPr>
        <p:grpSpPr>
          <a:xfrm>
            <a:off x="947531" y="4522637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29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10"/>
          <p:cNvGrpSpPr/>
          <p:nvPr/>
        </p:nvGrpSpPr>
        <p:grpSpPr>
          <a:xfrm>
            <a:off x="2056961" y="4513452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4194632" y="4519026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86"/>
          <p:cNvSpPr>
            <a:spLocks noEditPoints="1"/>
          </p:cNvSpPr>
          <p:nvPr/>
        </p:nvSpPr>
        <p:spPr bwMode="auto">
          <a:xfrm>
            <a:off x="3129135" y="4511366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Group 32"/>
          <p:cNvGrpSpPr/>
          <p:nvPr/>
        </p:nvGrpSpPr>
        <p:grpSpPr>
          <a:xfrm>
            <a:off x="5269976" y="4522938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904971" y="4511366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829624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764127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691953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947531" y="5715037"/>
            <a:ext cx="2047002" cy="335372"/>
            <a:chOff x="4902198" y="3898900"/>
            <a:chExt cx="2387602" cy="375420"/>
          </a:xfrm>
          <a:solidFill>
            <a:srgbClr val="476263"/>
          </a:solidFill>
          <a:effectLst/>
        </p:grpSpPr>
        <p:sp>
          <p:nvSpPr>
            <p:cNvPr id="47" name="PA_圆角矩形 7"/>
            <p:cNvSpPr/>
            <p:nvPr>
              <p:custDataLst>
                <p:tags r:id="rId1"/>
              </p:custDataLst>
            </p:nvPr>
          </p:nvSpPr>
          <p:spPr>
            <a:xfrm>
              <a:off x="4902198" y="3898900"/>
              <a:ext cx="2387602" cy="37542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200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8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5004992" y="3917333"/>
              <a:ext cx="2179464" cy="34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xiazaii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43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43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43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43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43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43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2" grpId="0"/>
      <p:bldP spid="27" grpId="0"/>
      <p:bldP spid="27" grpId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9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26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35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33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29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0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31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7" name="Text Placeholder 32"/>
          <p:cNvSpPr txBox="1"/>
          <p:nvPr/>
        </p:nvSpPr>
        <p:spPr>
          <a:xfrm>
            <a:off x="898009" y="2152881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898009" y="185213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32"/>
          <p:cNvSpPr txBox="1"/>
          <p:nvPr/>
        </p:nvSpPr>
        <p:spPr>
          <a:xfrm>
            <a:off x="9051235" y="1963130"/>
            <a:ext cx="2445206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33"/>
          <p:cNvSpPr txBox="1"/>
          <p:nvPr/>
        </p:nvSpPr>
        <p:spPr>
          <a:xfrm>
            <a:off x="9791751" y="166238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2"/>
          <p:cNvSpPr txBox="1"/>
          <p:nvPr/>
        </p:nvSpPr>
        <p:spPr>
          <a:xfrm>
            <a:off x="898009" y="517665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33"/>
          <p:cNvSpPr txBox="1"/>
          <p:nvPr/>
        </p:nvSpPr>
        <p:spPr>
          <a:xfrm>
            <a:off x="898009" y="486334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9051235" y="5176650"/>
            <a:ext cx="2445206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9589301" y="486334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7" grpId="0"/>
      <p:bldP spid="38" grpId="0"/>
      <p:bldP spid="39" grpId="0"/>
      <p:bldP spid="41" grpId="0"/>
      <p:bldP spid="42" grpId="0"/>
      <p:bldP spid="45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8" y="2318301"/>
            <a:ext cx="4641246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9" y="2496224"/>
            <a:ext cx="4245580" cy="2408116"/>
          </a:xfrm>
          <a:prstGeom prst="rect">
            <a:avLst/>
          </a:prstGeom>
        </p:spPr>
      </p:pic>
      <p:grpSp>
        <p:nvGrpSpPr>
          <p:cNvPr id="132" name="组合 131"/>
          <p:cNvGrpSpPr/>
          <p:nvPr/>
        </p:nvGrpSpPr>
        <p:grpSpPr>
          <a:xfrm>
            <a:off x="6463321" y="1148149"/>
            <a:ext cx="1000117" cy="730379"/>
            <a:chOff x="3629024" y="5343323"/>
            <a:chExt cx="1000117" cy="730377"/>
          </a:xfrm>
        </p:grpSpPr>
        <p:sp>
          <p:nvSpPr>
            <p:cNvPr id="133" name="文本框 132"/>
            <p:cNvSpPr txBox="1"/>
            <p:nvPr/>
          </p:nvSpPr>
          <p:spPr>
            <a:xfrm>
              <a:off x="3629024" y="5343323"/>
              <a:ext cx="100011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3804440" y="5765924"/>
              <a:ext cx="6731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LiHei Pro" panose="020B0500000000000000" pitchFamily="34" charset="-122"/>
                </a:rPr>
                <a:t>DATA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6463321" y="2187490"/>
            <a:ext cx="1000117" cy="730379"/>
            <a:chOff x="3629024" y="5343323"/>
            <a:chExt cx="1000117" cy="730377"/>
          </a:xfrm>
        </p:grpSpPr>
        <p:sp>
          <p:nvSpPr>
            <p:cNvPr id="136" name="文本框 135"/>
            <p:cNvSpPr txBox="1"/>
            <p:nvPr/>
          </p:nvSpPr>
          <p:spPr>
            <a:xfrm>
              <a:off x="3629024" y="5343323"/>
              <a:ext cx="100011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C0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6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3804440" y="5765924"/>
              <a:ext cx="6731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LiHei Pro" panose="020B0500000000000000" pitchFamily="34" charset="-122"/>
                </a:rPr>
                <a:t>DATA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463321" y="3170658"/>
            <a:ext cx="1000117" cy="730378"/>
            <a:chOff x="3629024" y="5343323"/>
            <a:chExt cx="1000117" cy="730377"/>
          </a:xfrm>
        </p:grpSpPr>
        <p:sp>
          <p:nvSpPr>
            <p:cNvPr id="139" name="文本框 138"/>
            <p:cNvSpPr txBox="1"/>
            <p:nvPr/>
          </p:nvSpPr>
          <p:spPr>
            <a:xfrm>
              <a:off x="3629024" y="5343323"/>
              <a:ext cx="100011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C0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6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804440" y="5765924"/>
              <a:ext cx="6731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LiHei Pro" panose="020B0500000000000000" pitchFamily="34" charset="-122"/>
                </a:rPr>
                <a:t>DATA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463321" y="4169976"/>
            <a:ext cx="1000117" cy="730378"/>
            <a:chOff x="3629024" y="5343323"/>
            <a:chExt cx="1000117" cy="730377"/>
          </a:xfrm>
        </p:grpSpPr>
        <p:sp>
          <p:nvSpPr>
            <p:cNvPr id="142" name="文本框 141"/>
            <p:cNvSpPr txBox="1"/>
            <p:nvPr/>
          </p:nvSpPr>
          <p:spPr>
            <a:xfrm>
              <a:off x="3629024" y="5343323"/>
              <a:ext cx="100011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C0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6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3804440" y="5765924"/>
              <a:ext cx="6731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LiHei Pro" panose="020B0500000000000000" pitchFamily="34" charset="-122"/>
                </a:rPr>
                <a:t>DATA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7561388" y="1196930"/>
            <a:ext cx="3727644" cy="845821"/>
            <a:chOff x="3040856" y="3532285"/>
            <a:chExt cx="2203034" cy="845821"/>
          </a:xfrm>
        </p:grpSpPr>
        <p:sp>
          <p:nvSpPr>
            <p:cNvPr id="145" name="文本框 144"/>
            <p:cNvSpPr txBox="1"/>
            <p:nvPr/>
          </p:nvSpPr>
          <p:spPr>
            <a:xfrm>
              <a:off x="3040856" y="3532285"/>
              <a:ext cx="178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3051229" y="3851295"/>
              <a:ext cx="2192661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7561388" y="2204181"/>
            <a:ext cx="3727644" cy="845821"/>
            <a:chOff x="3040856" y="3532285"/>
            <a:chExt cx="2203034" cy="845821"/>
          </a:xfrm>
        </p:grpSpPr>
        <p:sp>
          <p:nvSpPr>
            <p:cNvPr id="148" name="文本框 147"/>
            <p:cNvSpPr txBox="1"/>
            <p:nvPr/>
          </p:nvSpPr>
          <p:spPr>
            <a:xfrm>
              <a:off x="3040856" y="3532285"/>
              <a:ext cx="178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3051229" y="3851295"/>
              <a:ext cx="2192661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7561388" y="3211432"/>
            <a:ext cx="3727644" cy="845821"/>
            <a:chOff x="3040856" y="3532285"/>
            <a:chExt cx="2203034" cy="845821"/>
          </a:xfrm>
        </p:grpSpPr>
        <p:sp>
          <p:nvSpPr>
            <p:cNvPr id="151" name="文本框 150"/>
            <p:cNvSpPr txBox="1"/>
            <p:nvPr/>
          </p:nvSpPr>
          <p:spPr>
            <a:xfrm>
              <a:off x="3040856" y="3532285"/>
              <a:ext cx="178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3051229" y="3851295"/>
              <a:ext cx="2192661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561388" y="4218682"/>
            <a:ext cx="3727644" cy="845821"/>
            <a:chOff x="3040856" y="3532285"/>
            <a:chExt cx="2203034" cy="845821"/>
          </a:xfrm>
        </p:grpSpPr>
        <p:sp>
          <p:nvSpPr>
            <p:cNvPr id="177" name="文本框 176"/>
            <p:cNvSpPr txBox="1"/>
            <p:nvPr/>
          </p:nvSpPr>
          <p:spPr>
            <a:xfrm>
              <a:off x="3040856" y="3532285"/>
              <a:ext cx="178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3051229" y="3851295"/>
              <a:ext cx="2192661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179" name="Freeform 35"/>
          <p:cNvSpPr>
            <a:spLocks noEditPoints="1"/>
          </p:cNvSpPr>
          <p:nvPr/>
        </p:nvSpPr>
        <p:spPr bwMode="auto">
          <a:xfrm>
            <a:off x="9070987" y="5544942"/>
            <a:ext cx="386965" cy="815630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Freeform 36"/>
          <p:cNvSpPr>
            <a:spLocks noEditPoints="1"/>
          </p:cNvSpPr>
          <p:nvPr/>
        </p:nvSpPr>
        <p:spPr bwMode="auto">
          <a:xfrm>
            <a:off x="6762838" y="5567162"/>
            <a:ext cx="321579" cy="812414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7188244" y="5774859"/>
            <a:ext cx="97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C00000"/>
                </a:solidFill>
                <a:latin typeface="MyriadSetPro-Semibold" panose="02000400000000000000" pitchFamily="2" charset="0"/>
              </a:rPr>
              <a:t>68</a:t>
            </a:r>
            <a:r>
              <a:rPr lang="en-US" altLang="zh-CN" sz="2400" dirty="0">
                <a:solidFill>
                  <a:srgbClr val="C00000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400" dirty="0">
              <a:solidFill>
                <a:srgbClr val="C00000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7194340" y="5621728"/>
            <a:ext cx="1620957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effectLst/>
              </a:rPr>
              <a:t>填写段落文本描述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8015078" y="5918080"/>
            <a:ext cx="80021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</a:rPr>
              <a:t>销售总额</a:t>
            </a:r>
          </a:p>
        </p:txBody>
      </p:sp>
      <p:sp>
        <p:nvSpPr>
          <p:cNvPr id="184" name="文本框 183"/>
          <p:cNvSpPr txBox="1"/>
          <p:nvPr/>
        </p:nvSpPr>
        <p:spPr>
          <a:xfrm>
            <a:off x="9573490" y="5774859"/>
            <a:ext cx="97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C00000"/>
                </a:solidFill>
                <a:latin typeface="MyriadSetPro-Semibold" panose="02000400000000000000" pitchFamily="2" charset="0"/>
              </a:rPr>
              <a:t>32</a:t>
            </a:r>
            <a:r>
              <a:rPr lang="en-US" altLang="zh-CN" sz="2400" dirty="0">
                <a:solidFill>
                  <a:srgbClr val="C00000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400" dirty="0">
              <a:solidFill>
                <a:srgbClr val="C00000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9579586" y="5621728"/>
            <a:ext cx="1620957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effectLst/>
              </a:rPr>
              <a:t>填写段落文本描述</a:t>
            </a:r>
          </a:p>
        </p:txBody>
      </p:sp>
      <p:sp>
        <p:nvSpPr>
          <p:cNvPr id="186" name="文本框 185"/>
          <p:cNvSpPr txBox="1"/>
          <p:nvPr/>
        </p:nvSpPr>
        <p:spPr>
          <a:xfrm>
            <a:off x="10400324" y="5918080"/>
            <a:ext cx="80021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</a:rPr>
              <a:t>销售总额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79" grpId="0" animBg="1"/>
      <p:bldP spid="180" grpId="0" animBg="1"/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11" y="1662381"/>
            <a:ext cx="4771548" cy="4771548"/>
          </a:xfrm>
          <a:prstGeom prst="rect">
            <a:avLst/>
          </a:prstGeom>
        </p:spPr>
      </p:pic>
      <p:sp>
        <p:nvSpPr>
          <p:cNvPr id="105" name="Text Placeholder 32"/>
          <p:cNvSpPr txBox="1"/>
          <p:nvPr/>
        </p:nvSpPr>
        <p:spPr>
          <a:xfrm>
            <a:off x="898009" y="2152881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 Placeholder 33"/>
          <p:cNvSpPr txBox="1"/>
          <p:nvPr/>
        </p:nvSpPr>
        <p:spPr>
          <a:xfrm>
            <a:off x="898009" y="185213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 Placeholder 32"/>
          <p:cNvSpPr txBox="1"/>
          <p:nvPr/>
        </p:nvSpPr>
        <p:spPr>
          <a:xfrm>
            <a:off x="9051235" y="1963130"/>
            <a:ext cx="2445206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Text Placeholder 33"/>
          <p:cNvSpPr txBox="1"/>
          <p:nvPr/>
        </p:nvSpPr>
        <p:spPr>
          <a:xfrm>
            <a:off x="9791751" y="166238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 Placeholder 32"/>
          <p:cNvSpPr txBox="1"/>
          <p:nvPr/>
        </p:nvSpPr>
        <p:spPr>
          <a:xfrm>
            <a:off x="898009" y="517665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 Placeholder 33"/>
          <p:cNvSpPr txBox="1"/>
          <p:nvPr/>
        </p:nvSpPr>
        <p:spPr>
          <a:xfrm>
            <a:off x="898009" y="486334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ext Placeholder 32"/>
          <p:cNvSpPr txBox="1"/>
          <p:nvPr/>
        </p:nvSpPr>
        <p:spPr>
          <a:xfrm>
            <a:off x="9051235" y="5176650"/>
            <a:ext cx="2445206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ext Placeholder 33"/>
          <p:cNvSpPr txBox="1"/>
          <p:nvPr/>
        </p:nvSpPr>
        <p:spPr>
          <a:xfrm>
            <a:off x="9589301" y="486334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grpSp>
        <p:nvGrpSpPr>
          <p:cNvPr id="78" name="Group 4"/>
          <p:cNvGrpSpPr>
            <a:grpSpLocks noChangeAspect="1"/>
          </p:cNvGrpSpPr>
          <p:nvPr/>
        </p:nvGrpSpPr>
        <p:grpSpPr bwMode="auto">
          <a:xfrm>
            <a:off x="475114" y="2228619"/>
            <a:ext cx="4401685" cy="4629381"/>
            <a:chOff x="1395" y="367"/>
            <a:chExt cx="4079" cy="4290"/>
          </a:xfrm>
        </p:grpSpPr>
        <p:sp>
          <p:nvSpPr>
            <p:cNvPr id="79" name="Freeform 5"/>
            <p:cNvSpPr/>
            <p:nvPr/>
          </p:nvSpPr>
          <p:spPr bwMode="auto">
            <a:xfrm>
              <a:off x="1395" y="1430"/>
              <a:ext cx="1357" cy="3223"/>
            </a:xfrm>
            <a:custGeom>
              <a:avLst/>
              <a:gdLst>
                <a:gd name="T0" fmla="*/ 797 w 853"/>
                <a:gd name="T1" fmla="*/ 680 h 1967"/>
                <a:gd name="T2" fmla="*/ 704 w 853"/>
                <a:gd name="T3" fmla="*/ 487 h 1967"/>
                <a:gd name="T4" fmla="*/ 573 w 853"/>
                <a:gd name="T5" fmla="*/ 327 h 1967"/>
                <a:gd name="T6" fmla="*/ 539 w 853"/>
                <a:gd name="T7" fmla="*/ 186 h 1967"/>
                <a:gd name="T8" fmla="*/ 599 w 853"/>
                <a:gd name="T9" fmla="*/ 56 h 1967"/>
                <a:gd name="T10" fmla="*/ 543 w 853"/>
                <a:gd name="T11" fmla="*/ 0 h 1967"/>
                <a:gd name="T12" fmla="*/ 392 w 853"/>
                <a:gd name="T13" fmla="*/ 108 h 1967"/>
                <a:gd name="T14" fmla="*/ 260 w 853"/>
                <a:gd name="T15" fmla="*/ 258 h 1967"/>
                <a:gd name="T16" fmla="*/ 165 w 853"/>
                <a:gd name="T17" fmla="*/ 409 h 1967"/>
                <a:gd name="T18" fmla="*/ 207 w 853"/>
                <a:gd name="T19" fmla="*/ 583 h 1967"/>
                <a:gd name="T20" fmla="*/ 333 w 853"/>
                <a:gd name="T21" fmla="*/ 980 h 1967"/>
                <a:gd name="T22" fmla="*/ 331 w 853"/>
                <a:gd name="T23" fmla="*/ 1242 h 1967"/>
                <a:gd name="T24" fmla="*/ 291 w 853"/>
                <a:gd name="T25" fmla="*/ 1364 h 1967"/>
                <a:gd name="T26" fmla="*/ 0 w 853"/>
                <a:gd name="T27" fmla="*/ 1967 h 1967"/>
                <a:gd name="T28" fmla="*/ 484 w 853"/>
                <a:gd name="T29" fmla="*/ 1967 h 1967"/>
                <a:gd name="T30" fmla="*/ 660 w 853"/>
                <a:gd name="T31" fmla="*/ 1398 h 1967"/>
                <a:gd name="T32" fmla="*/ 715 w 853"/>
                <a:gd name="T33" fmla="*/ 1217 h 1967"/>
                <a:gd name="T34" fmla="*/ 805 w 853"/>
                <a:gd name="T35" fmla="*/ 1039 h 1967"/>
                <a:gd name="T36" fmla="*/ 853 w 853"/>
                <a:gd name="T37" fmla="*/ 886 h 1967"/>
                <a:gd name="T38" fmla="*/ 797 w 853"/>
                <a:gd name="T39" fmla="*/ 680 h 1967"/>
                <a:gd name="connsiteX0" fmla="*/ 9359 w 10016"/>
                <a:gd name="connsiteY0" fmla="*/ 3457 h 11065"/>
                <a:gd name="connsiteX1" fmla="*/ 8269 w 10016"/>
                <a:gd name="connsiteY1" fmla="*/ 2476 h 11065"/>
                <a:gd name="connsiteX2" fmla="*/ 6733 w 10016"/>
                <a:gd name="connsiteY2" fmla="*/ 1662 h 11065"/>
                <a:gd name="connsiteX3" fmla="*/ 6335 w 10016"/>
                <a:gd name="connsiteY3" fmla="*/ 946 h 11065"/>
                <a:gd name="connsiteX4" fmla="*/ 7038 w 10016"/>
                <a:gd name="connsiteY4" fmla="*/ 285 h 11065"/>
                <a:gd name="connsiteX5" fmla="*/ 6382 w 10016"/>
                <a:gd name="connsiteY5" fmla="*/ 0 h 11065"/>
                <a:gd name="connsiteX6" fmla="*/ 4612 w 10016"/>
                <a:gd name="connsiteY6" fmla="*/ 549 h 11065"/>
                <a:gd name="connsiteX7" fmla="*/ 3064 w 10016"/>
                <a:gd name="connsiteY7" fmla="*/ 1312 h 11065"/>
                <a:gd name="connsiteX8" fmla="*/ 1950 w 10016"/>
                <a:gd name="connsiteY8" fmla="*/ 2079 h 11065"/>
                <a:gd name="connsiteX9" fmla="*/ 2443 w 10016"/>
                <a:gd name="connsiteY9" fmla="*/ 2964 h 11065"/>
                <a:gd name="connsiteX10" fmla="*/ 3920 w 10016"/>
                <a:gd name="connsiteY10" fmla="*/ 4982 h 11065"/>
                <a:gd name="connsiteX11" fmla="*/ 3896 w 10016"/>
                <a:gd name="connsiteY11" fmla="*/ 6314 h 11065"/>
                <a:gd name="connsiteX12" fmla="*/ 3427 w 10016"/>
                <a:gd name="connsiteY12" fmla="*/ 6934 h 11065"/>
                <a:gd name="connsiteX13" fmla="*/ 16 w 10016"/>
                <a:gd name="connsiteY13" fmla="*/ 10000 h 11065"/>
                <a:gd name="connsiteX14" fmla="*/ 5199 w 10016"/>
                <a:gd name="connsiteY14" fmla="*/ 11065 h 11065"/>
                <a:gd name="connsiteX15" fmla="*/ 7753 w 10016"/>
                <a:gd name="connsiteY15" fmla="*/ 7107 h 11065"/>
                <a:gd name="connsiteX16" fmla="*/ 8398 w 10016"/>
                <a:gd name="connsiteY16" fmla="*/ 6187 h 11065"/>
                <a:gd name="connsiteX17" fmla="*/ 9453 w 10016"/>
                <a:gd name="connsiteY17" fmla="*/ 5282 h 11065"/>
                <a:gd name="connsiteX18" fmla="*/ 10016 w 10016"/>
                <a:gd name="connsiteY18" fmla="*/ 4504 h 11065"/>
                <a:gd name="connsiteX19" fmla="*/ 9359 w 10016"/>
                <a:gd name="connsiteY19" fmla="*/ 3457 h 11065"/>
                <a:gd name="connsiteX0-1" fmla="*/ 10096 w 10753"/>
                <a:gd name="connsiteY0-2" fmla="*/ 3457 h 11541"/>
                <a:gd name="connsiteX1-3" fmla="*/ 9006 w 10753"/>
                <a:gd name="connsiteY1-4" fmla="*/ 2476 h 11541"/>
                <a:gd name="connsiteX2-5" fmla="*/ 7470 w 10753"/>
                <a:gd name="connsiteY2-6" fmla="*/ 1662 h 11541"/>
                <a:gd name="connsiteX3-7" fmla="*/ 7072 w 10753"/>
                <a:gd name="connsiteY3-8" fmla="*/ 946 h 11541"/>
                <a:gd name="connsiteX4-9" fmla="*/ 7775 w 10753"/>
                <a:gd name="connsiteY4-10" fmla="*/ 285 h 11541"/>
                <a:gd name="connsiteX5-11" fmla="*/ 7119 w 10753"/>
                <a:gd name="connsiteY5-12" fmla="*/ 0 h 11541"/>
                <a:gd name="connsiteX6-13" fmla="*/ 5349 w 10753"/>
                <a:gd name="connsiteY6-14" fmla="*/ 549 h 11541"/>
                <a:gd name="connsiteX7-15" fmla="*/ 3801 w 10753"/>
                <a:gd name="connsiteY7-16" fmla="*/ 1312 h 11541"/>
                <a:gd name="connsiteX8-17" fmla="*/ 2687 w 10753"/>
                <a:gd name="connsiteY8-18" fmla="*/ 2079 h 11541"/>
                <a:gd name="connsiteX9-19" fmla="*/ 3180 w 10753"/>
                <a:gd name="connsiteY9-20" fmla="*/ 2964 h 11541"/>
                <a:gd name="connsiteX10-21" fmla="*/ 4657 w 10753"/>
                <a:gd name="connsiteY10-22" fmla="*/ 4982 h 11541"/>
                <a:gd name="connsiteX11-23" fmla="*/ 4633 w 10753"/>
                <a:gd name="connsiteY11-24" fmla="*/ 6314 h 11541"/>
                <a:gd name="connsiteX12-25" fmla="*/ 4164 w 10753"/>
                <a:gd name="connsiteY12-26" fmla="*/ 6934 h 11541"/>
                <a:gd name="connsiteX13-27" fmla="*/ 16 w 10753"/>
                <a:gd name="connsiteY13-28" fmla="*/ 11012 h 11541"/>
                <a:gd name="connsiteX14-29" fmla="*/ 5936 w 10753"/>
                <a:gd name="connsiteY14-30" fmla="*/ 11065 h 11541"/>
                <a:gd name="connsiteX15-31" fmla="*/ 8490 w 10753"/>
                <a:gd name="connsiteY15-32" fmla="*/ 7107 h 11541"/>
                <a:gd name="connsiteX16-33" fmla="*/ 9135 w 10753"/>
                <a:gd name="connsiteY16-34" fmla="*/ 6187 h 11541"/>
                <a:gd name="connsiteX17-35" fmla="*/ 10190 w 10753"/>
                <a:gd name="connsiteY17-36" fmla="*/ 5282 h 11541"/>
                <a:gd name="connsiteX18-37" fmla="*/ 10753 w 10753"/>
                <a:gd name="connsiteY18-38" fmla="*/ 4504 h 11541"/>
                <a:gd name="connsiteX19-39" fmla="*/ 10096 w 10753"/>
                <a:gd name="connsiteY19-40" fmla="*/ 3457 h 11541"/>
                <a:gd name="connsiteX0-41" fmla="*/ 10096 w 10753"/>
                <a:gd name="connsiteY0-42" fmla="*/ 3457 h 11541"/>
                <a:gd name="connsiteX1-43" fmla="*/ 9006 w 10753"/>
                <a:gd name="connsiteY1-44" fmla="*/ 2476 h 11541"/>
                <a:gd name="connsiteX2-45" fmla="*/ 7470 w 10753"/>
                <a:gd name="connsiteY2-46" fmla="*/ 1662 h 11541"/>
                <a:gd name="connsiteX3-47" fmla="*/ 7072 w 10753"/>
                <a:gd name="connsiteY3-48" fmla="*/ 946 h 11541"/>
                <a:gd name="connsiteX4-49" fmla="*/ 7775 w 10753"/>
                <a:gd name="connsiteY4-50" fmla="*/ 285 h 11541"/>
                <a:gd name="connsiteX5-51" fmla="*/ 7119 w 10753"/>
                <a:gd name="connsiteY5-52" fmla="*/ 0 h 11541"/>
                <a:gd name="connsiteX6-53" fmla="*/ 5349 w 10753"/>
                <a:gd name="connsiteY6-54" fmla="*/ 549 h 11541"/>
                <a:gd name="connsiteX7-55" fmla="*/ 3801 w 10753"/>
                <a:gd name="connsiteY7-56" fmla="*/ 1312 h 11541"/>
                <a:gd name="connsiteX8-57" fmla="*/ 2687 w 10753"/>
                <a:gd name="connsiteY8-58" fmla="*/ 2079 h 11541"/>
                <a:gd name="connsiteX9-59" fmla="*/ 3180 w 10753"/>
                <a:gd name="connsiteY9-60" fmla="*/ 2964 h 11541"/>
                <a:gd name="connsiteX10-61" fmla="*/ 4657 w 10753"/>
                <a:gd name="connsiteY10-62" fmla="*/ 4982 h 11541"/>
                <a:gd name="connsiteX11-63" fmla="*/ 4633 w 10753"/>
                <a:gd name="connsiteY11-64" fmla="*/ 6314 h 11541"/>
                <a:gd name="connsiteX12-65" fmla="*/ 4164 w 10753"/>
                <a:gd name="connsiteY12-66" fmla="*/ 6934 h 11541"/>
                <a:gd name="connsiteX13-67" fmla="*/ 16 w 10753"/>
                <a:gd name="connsiteY13-68" fmla="*/ 11012 h 11541"/>
                <a:gd name="connsiteX14-69" fmla="*/ 5936 w 10753"/>
                <a:gd name="connsiteY14-70" fmla="*/ 11065 h 11541"/>
                <a:gd name="connsiteX15-71" fmla="*/ 8490 w 10753"/>
                <a:gd name="connsiteY15-72" fmla="*/ 7107 h 11541"/>
                <a:gd name="connsiteX16-73" fmla="*/ 9135 w 10753"/>
                <a:gd name="connsiteY16-74" fmla="*/ 6187 h 11541"/>
                <a:gd name="connsiteX17-75" fmla="*/ 10190 w 10753"/>
                <a:gd name="connsiteY17-76" fmla="*/ 5282 h 11541"/>
                <a:gd name="connsiteX18-77" fmla="*/ 10753 w 10753"/>
                <a:gd name="connsiteY18-78" fmla="*/ 4504 h 11541"/>
                <a:gd name="connsiteX19-79" fmla="*/ 10096 w 10753"/>
                <a:gd name="connsiteY19-80" fmla="*/ 3457 h 11541"/>
                <a:gd name="connsiteX0-81" fmla="*/ 10096 w 10753"/>
                <a:gd name="connsiteY0-82" fmla="*/ 3457 h 11541"/>
                <a:gd name="connsiteX1-83" fmla="*/ 9006 w 10753"/>
                <a:gd name="connsiteY1-84" fmla="*/ 2476 h 11541"/>
                <a:gd name="connsiteX2-85" fmla="*/ 7470 w 10753"/>
                <a:gd name="connsiteY2-86" fmla="*/ 1662 h 11541"/>
                <a:gd name="connsiteX3-87" fmla="*/ 7072 w 10753"/>
                <a:gd name="connsiteY3-88" fmla="*/ 946 h 11541"/>
                <a:gd name="connsiteX4-89" fmla="*/ 7775 w 10753"/>
                <a:gd name="connsiteY4-90" fmla="*/ 285 h 11541"/>
                <a:gd name="connsiteX5-91" fmla="*/ 7119 w 10753"/>
                <a:gd name="connsiteY5-92" fmla="*/ 0 h 11541"/>
                <a:gd name="connsiteX6-93" fmla="*/ 5349 w 10753"/>
                <a:gd name="connsiteY6-94" fmla="*/ 549 h 11541"/>
                <a:gd name="connsiteX7-95" fmla="*/ 3801 w 10753"/>
                <a:gd name="connsiteY7-96" fmla="*/ 1312 h 11541"/>
                <a:gd name="connsiteX8-97" fmla="*/ 2687 w 10753"/>
                <a:gd name="connsiteY8-98" fmla="*/ 2079 h 11541"/>
                <a:gd name="connsiteX9-99" fmla="*/ 3180 w 10753"/>
                <a:gd name="connsiteY9-100" fmla="*/ 2964 h 11541"/>
                <a:gd name="connsiteX10-101" fmla="*/ 4657 w 10753"/>
                <a:gd name="connsiteY10-102" fmla="*/ 4982 h 11541"/>
                <a:gd name="connsiteX11-103" fmla="*/ 4633 w 10753"/>
                <a:gd name="connsiteY11-104" fmla="*/ 6314 h 11541"/>
                <a:gd name="connsiteX12-105" fmla="*/ 4164 w 10753"/>
                <a:gd name="connsiteY12-106" fmla="*/ 6934 h 11541"/>
                <a:gd name="connsiteX13-107" fmla="*/ 16 w 10753"/>
                <a:gd name="connsiteY13-108" fmla="*/ 11012 h 11541"/>
                <a:gd name="connsiteX14-109" fmla="*/ 5936 w 10753"/>
                <a:gd name="connsiteY14-110" fmla="*/ 11065 h 11541"/>
                <a:gd name="connsiteX15-111" fmla="*/ 8490 w 10753"/>
                <a:gd name="connsiteY15-112" fmla="*/ 7107 h 11541"/>
                <a:gd name="connsiteX16-113" fmla="*/ 9135 w 10753"/>
                <a:gd name="connsiteY16-114" fmla="*/ 6187 h 11541"/>
                <a:gd name="connsiteX17-115" fmla="*/ 10190 w 10753"/>
                <a:gd name="connsiteY17-116" fmla="*/ 5282 h 11541"/>
                <a:gd name="connsiteX18-117" fmla="*/ 10753 w 10753"/>
                <a:gd name="connsiteY18-118" fmla="*/ 4504 h 11541"/>
                <a:gd name="connsiteX19-119" fmla="*/ 10096 w 10753"/>
                <a:gd name="connsiteY19-120" fmla="*/ 3457 h 11541"/>
                <a:gd name="connsiteX0-121" fmla="*/ 10129 w 10786"/>
                <a:gd name="connsiteY0-122" fmla="*/ 3457 h 11481"/>
                <a:gd name="connsiteX1-123" fmla="*/ 9039 w 10786"/>
                <a:gd name="connsiteY1-124" fmla="*/ 2476 h 11481"/>
                <a:gd name="connsiteX2-125" fmla="*/ 7503 w 10786"/>
                <a:gd name="connsiteY2-126" fmla="*/ 1662 h 11481"/>
                <a:gd name="connsiteX3-127" fmla="*/ 7105 w 10786"/>
                <a:gd name="connsiteY3-128" fmla="*/ 946 h 11481"/>
                <a:gd name="connsiteX4-129" fmla="*/ 7808 w 10786"/>
                <a:gd name="connsiteY4-130" fmla="*/ 285 h 11481"/>
                <a:gd name="connsiteX5-131" fmla="*/ 7152 w 10786"/>
                <a:gd name="connsiteY5-132" fmla="*/ 0 h 11481"/>
                <a:gd name="connsiteX6-133" fmla="*/ 5382 w 10786"/>
                <a:gd name="connsiteY6-134" fmla="*/ 549 h 11481"/>
                <a:gd name="connsiteX7-135" fmla="*/ 3834 w 10786"/>
                <a:gd name="connsiteY7-136" fmla="*/ 1312 h 11481"/>
                <a:gd name="connsiteX8-137" fmla="*/ 2720 w 10786"/>
                <a:gd name="connsiteY8-138" fmla="*/ 2079 h 11481"/>
                <a:gd name="connsiteX9-139" fmla="*/ 3213 w 10786"/>
                <a:gd name="connsiteY9-140" fmla="*/ 2964 h 11481"/>
                <a:gd name="connsiteX10-141" fmla="*/ 4690 w 10786"/>
                <a:gd name="connsiteY10-142" fmla="*/ 4982 h 11481"/>
                <a:gd name="connsiteX11-143" fmla="*/ 4666 w 10786"/>
                <a:gd name="connsiteY11-144" fmla="*/ 6314 h 11481"/>
                <a:gd name="connsiteX12-145" fmla="*/ 3217 w 10786"/>
                <a:gd name="connsiteY12-146" fmla="*/ 7953 h 11481"/>
                <a:gd name="connsiteX13-147" fmla="*/ 49 w 10786"/>
                <a:gd name="connsiteY13-148" fmla="*/ 11012 h 11481"/>
                <a:gd name="connsiteX14-149" fmla="*/ 5969 w 10786"/>
                <a:gd name="connsiteY14-150" fmla="*/ 11065 h 11481"/>
                <a:gd name="connsiteX15-151" fmla="*/ 8523 w 10786"/>
                <a:gd name="connsiteY15-152" fmla="*/ 7107 h 11481"/>
                <a:gd name="connsiteX16-153" fmla="*/ 9168 w 10786"/>
                <a:gd name="connsiteY16-154" fmla="*/ 6187 h 11481"/>
                <a:gd name="connsiteX17-155" fmla="*/ 10223 w 10786"/>
                <a:gd name="connsiteY17-156" fmla="*/ 5282 h 11481"/>
                <a:gd name="connsiteX18-157" fmla="*/ 10786 w 10786"/>
                <a:gd name="connsiteY18-158" fmla="*/ 4504 h 11481"/>
                <a:gd name="connsiteX19-159" fmla="*/ 10129 w 10786"/>
                <a:gd name="connsiteY19-160" fmla="*/ 3457 h 11481"/>
                <a:gd name="connsiteX0-161" fmla="*/ 10129 w 10786"/>
                <a:gd name="connsiteY0-162" fmla="*/ 3457 h 11505"/>
                <a:gd name="connsiteX1-163" fmla="*/ 9039 w 10786"/>
                <a:gd name="connsiteY1-164" fmla="*/ 2476 h 11505"/>
                <a:gd name="connsiteX2-165" fmla="*/ 7503 w 10786"/>
                <a:gd name="connsiteY2-166" fmla="*/ 1662 h 11505"/>
                <a:gd name="connsiteX3-167" fmla="*/ 7105 w 10786"/>
                <a:gd name="connsiteY3-168" fmla="*/ 946 h 11505"/>
                <a:gd name="connsiteX4-169" fmla="*/ 7808 w 10786"/>
                <a:gd name="connsiteY4-170" fmla="*/ 285 h 11505"/>
                <a:gd name="connsiteX5-171" fmla="*/ 7152 w 10786"/>
                <a:gd name="connsiteY5-172" fmla="*/ 0 h 11505"/>
                <a:gd name="connsiteX6-173" fmla="*/ 5382 w 10786"/>
                <a:gd name="connsiteY6-174" fmla="*/ 549 h 11505"/>
                <a:gd name="connsiteX7-175" fmla="*/ 3834 w 10786"/>
                <a:gd name="connsiteY7-176" fmla="*/ 1312 h 11505"/>
                <a:gd name="connsiteX8-177" fmla="*/ 2720 w 10786"/>
                <a:gd name="connsiteY8-178" fmla="*/ 2079 h 11505"/>
                <a:gd name="connsiteX9-179" fmla="*/ 3213 w 10786"/>
                <a:gd name="connsiteY9-180" fmla="*/ 2964 h 11505"/>
                <a:gd name="connsiteX10-181" fmla="*/ 4690 w 10786"/>
                <a:gd name="connsiteY10-182" fmla="*/ 4982 h 11505"/>
                <a:gd name="connsiteX11-183" fmla="*/ 4666 w 10786"/>
                <a:gd name="connsiteY11-184" fmla="*/ 6314 h 11505"/>
                <a:gd name="connsiteX12-185" fmla="*/ 3217 w 10786"/>
                <a:gd name="connsiteY12-186" fmla="*/ 7953 h 11505"/>
                <a:gd name="connsiteX13-187" fmla="*/ 49 w 10786"/>
                <a:gd name="connsiteY13-188" fmla="*/ 11012 h 11505"/>
                <a:gd name="connsiteX14-189" fmla="*/ 5925 w 10786"/>
                <a:gd name="connsiteY14-190" fmla="*/ 11103 h 11505"/>
                <a:gd name="connsiteX15-191" fmla="*/ 8523 w 10786"/>
                <a:gd name="connsiteY15-192" fmla="*/ 7107 h 11505"/>
                <a:gd name="connsiteX16-193" fmla="*/ 9168 w 10786"/>
                <a:gd name="connsiteY16-194" fmla="*/ 6187 h 11505"/>
                <a:gd name="connsiteX17-195" fmla="*/ 10223 w 10786"/>
                <a:gd name="connsiteY17-196" fmla="*/ 5282 h 11505"/>
                <a:gd name="connsiteX18-197" fmla="*/ 10786 w 10786"/>
                <a:gd name="connsiteY18-198" fmla="*/ 4504 h 11505"/>
                <a:gd name="connsiteX19-199" fmla="*/ 10129 w 10786"/>
                <a:gd name="connsiteY19-200" fmla="*/ 3457 h 11505"/>
                <a:gd name="connsiteX0-201" fmla="*/ 10129 w 10786"/>
                <a:gd name="connsiteY0-202" fmla="*/ 3457 h 11505"/>
                <a:gd name="connsiteX1-203" fmla="*/ 9039 w 10786"/>
                <a:gd name="connsiteY1-204" fmla="*/ 2476 h 11505"/>
                <a:gd name="connsiteX2-205" fmla="*/ 7503 w 10786"/>
                <a:gd name="connsiteY2-206" fmla="*/ 1662 h 11505"/>
                <a:gd name="connsiteX3-207" fmla="*/ 7105 w 10786"/>
                <a:gd name="connsiteY3-208" fmla="*/ 946 h 11505"/>
                <a:gd name="connsiteX4-209" fmla="*/ 7808 w 10786"/>
                <a:gd name="connsiteY4-210" fmla="*/ 285 h 11505"/>
                <a:gd name="connsiteX5-211" fmla="*/ 7152 w 10786"/>
                <a:gd name="connsiteY5-212" fmla="*/ 0 h 11505"/>
                <a:gd name="connsiteX6-213" fmla="*/ 5382 w 10786"/>
                <a:gd name="connsiteY6-214" fmla="*/ 549 h 11505"/>
                <a:gd name="connsiteX7-215" fmla="*/ 3834 w 10786"/>
                <a:gd name="connsiteY7-216" fmla="*/ 1312 h 11505"/>
                <a:gd name="connsiteX8-217" fmla="*/ 2720 w 10786"/>
                <a:gd name="connsiteY8-218" fmla="*/ 2079 h 11505"/>
                <a:gd name="connsiteX9-219" fmla="*/ 3213 w 10786"/>
                <a:gd name="connsiteY9-220" fmla="*/ 2964 h 11505"/>
                <a:gd name="connsiteX10-221" fmla="*/ 4690 w 10786"/>
                <a:gd name="connsiteY10-222" fmla="*/ 4982 h 11505"/>
                <a:gd name="connsiteX11-223" fmla="*/ 4666 w 10786"/>
                <a:gd name="connsiteY11-224" fmla="*/ 6314 h 11505"/>
                <a:gd name="connsiteX12-225" fmla="*/ 3217 w 10786"/>
                <a:gd name="connsiteY12-226" fmla="*/ 7953 h 11505"/>
                <a:gd name="connsiteX13-227" fmla="*/ 49 w 10786"/>
                <a:gd name="connsiteY13-228" fmla="*/ 11012 h 11505"/>
                <a:gd name="connsiteX14-229" fmla="*/ 5925 w 10786"/>
                <a:gd name="connsiteY14-230" fmla="*/ 11103 h 11505"/>
                <a:gd name="connsiteX15-231" fmla="*/ 8523 w 10786"/>
                <a:gd name="connsiteY15-232" fmla="*/ 7107 h 11505"/>
                <a:gd name="connsiteX16-233" fmla="*/ 9168 w 10786"/>
                <a:gd name="connsiteY16-234" fmla="*/ 6187 h 11505"/>
                <a:gd name="connsiteX17-235" fmla="*/ 10223 w 10786"/>
                <a:gd name="connsiteY17-236" fmla="*/ 5282 h 11505"/>
                <a:gd name="connsiteX18-237" fmla="*/ 10786 w 10786"/>
                <a:gd name="connsiteY18-238" fmla="*/ 4504 h 11505"/>
                <a:gd name="connsiteX19-239" fmla="*/ 10129 w 10786"/>
                <a:gd name="connsiteY19-240" fmla="*/ 3457 h 11505"/>
                <a:gd name="connsiteX0-241" fmla="*/ 10129 w 10786"/>
                <a:gd name="connsiteY0-242" fmla="*/ 3457 h 11292"/>
                <a:gd name="connsiteX1-243" fmla="*/ 9039 w 10786"/>
                <a:gd name="connsiteY1-244" fmla="*/ 2476 h 11292"/>
                <a:gd name="connsiteX2-245" fmla="*/ 7503 w 10786"/>
                <a:gd name="connsiteY2-246" fmla="*/ 1662 h 11292"/>
                <a:gd name="connsiteX3-247" fmla="*/ 7105 w 10786"/>
                <a:gd name="connsiteY3-248" fmla="*/ 946 h 11292"/>
                <a:gd name="connsiteX4-249" fmla="*/ 7808 w 10786"/>
                <a:gd name="connsiteY4-250" fmla="*/ 285 h 11292"/>
                <a:gd name="connsiteX5-251" fmla="*/ 7152 w 10786"/>
                <a:gd name="connsiteY5-252" fmla="*/ 0 h 11292"/>
                <a:gd name="connsiteX6-253" fmla="*/ 5382 w 10786"/>
                <a:gd name="connsiteY6-254" fmla="*/ 549 h 11292"/>
                <a:gd name="connsiteX7-255" fmla="*/ 3834 w 10786"/>
                <a:gd name="connsiteY7-256" fmla="*/ 1312 h 11292"/>
                <a:gd name="connsiteX8-257" fmla="*/ 2720 w 10786"/>
                <a:gd name="connsiteY8-258" fmla="*/ 2079 h 11292"/>
                <a:gd name="connsiteX9-259" fmla="*/ 3213 w 10786"/>
                <a:gd name="connsiteY9-260" fmla="*/ 2964 h 11292"/>
                <a:gd name="connsiteX10-261" fmla="*/ 4690 w 10786"/>
                <a:gd name="connsiteY10-262" fmla="*/ 4982 h 11292"/>
                <a:gd name="connsiteX11-263" fmla="*/ 4666 w 10786"/>
                <a:gd name="connsiteY11-264" fmla="*/ 6314 h 11292"/>
                <a:gd name="connsiteX12-265" fmla="*/ 3217 w 10786"/>
                <a:gd name="connsiteY12-266" fmla="*/ 7953 h 11292"/>
                <a:gd name="connsiteX13-267" fmla="*/ 49 w 10786"/>
                <a:gd name="connsiteY13-268" fmla="*/ 11012 h 11292"/>
                <a:gd name="connsiteX14-269" fmla="*/ 5925 w 10786"/>
                <a:gd name="connsiteY14-270" fmla="*/ 11103 h 11292"/>
                <a:gd name="connsiteX15-271" fmla="*/ 8523 w 10786"/>
                <a:gd name="connsiteY15-272" fmla="*/ 7107 h 11292"/>
                <a:gd name="connsiteX16-273" fmla="*/ 9168 w 10786"/>
                <a:gd name="connsiteY16-274" fmla="*/ 6187 h 11292"/>
                <a:gd name="connsiteX17-275" fmla="*/ 10223 w 10786"/>
                <a:gd name="connsiteY17-276" fmla="*/ 5282 h 11292"/>
                <a:gd name="connsiteX18-277" fmla="*/ 10786 w 10786"/>
                <a:gd name="connsiteY18-278" fmla="*/ 4504 h 11292"/>
                <a:gd name="connsiteX19-279" fmla="*/ 10129 w 10786"/>
                <a:gd name="connsiteY19-280" fmla="*/ 3457 h 11292"/>
                <a:gd name="connsiteX0-281" fmla="*/ 10171 w 10828"/>
                <a:gd name="connsiteY0-282" fmla="*/ 3457 h 11356"/>
                <a:gd name="connsiteX1-283" fmla="*/ 9081 w 10828"/>
                <a:gd name="connsiteY1-284" fmla="*/ 2476 h 11356"/>
                <a:gd name="connsiteX2-285" fmla="*/ 7545 w 10828"/>
                <a:gd name="connsiteY2-286" fmla="*/ 1662 h 11356"/>
                <a:gd name="connsiteX3-287" fmla="*/ 7147 w 10828"/>
                <a:gd name="connsiteY3-288" fmla="*/ 946 h 11356"/>
                <a:gd name="connsiteX4-289" fmla="*/ 7850 w 10828"/>
                <a:gd name="connsiteY4-290" fmla="*/ 285 h 11356"/>
                <a:gd name="connsiteX5-291" fmla="*/ 7194 w 10828"/>
                <a:gd name="connsiteY5-292" fmla="*/ 0 h 11356"/>
                <a:gd name="connsiteX6-293" fmla="*/ 5424 w 10828"/>
                <a:gd name="connsiteY6-294" fmla="*/ 549 h 11356"/>
                <a:gd name="connsiteX7-295" fmla="*/ 3876 w 10828"/>
                <a:gd name="connsiteY7-296" fmla="*/ 1312 h 11356"/>
                <a:gd name="connsiteX8-297" fmla="*/ 2762 w 10828"/>
                <a:gd name="connsiteY8-298" fmla="*/ 2079 h 11356"/>
                <a:gd name="connsiteX9-299" fmla="*/ 3255 w 10828"/>
                <a:gd name="connsiteY9-300" fmla="*/ 2964 h 11356"/>
                <a:gd name="connsiteX10-301" fmla="*/ 4732 w 10828"/>
                <a:gd name="connsiteY10-302" fmla="*/ 4982 h 11356"/>
                <a:gd name="connsiteX11-303" fmla="*/ 4708 w 10828"/>
                <a:gd name="connsiteY11-304" fmla="*/ 6314 h 11356"/>
                <a:gd name="connsiteX12-305" fmla="*/ 3259 w 10828"/>
                <a:gd name="connsiteY12-306" fmla="*/ 7953 h 11356"/>
                <a:gd name="connsiteX13-307" fmla="*/ 47 w 10828"/>
                <a:gd name="connsiteY13-308" fmla="*/ 11106 h 11356"/>
                <a:gd name="connsiteX14-309" fmla="*/ 5967 w 10828"/>
                <a:gd name="connsiteY14-310" fmla="*/ 11103 h 11356"/>
                <a:gd name="connsiteX15-311" fmla="*/ 8565 w 10828"/>
                <a:gd name="connsiteY15-312" fmla="*/ 7107 h 11356"/>
                <a:gd name="connsiteX16-313" fmla="*/ 9210 w 10828"/>
                <a:gd name="connsiteY16-314" fmla="*/ 6187 h 11356"/>
                <a:gd name="connsiteX17-315" fmla="*/ 10265 w 10828"/>
                <a:gd name="connsiteY17-316" fmla="*/ 5282 h 11356"/>
                <a:gd name="connsiteX18-317" fmla="*/ 10828 w 10828"/>
                <a:gd name="connsiteY18-318" fmla="*/ 4504 h 11356"/>
                <a:gd name="connsiteX19-319" fmla="*/ 10171 w 10828"/>
                <a:gd name="connsiteY19-320" fmla="*/ 3457 h 11356"/>
                <a:gd name="connsiteX0-321" fmla="*/ 10171 w 10828"/>
                <a:gd name="connsiteY0-322" fmla="*/ 3457 h 11356"/>
                <a:gd name="connsiteX1-323" fmla="*/ 9081 w 10828"/>
                <a:gd name="connsiteY1-324" fmla="*/ 2476 h 11356"/>
                <a:gd name="connsiteX2-325" fmla="*/ 7545 w 10828"/>
                <a:gd name="connsiteY2-326" fmla="*/ 1662 h 11356"/>
                <a:gd name="connsiteX3-327" fmla="*/ 7147 w 10828"/>
                <a:gd name="connsiteY3-328" fmla="*/ 946 h 11356"/>
                <a:gd name="connsiteX4-329" fmla="*/ 7850 w 10828"/>
                <a:gd name="connsiteY4-330" fmla="*/ 285 h 11356"/>
                <a:gd name="connsiteX5-331" fmla="*/ 7194 w 10828"/>
                <a:gd name="connsiteY5-332" fmla="*/ 0 h 11356"/>
                <a:gd name="connsiteX6-333" fmla="*/ 5424 w 10828"/>
                <a:gd name="connsiteY6-334" fmla="*/ 549 h 11356"/>
                <a:gd name="connsiteX7-335" fmla="*/ 3876 w 10828"/>
                <a:gd name="connsiteY7-336" fmla="*/ 1312 h 11356"/>
                <a:gd name="connsiteX8-337" fmla="*/ 2762 w 10828"/>
                <a:gd name="connsiteY8-338" fmla="*/ 2079 h 11356"/>
                <a:gd name="connsiteX9-339" fmla="*/ 3255 w 10828"/>
                <a:gd name="connsiteY9-340" fmla="*/ 2964 h 11356"/>
                <a:gd name="connsiteX10-341" fmla="*/ 4732 w 10828"/>
                <a:gd name="connsiteY10-342" fmla="*/ 4982 h 11356"/>
                <a:gd name="connsiteX11-343" fmla="*/ 4708 w 10828"/>
                <a:gd name="connsiteY11-344" fmla="*/ 6314 h 11356"/>
                <a:gd name="connsiteX12-345" fmla="*/ 3259 w 10828"/>
                <a:gd name="connsiteY12-346" fmla="*/ 7953 h 11356"/>
                <a:gd name="connsiteX13-347" fmla="*/ 47 w 10828"/>
                <a:gd name="connsiteY13-348" fmla="*/ 11106 h 11356"/>
                <a:gd name="connsiteX14-349" fmla="*/ 5967 w 10828"/>
                <a:gd name="connsiteY14-350" fmla="*/ 11103 h 11356"/>
                <a:gd name="connsiteX15-351" fmla="*/ 8565 w 10828"/>
                <a:gd name="connsiteY15-352" fmla="*/ 7107 h 11356"/>
                <a:gd name="connsiteX16-353" fmla="*/ 9210 w 10828"/>
                <a:gd name="connsiteY16-354" fmla="*/ 6187 h 11356"/>
                <a:gd name="connsiteX17-355" fmla="*/ 10265 w 10828"/>
                <a:gd name="connsiteY17-356" fmla="*/ 5282 h 11356"/>
                <a:gd name="connsiteX18-357" fmla="*/ 10828 w 10828"/>
                <a:gd name="connsiteY18-358" fmla="*/ 4504 h 11356"/>
                <a:gd name="connsiteX19-359" fmla="*/ 10171 w 10828"/>
                <a:gd name="connsiteY19-360" fmla="*/ 3457 h 11356"/>
                <a:gd name="connsiteX0-361" fmla="*/ 10171 w 10828"/>
                <a:gd name="connsiteY0-362" fmla="*/ 3457 h 11143"/>
                <a:gd name="connsiteX1-363" fmla="*/ 9081 w 10828"/>
                <a:gd name="connsiteY1-364" fmla="*/ 2476 h 11143"/>
                <a:gd name="connsiteX2-365" fmla="*/ 7545 w 10828"/>
                <a:gd name="connsiteY2-366" fmla="*/ 1662 h 11143"/>
                <a:gd name="connsiteX3-367" fmla="*/ 7147 w 10828"/>
                <a:gd name="connsiteY3-368" fmla="*/ 946 h 11143"/>
                <a:gd name="connsiteX4-369" fmla="*/ 7850 w 10828"/>
                <a:gd name="connsiteY4-370" fmla="*/ 285 h 11143"/>
                <a:gd name="connsiteX5-371" fmla="*/ 7194 w 10828"/>
                <a:gd name="connsiteY5-372" fmla="*/ 0 h 11143"/>
                <a:gd name="connsiteX6-373" fmla="*/ 5424 w 10828"/>
                <a:gd name="connsiteY6-374" fmla="*/ 549 h 11143"/>
                <a:gd name="connsiteX7-375" fmla="*/ 3876 w 10828"/>
                <a:gd name="connsiteY7-376" fmla="*/ 1312 h 11143"/>
                <a:gd name="connsiteX8-377" fmla="*/ 2762 w 10828"/>
                <a:gd name="connsiteY8-378" fmla="*/ 2079 h 11143"/>
                <a:gd name="connsiteX9-379" fmla="*/ 3255 w 10828"/>
                <a:gd name="connsiteY9-380" fmla="*/ 2964 h 11143"/>
                <a:gd name="connsiteX10-381" fmla="*/ 4732 w 10828"/>
                <a:gd name="connsiteY10-382" fmla="*/ 4982 h 11143"/>
                <a:gd name="connsiteX11-383" fmla="*/ 4708 w 10828"/>
                <a:gd name="connsiteY11-384" fmla="*/ 6314 h 11143"/>
                <a:gd name="connsiteX12-385" fmla="*/ 3259 w 10828"/>
                <a:gd name="connsiteY12-386" fmla="*/ 7953 h 11143"/>
                <a:gd name="connsiteX13-387" fmla="*/ 47 w 10828"/>
                <a:gd name="connsiteY13-388" fmla="*/ 11106 h 11143"/>
                <a:gd name="connsiteX14-389" fmla="*/ 5967 w 10828"/>
                <a:gd name="connsiteY14-390" fmla="*/ 11103 h 11143"/>
                <a:gd name="connsiteX15-391" fmla="*/ 8565 w 10828"/>
                <a:gd name="connsiteY15-392" fmla="*/ 7107 h 11143"/>
                <a:gd name="connsiteX16-393" fmla="*/ 9210 w 10828"/>
                <a:gd name="connsiteY16-394" fmla="*/ 6187 h 11143"/>
                <a:gd name="connsiteX17-395" fmla="*/ 10265 w 10828"/>
                <a:gd name="connsiteY17-396" fmla="*/ 5282 h 11143"/>
                <a:gd name="connsiteX18-397" fmla="*/ 10828 w 10828"/>
                <a:gd name="connsiteY18-398" fmla="*/ 4504 h 11143"/>
                <a:gd name="connsiteX19-399" fmla="*/ 10171 w 10828"/>
                <a:gd name="connsiteY19-400" fmla="*/ 3457 h 111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0828" h="11143">
                  <a:moveTo>
                    <a:pt x="10171" y="3457"/>
                  </a:moveTo>
                  <a:cubicBezTo>
                    <a:pt x="9808" y="3183"/>
                    <a:pt x="9316" y="2740"/>
                    <a:pt x="9081" y="2476"/>
                  </a:cubicBezTo>
                  <a:cubicBezTo>
                    <a:pt x="8835" y="2211"/>
                    <a:pt x="8143" y="1845"/>
                    <a:pt x="7545" y="1662"/>
                  </a:cubicBezTo>
                  <a:cubicBezTo>
                    <a:pt x="6936" y="1479"/>
                    <a:pt x="6760" y="1159"/>
                    <a:pt x="7147" y="946"/>
                  </a:cubicBezTo>
                  <a:cubicBezTo>
                    <a:pt x="7534" y="737"/>
                    <a:pt x="7850" y="437"/>
                    <a:pt x="7850" y="285"/>
                  </a:cubicBezTo>
                  <a:cubicBezTo>
                    <a:pt x="7850" y="127"/>
                    <a:pt x="7557" y="0"/>
                    <a:pt x="7194" y="0"/>
                  </a:cubicBezTo>
                  <a:cubicBezTo>
                    <a:pt x="6830" y="0"/>
                    <a:pt x="6033" y="249"/>
                    <a:pt x="5424" y="549"/>
                  </a:cubicBezTo>
                  <a:lnTo>
                    <a:pt x="3876" y="1312"/>
                  </a:lnTo>
                  <a:cubicBezTo>
                    <a:pt x="3266" y="1612"/>
                    <a:pt x="2762" y="1957"/>
                    <a:pt x="2762" y="2079"/>
                  </a:cubicBezTo>
                  <a:cubicBezTo>
                    <a:pt x="2762" y="2196"/>
                    <a:pt x="2985" y="2593"/>
                    <a:pt x="3255" y="2964"/>
                  </a:cubicBezTo>
                  <a:lnTo>
                    <a:pt x="4732" y="4982"/>
                  </a:lnTo>
                  <a:cubicBezTo>
                    <a:pt x="5002" y="5348"/>
                    <a:pt x="4946" y="5882"/>
                    <a:pt x="4708" y="6314"/>
                  </a:cubicBezTo>
                  <a:cubicBezTo>
                    <a:pt x="4487" y="6672"/>
                    <a:pt x="4036" y="7154"/>
                    <a:pt x="3259" y="7953"/>
                  </a:cubicBezTo>
                  <a:cubicBezTo>
                    <a:pt x="2482" y="8752"/>
                    <a:pt x="-404" y="10581"/>
                    <a:pt x="47" y="11106"/>
                  </a:cubicBezTo>
                  <a:cubicBezTo>
                    <a:pt x="2263" y="11131"/>
                    <a:pt x="4228" y="11178"/>
                    <a:pt x="5967" y="11103"/>
                  </a:cubicBezTo>
                  <a:cubicBezTo>
                    <a:pt x="7379" y="10452"/>
                    <a:pt x="8025" y="7926"/>
                    <a:pt x="8565" y="7107"/>
                  </a:cubicBezTo>
                  <a:cubicBezTo>
                    <a:pt x="9105" y="6288"/>
                    <a:pt x="9210" y="6187"/>
                    <a:pt x="9210" y="6187"/>
                  </a:cubicBezTo>
                  <a:cubicBezTo>
                    <a:pt x="9480" y="5821"/>
                    <a:pt x="9949" y="5414"/>
                    <a:pt x="10265" y="5282"/>
                  </a:cubicBezTo>
                  <a:cubicBezTo>
                    <a:pt x="10570" y="5155"/>
                    <a:pt x="10828" y="4804"/>
                    <a:pt x="10828" y="4504"/>
                  </a:cubicBezTo>
                  <a:cubicBezTo>
                    <a:pt x="10828" y="4204"/>
                    <a:pt x="10535" y="3732"/>
                    <a:pt x="10171" y="3457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"/>
            <p:cNvSpPr/>
            <p:nvPr/>
          </p:nvSpPr>
          <p:spPr bwMode="auto">
            <a:xfrm>
              <a:off x="2173" y="371"/>
              <a:ext cx="3296" cy="2576"/>
            </a:xfrm>
            <a:custGeom>
              <a:avLst/>
              <a:gdLst>
                <a:gd name="T0" fmla="*/ 2242 w 2242"/>
                <a:gd name="T1" fmla="*/ 1615 h 1752"/>
                <a:gd name="T2" fmla="*/ 2105 w 2242"/>
                <a:gd name="T3" fmla="*/ 1752 h 1752"/>
                <a:gd name="T4" fmla="*/ 136 w 2242"/>
                <a:gd name="T5" fmla="*/ 1752 h 1752"/>
                <a:gd name="T6" fmla="*/ 0 w 2242"/>
                <a:gd name="T7" fmla="*/ 1615 h 1752"/>
                <a:gd name="T8" fmla="*/ 0 w 2242"/>
                <a:gd name="T9" fmla="*/ 136 h 1752"/>
                <a:gd name="T10" fmla="*/ 136 w 2242"/>
                <a:gd name="T11" fmla="*/ 0 h 1752"/>
                <a:gd name="T12" fmla="*/ 2105 w 2242"/>
                <a:gd name="T13" fmla="*/ 0 h 1752"/>
                <a:gd name="T14" fmla="*/ 2242 w 2242"/>
                <a:gd name="T15" fmla="*/ 136 h 1752"/>
                <a:gd name="T16" fmla="*/ 2242 w 2242"/>
                <a:gd name="T17" fmla="*/ 1615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2" h="1752">
                  <a:moveTo>
                    <a:pt x="2242" y="1615"/>
                  </a:moveTo>
                  <a:cubicBezTo>
                    <a:pt x="2242" y="1690"/>
                    <a:pt x="2180" y="1752"/>
                    <a:pt x="2105" y="1752"/>
                  </a:cubicBezTo>
                  <a:cubicBezTo>
                    <a:pt x="136" y="1752"/>
                    <a:pt x="136" y="1752"/>
                    <a:pt x="136" y="1752"/>
                  </a:cubicBezTo>
                  <a:cubicBezTo>
                    <a:pt x="61" y="1752"/>
                    <a:pt x="0" y="1690"/>
                    <a:pt x="0" y="161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5" y="0"/>
                    <a:pt x="2105" y="0"/>
                    <a:pt x="2105" y="0"/>
                  </a:cubicBezTo>
                  <a:cubicBezTo>
                    <a:pt x="2180" y="0"/>
                    <a:pt x="2242" y="61"/>
                    <a:pt x="2242" y="136"/>
                  </a:cubicBezTo>
                  <a:cubicBezTo>
                    <a:pt x="2242" y="1615"/>
                    <a:pt x="2242" y="1615"/>
                    <a:pt x="2242" y="1615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"/>
            <p:cNvSpPr/>
            <p:nvPr/>
          </p:nvSpPr>
          <p:spPr bwMode="auto">
            <a:xfrm>
              <a:off x="2168" y="367"/>
              <a:ext cx="3306" cy="2584"/>
            </a:xfrm>
            <a:custGeom>
              <a:avLst/>
              <a:gdLst>
                <a:gd name="T0" fmla="*/ 2245 w 2248"/>
                <a:gd name="T1" fmla="*/ 1618 h 1758"/>
                <a:gd name="T2" fmla="*/ 2242 w 2248"/>
                <a:gd name="T3" fmla="*/ 1618 h 1758"/>
                <a:gd name="T4" fmla="*/ 2203 w 2248"/>
                <a:gd name="T5" fmla="*/ 1713 h 1758"/>
                <a:gd name="T6" fmla="*/ 2108 w 2248"/>
                <a:gd name="T7" fmla="*/ 1752 h 1758"/>
                <a:gd name="T8" fmla="*/ 139 w 2248"/>
                <a:gd name="T9" fmla="*/ 1752 h 1758"/>
                <a:gd name="T10" fmla="*/ 45 w 2248"/>
                <a:gd name="T11" fmla="*/ 1713 h 1758"/>
                <a:gd name="T12" fmla="*/ 5 w 2248"/>
                <a:gd name="T13" fmla="*/ 1618 h 1758"/>
                <a:gd name="T14" fmla="*/ 5 w 2248"/>
                <a:gd name="T15" fmla="*/ 139 h 1758"/>
                <a:gd name="T16" fmla="*/ 45 w 2248"/>
                <a:gd name="T17" fmla="*/ 45 h 1758"/>
                <a:gd name="T18" fmla="*/ 139 w 2248"/>
                <a:gd name="T19" fmla="*/ 6 h 1758"/>
                <a:gd name="T20" fmla="*/ 2108 w 2248"/>
                <a:gd name="T21" fmla="*/ 6 h 1758"/>
                <a:gd name="T22" fmla="*/ 2203 w 2248"/>
                <a:gd name="T23" fmla="*/ 45 h 1758"/>
                <a:gd name="T24" fmla="*/ 2242 w 2248"/>
                <a:gd name="T25" fmla="*/ 139 h 1758"/>
                <a:gd name="T26" fmla="*/ 2242 w 2248"/>
                <a:gd name="T27" fmla="*/ 1618 h 1758"/>
                <a:gd name="T28" fmla="*/ 2245 w 2248"/>
                <a:gd name="T29" fmla="*/ 1618 h 1758"/>
                <a:gd name="T30" fmla="*/ 2248 w 2248"/>
                <a:gd name="T31" fmla="*/ 1618 h 1758"/>
                <a:gd name="T32" fmla="*/ 2248 w 2248"/>
                <a:gd name="T33" fmla="*/ 139 h 1758"/>
                <a:gd name="T34" fmla="*/ 2108 w 2248"/>
                <a:gd name="T35" fmla="*/ 0 h 1758"/>
                <a:gd name="T36" fmla="*/ 139 w 2248"/>
                <a:gd name="T37" fmla="*/ 0 h 1758"/>
                <a:gd name="T38" fmla="*/ 0 w 2248"/>
                <a:gd name="T39" fmla="*/ 139 h 1758"/>
                <a:gd name="T40" fmla="*/ 0 w 2248"/>
                <a:gd name="T41" fmla="*/ 1618 h 1758"/>
                <a:gd name="T42" fmla="*/ 139 w 2248"/>
                <a:gd name="T43" fmla="*/ 1758 h 1758"/>
                <a:gd name="T44" fmla="*/ 2108 w 2248"/>
                <a:gd name="T45" fmla="*/ 1758 h 1758"/>
                <a:gd name="T46" fmla="*/ 2248 w 2248"/>
                <a:gd name="T47" fmla="*/ 1618 h 1758"/>
                <a:gd name="T48" fmla="*/ 2245 w 2248"/>
                <a:gd name="T49" fmla="*/ 161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8" h="1758">
                  <a:moveTo>
                    <a:pt x="2245" y="1618"/>
                  </a:moveTo>
                  <a:cubicBezTo>
                    <a:pt x="2242" y="1618"/>
                    <a:pt x="2242" y="1618"/>
                    <a:pt x="2242" y="1618"/>
                  </a:cubicBezTo>
                  <a:cubicBezTo>
                    <a:pt x="2242" y="1655"/>
                    <a:pt x="2227" y="1689"/>
                    <a:pt x="2203" y="1713"/>
                  </a:cubicBezTo>
                  <a:cubicBezTo>
                    <a:pt x="2179" y="1737"/>
                    <a:pt x="2145" y="1752"/>
                    <a:pt x="2108" y="1752"/>
                  </a:cubicBezTo>
                  <a:cubicBezTo>
                    <a:pt x="139" y="1752"/>
                    <a:pt x="139" y="1752"/>
                    <a:pt x="139" y="1752"/>
                  </a:cubicBezTo>
                  <a:cubicBezTo>
                    <a:pt x="102" y="1752"/>
                    <a:pt x="69" y="1737"/>
                    <a:pt x="45" y="1713"/>
                  </a:cubicBezTo>
                  <a:cubicBezTo>
                    <a:pt x="20" y="1689"/>
                    <a:pt x="5" y="1655"/>
                    <a:pt x="5" y="1618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03"/>
                    <a:pt x="20" y="69"/>
                    <a:pt x="45" y="45"/>
                  </a:cubicBezTo>
                  <a:cubicBezTo>
                    <a:pt x="69" y="21"/>
                    <a:pt x="102" y="6"/>
                    <a:pt x="139" y="6"/>
                  </a:cubicBezTo>
                  <a:cubicBezTo>
                    <a:pt x="2108" y="6"/>
                    <a:pt x="2108" y="6"/>
                    <a:pt x="2108" y="6"/>
                  </a:cubicBezTo>
                  <a:cubicBezTo>
                    <a:pt x="2145" y="6"/>
                    <a:pt x="2179" y="21"/>
                    <a:pt x="2203" y="45"/>
                  </a:cubicBezTo>
                  <a:cubicBezTo>
                    <a:pt x="2227" y="69"/>
                    <a:pt x="2242" y="103"/>
                    <a:pt x="2242" y="139"/>
                  </a:cubicBezTo>
                  <a:cubicBezTo>
                    <a:pt x="2242" y="1618"/>
                    <a:pt x="2242" y="1618"/>
                    <a:pt x="2242" y="1618"/>
                  </a:cubicBezTo>
                  <a:cubicBezTo>
                    <a:pt x="2245" y="1618"/>
                    <a:pt x="2245" y="1618"/>
                    <a:pt x="2245" y="1618"/>
                  </a:cubicBezTo>
                  <a:cubicBezTo>
                    <a:pt x="2248" y="1618"/>
                    <a:pt x="2248" y="1618"/>
                    <a:pt x="2248" y="1618"/>
                  </a:cubicBezTo>
                  <a:cubicBezTo>
                    <a:pt x="2248" y="139"/>
                    <a:pt x="2248" y="139"/>
                    <a:pt x="2248" y="139"/>
                  </a:cubicBezTo>
                  <a:cubicBezTo>
                    <a:pt x="2248" y="63"/>
                    <a:pt x="2185" y="0"/>
                    <a:pt x="210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62" y="0"/>
                    <a:pt x="0" y="63"/>
                    <a:pt x="0" y="139"/>
                  </a:cubicBezTo>
                  <a:cubicBezTo>
                    <a:pt x="0" y="1618"/>
                    <a:pt x="0" y="1618"/>
                    <a:pt x="0" y="1618"/>
                  </a:cubicBezTo>
                  <a:cubicBezTo>
                    <a:pt x="0" y="1695"/>
                    <a:pt x="62" y="1758"/>
                    <a:pt x="139" y="1758"/>
                  </a:cubicBezTo>
                  <a:cubicBezTo>
                    <a:pt x="2108" y="1758"/>
                    <a:pt x="2108" y="1758"/>
                    <a:pt x="2108" y="1758"/>
                  </a:cubicBezTo>
                  <a:cubicBezTo>
                    <a:pt x="2185" y="1758"/>
                    <a:pt x="2248" y="1695"/>
                    <a:pt x="2248" y="1618"/>
                  </a:cubicBezTo>
                  <a:lnTo>
                    <a:pt x="2245" y="161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8"/>
            <p:cNvSpPr>
              <a:spLocks noChangeArrowheads="1"/>
            </p:cNvSpPr>
            <p:nvPr/>
          </p:nvSpPr>
          <p:spPr bwMode="auto">
            <a:xfrm>
              <a:off x="2442" y="628"/>
              <a:ext cx="2758" cy="20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2442" y="628"/>
              <a:ext cx="2758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0"/>
            <p:cNvSpPr>
              <a:spLocks noChangeArrowheads="1"/>
            </p:cNvSpPr>
            <p:nvPr/>
          </p:nvSpPr>
          <p:spPr bwMode="auto">
            <a:xfrm>
              <a:off x="2592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1"/>
            <p:cNvSpPr>
              <a:spLocks noChangeArrowheads="1"/>
            </p:cNvSpPr>
            <p:nvPr/>
          </p:nvSpPr>
          <p:spPr bwMode="auto">
            <a:xfrm>
              <a:off x="2592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2"/>
            <p:cNvSpPr>
              <a:spLocks noChangeArrowheads="1"/>
            </p:cNvSpPr>
            <p:nvPr/>
          </p:nvSpPr>
          <p:spPr bwMode="auto">
            <a:xfrm>
              <a:off x="2592" y="1238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3"/>
            <p:cNvSpPr>
              <a:spLocks noChangeArrowheads="1"/>
            </p:cNvSpPr>
            <p:nvPr/>
          </p:nvSpPr>
          <p:spPr bwMode="auto">
            <a:xfrm>
              <a:off x="2592" y="1238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4"/>
            <p:cNvSpPr>
              <a:spLocks noChangeArrowheads="1"/>
            </p:cNvSpPr>
            <p:nvPr/>
          </p:nvSpPr>
          <p:spPr bwMode="auto">
            <a:xfrm>
              <a:off x="3248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3248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16"/>
            <p:cNvSpPr>
              <a:spLocks noChangeArrowheads="1"/>
            </p:cNvSpPr>
            <p:nvPr/>
          </p:nvSpPr>
          <p:spPr bwMode="auto">
            <a:xfrm>
              <a:off x="3248" y="12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17"/>
            <p:cNvSpPr>
              <a:spLocks noChangeArrowheads="1"/>
            </p:cNvSpPr>
            <p:nvPr/>
          </p:nvSpPr>
          <p:spPr bwMode="auto">
            <a:xfrm>
              <a:off x="3248" y="12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8"/>
            <p:cNvSpPr>
              <a:spLocks noChangeArrowheads="1"/>
            </p:cNvSpPr>
            <p:nvPr/>
          </p:nvSpPr>
          <p:spPr bwMode="auto">
            <a:xfrm>
              <a:off x="3248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19"/>
            <p:cNvSpPr>
              <a:spLocks noChangeArrowheads="1"/>
            </p:cNvSpPr>
            <p:nvPr/>
          </p:nvSpPr>
          <p:spPr bwMode="auto">
            <a:xfrm>
              <a:off x="3248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20"/>
            <p:cNvSpPr>
              <a:spLocks noChangeArrowheads="1"/>
            </p:cNvSpPr>
            <p:nvPr/>
          </p:nvSpPr>
          <p:spPr bwMode="auto">
            <a:xfrm>
              <a:off x="3248" y="1549"/>
              <a:ext cx="297" cy="5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3248" y="1549"/>
              <a:ext cx="2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22"/>
            <p:cNvSpPr>
              <a:spLocks noChangeArrowheads="1"/>
            </p:cNvSpPr>
            <p:nvPr/>
          </p:nvSpPr>
          <p:spPr bwMode="auto">
            <a:xfrm>
              <a:off x="3248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23"/>
            <p:cNvSpPr>
              <a:spLocks noChangeArrowheads="1"/>
            </p:cNvSpPr>
            <p:nvPr/>
          </p:nvSpPr>
          <p:spPr bwMode="auto">
            <a:xfrm>
              <a:off x="3248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3248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3248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906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906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28"/>
            <p:cNvSpPr>
              <a:spLocks noChangeArrowheads="1"/>
            </p:cNvSpPr>
            <p:nvPr/>
          </p:nvSpPr>
          <p:spPr bwMode="auto">
            <a:xfrm>
              <a:off x="3906" y="1238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29"/>
            <p:cNvSpPr>
              <a:spLocks noChangeArrowheads="1"/>
            </p:cNvSpPr>
            <p:nvPr/>
          </p:nvSpPr>
          <p:spPr bwMode="auto">
            <a:xfrm>
              <a:off x="3906" y="1238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30"/>
            <p:cNvSpPr>
              <a:spLocks noChangeArrowheads="1"/>
            </p:cNvSpPr>
            <p:nvPr/>
          </p:nvSpPr>
          <p:spPr bwMode="auto">
            <a:xfrm>
              <a:off x="3906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31"/>
            <p:cNvSpPr>
              <a:spLocks noChangeArrowheads="1"/>
            </p:cNvSpPr>
            <p:nvPr/>
          </p:nvSpPr>
          <p:spPr bwMode="auto">
            <a:xfrm>
              <a:off x="3906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32"/>
            <p:cNvSpPr>
              <a:spLocks noChangeArrowheads="1"/>
            </p:cNvSpPr>
            <p:nvPr/>
          </p:nvSpPr>
          <p:spPr bwMode="auto">
            <a:xfrm>
              <a:off x="3906" y="1549"/>
              <a:ext cx="297" cy="5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33"/>
            <p:cNvSpPr>
              <a:spLocks noChangeArrowheads="1"/>
            </p:cNvSpPr>
            <p:nvPr/>
          </p:nvSpPr>
          <p:spPr bwMode="auto">
            <a:xfrm>
              <a:off x="3906" y="1549"/>
              <a:ext cx="2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34"/>
            <p:cNvSpPr>
              <a:spLocks noChangeArrowheads="1"/>
            </p:cNvSpPr>
            <p:nvPr/>
          </p:nvSpPr>
          <p:spPr bwMode="auto">
            <a:xfrm>
              <a:off x="3906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35"/>
            <p:cNvSpPr>
              <a:spLocks noChangeArrowheads="1"/>
            </p:cNvSpPr>
            <p:nvPr/>
          </p:nvSpPr>
          <p:spPr bwMode="auto">
            <a:xfrm>
              <a:off x="3906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3906" y="18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37"/>
            <p:cNvSpPr>
              <a:spLocks noChangeArrowheads="1"/>
            </p:cNvSpPr>
            <p:nvPr/>
          </p:nvSpPr>
          <p:spPr bwMode="auto">
            <a:xfrm>
              <a:off x="3906" y="18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38"/>
            <p:cNvSpPr>
              <a:spLocks noChangeArrowheads="1"/>
            </p:cNvSpPr>
            <p:nvPr/>
          </p:nvSpPr>
          <p:spPr bwMode="auto">
            <a:xfrm>
              <a:off x="4488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39"/>
            <p:cNvSpPr>
              <a:spLocks noChangeArrowheads="1"/>
            </p:cNvSpPr>
            <p:nvPr/>
          </p:nvSpPr>
          <p:spPr bwMode="auto">
            <a:xfrm>
              <a:off x="4488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40"/>
            <p:cNvSpPr>
              <a:spLocks noChangeArrowheads="1"/>
            </p:cNvSpPr>
            <p:nvPr/>
          </p:nvSpPr>
          <p:spPr bwMode="auto">
            <a:xfrm>
              <a:off x="4488" y="12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41"/>
            <p:cNvSpPr>
              <a:spLocks noChangeArrowheads="1"/>
            </p:cNvSpPr>
            <p:nvPr/>
          </p:nvSpPr>
          <p:spPr bwMode="auto">
            <a:xfrm>
              <a:off x="4488" y="12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42"/>
            <p:cNvSpPr>
              <a:spLocks noChangeArrowheads="1"/>
            </p:cNvSpPr>
            <p:nvPr/>
          </p:nvSpPr>
          <p:spPr bwMode="auto">
            <a:xfrm>
              <a:off x="4488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43"/>
            <p:cNvSpPr>
              <a:spLocks noChangeArrowheads="1"/>
            </p:cNvSpPr>
            <p:nvPr/>
          </p:nvSpPr>
          <p:spPr bwMode="auto">
            <a:xfrm>
              <a:off x="4488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44"/>
            <p:cNvSpPr>
              <a:spLocks noChangeArrowheads="1"/>
            </p:cNvSpPr>
            <p:nvPr/>
          </p:nvSpPr>
          <p:spPr bwMode="auto">
            <a:xfrm>
              <a:off x="4488" y="158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45"/>
            <p:cNvSpPr>
              <a:spLocks noChangeArrowheads="1"/>
            </p:cNvSpPr>
            <p:nvPr/>
          </p:nvSpPr>
          <p:spPr bwMode="auto">
            <a:xfrm>
              <a:off x="4488" y="158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46"/>
            <p:cNvSpPr>
              <a:spLocks noChangeArrowheads="1"/>
            </p:cNvSpPr>
            <p:nvPr/>
          </p:nvSpPr>
          <p:spPr bwMode="auto">
            <a:xfrm>
              <a:off x="4488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47"/>
            <p:cNvSpPr>
              <a:spLocks noChangeArrowheads="1"/>
            </p:cNvSpPr>
            <p:nvPr/>
          </p:nvSpPr>
          <p:spPr bwMode="auto">
            <a:xfrm>
              <a:off x="4488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48"/>
            <p:cNvSpPr>
              <a:spLocks noChangeArrowheads="1"/>
            </p:cNvSpPr>
            <p:nvPr/>
          </p:nvSpPr>
          <p:spPr bwMode="auto">
            <a:xfrm>
              <a:off x="4488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49"/>
            <p:cNvSpPr>
              <a:spLocks noChangeArrowheads="1"/>
            </p:cNvSpPr>
            <p:nvPr/>
          </p:nvSpPr>
          <p:spPr bwMode="auto">
            <a:xfrm>
              <a:off x="4488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50"/>
            <p:cNvSpPr>
              <a:spLocks noChangeArrowheads="1"/>
            </p:cNvSpPr>
            <p:nvPr/>
          </p:nvSpPr>
          <p:spPr bwMode="auto">
            <a:xfrm>
              <a:off x="2592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51"/>
            <p:cNvSpPr>
              <a:spLocks noChangeArrowheads="1"/>
            </p:cNvSpPr>
            <p:nvPr/>
          </p:nvSpPr>
          <p:spPr bwMode="auto">
            <a:xfrm>
              <a:off x="2592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52"/>
            <p:cNvSpPr>
              <a:spLocks noChangeArrowheads="1"/>
            </p:cNvSpPr>
            <p:nvPr/>
          </p:nvSpPr>
          <p:spPr bwMode="auto">
            <a:xfrm>
              <a:off x="2592" y="158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53"/>
            <p:cNvSpPr>
              <a:spLocks noChangeArrowheads="1"/>
            </p:cNvSpPr>
            <p:nvPr/>
          </p:nvSpPr>
          <p:spPr bwMode="auto">
            <a:xfrm>
              <a:off x="2592" y="158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54"/>
            <p:cNvSpPr>
              <a:spLocks noChangeArrowheads="1"/>
            </p:cNvSpPr>
            <p:nvPr/>
          </p:nvSpPr>
          <p:spPr bwMode="auto">
            <a:xfrm>
              <a:off x="2592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55"/>
            <p:cNvSpPr>
              <a:spLocks noChangeArrowheads="1"/>
            </p:cNvSpPr>
            <p:nvPr/>
          </p:nvSpPr>
          <p:spPr bwMode="auto">
            <a:xfrm>
              <a:off x="2592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56"/>
            <p:cNvSpPr>
              <a:spLocks noChangeArrowheads="1"/>
            </p:cNvSpPr>
            <p:nvPr/>
          </p:nvSpPr>
          <p:spPr bwMode="auto">
            <a:xfrm>
              <a:off x="2592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57"/>
            <p:cNvSpPr>
              <a:spLocks noChangeArrowheads="1"/>
            </p:cNvSpPr>
            <p:nvPr/>
          </p:nvSpPr>
          <p:spPr bwMode="auto">
            <a:xfrm>
              <a:off x="2592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8"/>
            <p:cNvSpPr/>
            <p:nvPr/>
          </p:nvSpPr>
          <p:spPr bwMode="auto">
            <a:xfrm>
              <a:off x="2984" y="1074"/>
              <a:ext cx="86" cy="86"/>
            </a:xfrm>
            <a:custGeom>
              <a:avLst/>
              <a:gdLst>
                <a:gd name="T0" fmla="*/ 39 w 86"/>
                <a:gd name="T1" fmla="*/ 0 h 86"/>
                <a:gd name="T2" fmla="*/ 0 w 86"/>
                <a:gd name="T3" fmla="*/ 86 h 86"/>
                <a:gd name="T4" fmla="*/ 86 w 86"/>
                <a:gd name="T5" fmla="*/ 86 h 86"/>
                <a:gd name="T6" fmla="*/ 39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9"/>
            <p:cNvSpPr/>
            <p:nvPr/>
          </p:nvSpPr>
          <p:spPr bwMode="auto">
            <a:xfrm>
              <a:off x="2984" y="1074"/>
              <a:ext cx="86" cy="86"/>
            </a:xfrm>
            <a:custGeom>
              <a:avLst/>
              <a:gdLst>
                <a:gd name="T0" fmla="*/ 39 w 86"/>
                <a:gd name="T1" fmla="*/ 0 h 86"/>
                <a:gd name="T2" fmla="*/ 0 w 86"/>
                <a:gd name="T3" fmla="*/ 86 h 86"/>
                <a:gd name="T4" fmla="*/ 86 w 86"/>
                <a:gd name="T5" fmla="*/ 86 h 86"/>
                <a:gd name="T6" fmla="*/ 39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60"/>
            <p:cNvSpPr/>
            <p:nvPr/>
          </p:nvSpPr>
          <p:spPr bwMode="auto">
            <a:xfrm>
              <a:off x="2984" y="1238"/>
              <a:ext cx="86" cy="8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0 h 87"/>
                <a:gd name="T4" fmla="*/ 39 w 86"/>
                <a:gd name="T5" fmla="*/ 87 h 87"/>
                <a:gd name="T6" fmla="*/ 86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1"/>
            <p:cNvSpPr/>
            <p:nvPr/>
          </p:nvSpPr>
          <p:spPr bwMode="auto">
            <a:xfrm>
              <a:off x="2984" y="1238"/>
              <a:ext cx="86" cy="8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0 h 87"/>
                <a:gd name="T4" fmla="*/ 39 w 86"/>
                <a:gd name="T5" fmla="*/ 87 h 87"/>
                <a:gd name="T6" fmla="*/ 86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2"/>
            <p:cNvSpPr/>
            <p:nvPr/>
          </p:nvSpPr>
          <p:spPr bwMode="auto">
            <a:xfrm>
              <a:off x="3642" y="1074"/>
              <a:ext cx="83" cy="86"/>
            </a:xfrm>
            <a:custGeom>
              <a:avLst/>
              <a:gdLst>
                <a:gd name="T0" fmla="*/ 38 w 83"/>
                <a:gd name="T1" fmla="*/ 0 h 86"/>
                <a:gd name="T2" fmla="*/ 0 w 83"/>
                <a:gd name="T3" fmla="*/ 86 h 86"/>
                <a:gd name="T4" fmla="*/ 83 w 83"/>
                <a:gd name="T5" fmla="*/ 86 h 86"/>
                <a:gd name="T6" fmla="*/ 38 w 8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6">
                  <a:moveTo>
                    <a:pt x="38" y="0"/>
                  </a:moveTo>
                  <a:lnTo>
                    <a:pt x="0" y="86"/>
                  </a:lnTo>
                  <a:lnTo>
                    <a:pt x="83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3"/>
            <p:cNvSpPr/>
            <p:nvPr/>
          </p:nvSpPr>
          <p:spPr bwMode="auto">
            <a:xfrm>
              <a:off x="3642" y="1074"/>
              <a:ext cx="83" cy="86"/>
            </a:xfrm>
            <a:custGeom>
              <a:avLst/>
              <a:gdLst>
                <a:gd name="T0" fmla="*/ 38 w 83"/>
                <a:gd name="T1" fmla="*/ 0 h 86"/>
                <a:gd name="T2" fmla="*/ 0 w 83"/>
                <a:gd name="T3" fmla="*/ 86 h 86"/>
                <a:gd name="T4" fmla="*/ 83 w 83"/>
                <a:gd name="T5" fmla="*/ 86 h 86"/>
                <a:gd name="T6" fmla="*/ 38 w 8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6">
                  <a:moveTo>
                    <a:pt x="38" y="0"/>
                  </a:moveTo>
                  <a:lnTo>
                    <a:pt x="0" y="86"/>
                  </a:lnTo>
                  <a:lnTo>
                    <a:pt x="83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4"/>
            <p:cNvSpPr/>
            <p:nvPr/>
          </p:nvSpPr>
          <p:spPr bwMode="auto">
            <a:xfrm>
              <a:off x="3642" y="1238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5"/>
            <p:cNvSpPr/>
            <p:nvPr/>
          </p:nvSpPr>
          <p:spPr bwMode="auto">
            <a:xfrm>
              <a:off x="3642" y="1238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6"/>
            <p:cNvSpPr/>
            <p:nvPr/>
          </p:nvSpPr>
          <p:spPr bwMode="auto">
            <a:xfrm>
              <a:off x="3642" y="1382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7"/>
            <p:cNvSpPr/>
            <p:nvPr/>
          </p:nvSpPr>
          <p:spPr bwMode="auto">
            <a:xfrm>
              <a:off x="3642" y="1382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8"/>
            <p:cNvSpPr/>
            <p:nvPr/>
          </p:nvSpPr>
          <p:spPr bwMode="auto">
            <a:xfrm>
              <a:off x="3642" y="1549"/>
              <a:ext cx="83" cy="86"/>
            </a:xfrm>
            <a:custGeom>
              <a:avLst/>
              <a:gdLst>
                <a:gd name="T0" fmla="*/ 83 w 83"/>
                <a:gd name="T1" fmla="*/ 0 h 86"/>
                <a:gd name="T2" fmla="*/ 0 w 83"/>
                <a:gd name="T3" fmla="*/ 0 h 86"/>
                <a:gd name="T4" fmla="*/ 38 w 83"/>
                <a:gd name="T5" fmla="*/ 86 h 86"/>
                <a:gd name="T6" fmla="*/ 83 w 8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6">
                  <a:moveTo>
                    <a:pt x="83" y="0"/>
                  </a:moveTo>
                  <a:lnTo>
                    <a:pt x="0" y="0"/>
                  </a:lnTo>
                  <a:lnTo>
                    <a:pt x="38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9"/>
            <p:cNvSpPr/>
            <p:nvPr/>
          </p:nvSpPr>
          <p:spPr bwMode="auto">
            <a:xfrm>
              <a:off x="3642" y="1549"/>
              <a:ext cx="83" cy="86"/>
            </a:xfrm>
            <a:custGeom>
              <a:avLst/>
              <a:gdLst>
                <a:gd name="T0" fmla="*/ 83 w 83"/>
                <a:gd name="T1" fmla="*/ 0 h 86"/>
                <a:gd name="T2" fmla="*/ 0 w 83"/>
                <a:gd name="T3" fmla="*/ 0 h 86"/>
                <a:gd name="T4" fmla="*/ 38 w 83"/>
                <a:gd name="T5" fmla="*/ 86 h 86"/>
                <a:gd name="T6" fmla="*/ 83 w 8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6">
                  <a:moveTo>
                    <a:pt x="83" y="0"/>
                  </a:moveTo>
                  <a:lnTo>
                    <a:pt x="0" y="0"/>
                  </a:lnTo>
                  <a:lnTo>
                    <a:pt x="38" y="86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70"/>
            <p:cNvSpPr/>
            <p:nvPr/>
          </p:nvSpPr>
          <p:spPr bwMode="auto">
            <a:xfrm>
              <a:off x="3642" y="1688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1"/>
            <p:cNvSpPr/>
            <p:nvPr/>
          </p:nvSpPr>
          <p:spPr bwMode="auto">
            <a:xfrm>
              <a:off x="3642" y="1688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2"/>
            <p:cNvSpPr/>
            <p:nvPr/>
          </p:nvSpPr>
          <p:spPr bwMode="auto">
            <a:xfrm>
              <a:off x="3642" y="1854"/>
              <a:ext cx="83" cy="87"/>
            </a:xfrm>
            <a:custGeom>
              <a:avLst/>
              <a:gdLst>
                <a:gd name="T0" fmla="*/ 83 w 83"/>
                <a:gd name="T1" fmla="*/ 0 h 87"/>
                <a:gd name="T2" fmla="*/ 0 w 83"/>
                <a:gd name="T3" fmla="*/ 0 h 87"/>
                <a:gd name="T4" fmla="*/ 38 w 83"/>
                <a:gd name="T5" fmla="*/ 87 h 87"/>
                <a:gd name="T6" fmla="*/ 83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83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3"/>
            <p:cNvSpPr/>
            <p:nvPr/>
          </p:nvSpPr>
          <p:spPr bwMode="auto">
            <a:xfrm>
              <a:off x="3642" y="1854"/>
              <a:ext cx="83" cy="87"/>
            </a:xfrm>
            <a:custGeom>
              <a:avLst/>
              <a:gdLst>
                <a:gd name="T0" fmla="*/ 83 w 83"/>
                <a:gd name="T1" fmla="*/ 0 h 87"/>
                <a:gd name="T2" fmla="*/ 0 w 83"/>
                <a:gd name="T3" fmla="*/ 0 h 87"/>
                <a:gd name="T4" fmla="*/ 38 w 83"/>
                <a:gd name="T5" fmla="*/ 87 h 87"/>
                <a:gd name="T6" fmla="*/ 83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83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4"/>
            <p:cNvSpPr/>
            <p:nvPr/>
          </p:nvSpPr>
          <p:spPr bwMode="auto">
            <a:xfrm>
              <a:off x="4300" y="1074"/>
              <a:ext cx="84" cy="86"/>
            </a:xfrm>
            <a:custGeom>
              <a:avLst/>
              <a:gdLst>
                <a:gd name="T0" fmla="*/ 39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9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9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5"/>
            <p:cNvSpPr/>
            <p:nvPr/>
          </p:nvSpPr>
          <p:spPr bwMode="auto">
            <a:xfrm>
              <a:off x="4300" y="1074"/>
              <a:ext cx="84" cy="86"/>
            </a:xfrm>
            <a:custGeom>
              <a:avLst/>
              <a:gdLst>
                <a:gd name="T0" fmla="*/ 39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9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9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6"/>
            <p:cNvSpPr/>
            <p:nvPr/>
          </p:nvSpPr>
          <p:spPr bwMode="auto">
            <a:xfrm>
              <a:off x="4300" y="1238"/>
              <a:ext cx="84" cy="87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0 h 87"/>
                <a:gd name="T4" fmla="*/ 39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7"/>
            <p:cNvSpPr/>
            <p:nvPr/>
          </p:nvSpPr>
          <p:spPr bwMode="auto">
            <a:xfrm>
              <a:off x="4300" y="1238"/>
              <a:ext cx="84" cy="87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0 h 87"/>
                <a:gd name="T4" fmla="*/ 39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8"/>
            <p:cNvSpPr/>
            <p:nvPr/>
          </p:nvSpPr>
          <p:spPr bwMode="auto">
            <a:xfrm>
              <a:off x="4300" y="1382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9"/>
            <p:cNvSpPr/>
            <p:nvPr/>
          </p:nvSpPr>
          <p:spPr bwMode="auto">
            <a:xfrm>
              <a:off x="4300" y="1382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0"/>
            <p:cNvSpPr/>
            <p:nvPr/>
          </p:nvSpPr>
          <p:spPr bwMode="auto">
            <a:xfrm>
              <a:off x="4300" y="1549"/>
              <a:ext cx="84" cy="86"/>
            </a:xfrm>
            <a:custGeom>
              <a:avLst/>
              <a:gdLst>
                <a:gd name="T0" fmla="*/ 84 w 84"/>
                <a:gd name="T1" fmla="*/ 0 h 86"/>
                <a:gd name="T2" fmla="*/ 0 w 84"/>
                <a:gd name="T3" fmla="*/ 0 h 86"/>
                <a:gd name="T4" fmla="*/ 39 w 84"/>
                <a:gd name="T5" fmla="*/ 86 h 86"/>
                <a:gd name="T6" fmla="*/ 84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84" y="0"/>
                  </a:moveTo>
                  <a:lnTo>
                    <a:pt x="0" y="0"/>
                  </a:lnTo>
                  <a:lnTo>
                    <a:pt x="39" y="8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1"/>
            <p:cNvSpPr/>
            <p:nvPr/>
          </p:nvSpPr>
          <p:spPr bwMode="auto">
            <a:xfrm>
              <a:off x="4300" y="1549"/>
              <a:ext cx="84" cy="86"/>
            </a:xfrm>
            <a:custGeom>
              <a:avLst/>
              <a:gdLst>
                <a:gd name="T0" fmla="*/ 84 w 84"/>
                <a:gd name="T1" fmla="*/ 0 h 86"/>
                <a:gd name="T2" fmla="*/ 0 w 84"/>
                <a:gd name="T3" fmla="*/ 0 h 86"/>
                <a:gd name="T4" fmla="*/ 39 w 84"/>
                <a:gd name="T5" fmla="*/ 86 h 86"/>
                <a:gd name="T6" fmla="*/ 84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84" y="0"/>
                  </a:moveTo>
                  <a:lnTo>
                    <a:pt x="0" y="0"/>
                  </a:lnTo>
                  <a:lnTo>
                    <a:pt x="39" y="8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2"/>
            <p:cNvSpPr/>
            <p:nvPr/>
          </p:nvSpPr>
          <p:spPr bwMode="auto">
            <a:xfrm>
              <a:off x="4300" y="1688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83"/>
            <p:cNvSpPr/>
            <p:nvPr/>
          </p:nvSpPr>
          <p:spPr bwMode="auto">
            <a:xfrm>
              <a:off x="4300" y="1688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4"/>
            <p:cNvSpPr/>
            <p:nvPr/>
          </p:nvSpPr>
          <p:spPr bwMode="auto">
            <a:xfrm>
              <a:off x="4300" y="1838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85"/>
            <p:cNvSpPr/>
            <p:nvPr/>
          </p:nvSpPr>
          <p:spPr bwMode="auto">
            <a:xfrm>
              <a:off x="4300" y="1838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6"/>
            <p:cNvSpPr/>
            <p:nvPr/>
          </p:nvSpPr>
          <p:spPr bwMode="auto">
            <a:xfrm>
              <a:off x="4881" y="1074"/>
              <a:ext cx="84" cy="86"/>
            </a:xfrm>
            <a:custGeom>
              <a:avLst/>
              <a:gdLst>
                <a:gd name="T0" fmla="*/ 38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8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7"/>
            <p:cNvSpPr/>
            <p:nvPr/>
          </p:nvSpPr>
          <p:spPr bwMode="auto">
            <a:xfrm>
              <a:off x="4881" y="1074"/>
              <a:ext cx="84" cy="86"/>
            </a:xfrm>
            <a:custGeom>
              <a:avLst/>
              <a:gdLst>
                <a:gd name="T0" fmla="*/ 38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8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8"/>
            <p:cNvSpPr/>
            <p:nvPr/>
          </p:nvSpPr>
          <p:spPr bwMode="auto">
            <a:xfrm>
              <a:off x="4881" y="1250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9"/>
            <p:cNvSpPr/>
            <p:nvPr/>
          </p:nvSpPr>
          <p:spPr bwMode="auto">
            <a:xfrm>
              <a:off x="4881" y="1250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0"/>
            <p:cNvSpPr/>
            <p:nvPr/>
          </p:nvSpPr>
          <p:spPr bwMode="auto">
            <a:xfrm>
              <a:off x="4881" y="1382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91"/>
            <p:cNvSpPr/>
            <p:nvPr/>
          </p:nvSpPr>
          <p:spPr bwMode="auto">
            <a:xfrm>
              <a:off x="4881" y="1382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92"/>
            <p:cNvSpPr/>
            <p:nvPr/>
          </p:nvSpPr>
          <p:spPr bwMode="auto">
            <a:xfrm>
              <a:off x="4881" y="1549"/>
              <a:ext cx="84" cy="86"/>
            </a:xfrm>
            <a:custGeom>
              <a:avLst/>
              <a:gdLst>
                <a:gd name="T0" fmla="*/ 38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8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93"/>
            <p:cNvSpPr/>
            <p:nvPr/>
          </p:nvSpPr>
          <p:spPr bwMode="auto">
            <a:xfrm>
              <a:off x="4881" y="1549"/>
              <a:ext cx="84" cy="86"/>
            </a:xfrm>
            <a:custGeom>
              <a:avLst/>
              <a:gdLst>
                <a:gd name="T0" fmla="*/ 38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8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94"/>
            <p:cNvSpPr/>
            <p:nvPr/>
          </p:nvSpPr>
          <p:spPr bwMode="auto">
            <a:xfrm>
              <a:off x="4881" y="1688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95"/>
            <p:cNvSpPr/>
            <p:nvPr/>
          </p:nvSpPr>
          <p:spPr bwMode="auto">
            <a:xfrm>
              <a:off x="4881" y="1688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96"/>
            <p:cNvSpPr/>
            <p:nvPr/>
          </p:nvSpPr>
          <p:spPr bwMode="auto">
            <a:xfrm>
              <a:off x="4881" y="1854"/>
              <a:ext cx="84" cy="87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0 h 87"/>
                <a:gd name="T4" fmla="*/ 38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97"/>
            <p:cNvSpPr/>
            <p:nvPr/>
          </p:nvSpPr>
          <p:spPr bwMode="auto">
            <a:xfrm>
              <a:off x="4881" y="1854"/>
              <a:ext cx="84" cy="87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0 h 87"/>
                <a:gd name="T4" fmla="*/ 38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8"/>
            <p:cNvSpPr/>
            <p:nvPr/>
          </p:nvSpPr>
          <p:spPr bwMode="auto">
            <a:xfrm>
              <a:off x="2984" y="1382"/>
              <a:ext cx="86" cy="87"/>
            </a:xfrm>
            <a:custGeom>
              <a:avLst/>
              <a:gdLst>
                <a:gd name="T0" fmla="*/ 39 w 86"/>
                <a:gd name="T1" fmla="*/ 0 h 87"/>
                <a:gd name="T2" fmla="*/ 0 w 86"/>
                <a:gd name="T3" fmla="*/ 87 h 87"/>
                <a:gd name="T4" fmla="*/ 86 w 86"/>
                <a:gd name="T5" fmla="*/ 87 h 87"/>
                <a:gd name="T6" fmla="*/ 39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9"/>
            <p:cNvSpPr/>
            <p:nvPr/>
          </p:nvSpPr>
          <p:spPr bwMode="auto">
            <a:xfrm>
              <a:off x="2984" y="1382"/>
              <a:ext cx="86" cy="87"/>
            </a:xfrm>
            <a:custGeom>
              <a:avLst/>
              <a:gdLst>
                <a:gd name="T0" fmla="*/ 39 w 86"/>
                <a:gd name="T1" fmla="*/ 0 h 87"/>
                <a:gd name="T2" fmla="*/ 0 w 86"/>
                <a:gd name="T3" fmla="*/ 87 h 87"/>
                <a:gd name="T4" fmla="*/ 86 w 86"/>
                <a:gd name="T5" fmla="*/ 87 h 87"/>
                <a:gd name="T6" fmla="*/ 39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00"/>
            <p:cNvSpPr/>
            <p:nvPr/>
          </p:nvSpPr>
          <p:spPr bwMode="auto">
            <a:xfrm>
              <a:off x="2984" y="1549"/>
              <a:ext cx="86" cy="86"/>
            </a:xfrm>
            <a:custGeom>
              <a:avLst/>
              <a:gdLst>
                <a:gd name="T0" fmla="*/ 39 w 86"/>
                <a:gd name="T1" fmla="*/ 0 h 86"/>
                <a:gd name="T2" fmla="*/ 0 w 86"/>
                <a:gd name="T3" fmla="*/ 86 h 86"/>
                <a:gd name="T4" fmla="*/ 86 w 86"/>
                <a:gd name="T5" fmla="*/ 86 h 86"/>
                <a:gd name="T6" fmla="*/ 39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01"/>
            <p:cNvSpPr/>
            <p:nvPr/>
          </p:nvSpPr>
          <p:spPr bwMode="auto">
            <a:xfrm>
              <a:off x="2984" y="1549"/>
              <a:ext cx="86" cy="86"/>
            </a:xfrm>
            <a:custGeom>
              <a:avLst/>
              <a:gdLst>
                <a:gd name="T0" fmla="*/ 39 w 86"/>
                <a:gd name="T1" fmla="*/ 0 h 86"/>
                <a:gd name="T2" fmla="*/ 0 w 86"/>
                <a:gd name="T3" fmla="*/ 86 h 86"/>
                <a:gd name="T4" fmla="*/ 86 w 86"/>
                <a:gd name="T5" fmla="*/ 86 h 86"/>
                <a:gd name="T6" fmla="*/ 39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02"/>
            <p:cNvSpPr/>
            <p:nvPr/>
          </p:nvSpPr>
          <p:spPr bwMode="auto">
            <a:xfrm>
              <a:off x="2984" y="1688"/>
              <a:ext cx="86" cy="87"/>
            </a:xfrm>
            <a:custGeom>
              <a:avLst/>
              <a:gdLst>
                <a:gd name="T0" fmla="*/ 39 w 86"/>
                <a:gd name="T1" fmla="*/ 0 h 87"/>
                <a:gd name="T2" fmla="*/ 0 w 86"/>
                <a:gd name="T3" fmla="*/ 87 h 87"/>
                <a:gd name="T4" fmla="*/ 86 w 86"/>
                <a:gd name="T5" fmla="*/ 87 h 87"/>
                <a:gd name="T6" fmla="*/ 39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03"/>
            <p:cNvSpPr/>
            <p:nvPr/>
          </p:nvSpPr>
          <p:spPr bwMode="auto">
            <a:xfrm>
              <a:off x="2984" y="1688"/>
              <a:ext cx="86" cy="87"/>
            </a:xfrm>
            <a:custGeom>
              <a:avLst/>
              <a:gdLst>
                <a:gd name="T0" fmla="*/ 39 w 86"/>
                <a:gd name="T1" fmla="*/ 0 h 87"/>
                <a:gd name="T2" fmla="*/ 0 w 86"/>
                <a:gd name="T3" fmla="*/ 87 h 87"/>
                <a:gd name="T4" fmla="*/ 86 w 86"/>
                <a:gd name="T5" fmla="*/ 87 h 87"/>
                <a:gd name="T6" fmla="*/ 39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04"/>
            <p:cNvSpPr/>
            <p:nvPr/>
          </p:nvSpPr>
          <p:spPr bwMode="auto">
            <a:xfrm>
              <a:off x="2984" y="1854"/>
              <a:ext cx="86" cy="8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0 h 87"/>
                <a:gd name="T4" fmla="*/ 39 w 86"/>
                <a:gd name="T5" fmla="*/ 87 h 87"/>
                <a:gd name="T6" fmla="*/ 86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05"/>
            <p:cNvSpPr/>
            <p:nvPr/>
          </p:nvSpPr>
          <p:spPr bwMode="auto">
            <a:xfrm>
              <a:off x="2984" y="1854"/>
              <a:ext cx="86" cy="8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0 h 87"/>
                <a:gd name="T4" fmla="*/ 39 w 86"/>
                <a:gd name="T5" fmla="*/ 87 h 87"/>
                <a:gd name="T6" fmla="*/ 86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06"/>
            <p:cNvSpPr/>
            <p:nvPr/>
          </p:nvSpPr>
          <p:spPr bwMode="auto">
            <a:xfrm>
              <a:off x="2520" y="1065"/>
              <a:ext cx="2210" cy="922"/>
            </a:xfrm>
            <a:custGeom>
              <a:avLst/>
              <a:gdLst>
                <a:gd name="T0" fmla="*/ 9 w 2210"/>
                <a:gd name="T1" fmla="*/ 922 h 922"/>
                <a:gd name="T2" fmla="*/ 0 w 2210"/>
                <a:gd name="T3" fmla="*/ 914 h 922"/>
                <a:gd name="T4" fmla="*/ 356 w 2210"/>
                <a:gd name="T5" fmla="*/ 523 h 922"/>
                <a:gd name="T6" fmla="*/ 451 w 2210"/>
                <a:gd name="T7" fmla="*/ 767 h 922"/>
                <a:gd name="T8" fmla="*/ 751 w 2210"/>
                <a:gd name="T9" fmla="*/ 207 h 922"/>
                <a:gd name="T10" fmla="*/ 969 w 2210"/>
                <a:gd name="T11" fmla="*/ 737 h 922"/>
                <a:gd name="T12" fmla="*/ 1170 w 2210"/>
                <a:gd name="T13" fmla="*/ 0 h 922"/>
                <a:gd name="T14" fmla="*/ 1333 w 2210"/>
                <a:gd name="T15" fmla="*/ 194 h 922"/>
                <a:gd name="T16" fmla="*/ 1502 w 2210"/>
                <a:gd name="T17" fmla="*/ 203 h 922"/>
                <a:gd name="T18" fmla="*/ 1607 w 2210"/>
                <a:gd name="T19" fmla="*/ 410 h 922"/>
                <a:gd name="T20" fmla="*/ 1714 w 2210"/>
                <a:gd name="T21" fmla="*/ 262 h 922"/>
                <a:gd name="T22" fmla="*/ 1911 w 2210"/>
                <a:gd name="T23" fmla="*/ 573 h 922"/>
                <a:gd name="T24" fmla="*/ 2061 w 2210"/>
                <a:gd name="T25" fmla="*/ 204 h 922"/>
                <a:gd name="T26" fmla="*/ 2115 w 2210"/>
                <a:gd name="T27" fmla="*/ 354 h 922"/>
                <a:gd name="T28" fmla="*/ 2199 w 2210"/>
                <a:gd name="T29" fmla="*/ 210 h 922"/>
                <a:gd name="T30" fmla="*/ 2210 w 2210"/>
                <a:gd name="T31" fmla="*/ 216 h 922"/>
                <a:gd name="T32" fmla="*/ 2113 w 2210"/>
                <a:gd name="T33" fmla="*/ 382 h 922"/>
                <a:gd name="T34" fmla="*/ 2060 w 2210"/>
                <a:gd name="T35" fmla="*/ 238 h 922"/>
                <a:gd name="T36" fmla="*/ 1913 w 2210"/>
                <a:gd name="T37" fmla="*/ 600 h 922"/>
                <a:gd name="T38" fmla="*/ 1714 w 2210"/>
                <a:gd name="T39" fmla="*/ 282 h 922"/>
                <a:gd name="T40" fmla="*/ 1604 w 2210"/>
                <a:gd name="T41" fmla="*/ 432 h 922"/>
                <a:gd name="T42" fmla="*/ 1495 w 2210"/>
                <a:gd name="T43" fmla="*/ 215 h 922"/>
                <a:gd name="T44" fmla="*/ 1327 w 2210"/>
                <a:gd name="T45" fmla="*/ 206 h 922"/>
                <a:gd name="T46" fmla="*/ 1176 w 2210"/>
                <a:gd name="T47" fmla="*/ 25 h 922"/>
                <a:gd name="T48" fmla="*/ 970 w 2210"/>
                <a:gd name="T49" fmla="*/ 773 h 922"/>
                <a:gd name="T50" fmla="*/ 750 w 2210"/>
                <a:gd name="T51" fmla="*/ 235 h 922"/>
                <a:gd name="T52" fmla="*/ 450 w 2210"/>
                <a:gd name="T53" fmla="*/ 795 h 922"/>
                <a:gd name="T54" fmla="*/ 351 w 2210"/>
                <a:gd name="T55" fmla="*/ 545 h 922"/>
                <a:gd name="T56" fmla="*/ 9 w 2210"/>
                <a:gd name="T5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0" h="922">
                  <a:moveTo>
                    <a:pt x="9" y="922"/>
                  </a:moveTo>
                  <a:lnTo>
                    <a:pt x="0" y="914"/>
                  </a:lnTo>
                  <a:lnTo>
                    <a:pt x="356" y="523"/>
                  </a:lnTo>
                  <a:lnTo>
                    <a:pt x="451" y="767"/>
                  </a:lnTo>
                  <a:lnTo>
                    <a:pt x="751" y="207"/>
                  </a:lnTo>
                  <a:lnTo>
                    <a:pt x="969" y="737"/>
                  </a:lnTo>
                  <a:lnTo>
                    <a:pt x="1170" y="0"/>
                  </a:lnTo>
                  <a:lnTo>
                    <a:pt x="1333" y="194"/>
                  </a:lnTo>
                  <a:lnTo>
                    <a:pt x="1502" y="203"/>
                  </a:lnTo>
                  <a:lnTo>
                    <a:pt x="1607" y="410"/>
                  </a:lnTo>
                  <a:lnTo>
                    <a:pt x="1714" y="262"/>
                  </a:lnTo>
                  <a:lnTo>
                    <a:pt x="1911" y="573"/>
                  </a:lnTo>
                  <a:lnTo>
                    <a:pt x="2061" y="204"/>
                  </a:lnTo>
                  <a:lnTo>
                    <a:pt x="2115" y="354"/>
                  </a:lnTo>
                  <a:lnTo>
                    <a:pt x="2199" y="210"/>
                  </a:lnTo>
                  <a:lnTo>
                    <a:pt x="2210" y="216"/>
                  </a:lnTo>
                  <a:lnTo>
                    <a:pt x="2113" y="382"/>
                  </a:lnTo>
                  <a:lnTo>
                    <a:pt x="2060" y="238"/>
                  </a:lnTo>
                  <a:lnTo>
                    <a:pt x="1913" y="600"/>
                  </a:lnTo>
                  <a:lnTo>
                    <a:pt x="1714" y="282"/>
                  </a:lnTo>
                  <a:lnTo>
                    <a:pt x="1604" y="432"/>
                  </a:lnTo>
                  <a:lnTo>
                    <a:pt x="1495" y="215"/>
                  </a:lnTo>
                  <a:lnTo>
                    <a:pt x="1327" y="206"/>
                  </a:lnTo>
                  <a:lnTo>
                    <a:pt x="1176" y="25"/>
                  </a:lnTo>
                  <a:lnTo>
                    <a:pt x="970" y="773"/>
                  </a:lnTo>
                  <a:lnTo>
                    <a:pt x="750" y="235"/>
                  </a:lnTo>
                  <a:lnTo>
                    <a:pt x="450" y="795"/>
                  </a:lnTo>
                  <a:lnTo>
                    <a:pt x="351" y="545"/>
                  </a:lnTo>
                  <a:lnTo>
                    <a:pt x="9" y="922"/>
                  </a:lnTo>
                  <a:close/>
                </a:path>
              </a:pathLst>
            </a:custGeom>
            <a:solidFill>
              <a:srgbClr val="BD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07"/>
            <p:cNvSpPr/>
            <p:nvPr/>
          </p:nvSpPr>
          <p:spPr bwMode="auto">
            <a:xfrm>
              <a:off x="3364" y="2125"/>
              <a:ext cx="913" cy="354"/>
            </a:xfrm>
            <a:custGeom>
              <a:avLst/>
              <a:gdLst>
                <a:gd name="T0" fmla="*/ 621 w 621"/>
                <a:gd name="T1" fmla="*/ 172 h 241"/>
                <a:gd name="T2" fmla="*/ 553 w 621"/>
                <a:gd name="T3" fmla="*/ 241 h 241"/>
                <a:gd name="T4" fmla="*/ 68 w 621"/>
                <a:gd name="T5" fmla="*/ 241 h 241"/>
                <a:gd name="T6" fmla="*/ 0 w 621"/>
                <a:gd name="T7" fmla="*/ 172 h 241"/>
                <a:gd name="T8" fmla="*/ 0 w 621"/>
                <a:gd name="T9" fmla="*/ 68 h 241"/>
                <a:gd name="T10" fmla="*/ 68 w 621"/>
                <a:gd name="T11" fmla="*/ 0 h 241"/>
                <a:gd name="T12" fmla="*/ 553 w 621"/>
                <a:gd name="T13" fmla="*/ 0 h 241"/>
                <a:gd name="T14" fmla="*/ 621 w 621"/>
                <a:gd name="T15" fmla="*/ 68 h 241"/>
                <a:gd name="T16" fmla="*/ 621 w 621"/>
                <a:gd name="T17" fmla="*/ 17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241">
                  <a:moveTo>
                    <a:pt x="621" y="172"/>
                  </a:moveTo>
                  <a:cubicBezTo>
                    <a:pt x="621" y="210"/>
                    <a:pt x="591" y="241"/>
                    <a:pt x="553" y="241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31" y="241"/>
                    <a:pt x="0" y="210"/>
                    <a:pt x="0" y="17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91" y="0"/>
                    <a:pt x="621" y="30"/>
                    <a:pt x="621" y="68"/>
                  </a:cubicBezTo>
                  <a:lnTo>
                    <a:pt x="621" y="172"/>
                  </a:lnTo>
                  <a:close/>
                </a:path>
              </a:pathLst>
            </a:custGeom>
            <a:solidFill>
              <a:srgbClr val="F15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08"/>
            <p:cNvSpPr/>
            <p:nvPr/>
          </p:nvSpPr>
          <p:spPr bwMode="auto">
            <a:xfrm>
              <a:off x="2535" y="718"/>
              <a:ext cx="127" cy="193"/>
            </a:xfrm>
            <a:custGeom>
              <a:avLst/>
              <a:gdLst>
                <a:gd name="T0" fmla="*/ 6 w 87"/>
                <a:gd name="T1" fmla="*/ 99 h 131"/>
                <a:gd name="T2" fmla="*/ 38 w 87"/>
                <a:gd name="T3" fmla="*/ 107 h 131"/>
                <a:gd name="T4" fmla="*/ 58 w 87"/>
                <a:gd name="T5" fmla="*/ 94 h 131"/>
                <a:gd name="T6" fmla="*/ 37 w 87"/>
                <a:gd name="T7" fmla="*/ 76 h 131"/>
                <a:gd name="T8" fmla="*/ 2 w 87"/>
                <a:gd name="T9" fmla="*/ 38 h 131"/>
                <a:gd name="T10" fmla="*/ 50 w 87"/>
                <a:gd name="T11" fmla="*/ 0 h 131"/>
                <a:gd name="T12" fmla="*/ 82 w 87"/>
                <a:gd name="T13" fmla="*/ 7 h 131"/>
                <a:gd name="T14" fmla="*/ 76 w 87"/>
                <a:gd name="T15" fmla="*/ 30 h 131"/>
                <a:gd name="T16" fmla="*/ 49 w 87"/>
                <a:gd name="T17" fmla="*/ 24 h 131"/>
                <a:gd name="T18" fmla="*/ 31 w 87"/>
                <a:gd name="T19" fmla="*/ 36 h 131"/>
                <a:gd name="T20" fmla="*/ 54 w 87"/>
                <a:gd name="T21" fmla="*/ 54 h 131"/>
                <a:gd name="T22" fmla="*/ 87 w 87"/>
                <a:gd name="T23" fmla="*/ 91 h 131"/>
                <a:gd name="T24" fmla="*/ 36 w 87"/>
                <a:gd name="T25" fmla="*/ 131 h 131"/>
                <a:gd name="T26" fmla="*/ 0 w 87"/>
                <a:gd name="T27" fmla="*/ 123 h 131"/>
                <a:gd name="T28" fmla="*/ 6 w 87"/>
                <a:gd name="T29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131">
                  <a:moveTo>
                    <a:pt x="6" y="99"/>
                  </a:moveTo>
                  <a:cubicBezTo>
                    <a:pt x="14" y="103"/>
                    <a:pt x="25" y="107"/>
                    <a:pt x="38" y="107"/>
                  </a:cubicBezTo>
                  <a:cubicBezTo>
                    <a:pt x="51" y="107"/>
                    <a:pt x="58" y="102"/>
                    <a:pt x="58" y="94"/>
                  </a:cubicBezTo>
                  <a:cubicBezTo>
                    <a:pt x="58" y="86"/>
                    <a:pt x="52" y="81"/>
                    <a:pt x="37" y="76"/>
                  </a:cubicBezTo>
                  <a:cubicBezTo>
                    <a:pt x="16" y="68"/>
                    <a:pt x="2" y="57"/>
                    <a:pt x="2" y="38"/>
                  </a:cubicBezTo>
                  <a:cubicBezTo>
                    <a:pt x="2" y="17"/>
                    <a:pt x="20" y="0"/>
                    <a:pt x="50" y="0"/>
                  </a:cubicBezTo>
                  <a:cubicBezTo>
                    <a:pt x="64" y="0"/>
                    <a:pt x="74" y="3"/>
                    <a:pt x="82" y="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1" y="27"/>
                    <a:pt x="62" y="24"/>
                    <a:pt x="49" y="24"/>
                  </a:cubicBezTo>
                  <a:cubicBezTo>
                    <a:pt x="37" y="24"/>
                    <a:pt x="31" y="29"/>
                    <a:pt x="31" y="36"/>
                  </a:cubicBezTo>
                  <a:cubicBezTo>
                    <a:pt x="31" y="44"/>
                    <a:pt x="38" y="48"/>
                    <a:pt x="54" y="54"/>
                  </a:cubicBezTo>
                  <a:cubicBezTo>
                    <a:pt x="77" y="62"/>
                    <a:pt x="87" y="74"/>
                    <a:pt x="87" y="91"/>
                  </a:cubicBezTo>
                  <a:cubicBezTo>
                    <a:pt x="87" y="113"/>
                    <a:pt x="71" y="131"/>
                    <a:pt x="36" y="131"/>
                  </a:cubicBezTo>
                  <a:cubicBezTo>
                    <a:pt x="22" y="131"/>
                    <a:pt x="7" y="127"/>
                    <a:pt x="0" y="123"/>
                  </a:cubicBezTo>
                  <a:lnTo>
                    <a:pt x="6" y="99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09"/>
            <p:cNvSpPr/>
            <p:nvPr/>
          </p:nvSpPr>
          <p:spPr bwMode="auto">
            <a:xfrm>
              <a:off x="2676" y="734"/>
              <a:ext cx="89" cy="177"/>
            </a:xfrm>
            <a:custGeom>
              <a:avLst/>
              <a:gdLst>
                <a:gd name="T0" fmla="*/ 40 w 61"/>
                <a:gd name="T1" fmla="*/ 0 h 120"/>
                <a:gd name="T2" fmla="*/ 40 w 61"/>
                <a:gd name="T3" fmla="*/ 26 h 120"/>
                <a:gd name="T4" fmla="*/ 61 w 61"/>
                <a:gd name="T5" fmla="*/ 26 h 120"/>
                <a:gd name="T6" fmla="*/ 61 w 61"/>
                <a:gd name="T7" fmla="*/ 47 h 120"/>
                <a:gd name="T8" fmla="*/ 40 w 61"/>
                <a:gd name="T9" fmla="*/ 47 h 120"/>
                <a:gd name="T10" fmla="*/ 40 w 61"/>
                <a:gd name="T11" fmla="*/ 80 h 120"/>
                <a:gd name="T12" fmla="*/ 52 w 61"/>
                <a:gd name="T13" fmla="*/ 96 h 120"/>
                <a:gd name="T14" fmla="*/ 60 w 61"/>
                <a:gd name="T15" fmla="*/ 96 h 120"/>
                <a:gd name="T16" fmla="*/ 60 w 61"/>
                <a:gd name="T17" fmla="*/ 117 h 120"/>
                <a:gd name="T18" fmla="*/ 42 w 61"/>
                <a:gd name="T19" fmla="*/ 120 h 120"/>
                <a:gd name="T20" fmla="*/ 20 w 61"/>
                <a:gd name="T21" fmla="*/ 112 h 120"/>
                <a:gd name="T22" fmla="*/ 12 w 61"/>
                <a:gd name="T23" fmla="*/ 85 h 120"/>
                <a:gd name="T24" fmla="*/ 12 w 61"/>
                <a:gd name="T25" fmla="*/ 47 h 120"/>
                <a:gd name="T26" fmla="*/ 0 w 61"/>
                <a:gd name="T27" fmla="*/ 47 h 120"/>
                <a:gd name="T28" fmla="*/ 0 w 61"/>
                <a:gd name="T29" fmla="*/ 26 h 120"/>
                <a:gd name="T30" fmla="*/ 12 w 61"/>
                <a:gd name="T31" fmla="*/ 26 h 120"/>
                <a:gd name="T32" fmla="*/ 12 w 61"/>
                <a:gd name="T33" fmla="*/ 6 h 120"/>
                <a:gd name="T34" fmla="*/ 40 w 61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120">
                  <a:moveTo>
                    <a:pt x="40" y="0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91"/>
                    <a:pt x="43" y="96"/>
                    <a:pt x="52" y="96"/>
                  </a:cubicBezTo>
                  <a:cubicBezTo>
                    <a:pt x="55" y="96"/>
                    <a:pt x="58" y="96"/>
                    <a:pt x="60" y="9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7" y="119"/>
                    <a:pt x="50" y="120"/>
                    <a:pt x="42" y="120"/>
                  </a:cubicBezTo>
                  <a:cubicBezTo>
                    <a:pt x="33" y="120"/>
                    <a:pt x="25" y="116"/>
                    <a:pt x="20" y="112"/>
                  </a:cubicBezTo>
                  <a:cubicBezTo>
                    <a:pt x="15" y="106"/>
                    <a:pt x="12" y="98"/>
                    <a:pt x="12" y="8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10"/>
            <p:cNvSpPr>
              <a:spLocks noEditPoints="1"/>
            </p:cNvSpPr>
            <p:nvPr/>
          </p:nvSpPr>
          <p:spPr bwMode="auto">
            <a:xfrm>
              <a:off x="2780" y="769"/>
              <a:ext cx="141" cy="142"/>
            </a:xfrm>
            <a:custGeom>
              <a:avLst/>
              <a:gdLst>
                <a:gd name="T0" fmla="*/ 96 w 96"/>
                <a:gd name="T1" fmla="*/ 47 h 96"/>
                <a:gd name="T2" fmla="*/ 48 w 96"/>
                <a:gd name="T3" fmla="*/ 96 h 96"/>
                <a:gd name="T4" fmla="*/ 0 w 96"/>
                <a:gd name="T5" fmla="*/ 49 h 96"/>
                <a:gd name="T6" fmla="*/ 49 w 96"/>
                <a:gd name="T7" fmla="*/ 0 h 96"/>
                <a:gd name="T8" fmla="*/ 96 w 96"/>
                <a:gd name="T9" fmla="*/ 47 h 96"/>
                <a:gd name="T10" fmla="*/ 30 w 96"/>
                <a:gd name="T11" fmla="*/ 48 h 96"/>
                <a:gd name="T12" fmla="*/ 48 w 96"/>
                <a:gd name="T13" fmla="*/ 75 h 96"/>
                <a:gd name="T14" fmla="*/ 67 w 96"/>
                <a:gd name="T15" fmla="*/ 48 h 96"/>
                <a:gd name="T16" fmla="*/ 48 w 96"/>
                <a:gd name="T17" fmla="*/ 20 h 96"/>
                <a:gd name="T18" fmla="*/ 30 w 96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96" y="47"/>
                  </a:moveTo>
                  <a:cubicBezTo>
                    <a:pt x="96" y="80"/>
                    <a:pt x="72" y="96"/>
                    <a:pt x="48" y="96"/>
                  </a:cubicBezTo>
                  <a:cubicBezTo>
                    <a:pt x="21" y="96"/>
                    <a:pt x="0" y="78"/>
                    <a:pt x="0" y="49"/>
                  </a:cubicBezTo>
                  <a:cubicBezTo>
                    <a:pt x="0" y="19"/>
                    <a:pt x="20" y="0"/>
                    <a:pt x="49" y="0"/>
                  </a:cubicBezTo>
                  <a:cubicBezTo>
                    <a:pt x="77" y="0"/>
                    <a:pt x="96" y="19"/>
                    <a:pt x="96" y="47"/>
                  </a:cubicBezTo>
                  <a:close/>
                  <a:moveTo>
                    <a:pt x="30" y="48"/>
                  </a:moveTo>
                  <a:cubicBezTo>
                    <a:pt x="30" y="64"/>
                    <a:pt x="36" y="75"/>
                    <a:pt x="48" y="75"/>
                  </a:cubicBezTo>
                  <a:cubicBezTo>
                    <a:pt x="60" y="75"/>
                    <a:pt x="67" y="64"/>
                    <a:pt x="67" y="48"/>
                  </a:cubicBezTo>
                  <a:cubicBezTo>
                    <a:pt x="67" y="34"/>
                    <a:pt x="61" y="20"/>
                    <a:pt x="48" y="20"/>
                  </a:cubicBezTo>
                  <a:cubicBezTo>
                    <a:pt x="35" y="20"/>
                    <a:pt x="30" y="34"/>
                    <a:pt x="30" y="48"/>
                  </a:cubicBez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2940" y="769"/>
              <a:ext cx="109" cy="142"/>
            </a:xfrm>
            <a:custGeom>
              <a:avLst/>
              <a:gdLst>
                <a:gd name="T0" fmla="*/ 74 w 74"/>
                <a:gd name="T1" fmla="*/ 92 h 96"/>
                <a:gd name="T2" fmla="*/ 49 w 74"/>
                <a:gd name="T3" fmla="*/ 96 h 96"/>
                <a:gd name="T4" fmla="*/ 0 w 74"/>
                <a:gd name="T5" fmla="*/ 49 h 96"/>
                <a:gd name="T6" fmla="*/ 53 w 74"/>
                <a:gd name="T7" fmla="*/ 0 h 96"/>
                <a:gd name="T8" fmla="*/ 74 w 74"/>
                <a:gd name="T9" fmla="*/ 4 h 96"/>
                <a:gd name="T10" fmla="*/ 70 w 74"/>
                <a:gd name="T11" fmla="*/ 25 h 96"/>
                <a:gd name="T12" fmla="*/ 54 w 74"/>
                <a:gd name="T13" fmla="*/ 22 h 96"/>
                <a:gd name="T14" fmla="*/ 29 w 74"/>
                <a:gd name="T15" fmla="*/ 48 h 96"/>
                <a:gd name="T16" fmla="*/ 54 w 74"/>
                <a:gd name="T17" fmla="*/ 73 h 96"/>
                <a:gd name="T18" fmla="*/ 71 w 74"/>
                <a:gd name="T19" fmla="*/ 71 h 96"/>
                <a:gd name="T20" fmla="*/ 74 w 74"/>
                <a:gd name="T21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6">
                  <a:moveTo>
                    <a:pt x="74" y="92"/>
                  </a:moveTo>
                  <a:cubicBezTo>
                    <a:pt x="69" y="94"/>
                    <a:pt x="60" y="96"/>
                    <a:pt x="49" y="96"/>
                  </a:cubicBezTo>
                  <a:cubicBezTo>
                    <a:pt x="19" y="96"/>
                    <a:pt x="0" y="78"/>
                    <a:pt x="0" y="49"/>
                  </a:cubicBezTo>
                  <a:cubicBezTo>
                    <a:pt x="0" y="22"/>
                    <a:pt x="18" y="0"/>
                    <a:pt x="53" y="0"/>
                  </a:cubicBezTo>
                  <a:cubicBezTo>
                    <a:pt x="60" y="0"/>
                    <a:pt x="68" y="1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29" y="48"/>
                  </a:cubicBezTo>
                  <a:cubicBezTo>
                    <a:pt x="29" y="65"/>
                    <a:pt x="41" y="73"/>
                    <a:pt x="54" y="73"/>
                  </a:cubicBezTo>
                  <a:cubicBezTo>
                    <a:pt x="61" y="73"/>
                    <a:pt x="66" y="72"/>
                    <a:pt x="71" y="71"/>
                  </a:cubicBezTo>
                  <a:lnTo>
                    <a:pt x="74" y="92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12"/>
            <p:cNvSpPr/>
            <p:nvPr/>
          </p:nvSpPr>
          <p:spPr bwMode="auto">
            <a:xfrm>
              <a:off x="3073" y="712"/>
              <a:ext cx="136" cy="196"/>
            </a:xfrm>
            <a:custGeom>
              <a:avLst/>
              <a:gdLst>
                <a:gd name="T0" fmla="*/ 28 w 93"/>
                <a:gd name="T1" fmla="*/ 80 h 133"/>
                <a:gd name="T2" fmla="*/ 29 w 93"/>
                <a:gd name="T3" fmla="*/ 80 h 133"/>
                <a:gd name="T4" fmla="*/ 35 w 93"/>
                <a:gd name="T5" fmla="*/ 69 h 133"/>
                <a:gd name="T6" fmla="*/ 54 w 93"/>
                <a:gd name="T7" fmla="*/ 41 h 133"/>
                <a:gd name="T8" fmla="*/ 88 w 93"/>
                <a:gd name="T9" fmla="*/ 41 h 133"/>
                <a:gd name="T10" fmla="*/ 56 w 93"/>
                <a:gd name="T11" fmla="*/ 78 h 133"/>
                <a:gd name="T12" fmla="*/ 93 w 93"/>
                <a:gd name="T13" fmla="*/ 133 h 133"/>
                <a:gd name="T14" fmla="*/ 58 w 93"/>
                <a:gd name="T15" fmla="*/ 133 h 133"/>
                <a:gd name="T16" fmla="*/ 36 w 93"/>
                <a:gd name="T17" fmla="*/ 95 h 133"/>
                <a:gd name="T18" fmla="*/ 28 w 93"/>
                <a:gd name="T19" fmla="*/ 104 h 133"/>
                <a:gd name="T20" fmla="*/ 28 w 93"/>
                <a:gd name="T21" fmla="*/ 133 h 133"/>
                <a:gd name="T22" fmla="*/ 0 w 93"/>
                <a:gd name="T23" fmla="*/ 133 h 133"/>
                <a:gd name="T24" fmla="*/ 0 w 93"/>
                <a:gd name="T25" fmla="*/ 0 h 133"/>
                <a:gd name="T26" fmla="*/ 28 w 93"/>
                <a:gd name="T27" fmla="*/ 0 h 133"/>
                <a:gd name="T28" fmla="*/ 28 w 93"/>
                <a:gd name="T29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33">
                  <a:moveTo>
                    <a:pt x="28" y="80"/>
                  </a:moveTo>
                  <a:cubicBezTo>
                    <a:pt x="29" y="80"/>
                    <a:pt x="29" y="80"/>
                    <a:pt x="29" y="80"/>
                  </a:cubicBezTo>
                  <a:cubicBezTo>
                    <a:pt x="31" y="76"/>
                    <a:pt x="33" y="72"/>
                    <a:pt x="35" y="69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8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13"/>
            <p:cNvSpPr/>
            <p:nvPr/>
          </p:nvSpPr>
          <p:spPr bwMode="auto">
            <a:xfrm>
              <a:off x="3280" y="721"/>
              <a:ext cx="118" cy="187"/>
            </a:xfrm>
            <a:custGeom>
              <a:avLst/>
              <a:gdLst>
                <a:gd name="T0" fmla="*/ 110 w 118"/>
                <a:gd name="T1" fmla="*/ 107 h 187"/>
                <a:gd name="T2" fmla="*/ 41 w 118"/>
                <a:gd name="T3" fmla="*/ 107 h 187"/>
                <a:gd name="T4" fmla="*/ 41 w 118"/>
                <a:gd name="T5" fmla="*/ 151 h 187"/>
                <a:gd name="T6" fmla="*/ 118 w 118"/>
                <a:gd name="T7" fmla="*/ 151 h 187"/>
                <a:gd name="T8" fmla="*/ 118 w 118"/>
                <a:gd name="T9" fmla="*/ 187 h 187"/>
                <a:gd name="T10" fmla="*/ 0 w 118"/>
                <a:gd name="T11" fmla="*/ 187 h 187"/>
                <a:gd name="T12" fmla="*/ 0 w 118"/>
                <a:gd name="T13" fmla="*/ 0 h 187"/>
                <a:gd name="T14" fmla="*/ 115 w 118"/>
                <a:gd name="T15" fmla="*/ 0 h 187"/>
                <a:gd name="T16" fmla="*/ 115 w 118"/>
                <a:gd name="T17" fmla="*/ 35 h 187"/>
                <a:gd name="T18" fmla="*/ 41 w 118"/>
                <a:gd name="T19" fmla="*/ 35 h 187"/>
                <a:gd name="T20" fmla="*/ 41 w 118"/>
                <a:gd name="T21" fmla="*/ 73 h 187"/>
                <a:gd name="T22" fmla="*/ 110 w 118"/>
                <a:gd name="T23" fmla="*/ 73 h 187"/>
                <a:gd name="T24" fmla="*/ 110 w 118"/>
                <a:gd name="T25" fmla="*/ 10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87">
                  <a:moveTo>
                    <a:pt x="110" y="107"/>
                  </a:moveTo>
                  <a:lnTo>
                    <a:pt x="41" y="107"/>
                  </a:lnTo>
                  <a:lnTo>
                    <a:pt x="41" y="151"/>
                  </a:lnTo>
                  <a:lnTo>
                    <a:pt x="118" y="151"/>
                  </a:lnTo>
                  <a:lnTo>
                    <a:pt x="118" y="187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35"/>
                  </a:lnTo>
                  <a:lnTo>
                    <a:pt x="41" y="35"/>
                  </a:lnTo>
                  <a:lnTo>
                    <a:pt x="41" y="73"/>
                  </a:lnTo>
                  <a:lnTo>
                    <a:pt x="110" y="73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14"/>
            <p:cNvSpPr/>
            <p:nvPr/>
          </p:nvSpPr>
          <p:spPr bwMode="auto">
            <a:xfrm>
              <a:off x="3409" y="772"/>
              <a:ext cx="141" cy="136"/>
            </a:xfrm>
            <a:custGeom>
              <a:avLst/>
              <a:gdLst>
                <a:gd name="T0" fmla="*/ 33 w 96"/>
                <a:gd name="T1" fmla="*/ 0 h 92"/>
                <a:gd name="T2" fmla="*/ 42 w 96"/>
                <a:gd name="T3" fmla="*/ 15 h 92"/>
                <a:gd name="T4" fmla="*/ 49 w 96"/>
                <a:gd name="T5" fmla="*/ 29 h 92"/>
                <a:gd name="T6" fmla="*/ 49 w 96"/>
                <a:gd name="T7" fmla="*/ 29 h 92"/>
                <a:gd name="T8" fmla="*/ 57 w 96"/>
                <a:gd name="T9" fmla="*/ 15 h 92"/>
                <a:gd name="T10" fmla="*/ 65 w 96"/>
                <a:gd name="T11" fmla="*/ 0 h 92"/>
                <a:gd name="T12" fmla="*/ 96 w 96"/>
                <a:gd name="T13" fmla="*/ 0 h 92"/>
                <a:gd name="T14" fmla="*/ 65 w 96"/>
                <a:gd name="T15" fmla="*/ 44 h 92"/>
                <a:gd name="T16" fmla="*/ 96 w 96"/>
                <a:gd name="T17" fmla="*/ 92 h 92"/>
                <a:gd name="T18" fmla="*/ 64 w 96"/>
                <a:gd name="T19" fmla="*/ 92 h 92"/>
                <a:gd name="T20" fmla="*/ 55 w 96"/>
                <a:gd name="T21" fmla="*/ 75 h 92"/>
                <a:gd name="T22" fmla="*/ 47 w 96"/>
                <a:gd name="T23" fmla="*/ 61 h 92"/>
                <a:gd name="T24" fmla="*/ 47 w 96"/>
                <a:gd name="T25" fmla="*/ 61 h 92"/>
                <a:gd name="T26" fmla="*/ 40 w 96"/>
                <a:gd name="T27" fmla="*/ 75 h 92"/>
                <a:gd name="T28" fmla="*/ 31 w 96"/>
                <a:gd name="T29" fmla="*/ 92 h 92"/>
                <a:gd name="T30" fmla="*/ 0 w 96"/>
                <a:gd name="T31" fmla="*/ 92 h 92"/>
                <a:gd name="T32" fmla="*/ 31 w 96"/>
                <a:gd name="T33" fmla="*/ 45 h 92"/>
                <a:gd name="T34" fmla="*/ 1 w 96"/>
                <a:gd name="T35" fmla="*/ 0 h 92"/>
                <a:gd name="T36" fmla="*/ 33 w 96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2">
                  <a:moveTo>
                    <a:pt x="33" y="0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4" y="20"/>
                    <a:pt x="47" y="25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2" y="24"/>
                    <a:pt x="54" y="19"/>
                    <a:pt x="57" y="1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2" y="71"/>
                    <a:pt x="50" y="66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5" y="66"/>
                    <a:pt x="42" y="71"/>
                    <a:pt x="40" y="75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5"/>
            <p:cNvSpPr/>
            <p:nvPr/>
          </p:nvSpPr>
          <p:spPr bwMode="auto">
            <a:xfrm>
              <a:off x="3555" y="769"/>
              <a:ext cx="109" cy="142"/>
            </a:xfrm>
            <a:custGeom>
              <a:avLst/>
              <a:gdLst>
                <a:gd name="T0" fmla="*/ 74 w 74"/>
                <a:gd name="T1" fmla="*/ 92 h 96"/>
                <a:gd name="T2" fmla="*/ 48 w 74"/>
                <a:gd name="T3" fmla="*/ 96 h 96"/>
                <a:gd name="T4" fmla="*/ 0 w 74"/>
                <a:gd name="T5" fmla="*/ 49 h 96"/>
                <a:gd name="T6" fmla="*/ 52 w 74"/>
                <a:gd name="T7" fmla="*/ 0 h 96"/>
                <a:gd name="T8" fmla="*/ 74 w 74"/>
                <a:gd name="T9" fmla="*/ 4 h 96"/>
                <a:gd name="T10" fmla="*/ 70 w 74"/>
                <a:gd name="T11" fmla="*/ 25 h 96"/>
                <a:gd name="T12" fmla="*/ 54 w 74"/>
                <a:gd name="T13" fmla="*/ 22 h 96"/>
                <a:gd name="T14" fmla="*/ 29 w 74"/>
                <a:gd name="T15" fmla="*/ 48 h 96"/>
                <a:gd name="T16" fmla="*/ 54 w 74"/>
                <a:gd name="T17" fmla="*/ 73 h 96"/>
                <a:gd name="T18" fmla="*/ 71 w 74"/>
                <a:gd name="T19" fmla="*/ 71 h 96"/>
                <a:gd name="T20" fmla="*/ 74 w 74"/>
                <a:gd name="T21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6">
                  <a:moveTo>
                    <a:pt x="74" y="92"/>
                  </a:moveTo>
                  <a:cubicBezTo>
                    <a:pt x="69" y="94"/>
                    <a:pt x="59" y="96"/>
                    <a:pt x="48" y="96"/>
                  </a:cubicBezTo>
                  <a:cubicBezTo>
                    <a:pt x="19" y="96"/>
                    <a:pt x="0" y="78"/>
                    <a:pt x="0" y="49"/>
                  </a:cubicBezTo>
                  <a:cubicBezTo>
                    <a:pt x="0" y="22"/>
                    <a:pt x="18" y="0"/>
                    <a:pt x="52" y="0"/>
                  </a:cubicBezTo>
                  <a:cubicBezTo>
                    <a:pt x="60" y="0"/>
                    <a:pt x="68" y="1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29" y="48"/>
                  </a:cubicBezTo>
                  <a:cubicBezTo>
                    <a:pt x="29" y="65"/>
                    <a:pt x="40" y="73"/>
                    <a:pt x="54" y="73"/>
                  </a:cubicBezTo>
                  <a:cubicBezTo>
                    <a:pt x="61" y="73"/>
                    <a:pt x="66" y="72"/>
                    <a:pt x="71" y="71"/>
                  </a:cubicBezTo>
                  <a:lnTo>
                    <a:pt x="74" y="92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6"/>
            <p:cNvSpPr/>
            <p:nvPr/>
          </p:nvSpPr>
          <p:spPr bwMode="auto">
            <a:xfrm>
              <a:off x="3687" y="712"/>
              <a:ext cx="128" cy="196"/>
            </a:xfrm>
            <a:custGeom>
              <a:avLst/>
              <a:gdLst>
                <a:gd name="T0" fmla="*/ 0 w 87"/>
                <a:gd name="T1" fmla="*/ 0 h 133"/>
                <a:gd name="T2" fmla="*/ 28 w 87"/>
                <a:gd name="T3" fmla="*/ 0 h 133"/>
                <a:gd name="T4" fmla="*/ 28 w 87"/>
                <a:gd name="T5" fmla="*/ 52 h 133"/>
                <a:gd name="T6" fmla="*/ 29 w 87"/>
                <a:gd name="T7" fmla="*/ 52 h 133"/>
                <a:gd name="T8" fmla="*/ 40 w 87"/>
                <a:gd name="T9" fmla="*/ 43 h 133"/>
                <a:gd name="T10" fmla="*/ 55 w 87"/>
                <a:gd name="T11" fmla="*/ 39 h 133"/>
                <a:gd name="T12" fmla="*/ 87 w 87"/>
                <a:gd name="T13" fmla="*/ 79 h 133"/>
                <a:gd name="T14" fmla="*/ 87 w 87"/>
                <a:gd name="T15" fmla="*/ 133 h 133"/>
                <a:gd name="T16" fmla="*/ 58 w 87"/>
                <a:gd name="T17" fmla="*/ 133 h 133"/>
                <a:gd name="T18" fmla="*/ 58 w 87"/>
                <a:gd name="T19" fmla="*/ 82 h 133"/>
                <a:gd name="T20" fmla="*/ 43 w 87"/>
                <a:gd name="T21" fmla="*/ 62 h 133"/>
                <a:gd name="T22" fmla="*/ 29 w 87"/>
                <a:gd name="T23" fmla="*/ 72 h 133"/>
                <a:gd name="T24" fmla="*/ 28 w 87"/>
                <a:gd name="T25" fmla="*/ 78 h 133"/>
                <a:gd name="T26" fmla="*/ 28 w 87"/>
                <a:gd name="T27" fmla="*/ 133 h 133"/>
                <a:gd name="T28" fmla="*/ 0 w 87"/>
                <a:gd name="T29" fmla="*/ 133 h 133"/>
                <a:gd name="T30" fmla="*/ 0 w 87"/>
                <a:gd name="T3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3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2" y="48"/>
                    <a:pt x="35" y="45"/>
                    <a:pt x="40" y="43"/>
                  </a:cubicBezTo>
                  <a:cubicBezTo>
                    <a:pt x="44" y="40"/>
                    <a:pt x="49" y="39"/>
                    <a:pt x="55" y="39"/>
                  </a:cubicBezTo>
                  <a:cubicBezTo>
                    <a:pt x="73" y="39"/>
                    <a:pt x="87" y="52"/>
                    <a:pt x="87" y="79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0"/>
                    <a:pt x="54" y="62"/>
                    <a:pt x="43" y="62"/>
                  </a:cubicBezTo>
                  <a:cubicBezTo>
                    <a:pt x="36" y="62"/>
                    <a:pt x="31" y="67"/>
                    <a:pt x="29" y="72"/>
                  </a:cubicBezTo>
                  <a:cubicBezTo>
                    <a:pt x="28" y="74"/>
                    <a:pt x="28" y="76"/>
                    <a:pt x="28" y="78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17"/>
            <p:cNvSpPr>
              <a:spLocks noEditPoints="1"/>
            </p:cNvSpPr>
            <p:nvPr/>
          </p:nvSpPr>
          <p:spPr bwMode="auto">
            <a:xfrm>
              <a:off x="3840" y="769"/>
              <a:ext cx="124" cy="142"/>
            </a:xfrm>
            <a:custGeom>
              <a:avLst/>
              <a:gdLst>
                <a:gd name="T0" fmla="*/ 58 w 84"/>
                <a:gd name="T1" fmla="*/ 94 h 96"/>
                <a:gd name="T2" fmla="*/ 56 w 84"/>
                <a:gd name="T3" fmla="*/ 85 h 96"/>
                <a:gd name="T4" fmla="*/ 56 w 84"/>
                <a:gd name="T5" fmla="*/ 85 h 96"/>
                <a:gd name="T6" fmla="*/ 29 w 84"/>
                <a:gd name="T7" fmla="*/ 96 h 96"/>
                <a:gd name="T8" fmla="*/ 0 w 84"/>
                <a:gd name="T9" fmla="*/ 68 h 96"/>
                <a:gd name="T10" fmla="*/ 54 w 84"/>
                <a:gd name="T11" fmla="*/ 33 h 96"/>
                <a:gd name="T12" fmla="*/ 54 w 84"/>
                <a:gd name="T13" fmla="*/ 31 h 96"/>
                <a:gd name="T14" fmla="*/ 37 w 84"/>
                <a:gd name="T15" fmla="*/ 19 h 96"/>
                <a:gd name="T16" fmla="*/ 12 w 84"/>
                <a:gd name="T17" fmla="*/ 26 h 96"/>
                <a:gd name="T18" fmla="*/ 6 w 84"/>
                <a:gd name="T19" fmla="*/ 8 h 96"/>
                <a:gd name="T20" fmla="*/ 42 w 84"/>
                <a:gd name="T21" fmla="*/ 0 h 96"/>
                <a:gd name="T22" fmla="*/ 82 w 84"/>
                <a:gd name="T23" fmla="*/ 40 h 96"/>
                <a:gd name="T24" fmla="*/ 82 w 84"/>
                <a:gd name="T25" fmla="*/ 71 h 96"/>
                <a:gd name="T26" fmla="*/ 84 w 84"/>
                <a:gd name="T27" fmla="*/ 94 h 96"/>
                <a:gd name="T28" fmla="*/ 58 w 84"/>
                <a:gd name="T29" fmla="*/ 94 h 96"/>
                <a:gd name="T30" fmla="*/ 55 w 84"/>
                <a:gd name="T31" fmla="*/ 50 h 96"/>
                <a:gd name="T32" fmla="*/ 28 w 84"/>
                <a:gd name="T33" fmla="*/ 65 h 96"/>
                <a:gd name="T34" fmla="*/ 39 w 84"/>
                <a:gd name="T35" fmla="*/ 76 h 96"/>
                <a:gd name="T36" fmla="*/ 54 w 84"/>
                <a:gd name="T37" fmla="*/ 65 h 96"/>
                <a:gd name="T38" fmla="*/ 55 w 84"/>
                <a:gd name="T39" fmla="*/ 60 h 96"/>
                <a:gd name="T40" fmla="*/ 55 w 84"/>
                <a:gd name="T41" fmla="*/ 5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96">
                  <a:moveTo>
                    <a:pt x="58" y="9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92"/>
                    <a:pt x="40" y="96"/>
                    <a:pt x="29" y="96"/>
                  </a:cubicBezTo>
                  <a:cubicBezTo>
                    <a:pt x="11" y="96"/>
                    <a:pt x="0" y="82"/>
                    <a:pt x="0" y="68"/>
                  </a:cubicBezTo>
                  <a:cubicBezTo>
                    <a:pt x="0" y="44"/>
                    <a:pt x="21" y="32"/>
                    <a:pt x="54" y="3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1" y="19"/>
                    <a:pt x="37" y="19"/>
                  </a:cubicBezTo>
                  <a:cubicBezTo>
                    <a:pt x="27" y="19"/>
                    <a:pt x="18" y="23"/>
                    <a:pt x="12" y="2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3" y="4"/>
                    <a:pt x="25" y="0"/>
                    <a:pt x="42" y="0"/>
                  </a:cubicBezTo>
                  <a:cubicBezTo>
                    <a:pt x="73" y="0"/>
                    <a:pt x="82" y="18"/>
                    <a:pt x="82" y="40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80"/>
                    <a:pt x="83" y="89"/>
                    <a:pt x="84" y="94"/>
                  </a:cubicBezTo>
                  <a:lnTo>
                    <a:pt x="58" y="94"/>
                  </a:lnTo>
                  <a:close/>
                  <a:moveTo>
                    <a:pt x="55" y="50"/>
                  </a:moveTo>
                  <a:cubicBezTo>
                    <a:pt x="39" y="50"/>
                    <a:pt x="28" y="54"/>
                    <a:pt x="28" y="65"/>
                  </a:cubicBezTo>
                  <a:cubicBezTo>
                    <a:pt x="28" y="72"/>
                    <a:pt x="33" y="76"/>
                    <a:pt x="39" y="76"/>
                  </a:cubicBezTo>
                  <a:cubicBezTo>
                    <a:pt x="46" y="76"/>
                    <a:pt x="52" y="71"/>
                    <a:pt x="54" y="65"/>
                  </a:cubicBezTo>
                  <a:cubicBezTo>
                    <a:pt x="54" y="64"/>
                    <a:pt x="55" y="62"/>
                    <a:pt x="55" y="60"/>
                  </a:cubicBezTo>
                  <a:lnTo>
                    <a:pt x="55" y="5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8"/>
            <p:cNvSpPr/>
            <p:nvPr/>
          </p:nvSpPr>
          <p:spPr bwMode="auto">
            <a:xfrm>
              <a:off x="3993" y="769"/>
              <a:ext cx="129" cy="139"/>
            </a:xfrm>
            <a:custGeom>
              <a:avLst/>
              <a:gdLst>
                <a:gd name="T0" fmla="*/ 1 w 88"/>
                <a:gd name="T1" fmla="*/ 31 h 94"/>
                <a:gd name="T2" fmla="*/ 0 w 88"/>
                <a:gd name="T3" fmla="*/ 2 h 94"/>
                <a:gd name="T4" fmla="*/ 25 w 88"/>
                <a:gd name="T5" fmla="*/ 2 h 94"/>
                <a:gd name="T6" fmla="*/ 26 w 88"/>
                <a:gd name="T7" fmla="*/ 15 h 94"/>
                <a:gd name="T8" fmla="*/ 27 w 88"/>
                <a:gd name="T9" fmla="*/ 15 h 94"/>
                <a:gd name="T10" fmla="*/ 55 w 88"/>
                <a:gd name="T11" fmla="*/ 0 h 94"/>
                <a:gd name="T12" fmla="*/ 88 w 88"/>
                <a:gd name="T13" fmla="*/ 39 h 94"/>
                <a:gd name="T14" fmla="*/ 88 w 88"/>
                <a:gd name="T15" fmla="*/ 94 h 94"/>
                <a:gd name="T16" fmla="*/ 59 w 88"/>
                <a:gd name="T17" fmla="*/ 94 h 94"/>
                <a:gd name="T18" fmla="*/ 59 w 88"/>
                <a:gd name="T19" fmla="*/ 43 h 94"/>
                <a:gd name="T20" fmla="*/ 45 w 88"/>
                <a:gd name="T21" fmla="*/ 23 h 94"/>
                <a:gd name="T22" fmla="*/ 30 w 88"/>
                <a:gd name="T23" fmla="*/ 34 h 94"/>
                <a:gd name="T24" fmla="*/ 29 w 88"/>
                <a:gd name="T25" fmla="*/ 41 h 94"/>
                <a:gd name="T26" fmla="*/ 29 w 88"/>
                <a:gd name="T27" fmla="*/ 94 h 94"/>
                <a:gd name="T28" fmla="*/ 1 w 88"/>
                <a:gd name="T29" fmla="*/ 94 h 94"/>
                <a:gd name="T30" fmla="*/ 1 w 88"/>
                <a:gd name="T31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94">
                  <a:moveTo>
                    <a:pt x="1" y="31"/>
                  </a:moveTo>
                  <a:cubicBezTo>
                    <a:pt x="1" y="20"/>
                    <a:pt x="0" y="10"/>
                    <a:pt x="0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30" y="9"/>
                    <a:pt x="40" y="0"/>
                    <a:pt x="55" y="0"/>
                  </a:cubicBezTo>
                  <a:cubicBezTo>
                    <a:pt x="74" y="0"/>
                    <a:pt x="88" y="12"/>
                    <a:pt x="88" y="39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31"/>
                    <a:pt x="55" y="23"/>
                    <a:pt x="45" y="23"/>
                  </a:cubicBezTo>
                  <a:cubicBezTo>
                    <a:pt x="37" y="23"/>
                    <a:pt x="32" y="28"/>
                    <a:pt x="30" y="34"/>
                  </a:cubicBezTo>
                  <a:cubicBezTo>
                    <a:pt x="30" y="35"/>
                    <a:pt x="29" y="38"/>
                    <a:pt x="29" y="41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1" y="31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9"/>
            <p:cNvSpPr>
              <a:spLocks noEditPoints="1"/>
            </p:cNvSpPr>
            <p:nvPr/>
          </p:nvSpPr>
          <p:spPr bwMode="auto">
            <a:xfrm>
              <a:off x="4149" y="769"/>
              <a:ext cx="135" cy="196"/>
            </a:xfrm>
            <a:custGeom>
              <a:avLst/>
              <a:gdLst>
                <a:gd name="T0" fmla="*/ 92 w 92"/>
                <a:gd name="T1" fmla="*/ 2 h 133"/>
                <a:gd name="T2" fmla="*/ 92 w 92"/>
                <a:gd name="T3" fmla="*/ 29 h 133"/>
                <a:gd name="T4" fmla="*/ 92 w 92"/>
                <a:gd name="T5" fmla="*/ 80 h 133"/>
                <a:gd name="T6" fmla="*/ 78 w 92"/>
                <a:gd name="T7" fmla="*/ 122 h 133"/>
                <a:gd name="T8" fmla="*/ 40 w 92"/>
                <a:gd name="T9" fmla="*/ 133 h 133"/>
                <a:gd name="T10" fmla="*/ 7 w 92"/>
                <a:gd name="T11" fmla="*/ 126 h 133"/>
                <a:gd name="T12" fmla="*/ 13 w 92"/>
                <a:gd name="T13" fmla="*/ 104 h 133"/>
                <a:gd name="T14" fmla="*/ 40 w 92"/>
                <a:gd name="T15" fmla="*/ 111 h 133"/>
                <a:gd name="T16" fmla="*/ 64 w 92"/>
                <a:gd name="T17" fmla="*/ 87 h 133"/>
                <a:gd name="T18" fmla="*/ 64 w 92"/>
                <a:gd name="T19" fmla="*/ 81 h 133"/>
                <a:gd name="T20" fmla="*/ 63 w 92"/>
                <a:gd name="T21" fmla="*/ 81 h 133"/>
                <a:gd name="T22" fmla="*/ 38 w 92"/>
                <a:gd name="T23" fmla="*/ 93 h 133"/>
                <a:gd name="T24" fmla="*/ 0 w 92"/>
                <a:gd name="T25" fmla="*/ 48 h 133"/>
                <a:gd name="T26" fmla="*/ 41 w 92"/>
                <a:gd name="T27" fmla="*/ 0 h 133"/>
                <a:gd name="T28" fmla="*/ 66 w 92"/>
                <a:gd name="T29" fmla="*/ 13 h 133"/>
                <a:gd name="T30" fmla="*/ 67 w 92"/>
                <a:gd name="T31" fmla="*/ 13 h 133"/>
                <a:gd name="T32" fmla="*/ 68 w 92"/>
                <a:gd name="T33" fmla="*/ 2 h 133"/>
                <a:gd name="T34" fmla="*/ 92 w 92"/>
                <a:gd name="T35" fmla="*/ 2 h 133"/>
                <a:gd name="T36" fmla="*/ 63 w 92"/>
                <a:gd name="T37" fmla="*/ 39 h 133"/>
                <a:gd name="T38" fmla="*/ 63 w 92"/>
                <a:gd name="T39" fmla="*/ 34 h 133"/>
                <a:gd name="T40" fmla="*/ 47 w 92"/>
                <a:gd name="T41" fmla="*/ 22 h 133"/>
                <a:gd name="T42" fmla="*/ 28 w 92"/>
                <a:gd name="T43" fmla="*/ 48 h 133"/>
                <a:gd name="T44" fmla="*/ 47 w 92"/>
                <a:gd name="T45" fmla="*/ 72 h 133"/>
                <a:gd name="T46" fmla="*/ 62 w 92"/>
                <a:gd name="T47" fmla="*/ 60 h 133"/>
                <a:gd name="T48" fmla="*/ 63 w 92"/>
                <a:gd name="T49" fmla="*/ 53 h 133"/>
                <a:gd name="T50" fmla="*/ 63 w 92"/>
                <a:gd name="T51" fmla="*/ 3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33">
                  <a:moveTo>
                    <a:pt x="92" y="2"/>
                  </a:moveTo>
                  <a:cubicBezTo>
                    <a:pt x="92" y="8"/>
                    <a:pt x="92" y="16"/>
                    <a:pt x="92" y="2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98"/>
                    <a:pt x="88" y="113"/>
                    <a:pt x="78" y="122"/>
                  </a:cubicBezTo>
                  <a:cubicBezTo>
                    <a:pt x="68" y="130"/>
                    <a:pt x="54" y="133"/>
                    <a:pt x="40" y="133"/>
                  </a:cubicBezTo>
                  <a:cubicBezTo>
                    <a:pt x="28" y="133"/>
                    <a:pt x="16" y="131"/>
                    <a:pt x="7" y="126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9" y="108"/>
                    <a:pt x="29" y="111"/>
                    <a:pt x="40" y="111"/>
                  </a:cubicBezTo>
                  <a:cubicBezTo>
                    <a:pt x="53" y="111"/>
                    <a:pt x="64" y="104"/>
                    <a:pt x="64" y="87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58" y="89"/>
                    <a:pt x="49" y="93"/>
                    <a:pt x="38" y="93"/>
                  </a:cubicBezTo>
                  <a:cubicBezTo>
                    <a:pt x="16" y="93"/>
                    <a:pt x="0" y="75"/>
                    <a:pt x="0" y="48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54" y="0"/>
                    <a:pt x="62" y="5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92" y="2"/>
                  </a:lnTo>
                  <a:close/>
                  <a:moveTo>
                    <a:pt x="63" y="39"/>
                  </a:moveTo>
                  <a:cubicBezTo>
                    <a:pt x="63" y="37"/>
                    <a:pt x="63" y="36"/>
                    <a:pt x="63" y="34"/>
                  </a:cubicBezTo>
                  <a:cubicBezTo>
                    <a:pt x="61" y="27"/>
                    <a:pt x="55" y="22"/>
                    <a:pt x="47" y="22"/>
                  </a:cubicBezTo>
                  <a:cubicBezTo>
                    <a:pt x="37" y="22"/>
                    <a:pt x="28" y="31"/>
                    <a:pt x="28" y="48"/>
                  </a:cubicBezTo>
                  <a:cubicBezTo>
                    <a:pt x="28" y="61"/>
                    <a:pt x="35" y="72"/>
                    <a:pt x="47" y="72"/>
                  </a:cubicBezTo>
                  <a:cubicBezTo>
                    <a:pt x="55" y="72"/>
                    <a:pt x="60" y="67"/>
                    <a:pt x="62" y="60"/>
                  </a:cubicBezTo>
                  <a:cubicBezTo>
                    <a:pt x="63" y="58"/>
                    <a:pt x="63" y="55"/>
                    <a:pt x="63" y="53"/>
                  </a:cubicBezTo>
                  <a:lnTo>
                    <a:pt x="63" y="39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20"/>
            <p:cNvSpPr>
              <a:spLocks noEditPoints="1"/>
            </p:cNvSpPr>
            <p:nvPr/>
          </p:nvSpPr>
          <p:spPr bwMode="auto">
            <a:xfrm>
              <a:off x="4309" y="769"/>
              <a:ext cx="129" cy="142"/>
            </a:xfrm>
            <a:custGeom>
              <a:avLst/>
              <a:gdLst>
                <a:gd name="T0" fmla="*/ 28 w 88"/>
                <a:gd name="T1" fmla="*/ 57 h 96"/>
                <a:gd name="T2" fmla="*/ 53 w 88"/>
                <a:gd name="T3" fmla="*/ 74 h 96"/>
                <a:gd name="T4" fmla="*/ 79 w 88"/>
                <a:gd name="T5" fmla="*/ 71 h 96"/>
                <a:gd name="T6" fmla="*/ 83 w 88"/>
                <a:gd name="T7" fmla="*/ 90 h 96"/>
                <a:gd name="T8" fmla="*/ 49 w 88"/>
                <a:gd name="T9" fmla="*/ 96 h 96"/>
                <a:gd name="T10" fmla="*/ 0 w 88"/>
                <a:gd name="T11" fmla="*/ 49 h 96"/>
                <a:gd name="T12" fmla="*/ 47 w 88"/>
                <a:gd name="T13" fmla="*/ 0 h 96"/>
                <a:gd name="T14" fmla="*/ 88 w 88"/>
                <a:gd name="T15" fmla="*/ 46 h 96"/>
                <a:gd name="T16" fmla="*/ 87 w 88"/>
                <a:gd name="T17" fmla="*/ 57 h 96"/>
                <a:gd name="T18" fmla="*/ 28 w 88"/>
                <a:gd name="T19" fmla="*/ 57 h 96"/>
                <a:gd name="T20" fmla="*/ 61 w 88"/>
                <a:gd name="T21" fmla="*/ 37 h 96"/>
                <a:gd name="T22" fmla="*/ 45 w 88"/>
                <a:gd name="T23" fmla="*/ 19 h 96"/>
                <a:gd name="T24" fmla="*/ 27 w 88"/>
                <a:gd name="T25" fmla="*/ 37 h 96"/>
                <a:gd name="T26" fmla="*/ 61 w 88"/>
                <a:gd name="T27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96">
                  <a:moveTo>
                    <a:pt x="28" y="57"/>
                  </a:moveTo>
                  <a:cubicBezTo>
                    <a:pt x="28" y="69"/>
                    <a:pt x="40" y="74"/>
                    <a:pt x="53" y="74"/>
                  </a:cubicBezTo>
                  <a:cubicBezTo>
                    <a:pt x="63" y="74"/>
                    <a:pt x="71" y="73"/>
                    <a:pt x="79" y="71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73" y="94"/>
                    <a:pt x="62" y="96"/>
                    <a:pt x="49" y="96"/>
                  </a:cubicBezTo>
                  <a:cubicBezTo>
                    <a:pt x="18" y="96"/>
                    <a:pt x="0" y="78"/>
                    <a:pt x="0" y="49"/>
                  </a:cubicBezTo>
                  <a:cubicBezTo>
                    <a:pt x="0" y="26"/>
                    <a:pt x="15" y="0"/>
                    <a:pt x="47" y="0"/>
                  </a:cubicBezTo>
                  <a:cubicBezTo>
                    <a:pt x="76" y="0"/>
                    <a:pt x="88" y="23"/>
                    <a:pt x="88" y="46"/>
                  </a:cubicBezTo>
                  <a:cubicBezTo>
                    <a:pt x="88" y="51"/>
                    <a:pt x="87" y="55"/>
                    <a:pt x="87" y="57"/>
                  </a:cubicBezTo>
                  <a:lnTo>
                    <a:pt x="28" y="57"/>
                  </a:lnTo>
                  <a:close/>
                  <a:moveTo>
                    <a:pt x="61" y="37"/>
                  </a:moveTo>
                  <a:cubicBezTo>
                    <a:pt x="61" y="31"/>
                    <a:pt x="58" y="19"/>
                    <a:pt x="45" y="19"/>
                  </a:cubicBezTo>
                  <a:cubicBezTo>
                    <a:pt x="33" y="19"/>
                    <a:pt x="28" y="30"/>
                    <a:pt x="27" y="37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21"/>
            <p:cNvSpPr>
              <a:spLocks noEditPoints="1"/>
            </p:cNvSpPr>
            <p:nvPr/>
          </p:nvSpPr>
          <p:spPr bwMode="auto">
            <a:xfrm>
              <a:off x="4575" y="972"/>
              <a:ext cx="378" cy="368"/>
            </a:xfrm>
            <a:custGeom>
              <a:avLst/>
              <a:gdLst>
                <a:gd name="T0" fmla="*/ 218 w 257"/>
                <a:gd name="T1" fmla="*/ 60 h 250"/>
                <a:gd name="T2" fmla="*/ 57 w 257"/>
                <a:gd name="T3" fmla="*/ 38 h 250"/>
                <a:gd name="T4" fmla="*/ 39 w 257"/>
                <a:gd name="T5" fmla="*/ 199 h 250"/>
                <a:gd name="T6" fmla="*/ 76 w 257"/>
                <a:gd name="T7" fmla="*/ 231 h 250"/>
                <a:gd name="T8" fmla="*/ 102 w 257"/>
                <a:gd name="T9" fmla="*/ 179 h 250"/>
                <a:gd name="T10" fmla="*/ 41 w 257"/>
                <a:gd name="T11" fmla="*/ 175 h 250"/>
                <a:gd name="T12" fmla="*/ 169 w 257"/>
                <a:gd name="T13" fmla="*/ 67 h 250"/>
                <a:gd name="T14" fmla="*/ 157 w 257"/>
                <a:gd name="T15" fmla="*/ 233 h 250"/>
                <a:gd name="T16" fmla="*/ 118 w 257"/>
                <a:gd name="T17" fmla="*/ 187 h 250"/>
                <a:gd name="T18" fmla="*/ 92 w 257"/>
                <a:gd name="T19" fmla="*/ 238 h 250"/>
                <a:gd name="T20" fmla="*/ 200 w 257"/>
                <a:gd name="T21" fmla="*/ 221 h 250"/>
                <a:gd name="T22" fmla="*/ 218 w 257"/>
                <a:gd name="T23" fmla="*/ 60 h 250"/>
                <a:gd name="T24" fmla="*/ 64 w 257"/>
                <a:gd name="T25" fmla="*/ 65 h 250"/>
                <a:gd name="T26" fmla="*/ 24 w 257"/>
                <a:gd name="T27" fmla="*/ 155 h 250"/>
                <a:gd name="T28" fmla="*/ 61 w 257"/>
                <a:gd name="T29" fmla="*/ 45 h 250"/>
                <a:gd name="T30" fmla="*/ 211 w 257"/>
                <a:gd name="T31" fmla="*/ 64 h 250"/>
                <a:gd name="T32" fmla="*/ 234 w 257"/>
                <a:gd name="T33" fmla="*/ 125 h 250"/>
                <a:gd name="T34" fmla="*/ 214 w 257"/>
                <a:gd name="T35" fmla="*/ 85 h 250"/>
                <a:gd name="T36" fmla="*/ 64 w 257"/>
                <a:gd name="T37" fmla="*/ 6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7" h="250">
                  <a:moveTo>
                    <a:pt x="218" y="60"/>
                  </a:moveTo>
                  <a:cubicBezTo>
                    <a:pt x="179" y="9"/>
                    <a:pt x="107" y="0"/>
                    <a:pt x="57" y="38"/>
                  </a:cubicBezTo>
                  <a:cubicBezTo>
                    <a:pt x="8" y="77"/>
                    <a:pt x="0" y="149"/>
                    <a:pt x="39" y="199"/>
                  </a:cubicBezTo>
                  <a:cubicBezTo>
                    <a:pt x="49" y="213"/>
                    <a:pt x="62" y="223"/>
                    <a:pt x="76" y="231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57" y="233"/>
                    <a:pt x="157" y="233"/>
                    <a:pt x="157" y="233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92" y="238"/>
                    <a:pt x="92" y="238"/>
                    <a:pt x="92" y="238"/>
                  </a:cubicBezTo>
                  <a:cubicBezTo>
                    <a:pt x="127" y="250"/>
                    <a:pt x="168" y="246"/>
                    <a:pt x="200" y="221"/>
                  </a:cubicBezTo>
                  <a:cubicBezTo>
                    <a:pt x="249" y="182"/>
                    <a:pt x="257" y="110"/>
                    <a:pt x="218" y="60"/>
                  </a:cubicBezTo>
                  <a:close/>
                  <a:moveTo>
                    <a:pt x="64" y="65"/>
                  </a:moveTo>
                  <a:cubicBezTo>
                    <a:pt x="36" y="88"/>
                    <a:pt x="22" y="121"/>
                    <a:pt x="24" y="155"/>
                  </a:cubicBezTo>
                  <a:cubicBezTo>
                    <a:pt x="14" y="115"/>
                    <a:pt x="27" y="72"/>
                    <a:pt x="61" y="45"/>
                  </a:cubicBezTo>
                  <a:cubicBezTo>
                    <a:pt x="108" y="9"/>
                    <a:pt x="175" y="17"/>
                    <a:pt x="211" y="64"/>
                  </a:cubicBezTo>
                  <a:cubicBezTo>
                    <a:pt x="225" y="82"/>
                    <a:pt x="233" y="103"/>
                    <a:pt x="234" y="125"/>
                  </a:cubicBezTo>
                  <a:cubicBezTo>
                    <a:pt x="230" y="111"/>
                    <a:pt x="224" y="97"/>
                    <a:pt x="214" y="85"/>
                  </a:cubicBezTo>
                  <a:cubicBezTo>
                    <a:pt x="178" y="38"/>
                    <a:pt x="111" y="29"/>
                    <a:pt x="6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22"/>
            <p:cNvSpPr/>
            <p:nvPr/>
          </p:nvSpPr>
          <p:spPr bwMode="auto">
            <a:xfrm>
              <a:off x="4946" y="1365"/>
              <a:ext cx="210" cy="256"/>
            </a:xfrm>
            <a:custGeom>
              <a:avLst/>
              <a:gdLst>
                <a:gd name="T0" fmla="*/ 130 w 143"/>
                <a:gd name="T1" fmla="*/ 128 h 174"/>
                <a:gd name="T2" fmla="*/ 47 w 143"/>
                <a:gd name="T3" fmla="*/ 21 h 174"/>
                <a:gd name="T4" fmla="*/ 6 w 143"/>
                <a:gd name="T5" fmla="*/ 8 h 174"/>
                <a:gd name="T6" fmla="*/ 0 w 143"/>
                <a:gd name="T7" fmla="*/ 18 h 174"/>
                <a:gd name="T8" fmla="*/ 30 w 143"/>
                <a:gd name="T9" fmla="*/ 34 h 174"/>
                <a:gd name="T10" fmla="*/ 114 w 143"/>
                <a:gd name="T11" fmla="*/ 141 h 174"/>
                <a:gd name="T12" fmla="*/ 122 w 143"/>
                <a:gd name="T13" fmla="*/ 174 h 174"/>
                <a:gd name="T14" fmla="*/ 133 w 143"/>
                <a:gd name="T15" fmla="*/ 171 h 174"/>
                <a:gd name="T16" fmla="*/ 130 w 143"/>
                <a:gd name="T17" fmla="*/ 12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74">
                  <a:moveTo>
                    <a:pt x="130" y="128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35" y="6"/>
                    <a:pt x="16" y="0"/>
                    <a:pt x="6" y="8"/>
                  </a:cubicBezTo>
                  <a:cubicBezTo>
                    <a:pt x="3" y="11"/>
                    <a:pt x="1" y="14"/>
                    <a:pt x="0" y="18"/>
                  </a:cubicBezTo>
                  <a:cubicBezTo>
                    <a:pt x="10" y="17"/>
                    <a:pt x="22" y="23"/>
                    <a:pt x="30" y="34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2" y="152"/>
                    <a:pt x="125" y="165"/>
                    <a:pt x="122" y="174"/>
                  </a:cubicBezTo>
                  <a:cubicBezTo>
                    <a:pt x="126" y="174"/>
                    <a:pt x="130" y="173"/>
                    <a:pt x="133" y="171"/>
                  </a:cubicBezTo>
                  <a:cubicBezTo>
                    <a:pt x="143" y="163"/>
                    <a:pt x="142" y="144"/>
                    <a:pt x="130" y="128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23"/>
            <p:cNvSpPr/>
            <p:nvPr/>
          </p:nvSpPr>
          <p:spPr bwMode="auto">
            <a:xfrm>
              <a:off x="4596" y="986"/>
              <a:ext cx="323" cy="214"/>
            </a:xfrm>
            <a:custGeom>
              <a:avLst/>
              <a:gdLst>
                <a:gd name="T0" fmla="*/ 197 w 220"/>
                <a:gd name="T1" fmla="*/ 55 h 146"/>
                <a:gd name="T2" fmla="*/ 47 w 220"/>
                <a:gd name="T3" fmla="*/ 36 h 146"/>
                <a:gd name="T4" fmla="*/ 10 w 220"/>
                <a:gd name="T5" fmla="*/ 146 h 146"/>
                <a:gd name="T6" fmla="*/ 50 w 220"/>
                <a:gd name="T7" fmla="*/ 56 h 146"/>
                <a:gd name="T8" fmla="*/ 200 w 220"/>
                <a:gd name="T9" fmla="*/ 76 h 146"/>
                <a:gd name="T10" fmla="*/ 220 w 220"/>
                <a:gd name="T11" fmla="*/ 116 h 146"/>
                <a:gd name="T12" fmla="*/ 197 w 220"/>
                <a:gd name="T13" fmla="*/ 5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46">
                  <a:moveTo>
                    <a:pt x="197" y="55"/>
                  </a:moveTo>
                  <a:cubicBezTo>
                    <a:pt x="161" y="8"/>
                    <a:pt x="94" y="0"/>
                    <a:pt x="47" y="36"/>
                  </a:cubicBezTo>
                  <a:cubicBezTo>
                    <a:pt x="13" y="63"/>
                    <a:pt x="0" y="106"/>
                    <a:pt x="10" y="146"/>
                  </a:cubicBezTo>
                  <a:cubicBezTo>
                    <a:pt x="8" y="112"/>
                    <a:pt x="22" y="79"/>
                    <a:pt x="50" y="56"/>
                  </a:cubicBezTo>
                  <a:cubicBezTo>
                    <a:pt x="97" y="20"/>
                    <a:pt x="164" y="29"/>
                    <a:pt x="200" y="76"/>
                  </a:cubicBezTo>
                  <a:cubicBezTo>
                    <a:pt x="210" y="88"/>
                    <a:pt x="216" y="102"/>
                    <a:pt x="220" y="116"/>
                  </a:cubicBezTo>
                  <a:cubicBezTo>
                    <a:pt x="219" y="94"/>
                    <a:pt x="211" y="73"/>
                    <a:pt x="197" y="55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24"/>
            <p:cNvSpPr>
              <a:spLocks noEditPoints="1"/>
            </p:cNvSpPr>
            <p:nvPr/>
          </p:nvSpPr>
          <p:spPr bwMode="auto">
            <a:xfrm>
              <a:off x="4530" y="927"/>
              <a:ext cx="649" cy="745"/>
            </a:xfrm>
            <a:custGeom>
              <a:avLst/>
              <a:gdLst>
                <a:gd name="T0" fmla="*/ 421 w 442"/>
                <a:gd name="T1" fmla="*/ 410 h 507"/>
                <a:gd name="T2" fmla="*/ 343 w 442"/>
                <a:gd name="T3" fmla="*/ 309 h 507"/>
                <a:gd name="T4" fmla="*/ 293 w 442"/>
                <a:gd name="T5" fmla="*/ 284 h 507"/>
                <a:gd name="T6" fmla="*/ 269 w 442"/>
                <a:gd name="T7" fmla="*/ 253 h 507"/>
                <a:gd name="T8" fmla="*/ 270 w 442"/>
                <a:gd name="T9" fmla="*/ 74 h 507"/>
                <a:gd name="T10" fmla="*/ 71 w 442"/>
                <a:gd name="T11" fmla="*/ 48 h 507"/>
                <a:gd name="T12" fmla="*/ 49 w 442"/>
                <a:gd name="T13" fmla="*/ 247 h 507"/>
                <a:gd name="T14" fmla="*/ 225 w 442"/>
                <a:gd name="T15" fmla="*/ 288 h 507"/>
                <a:gd name="T16" fmla="*/ 249 w 442"/>
                <a:gd name="T17" fmla="*/ 318 h 507"/>
                <a:gd name="T18" fmla="*/ 261 w 442"/>
                <a:gd name="T19" fmla="*/ 373 h 507"/>
                <a:gd name="T20" fmla="*/ 340 w 442"/>
                <a:gd name="T21" fmla="*/ 474 h 507"/>
                <a:gd name="T22" fmla="*/ 418 w 442"/>
                <a:gd name="T23" fmla="*/ 489 h 507"/>
                <a:gd name="T24" fmla="*/ 421 w 442"/>
                <a:gd name="T25" fmla="*/ 410 h 507"/>
                <a:gd name="T26" fmla="*/ 231 w 442"/>
                <a:gd name="T27" fmla="*/ 252 h 507"/>
                <a:gd name="T28" fmla="*/ 123 w 442"/>
                <a:gd name="T29" fmla="*/ 269 h 507"/>
                <a:gd name="T30" fmla="*/ 107 w 442"/>
                <a:gd name="T31" fmla="*/ 262 h 507"/>
                <a:gd name="T32" fmla="*/ 70 w 442"/>
                <a:gd name="T33" fmla="*/ 230 h 507"/>
                <a:gd name="T34" fmla="*/ 88 w 442"/>
                <a:gd name="T35" fmla="*/ 69 h 507"/>
                <a:gd name="T36" fmla="*/ 249 w 442"/>
                <a:gd name="T37" fmla="*/ 91 h 507"/>
                <a:gd name="T38" fmla="*/ 231 w 442"/>
                <a:gd name="T39" fmla="*/ 252 h 507"/>
                <a:gd name="T40" fmla="*/ 416 w 442"/>
                <a:gd name="T41" fmla="*/ 469 h 507"/>
                <a:gd name="T42" fmla="*/ 405 w 442"/>
                <a:gd name="T43" fmla="*/ 472 h 507"/>
                <a:gd name="T44" fmla="*/ 397 w 442"/>
                <a:gd name="T45" fmla="*/ 439 h 507"/>
                <a:gd name="T46" fmla="*/ 313 w 442"/>
                <a:gd name="T47" fmla="*/ 332 h 507"/>
                <a:gd name="T48" fmla="*/ 283 w 442"/>
                <a:gd name="T49" fmla="*/ 316 h 507"/>
                <a:gd name="T50" fmla="*/ 289 w 442"/>
                <a:gd name="T51" fmla="*/ 306 h 507"/>
                <a:gd name="T52" fmla="*/ 330 w 442"/>
                <a:gd name="T53" fmla="*/ 319 h 507"/>
                <a:gd name="T54" fmla="*/ 413 w 442"/>
                <a:gd name="T55" fmla="*/ 426 h 507"/>
                <a:gd name="T56" fmla="*/ 416 w 442"/>
                <a:gd name="T57" fmla="*/ 46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2" h="507">
                  <a:moveTo>
                    <a:pt x="421" y="410"/>
                  </a:moveTo>
                  <a:cubicBezTo>
                    <a:pt x="343" y="309"/>
                    <a:pt x="343" y="309"/>
                    <a:pt x="343" y="309"/>
                  </a:cubicBezTo>
                  <a:cubicBezTo>
                    <a:pt x="330" y="293"/>
                    <a:pt x="311" y="284"/>
                    <a:pt x="293" y="284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311" y="203"/>
                    <a:pt x="313" y="129"/>
                    <a:pt x="270" y="74"/>
                  </a:cubicBezTo>
                  <a:cubicBezTo>
                    <a:pt x="222" y="12"/>
                    <a:pt x="133" y="0"/>
                    <a:pt x="71" y="48"/>
                  </a:cubicBezTo>
                  <a:cubicBezTo>
                    <a:pt x="10" y="95"/>
                    <a:pt x="0" y="185"/>
                    <a:pt x="49" y="247"/>
                  </a:cubicBezTo>
                  <a:cubicBezTo>
                    <a:pt x="92" y="302"/>
                    <a:pt x="166" y="318"/>
                    <a:pt x="225" y="288"/>
                  </a:cubicBezTo>
                  <a:cubicBezTo>
                    <a:pt x="249" y="318"/>
                    <a:pt x="249" y="318"/>
                    <a:pt x="249" y="318"/>
                  </a:cubicBezTo>
                  <a:cubicBezTo>
                    <a:pt x="244" y="336"/>
                    <a:pt x="248" y="356"/>
                    <a:pt x="261" y="373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60" y="500"/>
                    <a:pt x="395" y="507"/>
                    <a:pt x="418" y="489"/>
                  </a:cubicBezTo>
                  <a:cubicBezTo>
                    <a:pt x="440" y="472"/>
                    <a:pt x="442" y="436"/>
                    <a:pt x="421" y="410"/>
                  </a:cubicBezTo>
                  <a:close/>
                  <a:moveTo>
                    <a:pt x="231" y="252"/>
                  </a:moveTo>
                  <a:cubicBezTo>
                    <a:pt x="199" y="277"/>
                    <a:pt x="158" y="281"/>
                    <a:pt x="123" y="269"/>
                  </a:cubicBezTo>
                  <a:cubicBezTo>
                    <a:pt x="117" y="267"/>
                    <a:pt x="112" y="264"/>
                    <a:pt x="107" y="262"/>
                  </a:cubicBezTo>
                  <a:cubicBezTo>
                    <a:pt x="93" y="254"/>
                    <a:pt x="80" y="244"/>
                    <a:pt x="70" y="230"/>
                  </a:cubicBezTo>
                  <a:cubicBezTo>
                    <a:pt x="31" y="180"/>
                    <a:pt x="39" y="108"/>
                    <a:pt x="88" y="69"/>
                  </a:cubicBezTo>
                  <a:cubicBezTo>
                    <a:pt x="138" y="31"/>
                    <a:pt x="210" y="40"/>
                    <a:pt x="249" y="91"/>
                  </a:cubicBezTo>
                  <a:cubicBezTo>
                    <a:pt x="288" y="141"/>
                    <a:pt x="280" y="213"/>
                    <a:pt x="231" y="252"/>
                  </a:cubicBezTo>
                  <a:close/>
                  <a:moveTo>
                    <a:pt x="416" y="469"/>
                  </a:moveTo>
                  <a:cubicBezTo>
                    <a:pt x="413" y="471"/>
                    <a:pt x="409" y="472"/>
                    <a:pt x="405" y="472"/>
                  </a:cubicBezTo>
                  <a:cubicBezTo>
                    <a:pt x="408" y="463"/>
                    <a:pt x="405" y="450"/>
                    <a:pt x="397" y="439"/>
                  </a:cubicBezTo>
                  <a:cubicBezTo>
                    <a:pt x="313" y="332"/>
                    <a:pt x="313" y="332"/>
                    <a:pt x="313" y="332"/>
                  </a:cubicBezTo>
                  <a:cubicBezTo>
                    <a:pt x="305" y="321"/>
                    <a:pt x="293" y="315"/>
                    <a:pt x="283" y="316"/>
                  </a:cubicBezTo>
                  <a:cubicBezTo>
                    <a:pt x="284" y="312"/>
                    <a:pt x="286" y="309"/>
                    <a:pt x="289" y="306"/>
                  </a:cubicBezTo>
                  <a:cubicBezTo>
                    <a:pt x="299" y="298"/>
                    <a:pt x="318" y="304"/>
                    <a:pt x="330" y="319"/>
                  </a:cubicBezTo>
                  <a:cubicBezTo>
                    <a:pt x="413" y="426"/>
                    <a:pt x="413" y="426"/>
                    <a:pt x="413" y="426"/>
                  </a:cubicBezTo>
                  <a:cubicBezTo>
                    <a:pt x="425" y="442"/>
                    <a:pt x="426" y="461"/>
                    <a:pt x="416" y="469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25"/>
            <p:cNvSpPr/>
            <p:nvPr/>
          </p:nvSpPr>
          <p:spPr bwMode="auto">
            <a:xfrm>
              <a:off x="4635" y="1071"/>
              <a:ext cx="189" cy="251"/>
            </a:xfrm>
            <a:custGeom>
              <a:avLst/>
              <a:gdLst>
                <a:gd name="T0" fmla="*/ 116 w 128"/>
                <a:gd name="T1" fmla="*/ 166 h 171"/>
                <a:gd name="T2" fmla="*/ 128 w 128"/>
                <a:gd name="T3" fmla="*/ 0 h 171"/>
                <a:gd name="T4" fmla="*/ 0 w 128"/>
                <a:gd name="T5" fmla="*/ 108 h 171"/>
                <a:gd name="T6" fmla="*/ 61 w 128"/>
                <a:gd name="T7" fmla="*/ 112 h 171"/>
                <a:gd name="T8" fmla="*/ 35 w 128"/>
                <a:gd name="T9" fmla="*/ 164 h 171"/>
                <a:gd name="T10" fmla="*/ 51 w 128"/>
                <a:gd name="T11" fmla="*/ 171 h 171"/>
                <a:gd name="T12" fmla="*/ 77 w 128"/>
                <a:gd name="T13" fmla="*/ 120 h 171"/>
                <a:gd name="T14" fmla="*/ 116 w 128"/>
                <a:gd name="T15" fmla="*/ 16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71">
                  <a:moveTo>
                    <a:pt x="116" y="166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40" y="166"/>
                    <a:pt x="45" y="169"/>
                    <a:pt x="51" y="171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116" y="166"/>
                  </a:lnTo>
                  <a:close/>
                </a:path>
              </a:pathLst>
            </a:custGeom>
            <a:solidFill>
              <a:srgbClr val="BD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26"/>
            <p:cNvSpPr/>
            <p:nvPr/>
          </p:nvSpPr>
          <p:spPr bwMode="auto">
            <a:xfrm>
              <a:off x="1916" y="1700"/>
              <a:ext cx="733" cy="784"/>
            </a:xfrm>
            <a:custGeom>
              <a:avLst/>
              <a:gdLst>
                <a:gd name="T0" fmla="*/ 44 w 499"/>
                <a:gd name="T1" fmla="*/ 502 h 533"/>
                <a:gd name="T2" fmla="*/ 60 w 499"/>
                <a:gd name="T3" fmla="*/ 356 h 533"/>
                <a:gd name="T4" fmla="*/ 67 w 499"/>
                <a:gd name="T5" fmla="*/ 350 h 533"/>
                <a:gd name="T6" fmla="*/ 258 w 499"/>
                <a:gd name="T7" fmla="*/ 155 h 533"/>
                <a:gd name="T8" fmla="*/ 332 w 499"/>
                <a:gd name="T9" fmla="*/ 77 h 533"/>
                <a:gd name="T10" fmla="*/ 474 w 499"/>
                <a:gd name="T11" fmla="*/ 26 h 533"/>
                <a:gd name="T12" fmla="*/ 473 w 499"/>
                <a:gd name="T13" fmla="*/ 152 h 533"/>
                <a:gd name="T14" fmla="*/ 352 w 499"/>
                <a:gd name="T15" fmla="*/ 285 h 533"/>
                <a:gd name="T16" fmla="*/ 256 w 499"/>
                <a:gd name="T17" fmla="*/ 403 h 533"/>
                <a:gd name="T18" fmla="*/ 179 w 499"/>
                <a:gd name="T19" fmla="*/ 509 h 533"/>
                <a:gd name="T20" fmla="*/ 44 w 499"/>
                <a:gd name="T21" fmla="*/ 50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9" h="533">
                  <a:moveTo>
                    <a:pt x="44" y="502"/>
                  </a:moveTo>
                  <a:cubicBezTo>
                    <a:pt x="0" y="475"/>
                    <a:pt x="7" y="409"/>
                    <a:pt x="60" y="356"/>
                  </a:cubicBezTo>
                  <a:cubicBezTo>
                    <a:pt x="67" y="350"/>
                    <a:pt x="67" y="350"/>
                    <a:pt x="67" y="350"/>
                  </a:cubicBezTo>
                  <a:cubicBezTo>
                    <a:pt x="120" y="297"/>
                    <a:pt x="206" y="209"/>
                    <a:pt x="258" y="155"/>
                  </a:cubicBezTo>
                  <a:cubicBezTo>
                    <a:pt x="332" y="77"/>
                    <a:pt x="332" y="77"/>
                    <a:pt x="332" y="77"/>
                  </a:cubicBezTo>
                  <a:cubicBezTo>
                    <a:pt x="384" y="22"/>
                    <a:pt x="448" y="0"/>
                    <a:pt x="474" y="26"/>
                  </a:cubicBezTo>
                  <a:cubicBezTo>
                    <a:pt x="499" y="53"/>
                    <a:pt x="499" y="109"/>
                    <a:pt x="473" y="152"/>
                  </a:cubicBezTo>
                  <a:cubicBezTo>
                    <a:pt x="447" y="194"/>
                    <a:pt x="392" y="254"/>
                    <a:pt x="352" y="285"/>
                  </a:cubicBezTo>
                  <a:cubicBezTo>
                    <a:pt x="312" y="315"/>
                    <a:pt x="269" y="368"/>
                    <a:pt x="256" y="403"/>
                  </a:cubicBezTo>
                  <a:cubicBezTo>
                    <a:pt x="243" y="437"/>
                    <a:pt x="208" y="485"/>
                    <a:pt x="179" y="509"/>
                  </a:cubicBezTo>
                  <a:cubicBezTo>
                    <a:pt x="149" y="533"/>
                    <a:pt x="89" y="530"/>
                    <a:pt x="44" y="502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27"/>
            <p:cNvSpPr/>
            <p:nvPr/>
          </p:nvSpPr>
          <p:spPr bwMode="auto">
            <a:xfrm>
              <a:off x="2460" y="1737"/>
              <a:ext cx="139" cy="147"/>
            </a:xfrm>
            <a:custGeom>
              <a:avLst/>
              <a:gdLst>
                <a:gd name="T0" fmla="*/ 57 w 95"/>
                <a:gd name="T1" fmla="*/ 13 h 100"/>
                <a:gd name="T2" fmla="*/ 85 w 95"/>
                <a:gd name="T3" fmla="*/ 68 h 100"/>
                <a:gd name="T4" fmla="*/ 39 w 95"/>
                <a:gd name="T5" fmla="*/ 97 h 100"/>
                <a:gd name="T6" fmla="*/ 0 w 95"/>
                <a:gd name="T7" fmla="*/ 36 h 100"/>
                <a:gd name="T8" fmla="*/ 57 w 95"/>
                <a:gd name="T9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0">
                  <a:moveTo>
                    <a:pt x="57" y="13"/>
                  </a:moveTo>
                  <a:cubicBezTo>
                    <a:pt x="57" y="13"/>
                    <a:pt x="95" y="46"/>
                    <a:pt x="85" y="68"/>
                  </a:cubicBezTo>
                  <a:cubicBezTo>
                    <a:pt x="85" y="68"/>
                    <a:pt x="62" y="100"/>
                    <a:pt x="39" y="9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4" y="0"/>
                    <a:pt x="57" y="13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28"/>
            <p:cNvSpPr/>
            <p:nvPr/>
          </p:nvSpPr>
          <p:spPr bwMode="auto">
            <a:xfrm>
              <a:off x="2076" y="2735"/>
              <a:ext cx="366" cy="356"/>
            </a:xfrm>
            <a:custGeom>
              <a:avLst/>
              <a:gdLst>
                <a:gd name="T0" fmla="*/ 249 w 249"/>
                <a:gd name="T1" fmla="*/ 163 h 242"/>
                <a:gd name="T2" fmla="*/ 35 w 249"/>
                <a:gd name="T3" fmla="*/ 0 h 242"/>
                <a:gd name="T4" fmla="*/ 249 w 249"/>
                <a:gd name="T5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" h="242">
                  <a:moveTo>
                    <a:pt x="249" y="163"/>
                  </a:moveTo>
                  <a:cubicBezTo>
                    <a:pt x="249" y="163"/>
                    <a:pt x="50" y="208"/>
                    <a:pt x="35" y="0"/>
                  </a:cubicBezTo>
                  <a:cubicBezTo>
                    <a:pt x="35" y="0"/>
                    <a:pt x="0" y="242"/>
                    <a:pt x="249" y="163"/>
                  </a:cubicBezTo>
                  <a:close/>
                </a:path>
              </a:pathLst>
            </a:custGeom>
            <a:solidFill>
              <a:srgbClr val="FCE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29"/>
            <p:cNvSpPr/>
            <p:nvPr/>
          </p:nvSpPr>
          <p:spPr bwMode="auto">
            <a:xfrm>
              <a:off x="1698" y="1891"/>
              <a:ext cx="146" cy="378"/>
            </a:xfrm>
            <a:custGeom>
              <a:avLst/>
              <a:gdLst>
                <a:gd name="T0" fmla="*/ 99 w 99"/>
                <a:gd name="T1" fmla="*/ 0 h 257"/>
                <a:gd name="T2" fmla="*/ 80 w 99"/>
                <a:gd name="T3" fmla="*/ 245 h 257"/>
                <a:gd name="T4" fmla="*/ 99 w 99"/>
                <a:gd name="T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257">
                  <a:moveTo>
                    <a:pt x="99" y="0"/>
                  </a:moveTo>
                  <a:cubicBezTo>
                    <a:pt x="99" y="0"/>
                    <a:pt x="0" y="75"/>
                    <a:pt x="80" y="245"/>
                  </a:cubicBezTo>
                  <a:cubicBezTo>
                    <a:pt x="84" y="257"/>
                    <a:pt x="38" y="70"/>
                    <a:pt x="99" y="0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30"/>
            <p:cNvSpPr/>
            <p:nvPr/>
          </p:nvSpPr>
          <p:spPr bwMode="auto">
            <a:xfrm>
              <a:off x="3711" y="2204"/>
              <a:ext cx="1045" cy="2453"/>
            </a:xfrm>
            <a:custGeom>
              <a:avLst/>
              <a:gdLst>
                <a:gd name="T0" fmla="*/ 705 w 711"/>
                <a:gd name="T1" fmla="*/ 736 h 1440"/>
                <a:gd name="T2" fmla="*/ 699 w 711"/>
                <a:gd name="T3" fmla="*/ 703 h 1440"/>
                <a:gd name="T4" fmla="*/ 694 w 711"/>
                <a:gd name="T5" fmla="*/ 663 h 1440"/>
                <a:gd name="T6" fmla="*/ 675 w 711"/>
                <a:gd name="T7" fmla="*/ 630 h 1440"/>
                <a:gd name="T8" fmla="*/ 650 w 711"/>
                <a:gd name="T9" fmla="*/ 617 h 1440"/>
                <a:gd name="T10" fmla="*/ 628 w 711"/>
                <a:gd name="T11" fmla="*/ 616 h 1440"/>
                <a:gd name="T12" fmla="*/ 618 w 711"/>
                <a:gd name="T13" fmla="*/ 605 h 1440"/>
                <a:gd name="T14" fmla="*/ 618 w 711"/>
                <a:gd name="T15" fmla="*/ 575 h 1440"/>
                <a:gd name="T16" fmla="*/ 613 w 711"/>
                <a:gd name="T17" fmla="*/ 539 h 1440"/>
                <a:gd name="T18" fmla="*/ 594 w 711"/>
                <a:gd name="T19" fmla="*/ 506 h 1440"/>
                <a:gd name="T20" fmla="*/ 567 w 711"/>
                <a:gd name="T21" fmla="*/ 489 h 1440"/>
                <a:gd name="T22" fmla="*/ 538 w 711"/>
                <a:gd name="T23" fmla="*/ 493 h 1440"/>
                <a:gd name="T24" fmla="*/ 513 w 711"/>
                <a:gd name="T25" fmla="*/ 510 h 1440"/>
                <a:gd name="T26" fmla="*/ 508 w 711"/>
                <a:gd name="T27" fmla="*/ 499 h 1440"/>
                <a:gd name="T28" fmla="*/ 512 w 711"/>
                <a:gd name="T29" fmla="*/ 463 h 1440"/>
                <a:gd name="T30" fmla="*/ 505 w 711"/>
                <a:gd name="T31" fmla="*/ 427 h 1440"/>
                <a:gd name="T32" fmla="*/ 474 w 711"/>
                <a:gd name="T33" fmla="*/ 397 h 1440"/>
                <a:gd name="T34" fmla="*/ 430 w 711"/>
                <a:gd name="T35" fmla="*/ 391 h 1440"/>
                <a:gd name="T36" fmla="*/ 391 w 711"/>
                <a:gd name="T37" fmla="*/ 418 h 1440"/>
                <a:gd name="T38" fmla="*/ 363 w 711"/>
                <a:gd name="T39" fmla="*/ 476 h 1440"/>
                <a:gd name="T40" fmla="*/ 350 w 711"/>
                <a:gd name="T41" fmla="*/ 480 h 1440"/>
                <a:gd name="T42" fmla="*/ 345 w 711"/>
                <a:gd name="T43" fmla="*/ 404 h 1440"/>
                <a:gd name="T44" fmla="*/ 345 w 711"/>
                <a:gd name="T45" fmla="*/ 295 h 1440"/>
                <a:gd name="T46" fmla="*/ 345 w 711"/>
                <a:gd name="T47" fmla="*/ 159 h 1440"/>
                <a:gd name="T48" fmla="*/ 345 w 711"/>
                <a:gd name="T49" fmla="*/ 62 h 1440"/>
                <a:gd name="T50" fmla="*/ 329 w 711"/>
                <a:gd name="T51" fmla="*/ 19 h 1440"/>
                <a:gd name="T52" fmla="*/ 290 w 711"/>
                <a:gd name="T53" fmla="*/ 0 h 1440"/>
                <a:gd name="T54" fmla="*/ 249 w 711"/>
                <a:gd name="T55" fmla="*/ 24 h 1440"/>
                <a:gd name="T56" fmla="*/ 227 w 711"/>
                <a:gd name="T57" fmla="*/ 128 h 1440"/>
                <a:gd name="T58" fmla="*/ 227 w 711"/>
                <a:gd name="T59" fmla="*/ 135 h 1440"/>
                <a:gd name="T60" fmla="*/ 216 w 711"/>
                <a:gd name="T61" fmla="*/ 294 h 1440"/>
                <a:gd name="T62" fmla="*/ 211 w 711"/>
                <a:gd name="T63" fmla="*/ 363 h 1440"/>
                <a:gd name="T64" fmla="*/ 190 w 711"/>
                <a:gd name="T65" fmla="*/ 496 h 1440"/>
                <a:gd name="T66" fmla="*/ 165 w 711"/>
                <a:gd name="T67" fmla="*/ 581 h 1440"/>
                <a:gd name="T68" fmla="*/ 155 w 711"/>
                <a:gd name="T69" fmla="*/ 597 h 1440"/>
                <a:gd name="T70" fmla="*/ 146 w 711"/>
                <a:gd name="T71" fmla="*/ 554 h 1440"/>
                <a:gd name="T72" fmla="*/ 124 w 711"/>
                <a:gd name="T73" fmla="*/ 509 h 1440"/>
                <a:gd name="T74" fmla="*/ 89 w 711"/>
                <a:gd name="T75" fmla="*/ 467 h 1440"/>
                <a:gd name="T76" fmla="*/ 51 w 711"/>
                <a:gd name="T77" fmla="*/ 443 h 1440"/>
                <a:gd name="T78" fmla="*/ 16 w 711"/>
                <a:gd name="T79" fmla="*/ 448 h 1440"/>
                <a:gd name="T80" fmla="*/ 0 w 711"/>
                <a:gd name="T81" fmla="*/ 464 h 1440"/>
                <a:gd name="T82" fmla="*/ 13 w 711"/>
                <a:gd name="T83" fmla="*/ 507 h 1440"/>
                <a:gd name="T84" fmla="*/ 26 w 711"/>
                <a:gd name="T85" fmla="*/ 618 h 1440"/>
                <a:gd name="T86" fmla="*/ 26 w 711"/>
                <a:gd name="T87" fmla="*/ 723 h 1440"/>
                <a:gd name="T88" fmla="*/ 44 w 711"/>
                <a:gd name="T89" fmla="*/ 881 h 1440"/>
                <a:gd name="T90" fmla="*/ 92 w 711"/>
                <a:gd name="T91" fmla="*/ 1090 h 1440"/>
                <a:gd name="T92" fmla="*/ 115 w 711"/>
                <a:gd name="T93" fmla="*/ 1174 h 1440"/>
                <a:gd name="T94" fmla="*/ 122 w 711"/>
                <a:gd name="T95" fmla="*/ 1224 h 1440"/>
                <a:gd name="T96" fmla="*/ 125 w 711"/>
                <a:gd name="T97" fmla="*/ 1233 h 1440"/>
                <a:gd name="T98" fmla="*/ 133 w 711"/>
                <a:gd name="T99" fmla="*/ 1440 h 1440"/>
                <a:gd name="T100" fmla="*/ 592 w 711"/>
                <a:gd name="T101" fmla="*/ 1440 h 1440"/>
                <a:gd name="T102" fmla="*/ 559 w 711"/>
                <a:gd name="T103" fmla="*/ 1189 h 1440"/>
                <a:gd name="T104" fmla="*/ 561 w 711"/>
                <a:gd name="T105" fmla="*/ 1162 h 1440"/>
                <a:gd name="T106" fmla="*/ 576 w 711"/>
                <a:gd name="T107" fmla="*/ 1113 h 1440"/>
                <a:gd name="T108" fmla="*/ 605 w 711"/>
                <a:gd name="T109" fmla="*/ 1063 h 1440"/>
                <a:gd name="T110" fmla="*/ 630 w 711"/>
                <a:gd name="T111" fmla="*/ 1008 h 1440"/>
                <a:gd name="T112" fmla="*/ 653 w 711"/>
                <a:gd name="T113" fmla="*/ 940 h 1440"/>
                <a:gd name="T114" fmla="*/ 678 w 711"/>
                <a:gd name="T115" fmla="*/ 875 h 1440"/>
                <a:gd name="T116" fmla="*/ 700 w 711"/>
                <a:gd name="T117" fmla="*/ 823 h 1440"/>
                <a:gd name="T118" fmla="*/ 711 w 711"/>
                <a:gd name="T119" fmla="*/ 774 h 1440"/>
                <a:gd name="T120" fmla="*/ 705 w 711"/>
                <a:gd name="T121" fmla="*/ 736 h 1440"/>
                <a:gd name="connsiteX0" fmla="*/ 9916 w 10000"/>
                <a:gd name="connsiteY0" fmla="*/ 5111 h 11455"/>
                <a:gd name="connsiteX1" fmla="*/ 9831 w 10000"/>
                <a:gd name="connsiteY1" fmla="*/ 4882 h 11455"/>
                <a:gd name="connsiteX2" fmla="*/ 9761 w 10000"/>
                <a:gd name="connsiteY2" fmla="*/ 4604 h 11455"/>
                <a:gd name="connsiteX3" fmla="*/ 9494 w 10000"/>
                <a:gd name="connsiteY3" fmla="*/ 4375 h 11455"/>
                <a:gd name="connsiteX4" fmla="*/ 9142 w 10000"/>
                <a:gd name="connsiteY4" fmla="*/ 4285 h 11455"/>
                <a:gd name="connsiteX5" fmla="*/ 8833 w 10000"/>
                <a:gd name="connsiteY5" fmla="*/ 4278 h 11455"/>
                <a:gd name="connsiteX6" fmla="*/ 8692 w 10000"/>
                <a:gd name="connsiteY6" fmla="*/ 4201 h 11455"/>
                <a:gd name="connsiteX7" fmla="*/ 8692 w 10000"/>
                <a:gd name="connsiteY7" fmla="*/ 3993 h 11455"/>
                <a:gd name="connsiteX8" fmla="*/ 8622 w 10000"/>
                <a:gd name="connsiteY8" fmla="*/ 3743 h 11455"/>
                <a:gd name="connsiteX9" fmla="*/ 8354 w 10000"/>
                <a:gd name="connsiteY9" fmla="*/ 3514 h 11455"/>
                <a:gd name="connsiteX10" fmla="*/ 7975 w 10000"/>
                <a:gd name="connsiteY10" fmla="*/ 3396 h 11455"/>
                <a:gd name="connsiteX11" fmla="*/ 7567 w 10000"/>
                <a:gd name="connsiteY11" fmla="*/ 3424 h 11455"/>
                <a:gd name="connsiteX12" fmla="*/ 7215 w 10000"/>
                <a:gd name="connsiteY12" fmla="*/ 3542 h 11455"/>
                <a:gd name="connsiteX13" fmla="*/ 7145 w 10000"/>
                <a:gd name="connsiteY13" fmla="*/ 3465 h 11455"/>
                <a:gd name="connsiteX14" fmla="*/ 7201 w 10000"/>
                <a:gd name="connsiteY14" fmla="*/ 3215 h 11455"/>
                <a:gd name="connsiteX15" fmla="*/ 7103 w 10000"/>
                <a:gd name="connsiteY15" fmla="*/ 2965 h 11455"/>
                <a:gd name="connsiteX16" fmla="*/ 6667 w 10000"/>
                <a:gd name="connsiteY16" fmla="*/ 2757 h 11455"/>
                <a:gd name="connsiteX17" fmla="*/ 6048 w 10000"/>
                <a:gd name="connsiteY17" fmla="*/ 2715 h 11455"/>
                <a:gd name="connsiteX18" fmla="*/ 5499 w 10000"/>
                <a:gd name="connsiteY18" fmla="*/ 2903 h 11455"/>
                <a:gd name="connsiteX19" fmla="*/ 5105 w 10000"/>
                <a:gd name="connsiteY19" fmla="*/ 3306 h 11455"/>
                <a:gd name="connsiteX20" fmla="*/ 4923 w 10000"/>
                <a:gd name="connsiteY20" fmla="*/ 3333 h 11455"/>
                <a:gd name="connsiteX21" fmla="*/ 4852 w 10000"/>
                <a:gd name="connsiteY21" fmla="*/ 2806 h 11455"/>
                <a:gd name="connsiteX22" fmla="*/ 4852 w 10000"/>
                <a:gd name="connsiteY22" fmla="*/ 2049 h 11455"/>
                <a:gd name="connsiteX23" fmla="*/ 4852 w 10000"/>
                <a:gd name="connsiteY23" fmla="*/ 1104 h 11455"/>
                <a:gd name="connsiteX24" fmla="*/ 4852 w 10000"/>
                <a:gd name="connsiteY24" fmla="*/ 431 h 11455"/>
                <a:gd name="connsiteX25" fmla="*/ 4627 w 10000"/>
                <a:gd name="connsiteY25" fmla="*/ 132 h 11455"/>
                <a:gd name="connsiteX26" fmla="*/ 4079 w 10000"/>
                <a:gd name="connsiteY26" fmla="*/ 0 h 11455"/>
                <a:gd name="connsiteX27" fmla="*/ 3502 w 10000"/>
                <a:gd name="connsiteY27" fmla="*/ 167 h 11455"/>
                <a:gd name="connsiteX28" fmla="*/ 3193 w 10000"/>
                <a:gd name="connsiteY28" fmla="*/ 889 h 11455"/>
                <a:gd name="connsiteX29" fmla="*/ 3193 w 10000"/>
                <a:gd name="connsiteY29" fmla="*/ 938 h 11455"/>
                <a:gd name="connsiteX30" fmla="*/ 3038 w 10000"/>
                <a:gd name="connsiteY30" fmla="*/ 2042 h 11455"/>
                <a:gd name="connsiteX31" fmla="*/ 2968 w 10000"/>
                <a:gd name="connsiteY31" fmla="*/ 2521 h 11455"/>
                <a:gd name="connsiteX32" fmla="*/ 2672 w 10000"/>
                <a:gd name="connsiteY32" fmla="*/ 3444 h 11455"/>
                <a:gd name="connsiteX33" fmla="*/ 2321 w 10000"/>
                <a:gd name="connsiteY33" fmla="*/ 4035 h 11455"/>
                <a:gd name="connsiteX34" fmla="*/ 2180 w 10000"/>
                <a:gd name="connsiteY34" fmla="*/ 4146 h 11455"/>
                <a:gd name="connsiteX35" fmla="*/ 2053 w 10000"/>
                <a:gd name="connsiteY35" fmla="*/ 3847 h 11455"/>
                <a:gd name="connsiteX36" fmla="*/ 1744 w 10000"/>
                <a:gd name="connsiteY36" fmla="*/ 3535 h 11455"/>
                <a:gd name="connsiteX37" fmla="*/ 1252 w 10000"/>
                <a:gd name="connsiteY37" fmla="*/ 3243 h 11455"/>
                <a:gd name="connsiteX38" fmla="*/ 717 w 10000"/>
                <a:gd name="connsiteY38" fmla="*/ 3076 h 11455"/>
                <a:gd name="connsiteX39" fmla="*/ 225 w 10000"/>
                <a:gd name="connsiteY39" fmla="*/ 3111 h 11455"/>
                <a:gd name="connsiteX40" fmla="*/ 0 w 10000"/>
                <a:gd name="connsiteY40" fmla="*/ 3222 h 11455"/>
                <a:gd name="connsiteX41" fmla="*/ 183 w 10000"/>
                <a:gd name="connsiteY41" fmla="*/ 3521 h 11455"/>
                <a:gd name="connsiteX42" fmla="*/ 366 w 10000"/>
                <a:gd name="connsiteY42" fmla="*/ 4292 h 11455"/>
                <a:gd name="connsiteX43" fmla="*/ 366 w 10000"/>
                <a:gd name="connsiteY43" fmla="*/ 5021 h 11455"/>
                <a:gd name="connsiteX44" fmla="*/ 619 w 10000"/>
                <a:gd name="connsiteY44" fmla="*/ 6118 h 11455"/>
                <a:gd name="connsiteX45" fmla="*/ 1294 w 10000"/>
                <a:gd name="connsiteY45" fmla="*/ 7569 h 11455"/>
                <a:gd name="connsiteX46" fmla="*/ 1617 w 10000"/>
                <a:gd name="connsiteY46" fmla="*/ 8153 h 11455"/>
                <a:gd name="connsiteX47" fmla="*/ 1716 w 10000"/>
                <a:gd name="connsiteY47" fmla="*/ 8500 h 11455"/>
                <a:gd name="connsiteX48" fmla="*/ 1758 w 10000"/>
                <a:gd name="connsiteY48" fmla="*/ 8563 h 11455"/>
                <a:gd name="connsiteX49" fmla="*/ 1871 w 10000"/>
                <a:gd name="connsiteY49" fmla="*/ 11455 h 11455"/>
                <a:gd name="connsiteX50" fmla="*/ 8326 w 10000"/>
                <a:gd name="connsiteY50" fmla="*/ 10000 h 11455"/>
                <a:gd name="connsiteX51" fmla="*/ 7862 w 10000"/>
                <a:gd name="connsiteY51" fmla="*/ 8257 h 11455"/>
                <a:gd name="connsiteX52" fmla="*/ 7890 w 10000"/>
                <a:gd name="connsiteY52" fmla="*/ 8069 h 11455"/>
                <a:gd name="connsiteX53" fmla="*/ 8101 w 10000"/>
                <a:gd name="connsiteY53" fmla="*/ 7729 h 11455"/>
                <a:gd name="connsiteX54" fmla="*/ 8509 w 10000"/>
                <a:gd name="connsiteY54" fmla="*/ 7382 h 11455"/>
                <a:gd name="connsiteX55" fmla="*/ 8861 w 10000"/>
                <a:gd name="connsiteY55" fmla="*/ 7000 h 11455"/>
                <a:gd name="connsiteX56" fmla="*/ 9184 w 10000"/>
                <a:gd name="connsiteY56" fmla="*/ 6528 h 11455"/>
                <a:gd name="connsiteX57" fmla="*/ 9536 w 10000"/>
                <a:gd name="connsiteY57" fmla="*/ 6076 h 11455"/>
                <a:gd name="connsiteX58" fmla="*/ 9845 w 10000"/>
                <a:gd name="connsiteY58" fmla="*/ 5715 h 11455"/>
                <a:gd name="connsiteX59" fmla="*/ 10000 w 10000"/>
                <a:gd name="connsiteY59" fmla="*/ 5375 h 11455"/>
                <a:gd name="connsiteX60" fmla="*/ 9916 w 10000"/>
                <a:gd name="connsiteY60" fmla="*/ 5111 h 11455"/>
                <a:gd name="connsiteX0-1" fmla="*/ 9916 w 10000"/>
                <a:gd name="connsiteY0-2" fmla="*/ 5111 h 11543"/>
                <a:gd name="connsiteX1-3" fmla="*/ 9831 w 10000"/>
                <a:gd name="connsiteY1-4" fmla="*/ 4882 h 11543"/>
                <a:gd name="connsiteX2-5" fmla="*/ 9761 w 10000"/>
                <a:gd name="connsiteY2-6" fmla="*/ 4604 h 11543"/>
                <a:gd name="connsiteX3-7" fmla="*/ 9494 w 10000"/>
                <a:gd name="connsiteY3-8" fmla="*/ 4375 h 11543"/>
                <a:gd name="connsiteX4-9" fmla="*/ 9142 w 10000"/>
                <a:gd name="connsiteY4-10" fmla="*/ 4285 h 11543"/>
                <a:gd name="connsiteX5-11" fmla="*/ 8833 w 10000"/>
                <a:gd name="connsiteY5-12" fmla="*/ 4278 h 11543"/>
                <a:gd name="connsiteX6-13" fmla="*/ 8692 w 10000"/>
                <a:gd name="connsiteY6-14" fmla="*/ 4201 h 11543"/>
                <a:gd name="connsiteX7-15" fmla="*/ 8692 w 10000"/>
                <a:gd name="connsiteY7-16" fmla="*/ 3993 h 11543"/>
                <a:gd name="connsiteX8-17" fmla="*/ 8622 w 10000"/>
                <a:gd name="connsiteY8-18" fmla="*/ 3743 h 11543"/>
                <a:gd name="connsiteX9-19" fmla="*/ 8354 w 10000"/>
                <a:gd name="connsiteY9-20" fmla="*/ 3514 h 11543"/>
                <a:gd name="connsiteX10-21" fmla="*/ 7975 w 10000"/>
                <a:gd name="connsiteY10-22" fmla="*/ 3396 h 11543"/>
                <a:gd name="connsiteX11-23" fmla="*/ 7567 w 10000"/>
                <a:gd name="connsiteY11-24" fmla="*/ 3424 h 11543"/>
                <a:gd name="connsiteX12-25" fmla="*/ 7215 w 10000"/>
                <a:gd name="connsiteY12-26" fmla="*/ 3542 h 11543"/>
                <a:gd name="connsiteX13-27" fmla="*/ 7145 w 10000"/>
                <a:gd name="connsiteY13-28" fmla="*/ 3465 h 11543"/>
                <a:gd name="connsiteX14-29" fmla="*/ 7201 w 10000"/>
                <a:gd name="connsiteY14-30" fmla="*/ 3215 h 11543"/>
                <a:gd name="connsiteX15-31" fmla="*/ 7103 w 10000"/>
                <a:gd name="connsiteY15-32" fmla="*/ 2965 h 11543"/>
                <a:gd name="connsiteX16-33" fmla="*/ 6667 w 10000"/>
                <a:gd name="connsiteY16-34" fmla="*/ 2757 h 11543"/>
                <a:gd name="connsiteX17-35" fmla="*/ 6048 w 10000"/>
                <a:gd name="connsiteY17-36" fmla="*/ 2715 h 11543"/>
                <a:gd name="connsiteX18-37" fmla="*/ 5499 w 10000"/>
                <a:gd name="connsiteY18-38" fmla="*/ 2903 h 11543"/>
                <a:gd name="connsiteX19-39" fmla="*/ 5105 w 10000"/>
                <a:gd name="connsiteY19-40" fmla="*/ 3306 h 11543"/>
                <a:gd name="connsiteX20-41" fmla="*/ 4923 w 10000"/>
                <a:gd name="connsiteY20-42" fmla="*/ 3333 h 11543"/>
                <a:gd name="connsiteX21-43" fmla="*/ 4852 w 10000"/>
                <a:gd name="connsiteY21-44" fmla="*/ 2806 h 11543"/>
                <a:gd name="connsiteX22-45" fmla="*/ 4852 w 10000"/>
                <a:gd name="connsiteY22-46" fmla="*/ 2049 h 11543"/>
                <a:gd name="connsiteX23-47" fmla="*/ 4852 w 10000"/>
                <a:gd name="connsiteY23-48" fmla="*/ 1104 h 11543"/>
                <a:gd name="connsiteX24-49" fmla="*/ 4852 w 10000"/>
                <a:gd name="connsiteY24-50" fmla="*/ 431 h 11543"/>
                <a:gd name="connsiteX25-51" fmla="*/ 4627 w 10000"/>
                <a:gd name="connsiteY25-52" fmla="*/ 132 h 11543"/>
                <a:gd name="connsiteX26-53" fmla="*/ 4079 w 10000"/>
                <a:gd name="connsiteY26-54" fmla="*/ 0 h 11543"/>
                <a:gd name="connsiteX27-55" fmla="*/ 3502 w 10000"/>
                <a:gd name="connsiteY27-56" fmla="*/ 167 h 11543"/>
                <a:gd name="connsiteX28-57" fmla="*/ 3193 w 10000"/>
                <a:gd name="connsiteY28-58" fmla="*/ 889 h 11543"/>
                <a:gd name="connsiteX29-59" fmla="*/ 3193 w 10000"/>
                <a:gd name="connsiteY29-60" fmla="*/ 938 h 11543"/>
                <a:gd name="connsiteX30-61" fmla="*/ 3038 w 10000"/>
                <a:gd name="connsiteY30-62" fmla="*/ 2042 h 11543"/>
                <a:gd name="connsiteX31-63" fmla="*/ 2968 w 10000"/>
                <a:gd name="connsiteY31-64" fmla="*/ 2521 h 11543"/>
                <a:gd name="connsiteX32-65" fmla="*/ 2672 w 10000"/>
                <a:gd name="connsiteY32-66" fmla="*/ 3444 h 11543"/>
                <a:gd name="connsiteX33-67" fmla="*/ 2321 w 10000"/>
                <a:gd name="connsiteY33-68" fmla="*/ 4035 h 11543"/>
                <a:gd name="connsiteX34-69" fmla="*/ 2180 w 10000"/>
                <a:gd name="connsiteY34-70" fmla="*/ 4146 h 11543"/>
                <a:gd name="connsiteX35-71" fmla="*/ 2053 w 10000"/>
                <a:gd name="connsiteY35-72" fmla="*/ 3847 h 11543"/>
                <a:gd name="connsiteX36-73" fmla="*/ 1744 w 10000"/>
                <a:gd name="connsiteY36-74" fmla="*/ 3535 h 11543"/>
                <a:gd name="connsiteX37-75" fmla="*/ 1252 w 10000"/>
                <a:gd name="connsiteY37-76" fmla="*/ 3243 h 11543"/>
                <a:gd name="connsiteX38-77" fmla="*/ 717 w 10000"/>
                <a:gd name="connsiteY38-78" fmla="*/ 3076 h 11543"/>
                <a:gd name="connsiteX39-79" fmla="*/ 225 w 10000"/>
                <a:gd name="connsiteY39-80" fmla="*/ 3111 h 11543"/>
                <a:gd name="connsiteX40-81" fmla="*/ 0 w 10000"/>
                <a:gd name="connsiteY40-82" fmla="*/ 3222 h 11543"/>
                <a:gd name="connsiteX41-83" fmla="*/ 183 w 10000"/>
                <a:gd name="connsiteY41-84" fmla="*/ 3521 h 11543"/>
                <a:gd name="connsiteX42-85" fmla="*/ 366 w 10000"/>
                <a:gd name="connsiteY42-86" fmla="*/ 4292 h 11543"/>
                <a:gd name="connsiteX43-87" fmla="*/ 366 w 10000"/>
                <a:gd name="connsiteY43-88" fmla="*/ 5021 h 11543"/>
                <a:gd name="connsiteX44-89" fmla="*/ 619 w 10000"/>
                <a:gd name="connsiteY44-90" fmla="*/ 6118 h 11543"/>
                <a:gd name="connsiteX45-91" fmla="*/ 1294 w 10000"/>
                <a:gd name="connsiteY45-92" fmla="*/ 7569 h 11543"/>
                <a:gd name="connsiteX46-93" fmla="*/ 1617 w 10000"/>
                <a:gd name="connsiteY46-94" fmla="*/ 8153 h 11543"/>
                <a:gd name="connsiteX47-95" fmla="*/ 1716 w 10000"/>
                <a:gd name="connsiteY47-96" fmla="*/ 8500 h 11543"/>
                <a:gd name="connsiteX48-97" fmla="*/ 1758 w 10000"/>
                <a:gd name="connsiteY48-98" fmla="*/ 8563 h 11543"/>
                <a:gd name="connsiteX49-99" fmla="*/ 1871 w 10000"/>
                <a:gd name="connsiteY49-100" fmla="*/ 11455 h 11543"/>
                <a:gd name="connsiteX50-101" fmla="*/ 7666 w 10000"/>
                <a:gd name="connsiteY50-102" fmla="*/ 10732 h 11543"/>
                <a:gd name="connsiteX51-103" fmla="*/ 8326 w 10000"/>
                <a:gd name="connsiteY51-104" fmla="*/ 10000 h 11543"/>
                <a:gd name="connsiteX52-105" fmla="*/ 7862 w 10000"/>
                <a:gd name="connsiteY52-106" fmla="*/ 8257 h 11543"/>
                <a:gd name="connsiteX53-107" fmla="*/ 7890 w 10000"/>
                <a:gd name="connsiteY53-108" fmla="*/ 8069 h 11543"/>
                <a:gd name="connsiteX54-109" fmla="*/ 8101 w 10000"/>
                <a:gd name="connsiteY54-110" fmla="*/ 7729 h 11543"/>
                <a:gd name="connsiteX55-111" fmla="*/ 8509 w 10000"/>
                <a:gd name="connsiteY55-112" fmla="*/ 7382 h 11543"/>
                <a:gd name="connsiteX56-113" fmla="*/ 8861 w 10000"/>
                <a:gd name="connsiteY56-114" fmla="*/ 7000 h 11543"/>
                <a:gd name="connsiteX57-115" fmla="*/ 9184 w 10000"/>
                <a:gd name="connsiteY57-116" fmla="*/ 6528 h 11543"/>
                <a:gd name="connsiteX58-117" fmla="*/ 9536 w 10000"/>
                <a:gd name="connsiteY58-118" fmla="*/ 6076 h 11543"/>
                <a:gd name="connsiteX59-119" fmla="*/ 9845 w 10000"/>
                <a:gd name="connsiteY59-120" fmla="*/ 5715 h 11543"/>
                <a:gd name="connsiteX60-121" fmla="*/ 10000 w 10000"/>
                <a:gd name="connsiteY60-122" fmla="*/ 5375 h 11543"/>
                <a:gd name="connsiteX61" fmla="*/ 9916 w 10000"/>
                <a:gd name="connsiteY61" fmla="*/ 5111 h 11543"/>
                <a:gd name="connsiteX0-123" fmla="*/ 9916 w 10000"/>
                <a:gd name="connsiteY0-124" fmla="*/ 5111 h 11735"/>
                <a:gd name="connsiteX1-125" fmla="*/ 9831 w 10000"/>
                <a:gd name="connsiteY1-126" fmla="*/ 4882 h 11735"/>
                <a:gd name="connsiteX2-127" fmla="*/ 9761 w 10000"/>
                <a:gd name="connsiteY2-128" fmla="*/ 4604 h 11735"/>
                <a:gd name="connsiteX3-129" fmla="*/ 9494 w 10000"/>
                <a:gd name="connsiteY3-130" fmla="*/ 4375 h 11735"/>
                <a:gd name="connsiteX4-131" fmla="*/ 9142 w 10000"/>
                <a:gd name="connsiteY4-132" fmla="*/ 4285 h 11735"/>
                <a:gd name="connsiteX5-133" fmla="*/ 8833 w 10000"/>
                <a:gd name="connsiteY5-134" fmla="*/ 4278 h 11735"/>
                <a:gd name="connsiteX6-135" fmla="*/ 8692 w 10000"/>
                <a:gd name="connsiteY6-136" fmla="*/ 4201 h 11735"/>
                <a:gd name="connsiteX7-137" fmla="*/ 8692 w 10000"/>
                <a:gd name="connsiteY7-138" fmla="*/ 3993 h 11735"/>
                <a:gd name="connsiteX8-139" fmla="*/ 8622 w 10000"/>
                <a:gd name="connsiteY8-140" fmla="*/ 3743 h 11735"/>
                <a:gd name="connsiteX9-141" fmla="*/ 8354 w 10000"/>
                <a:gd name="connsiteY9-142" fmla="*/ 3514 h 11735"/>
                <a:gd name="connsiteX10-143" fmla="*/ 7975 w 10000"/>
                <a:gd name="connsiteY10-144" fmla="*/ 3396 h 11735"/>
                <a:gd name="connsiteX11-145" fmla="*/ 7567 w 10000"/>
                <a:gd name="connsiteY11-146" fmla="*/ 3424 h 11735"/>
                <a:gd name="connsiteX12-147" fmla="*/ 7215 w 10000"/>
                <a:gd name="connsiteY12-148" fmla="*/ 3542 h 11735"/>
                <a:gd name="connsiteX13-149" fmla="*/ 7145 w 10000"/>
                <a:gd name="connsiteY13-150" fmla="*/ 3465 h 11735"/>
                <a:gd name="connsiteX14-151" fmla="*/ 7201 w 10000"/>
                <a:gd name="connsiteY14-152" fmla="*/ 3215 h 11735"/>
                <a:gd name="connsiteX15-153" fmla="*/ 7103 w 10000"/>
                <a:gd name="connsiteY15-154" fmla="*/ 2965 h 11735"/>
                <a:gd name="connsiteX16-155" fmla="*/ 6667 w 10000"/>
                <a:gd name="connsiteY16-156" fmla="*/ 2757 h 11735"/>
                <a:gd name="connsiteX17-157" fmla="*/ 6048 w 10000"/>
                <a:gd name="connsiteY17-158" fmla="*/ 2715 h 11735"/>
                <a:gd name="connsiteX18-159" fmla="*/ 5499 w 10000"/>
                <a:gd name="connsiteY18-160" fmla="*/ 2903 h 11735"/>
                <a:gd name="connsiteX19-161" fmla="*/ 5105 w 10000"/>
                <a:gd name="connsiteY19-162" fmla="*/ 3306 h 11735"/>
                <a:gd name="connsiteX20-163" fmla="*/ 4923 w 10000"/>
                <a:gd name="connsiteY20-164" fmla="*/ 3333 h 11735"/>
                <a:gd name="connsiteX21-165" fmla="*/ 4852 w 10000"/>
                <a:gd name="connsiteY21-166" fmla="*/ 2806 h 11735"/>
                <a:gd name="connsiteX22-167" fmla="*/ 4852 w 10000"/>
                <a:gd name="connsiteY22-168" fmla="*/ 2049 h 11735"/>
                <a:gd name="connsiteX23-169" fmla="*/ 4852 w 10000"/>
                <a:gd name="connsiteY23-170" fmla="*/ 1104 h 11735"/>
                <a:gd name="connsiteX24-171" fmla="*/ 4852 w 10000"/>
                <a:gd name="connsiteY24-172" fmla="*/ 431 h 11735"/>
                <a:gd name="connsiteX25-173" fmla="*/ 4627 w 10000"/>
                <a:gd name="connsiteY25-174" fmla="*/ 132 h 11735"/>
                <a:gd name="connsiteX26-175" fmla="*/ 4079 w 10000"/>
                <a:gd name="connsiteY26-176" fmla="*/ 0 h 11735"/>
                <a:gd name="connsiteX27-177" fmla="*/ 3502 w 10000"/>
                <a:gd name="connsiteY27-178" fmla="*/ 167 h 11735"/>
                <a:gd name="connsiteX28-179" fmla="*/ 3193 w 10000"/>
                <a:gd name="connsiteY28-180" fmla="*/ 889 h 11735"/>
                <a:gd name="connsiteX29-181" fmla="*/ 3193 w 10000"/>
                <a:gd name="connsiteY29-182" fmla="*/ 938 h 11735"/>
                <a:gd name="connsiteX30-183" fmla="*/ 3038 w 10000"/>
                <a:gd name="connsiteY30-184" fmla="*/ 2042 h 11735"/>
                <a:gd name="connsiteX31-185" fmla="*/ 2968 w 10000"/>
                <a:gd name="connsiteY31-186" fmla="*/ 2521 h 11735"/>
                <a:gd name="connsiteX32-187" fmla="*/ 2672 w 10000"/>
                <a:gd name="connsiteY32-188" fmla="*/ 3444 h 11735"/>
                <a:gd name="connsiteX33-189" fmla="*/ 2321 w 10000"/>
                <a:gd name="connsiteY33-190" fmla="*/ 4035 h 11735"/>
                <a:gd name="connsiteX34-191" fmla="*/ 2180 w 10000"/>
                <a:gd name="connsiteY34-192" fmla="*/ 4146 h 11735"/>
                <a:gd name="connsiteX35-193" fmla="*/ 2053 w 10000"/>
                <a:gd name="connsiteY35-194" fmla="*/ 3847 h 11735"/>
                <a:gd name="connsiteX36-195" fmla="*/ 1744 w 10000"/>
                <a:gd name="connsiteY36-196" fmla="*/ 3535 h 11735"/>
                <a:gd name="connsiteX37-197" fmla="*/ 1252 w 10000"/>
                <a:gd name="connsiteY37-198" fmla="*/ 3243 h 11735"/>
                <a:gd name="connsiteX38-199" fmla="*/ 717 w 10000"/>
                <a:gd name="connsiteY38-200" fmla="*/ 3076 h 11735"/>
                <a:gd name="connsiteX39-201" fmla="*/ 225 w 10000"/>
                <a:gd name="connsiteY39-202" fmla="*/ 3111 h 11735"/>
                <a:gd name="connsiteX40-203" fmla="*/ 0 w 10000"/>
                <a:gd name="connsiteY40-204" fmla="*/ 3222 h 11735"/>
                <a:gd name="connsiteX41-205" fmla="*/ 183 w 10000"/>
                <a:gd name="connsiteY41-206" fmla="*/ 3521 h 11735"/>
                <a:gd name="connsiteX42-207" fmla="*/ 366 w 10000"/>
                <a:gd name="connsiteY42-208" fmla="*/ 4292 h 11735"/>
                <a:gd name="connsiteX43-209" fmla="*/ 366 w 10000"/>
                <a:gd name="connsiteY43-210" fmla="*/ 5021 h 11735"/>
                <a:gd name="connsiteX44-211" fmla="*/ 619 w 10000"/>
                <a:gd name="connsiteY44-212" fmla="*/ 6118 h 11735"/>
                <a:gd name="connsiteX45-213" fmla="*/ 1294 w 10000"/>
                <a:gd name="connsiteY45-214" fmla="*/ 7569 h 11735"/>
                <a:gd name="connsiteX46-215" fmla="*/ 1617 w 10000"/>
                <a:gd name="connsiteY46-216" fmla="*/ 8153 h 11735"/>
                <a:gd name="connsiteX47-217" fmla="*/ 1716 w 10000"/>
                <a:gd name="connsiteY47-218" fmla="*/ 8500 h 11735"/>
                <a:gd name="connsiteX48-219" fmla="*/ 1758 w 10000"/>
                <a:gd name="connsiteY48-220" fmla="*/ 8563 h 11735"/>
                <a:gd name="connsiteX49-221" fmla="*/ 1871 w 10000"/>
                <a:gd name="connsiteY49-222" fmla="*/ 11455 h 11735"/>
                <a:gd name="connsiteX50-223" fmla="*/ 7813 w 10000"/>
                <a:gd name="connsiteY50-224" fmla="*/ 11459 h 11735"/>
                <a:gd name="connsiteX51-225" fmla="*/ 8326 w 10000"/>
                <a:gd name="connsiteY51-226" fmla="*/ 10000 h 11735"/>
                <a:gd name="connsiteX52-227" fmla="*/ 7862 w 10000"/>
                <a:gd name="connsiteY52-228" fmla="*/ 8257 h 11735"/>
                <a:gd name="connsiteX53-229" fmla="*/ 7890 w 10000"/>
                <a:gd name="connsiteY53-230" fmla="*/ 8069 h 11735"/>
                <a:gd name="connsiteX54-231" fmla="*/ 8101 w 10000"/>
                <a:gd name="connsiteY54-232" fmla="*/ 7729 h 11735"/>
                <a:gd name="connsiteX55-233" fmla="*/ 8509 w 10000"/>
                <a:gd name="connsiteY55-234" fmla="*/ 7382 h 11735"/>
                <a:gd name="connsiteX56-235" fmla="*/ 8861 w 10000"/>
                <a:gd name="connsiteY56-236" fmla="*/ 7000 h 11735"/>
                <a:gd name="connsiteX57-237" fmla="*/ 9184 w 10000"/>
                <a:gd name="connsiteY57-238" fmla="*/ 6528 h 11735"/>
                <a:gd name="connsiteX58-239" fmla="*/ 9536 w 10000"/>
                <a:gd name="connsiteY58-240" fmla="*/ 6076 h 11735"/>
                <a:gd name="connsiteX59-241" fmla="*/ 9845 w 10000"/>
                <a:gd name="connsiteY59-242" fmla="*/ 5715 h 11735"/>
                <a:gd name="connsiteX60-243" fmla="*/ 10000 w 10000"/>
                <a:gd name="connsiteY60-244" fmla="*/ 5375 h 11735"/>
                <a:gd name="connsiteX61-245" fmla="*/ 9916 w 10000"/>
                <a:gd name="connsiteY61-246" fmla="*/ 5111 h 11735"/>
                <a:gd name="connsiteX0-247" fmla="*/ 9916 w 10000"/>
                <a:gd name="connsiteY0-248" fmla="*/ 5111 h 11735"/>
                <a:gd name="connsiteX1-249" fmla="*/ 9831 w 10000"/>
                <a:gd name="connsiteY1-250" fmla="*/ 4882 h 11735"/>
                <a:gd name="connsiteX2-251" fmla="*/ 9761 w 10000"/>
                <a:gd name="connsiteY2-252" fmla="*/ 4604 h 11735"/>
                <a:gd name="connsiteX3-253" fmla="*/ 9494 w 10000"/>
                <a:gd name="connsiteY3-254" fmla="*/ 4375 h 11735"/>
                <a:gd name="connsiteX4-255" fmla="*/ 9142 w 10000"/>
                <a:gd name="connsiteY4-256" fmla="*/ 4285 h 11735"/>
                <a:gd name="connsiteX5-257" fmla="*/ 8833 w 10000"/>
                <a:gd name="connsiteY5-258" fmla="*/ 4278 h 11735"/>
                <a:gd name="connsiteX6-259" fmla="*/ 8692 w 10000"/>
                <a:gd name="connsiteY6-260" fmla="*/ 4201 h 11735"/>
                <a:gd name="connsiteX7-261" fmla="*/ 8692 w 10000"/>
                <a:gd name="connsiteY7-262" fmla="*/ 3993 h 11735"/>
                <a:gd name="connsiteX8-263" fmla="*/ 8622 w 10000"/>
                <a:gd name="connsiteY8-264" fmla="*/ 3743 h 11735"/>
                <a:gd name="connsiteX9-265" fmla="*/ 8354 w 10000"/>
                <a:gd name="connsiteY9-266" fmla="*/ 3514 h 11735"/>
                <a:gd name="connsiteX10-267" fmla="*/ 7975 w 10000"/>
                <a:gd name="connsiteY10-268" fmla="*/ 3396 h 11735"/>
                <a:gd name="connsiteX11-269" fmla="*/ 7567 w 10000"/>
                <a:gd name="connsiteY11-270" fmla="*/ 3424 h 11735"/>
                <a:gd name="connsiteX12-271" fmla="*/ 7215 w 10000"/>
                <a:gd name="connsiteY12-272" fmla="*/ 3542 h 11735"/>
                <a:gd name="connsiteX13-273" fmla="*/ 7145 w 10000"/>
                <a:gd name="connsiteY13-274" fmla="*/ 3465 h 11735"/>
                <a:gd name="connsiteX14-275" fmla="*/ 7201 w 10000"/>
                <a:gd name="connsiteY14-276" fmla="*/ 3215 h 11735"/>
                <a:gd name="connsiteX15-277" fmla="*/ 7103 w 10000"/>
                <a:gd name="connsiteY15-278" fmla="*/ 2965 h 11735"/>
                <a:gd name="connsiteX16-279" fmla="*/ 6667 w 10000"/>
                <a:gd name="connsiteY16-280" fmla="*/ 2757 h 11735"/>
                <a:gd name="connsiteX17-281" fmla="*/ 6048 w 10000"/>
                <a:gd name="connsiteY17-282" fmla="*/ 2715 h 11735"/>
                <a:gd name="connsiteX18-283" fmla="*/ 5499 w 10000"/>
                <a:gd name="connsiteY18-284" fmla="*/ 2903 h 11735"/>
                <a:gd name="connsiteX19-285" fmla="*/ 5105 w 10000"/>
                <a:gd name="connsiteY19-286" fmla="*/ 3306 h 11735"/>
                <a:gd name="connsiteX20-287" fmla="*/ 4923 w 10000"/>
                <a:gd name="connsiteY20-288" fmla="*/ 3333 h 11735"/>
                <a:gd name="connsiteX21-289" fmla="*/ 4852 w 10000"/>
                <a:gd name="connsiteY21-290" fmla="*/ 2806 h 11735"/>
                <a:gd name="connsiteX22-291" fmla="*/ 4852 w 10000"/>
                <a:gd name="connsiteY22-292" fmla="*/ 2049 h 11735"/>
                <a:gd name="connsiteX23-293" fmla="*/ 4852 w 10000"/>
                <a:gd name="connsiteY23-294" fmla="*/ 1104 h 11735"/>
                <a:gd name="connsiteX24-295" fmla="*/ 4852 w 10000"/>
                <a:gd name="connsiteY24-296" fmla="*/ 431 h 11735"/>
                <a:gd name="connsiteX25-297" fmla="*/ 4627 w 10000"/>
                <a:gd name="connsiteY25-298" fmla="*/ 132 h 11735"/>
                <a:gd name="connsiteX26-299" fmla="*/ 4079 w 10000"/>
                <a:gd name="connsiteY26-300" fmla="*/ 0 h 11735"/>
                <a:gd name="connsiteX27-301" fmla="*/ 3502 w 10000"/>
                <a:gd name="connsiteY27-302" fmla="*/ 167 h 11735"/>
                <a:gd name="connsiteX28-303" fmla="*/ 3193 w 10000"/>
                <a:gd name="connsiteY28-304" fmla="*/ 889 h 11735"/>
                <a:gd name="connsiteX29-305" fmla="*/ 3193 w 10000"/>
                <a:gd name="connsiteY29-306" fmla="*/ 938 h 11735"/>
                <a:gd name="connsiteX30-307" fmla="*/ 3038 w 10000"/>
                <a:gd name="connsiteY30-308" fmla="*/ 2042 h 11735"/>
                <a:gd name="connsiteX31-309" fmla="*/ 2968 w 10000"/>
                <a:gd name="connsiteY31-310" fmla="*/ 2521 h 11735"/>
                <a:gd name="connsiteX32-311" fmla="*/ 2672 w 10000"/>
                <a:gd name="connsiteY32-312" fmla="*/ 3444 h 11735"/>
                <a:gd name="connsiteX33-313" fmla="*/ 2321 w 10000"/>
                <a:gd name="connsiteY33-314" fmla="*/ 4035 h 11735"/>
                <a:gd name="connsiteX34-315" fmla="*/ 2180 w 10000"/>
                <a:gd name="connsiteY34-316" fmla="*/ 4146 h 11735"/>
                <a:gd name="connsiteX35-317" fmla="*/ 2053 w 10000"/>
                <a:gd name="connsiteY35-318" fmla="*/ 3847 h 11735"/>
                <a:gd name="connsiteX36-319" fmla="*/ 1744 w 10000"/>
                <a:gd name="connsiteY36-320" fmla="*/ 3535 h 11735"/>
                <a:gd name="connsiteX37-321" fmla="*/ 1252 w 10000"/>
                <a:gd name="connsiteY37-322" fmla="*/ 3243 h 11735"/>
                <a:gd name="connsiteX38-323" fmla="*/ 717 w 10000"/>
                <a:gd name="connsiteY38-324" fmla="*/ 3076 h 11735"/>
                <a:gd name="connsiteX39-325" fmla="*/ 225 w 10000"/>
                <a:gd name="connsiteY39-326" fmla="*/ 3111 h 11735"/>
                <a:gd name="connsiteX40-327" fmla="*/ 0 w 10000"/>
                <a:gd name="connsiteY40-328" fmla="*/ 3222 h 11735"/>
                <a:gd name="connsiteX41-329" fmla="*/ 183 w 10000"/>
                <a:gd name="connsiteY41-330" fmla="*/ 3521 h 11735"/>
                <a:gd name="connsiteX42-331" fmla="*/ 366 w 10000"/>
                <a:gd name="connsiteY42-332" fmla="*/ 4292 h 11735"/>
                <a:gd name="connsiteX43-333" fmla="*/ 366 w 10000"/>
                <a:gd name="connsiteY43-334" fmla="*/ 5021 h 11735"/>
                <a:gd name="connsiteX44-335" fmla="*/ 619 w 10000"/>
                <a:gd name="connsiteY44-336" fmla="*/ 6118 h 11735"/>
                <a:gd name="connsiteX45-337" fmla="*/ 1294 w 10000"/>
                <a:gd name="connsiteY45-338" fmla="*/ 7569 h 11735"/>
                <a:gd name="connsiteX46-339" fmla="*/ 1617 w 10000"/>
                <a:gd name="connsiteY46-340" fmla="*/ 8153 h 11735"/>
                <a:gd name="connsiteX47-341" fmla="*/ 1716 w 10000"/>
                <a:gd name="connsiteY47-342" fmla="*/ 8500 h 11735"/>
                <a:gd name="connsiteX48-343" fmla="*/ 1758 w 10000"/>
                <a:gd name="connsiteY48-344" fmla="*/ 8563 h 11735"/>
                <a:gd name="connsiteX49-345" fmla="*/ 1871 w 10000"/>
                <a:gd name="connsiteY49-346" fmla="*/ 11455 h 11735"/>
                <a:gd name="connsiteX50-347" fmla="*/ 7813 w 10000"/>
                <a:gd name="connsiteY50-348" fmla="*/ 11459 h 11735"/>
                <a:gd name="connsiteX51-349" fmla="*/ 8326 w 10000"/>
                <a:gd name="connsiteY51-350" fmla="*/ 10000 h 11735"/>
                <a:gd name="connsiteX52-351" fmla="*/ 7862 w 10000"/>
                <a:gd name="connsiteY52-352" fmla="*/ 8257 h 11735"/>
                <a:gd name="connsiteX53-353" fmla="*/ 7890 w 10000"/>
                <a:gd name="connsiteY53-354" fmla="*/ 8069 h 11735"/>
                <a:gd name="connsiteX54-355" fmla="*/ 8101 w 10000"/>
                <a:gd name="connsiteY54-356" fmla="*/ 7729 h 11735"/>
                <a:gd name="connsiteX55-357" fmla="*/ 8509 w 10000"/>
                <a:gd name="connsiteY55-358" fmla="*/ 7382 h 11735"/>
                <a:gd name="connsiteX56-359" fmla="*/ 8861 w 10000"/>
                <a:gd name="connsiteY56-360" fmla="*/ 7000 h 11735"/>
                <a:gd name="connsiteX57-361" fmla="*/ 9184 w 10000"/>
                <a:gd name="connsiteY57-362" fmla="*/ 6528 h 11735"/>
                <a:gd name="connsiteX58-363" fmla="*/ 9536 w 10000"/>
                <a:gd name="connsiteY58-364" fmla="*/ 6076 h 11735"/>
                <a:gd name="connsiteX59-365" fmla="*/ 9845 w 10000"/>
                <a:gd name="connsiteY59-366" fmla="*/ 5715 h 11735"/>
                <a:gd name="connsiteX60-367" fmla="*/ 10000 w 10000"/>
                <a:gd name="connsiteY60-368" fmla="*/ 5375 h 11735"/>
                <a:gd name="connsiteX61-369" fmla="*/ 9916 w 10000"/>
                <a:gd name="connsiteY61-370" fmla="*/ 5111 h 11735"/>
                <a:gd name="connsiteX0-371" fmla="*/ 9916 w 10000"/>
                <a:gd name="connsiteY0-372" fmla="*/ 5111 h 11747"/>
                <a:gd name="connsiteX1-373" fmla="*/ 9831 w 10000"/>
                <a:gd name="connsiteY1-374" fmla="*/ 4882 h 11747"/>
                <a:gd name="connsiteX2-375" fmla="*/ 9761 w 10000"/>
                <a:gd name="connsiteY2-376" fmla="*/ 4604 h 11747"/>
                <a:gd name="connsiteX3-377" fmla="*/ 9494 w 10000"/>
                <a:gd name="connsiteY3-378" fmla="*/ 4375 h 11747"/>
                <a:gd name="connsiteX4-379" fmla="*/ 9142 w 10000"/>
                <a:gd name="connsiteY4-380" fmla="*/ 4285 h 11747"/>
                <a:gd name="connsiteX5-381" fmla="*/ 8833 w 10000"/>
                <a:gd name="connsiteY5-382" fmla="*/ 4278 h 11747"/>
                <a:gd name="connsiteX6-383" fmla="*/ 8692 w 10000"/>
                <a:gd name="connsiteY6-384" fmla="*/ 4201 h 11747"/>
                <a:gd name="connsiteX7-385" fmla="*/ 8692 w 10000"/>
                <a:gd name="connsiteY7-386" fmla="*/ 3993 h 11747"/>
                <a:gd name="connsiteX8-387" fmla="*/ 8622 w 10000"/>
                <a:gd name="connsiteY8-388" fmla="*/ 3743 h 11747"/>
                <a:gd name="connsiteX9-389" fmla="*/ 8354 w 10000"/>
                <a:gd name="connsiteY9-390" fmla="*/ 3514 h 11747"/>
                <a:gd name="connsiteX10-391" fmla="*/ 7975 w 10000"/>
                <a:gd name="connsiteY10-392" fmla="*/ 3396 h 11747"/>
                <a:gd name="connsiteX11-393" fmla="*/ 7567 w 10000"/>
                <a:gd name="connsiteY11-394" fmla="*/ 3424 h 11747"/>
                <a:gd name="connsiteX12-395" fmla="*/ 7215 w 10000"/>
                <a:gd name="connsiteY12-396" fmla="*/ 3542 h 11747"/>
                <a:gd name="connsiteX13-397" fmla="*/ 7145 w 10000"/>
                <a:gd name="connsiteY13-398" fmla="*/ 3465 h 11747"/>
                <a:gd name="connsiteX14-399" fmla="*/ 7201 w 10000"/>
                <a:gd name="connsiteY14-400" fmla="*/ 3215 h 11747"/>
                <a:gd name="connsiteX15-401" fmla="*/ 7103 w 10000"/>
                <a:gd name="connsiteY15-402" fmla="*/ 2965 h 11747"/>
                <a:gd name="connsiteX16-403" fmla="*/ 6667 w 10000"/>
                <a:gd name="connsiteY16-404" fmla="*/ 2757 h 11747"/>
                <a:gd name="connsiteX17-405" fmla="*/ 6048 w 10000"/>
                <a:gd name="connsiteY17-406" fmla="*/ 2715 h 11747"/>
                <a:gd name="connsiteX18-407" fmla="*/ 5499 w 10000"/>
                <a:gd name="connsiteY18-408" fmla="*/ 2903 h 11747"/>
                <a:gd name="connsiteX19-409" fmla="*/ 5105 w 10000"/>
                <a:gd name="connsiteY19-410" fmla="*/ 3306 h 11747"/>
                <a:gd name="connsiteX20-411" fmla="*/ 4923 w 10000"/>
                <a:gd name="connsiteY20-412" fmla="*/ 3333 h 11747"/>
                <a:gd name="connsiteX21-413" fmla="*/ 4852 w 10000"/>
                <a:gd name="connsiteY21-414" fmla="*/ 2806 h 11747"/>
                <a:gd name="connsiteX22-415" fmla="*/ 4852 w 10000"/>
                <a:gd name="connsiteY22-416" fmla="*/ 2049 h 11747"/>
                <a:gd name="connsiteX23-417" fmla="*/ 4852 w 10000"/>
                <a:gd name="connsiteY23-418" fmla="*/ 1104 h 11747"/>
                <a:gd name="connsiteX24-419" fmla="*/ 4852 w 10000"/>
                <a:gd name="connsiteY24-420" fmla="*/ 431 h 11747"/>
                <a:gd name="connsiteX25-421" fmla="*/ 4627 w 10000"/>
                <a:gd name="connsiteY25-422" fmla="*/ 132 h 11747"/>
                <a:gd name="connsiteX26-423" fmla="*/ 4079 w 10000"/>
                <a:gd name="connsiteY26-424" fmla="*/ 0 h 11747"/>
                <a:gd name="connsiteX27-425" fmla="*/ 3502 w 10000"/>
                <a:gd name="connsiteY27-426" fmla="*/ 167 h 11747"/>
                <a:gd name="connsiteX28-427" fmla="*/ 3193 w 10000"/>
                <a:gd name="connsiteY28-428" fmla="*/ 889 h 11747"/>
                <a:gd name="connsiteX29-429" fmla="*/ 3193 w 10000"/>
                <a:gd name="connsiteY29-430" fmla="*/ 938 h 11747"/>
                <a:gd name="connsiteX30-431" fmla="*/ 3038 w 10000"/>
                <a:gd name="connsiteY30-432" fmla="*/ 2042 h 11747"/>
                <a:gd name="connsiteX31-433" fmla="*/ 2968 w 10000"/>
                <a:gd name="connsiteY31-434" fmla="*/ 2521 h 11747"/>
                <a:gd name="connsiteX32-435" fmla="*/ 2672 w 10000"/>
                <a:gd name="connsiteY32-436" fmla="*/ 3444 h 11747"/>
                <a:gd name="connsiteX33-437" fmla="*/ 2321 w 10000"/>
                <a:gd name="connsiteY33-438" fmla="*/ 4035 h 11747"/>
                <a:gd name="connsiteX34-439" fmla="*/ 2180 w 10000"/>
                <a:gd name="connsiteY34-440" fmla="*/ 4146 h 11747"/>
                <a:gd name="connsiteX35-441" fmla="*/ 2053 w 10000"/>
                <a:gd name="connsiteY35-442" fmla="*/ 3847 h 11747"/>
                <a:gd name="connsiteX36-443" fmla="*/ 1744 w 10000"/>
                <a:gd name="connsiteY36-444" fmla="*/ 3535 h 11747"/>
                <a:gd name="connsiteX37-445" fmla="*/ 1252 w 10000"/>
                <a:gd name="connsiteY37-446" fmla="*/ 3243 h 11747"/>
                <a:gd name="connsiteX38-447" fmla="*/ 717 w 10000"/>
                <a:gd name="connsiteY38-448" fmla="*/ 3076 h 11747"/>
                <a:gd name="connsiteX39-449" fmla="*/ 225 w 10000"/>
                <a:gd name="connsiteY39-450" fmla="*/ 3111 h 11747"/>
                <a:gd name="connsiteX40-451" fmla="*/ 0 w 10000"/>
                <a:gd name="connsiteY40-452" fmla="*/ 3222 h 11747"/>
                <a:gd name="connsiteX41-453" fmla="*/ 183 w 10000"/>
                <a:gd name="connsiteY41-454" fmla="*/ 3521 h 11747"/>
                <a:gd name="connsiteX42-455" fmla="*/ 366 w 10000"/>
                <a:gd name="connsiteY42-456" fmla="*/ 4292 h 11747"/>
                <a:gd name="connsiteX43-457" fmla="*/ 366 w 10000"/>
                <a:gd name="connsiteY43-458" fmla="*/ 5021 h 11747"/>
                <a:gd name="connsiteX44-459" fmla="*/ 619 w 10000"/>
                <a:gd name="connsiteY44-460" fmla="*/ 6118 h 11747"/>
                <a:gd name="connsiteX45-461" fmla="*/ 1294 w 10000"/>
                <a:gd name="connsiteY45-462" fmla="*/ 7569 h 11747"/>
                <a:gd name="connsiteX46-463" fmla="*/ 1617 w 10000"/>
                <a:gd name="connsiteY46-464" fmla="*/ 8153 h 11747"/>
                <a:gd name="connsiteX47-465" fmla="*/ 1716 w 10000"/>
                <a:gd name="connsiteY47-466" fmla="*/ 8500 h 11747"/>
                <a:gd name="connsiteX48-467" fmla="*/ 1758 w 10000"/>
                <a:gd name="connsiteY48-468" fmla="*/ 8563 h 11747"/>
                <a:gd name="connsiteX49-469" fmla="*/ 1871 w 10000"/>
                <a:gd name="connsiteY49-470" fmla="*/ 11455 h 11747"/>
                <a:gd name="connsiteX50-471" fmla="*/ 7996 w 10000"/>
                <a:gd name="connsiteY50-472" fmla="*/ 11485 h 11747"/>
                <a:gd name="connsiteX51-473" fmla="*/ 8326 w 10000"/>
                <a:gd name="connsiteY51-474" fmla="*/ 10000 h 11747"/>
                <a:gd name="connsiteX52-475" fmla="*/ 7862 w 10000"/>
                <a:gd name="connsiteY52-476" fmla="*/ 8257 h 11747"/>
                <a:gd name="connsiteX53-477" fmla="*/ 7890 w 10000"/>
                <a:gd name="connsiteY53-478" fmla="*/ 8069 h 11747"/>
                <a:gd name="connsiteX54-479" fmla="*/ 8101 w 10000"/>
                <a:gd name="connsiteY54-480" fmla="*/ 7729 h 11747"/>
                <a:gd name="connsiteX55-481" fmla="*/ 8509 w 10000"/>
                <a:gd name="connsiteY55-482" fmla="*/ 7382 h 11747"/>
                <a:gd name="connsiteX56-483" fmla="*/ 8861 w 10000"/>
                <a:gd name="connsiteY56-484" fmla="*/ 7000 h 11747"/>
                <a:gd name="connsiteX57-485" fmla="*/ 9184 w 10000"/>
                <a:gd name="connsiteY57-486" fmla="*/ 6528 h 11747"/>
                <a:gd name="connsiteX58-487" fmla="*/ 9536 w 10000"/>
                <a:gd name="connsiteY58-488" fmla="*/ 6076 h 11747"/>
                <a:gd name="connsiteX59-489" fmla="*/ 9845 w 10000"/>
                <a:gd name="connsiteY59-490" fmla="*/ 5715 h 11747"/>
                <a:gd name="connsiteX60-491" fmla="*/ 10000 w 10000"/>
                <a:gd name="connsiteY60-492" fmla="*/ 5375 h 11747"/>
                <a:gd name="connsiteX61-493" fmla="*/ 9916 w 10000"/>
                <a:gd name="connsiteY61-494" fmla="*/ 5111 h 11747"/>
                <a:gd name="connsiteX0-495" fmla="*/ 9916 w 10000"/>
                <a:gd name="connsiteY0-496" fmla="*/ 5111 h 11747"/>
                <a:gd name="connsiteX1-497" fmla="*/ 9831 w 10000"/>
                <a:gd name="connsiteY1-498" fmla="*/ 4882 h 11747"/>
                <a:gd name="connsiteX2-499" fmla="*/ 9761 w 10000"/>
                <a:gd name="connsiteY2-500" fmla="*/ 4604 h 11747"/>
                <a:gd name="connsiteX3-501" fmla="*/ 9494 w 10000"/>
                <a:gd name="connsiteY3-502" fmla="*/ 4375 h 11747"/>
                <a:gd name="connsiteX4-503" fmla="*/ 9142 w 10000"/>
                <a:gd name="connsiteY4-504" fmla="*/ 4285 h 11747"/>
                <a:gd name="connsiteX5-505" fmla="*/ 8833 w 10000"/>
                <a:gd name="connsiteY5-506" fmla="*/ 4278 h 11747"/>
                <a:gd name="connsiteX6-507" fmla="*/ 8692 w 10000"/>
                <a:gd name="connsiteY6-508" fmla="*/ 4201 h 11747"/>
                <a:gd name="connsiteX7-509" fmla="*/ 8692 w 10000"/>
                <a:gd name="connsiteY7-510" fmla="*/ 3993 h 11747"/>
                <a:gd name="connsiteX8-511" fmla="*/ 8622 w 10000"/>
                <a:gd name="connsiteY8-512" fmla="*/ 3743 h 11747"/>
                <a:gd name="connsiteX9-513" fmla="*/ 8354 w 10000"/>
                <a:gd name="connsiteY9-514" fmla="*/ 3514 h 11747"/>
                <a:gd name="connsiteX10-515" fmla="*/ 7975 w 10000"/>
                <a:gd name="connsiteY10-516" fmla="*/ 3396 h 11747"/>
                <a:gd name="connsiteX11-517" fmla="*/ 7567 w 10000"/>
                <a:gd name="connsiteY11-518" fmla="*/ 3424 h 11747"/>
                <a:gd name="connsiteX12-519" fmla="*/ 7215 w 10000"/>
                <a:gd name="connsiteY12-520" fmla="*/ 3542 h 11747"/>
                <a:gd name="connsiteX13-521" fmla="*/ 7145 w 10000"/>
                <a:gd name="connsiteY13-522" fmla="*/ 3465 h 11747"/>
                <a:gd name="connsiteX14-523" fmla="*/ 7201 w 10000"/>
                <a:gd name="connsiteY14-524" fmla="*/ 3215 h 11747"/>
                <a:gd name="connsiteX15-525" fmla="*/ 7103 w 10000"/>
                <a:gd name="connsiteY15-526" fmla="*/ 2965 h 11747"/>
                <a:gd name="connsiteX16-527" fmla="*/ 6667 w 10000"/>
                <a:gd name="connsiteY16-528" fmla="*/ 2757 h 11747"/>
                <a:gd name="connsiteX17-529" fmla="*/ 6048 w 10000"/>
                <a:gd name="connsiteY17-530" fmla="*/ 2715 h 11747"/>
                <a:gd name="connsiteX18-531" fmla="*/ 5499 w 10000"/>
                <a:gd name="connsiteY18-532" fmla="*/ 2903 h 11747"/>
                <a:gd name="connsiteX19-533" fmla="*/ 5105 w 10000"/>
                <a:gd name="connsiteY19-534" fmla="*/ 3306 h 11747"/>
                <a:gd name="connsiteX20-535" fmla="*/ 4923 w 10000"/>
                <a:gd name="connsiteY20-536" fmla="*/ 3333 h 11747"/>
                <a:gd name="connsiteX21-537" fmla="*/ 4852 w 10000"/>
                <a:gd name="connsiteY21-538" fmla="*/ 2806 h 11747"/>
                <a:gd name="connsiteX22-539" fmla="*/ 4852 w 10000"/>
                <a:gd name="connsiteY22-540" fmla="*/ 2049 h 11747"/>
                <a:gd name="connsiteX23-541" fmla="*/ 4852 w 10000"/>
                <a:gd name="connsiteY23-542" fmla="*/ 1104 h 11747"/>
                <a:gd name="connsiteX24-543" fmla="*/ 4852 w 10000"/>
                <a:gd name="connsiteY24-544" fmla="*/ 431 h 11747"/>
                <a:gd name="connsiteX25-545" fmla="*/ 4627 w 10000"/>
                <a:gd name="connsiteY25-546" fmla="*/ 132 h 11747"/>
                <a:gd name="connsiteX26-547" fmla="*/ 4079 w 10000"/>
                <a:gd name="connsiteY26-548" fmla="*/ 0 h 11747"/>
                <a:gd name="connsiteX27-549" fmla="*/ 3502 w 10000"/>
                <a:gd name="connsiteY27-550" fmla="*/ 167 h 11747"/>
                <a:gd name="connsiteX28-551" fmla="*/ 3193 w 10000"/>
                <a:gd name="connsiteY28-552" fmla="*/ 889 h 11747"/>
                <a:gd name="connsiteX29-553" fmla="*/ 3193 w 10000"/>
                <a:gd name="connsiteY29-554" fmla="*/ 938 h 11747"/>
                <a:gd name="connsiteX30-555" fmla="*/ 3038 w 10000"/>
                <a:gd name="connsiteY30-556" fmla="*/ 2042 h 11747"/>
                <a:gd name="connsiteX31-557" fmla="*/ 2968 w 10000"/>
                <a:gd name="connsiteY31-558" fmla="*/ 2521 h 11747"/>
                <a:gd name="connsiteX32-559" fmla="*/ 2672 w 10000"/>
                <a:gd name="connsiteY32-560" fmla="*/ 3444 h 11747"/>
                <a:gd name="connsiteX33-561" fmla="*/ 2321 w 10000"/>
                <a:gd name="connsiteY33-562" fmla="*/ 4035 h 11747"/>
                <a:gd name="connsiteX34-563" fmla="*/ 2180 w 10000"/>
                <a:gd name="connsiteY34-564" fmla="*/ 4146 h 11747"/>
                <a:gd name="connsiteX35-565" fmla="*/ 2053 w 10000"/>
                <a:gd name="connsiteY35-566" fmla="*/ 3847 h 11747"/>
                <a:gd name="connsiteX36-567" fmla="*/ 1744 w 10000"/>
                <a:gd name="connsiteY36-568" fmla="*/ 3535 h 11747"/>
                <a:gd name="connsiteX37-569" fmla="*/ 1252 w 10000"/>
                <a:gd name="connsiteY37-570" fmla="*/ 3243 h 11747"/>
                <a:gd name="connsiteX38-571" fmla="*/ 717 w 10000"/>
                <a:gd name="connsiteY38-572" fmla="*/ 3076 h 11747"/>
                <a:gd name="connsiteX39-573" fmla="*/ 225 w 10000"/>
                <a:gd name="connsiteY39-574" fmla="*/ 3111 h 11747"/>
                <a:gd name="connsiteX40-575" fmla="*/ 0 w 10000"/>
                <a:gd name="connsiteY40-576" fmla="*/ 3222 h 11747"/>
                <a:gd name="connsiteX41-577" fmla="*/ 183 w 10000"/>
                <a:gd name="connsiteY41-578" fmla="*/ 3521 h 11747"/>
                <a:gd name="connsiteX42-579" fmla="*/ 366 w 10000"/>
                <a:gd name="connsiteY42-580" fmla="*/ 4292 h 11747"/>
                <a:gd name="connsiteX43-581" fmla="*/ 366 w 10000"/>
                <a:gd name="connsiteY43-582" fmla="*/ 5021 h 11747"/>
                <a:gd name="connsiteX44-583" fmla="*/ 619 w 10000"/>
                <a:gd name="connsiteY44-584" fmla="*/ 6118 h 11747"/>
                <a:gd name="connsiteX45-585" fmla="*/ 1294 w 10000"/>
                <a:gd name="connsiteY45-586" fmla="*/ 7569 h 11747"/>
                <a:gd name="connsiteX46-587" fmla="*/ 1617 w 10000"/>
                <a:gd name="connsiteY46-588" fmla="*/ 8153 h 11747"/>
                <a:gd name="connsiteX47-589" fmla="*/ 1716 w 10000"/>
                <a:gd name="connsiteY47-590" fmla="*/ 8500 h 11747"/>
                <a:gd name="connsiteX48-591" fmla="*/ 1758 w 10000"/>
                <a:gd name="connsiteY48-592" fmla="*/ 8563 h 11747"/>
                <a:gd name="connsiteX49-593" fmla="*/ 1871 w 10000"/>
                <a:gd name="connsiteY49-594" fmla="*/ 11455 h 11747"/>
                <a:gd name="connsiteX50-595" fmla="*/ 7996 w 10000"/>
                <a:gd name="connsiteY50-596" fmla="*/ 11485 h 11747"/>
                <a:gd name="connsiteX51-597" fmla="*/ 8326 w 10000"/>
                <a:gd name="connsiteY51-598" fmla="*/ 10000 h 11747"/>
                <a:gd name="connsiteX52-599" fmla="*/ 7862 w 10000"/>
                <a:gd name="connsiteY52-600" fmla="*/ 8257 h 11747"/>
                <a:gd name="connsiteX53-601" fmla="*/ 7890 w 10000"/>
                <a:gd name="connsiteY53-602" fmla="*/ 8069 h 11747"/>
                <a:gd name="connsiteX54-603" fmla="*/ 8101 w 10000"/>
                <a:gd name="connsiteY54-604" fmla="*/ 7729 h 11747"/>
                <a:gd name="connsiteX55-605" fmla="*/ 8509 w 10000"/>
                <a:gd name="connsiteY55-606" fmla="*/ 7382 h 11747"/>
                <a:gd name="connsiteX56-607" fmla="*/ 8861 w 10000"/>
                <a:gd name="connsiteY56-608" fmla="*/ 7000 h 11747"/>
                <a:gd name="connsiteX57-609" fmla="*/ 9184 w 10000"/>
                <a:gd name="connsiteY57-610" fmla="*/ 6528 h 11747"/>
                <a:gd name="connsiteX58-611" fmla="*/ 9536 w 10000"/>
                <a:gd name="connsiteY58-612" fmla="*/ 6076 h 11747"/>
                <a:gd name="connsiteX59-613" fmla="*/ 9845 w 10000"/>
                <a:gd name="connsiteY59-614" fmla="*/ 5715 h 11747"/>
                <a:gd name="connsiteX60-615" fmla="*/ 10000 w 10000"/>
                <a:gd name="connsiteY60-616" fmla="*/ 5375 h 11747"/>
                <a:gd name="connsiteX61-617" fmla="*/ 9916 w 10000"/>
                <a:gd name="connsiteY61-618" fmla="*/ 5111 h 11747"/>
                <a:gd name="connsiteX0-619" fmla="*/ 9916 w 10000"/>
                <a:gd name="connsiteY0-620" fmla="*/ 5111 h 11735"/>
                <a:gd name="connsiteX1-621" fmla="*/ 9831 w 10000"/>
                <a:gd name="connsiteY1-622" fmla="*/ 4882 h 11735"/>
                <a:gd name="connsiteX2-623" fmla="*/ 9761 w 10000"/>
                <a:gd name="connsiteY2-624" fmla="*/ 4604 h 11735"/>
                <a:gd name="connsiteX3-625" fmla="*/ 9494 w 10000"/>
                <a:gd name="connsiteY3-626" fmla="*/ 4375 h 11735"/>
                <a:gd name="connsiteX4-627" fmla="*/ 9142 w 10000"/>
                <a:gd name="connsiteY4-628" fmla="*/ 4285 h 11735"/>
                <a:gd name="connsiteX5-629" fmla="*/ 8833 w 10000"/>
                <a:gd name="connsiteY5-630" fmla="*/ 4278 h 11735"/>
                <a:gd name="connsiteX6-631" fmla="*/ 8692 w 10000"/>
                <a:gd name="connsiteY6-632" fmla="*/ 4201 h 11735"/>
                <a:gd name="connsiteX7-633" fmla="*/ 8692 w 10000"/>
                <a:gd name="connsiteY7-634" fmla="*/ 3993 h 11735"/>
                <a:gd name="connsiteX8-635" fmla="*/ 8622 w 10000"/>
                <a:gd name="connsiteY8-636" fmla="*/ 3743 h 11735"/>
                <a:gd name="connsiteX9-637" fmla="*/ 8354 w 10000"/>
                <a:gd name="connsiteY9-638" fmla="*/ 3514 h 11735"/>
                <a:gd name="connsiteX10-639" fmla="*/ 7975 w 10000"/>
                <a:gd name="connsiteY10-640" fmla="*/ 3396 h 11735"/>
                <a:gd name="connsiteX11-641" fmla="*/ 7567 w 10000"/>
                <a:gd name="connsiteY11-642" fmla="*/ 3424 h 11735"/>
                <a:gd name="connsiteX12-643" fmla="*/ 7215 w 10000"/>
                <a:gd name="connsiteY12-644" fmla="*/ 3542 h 11735"/>
                <a:gd name="connsiteX13-645" fmla="*/ 7145 w 10000"/>
                <a:gd name="connsiteY13-646" fmla="*/ 3465 h 11735"/>
                <a:gd name="connsiteX14-647" fmla="*/ 7201 w 10000"/>
                <a:gd name="connsiteY14-648" fmla="*/ 3215 h 11735"/>
                <a:gd name="connsiteX15-649" fmla="*/ 7103 w 10000"/>
                <a:gd name="connsiteY15-650" fmla="*/ 2965 h 11735"/>
                <a:gd name="connsiteX16-651" fmla="*/ 6667 w 10000"/>
                <a:gd name="connsiteY16-652" fmla="*/ 2757 h 11735"/>
                <a:gd name="connsiteX17-653" fmla="*/ 6048 w 10000"/>
                <a:gd name="connsiteY17-654" fmla="*/ 2715 h 11735"/>
                <a:gd name="connsiteX18-655" fmla="*/ 5499 w 10000"/>
                <a:gd name="connsiteY18-656" fmla="*/ 2903 h 11735"/>
                <a:gd name="connsiteX19-657" fmla="*/ 5105 w 10000"/>
                <a:gd name="connsiteY19-658" fmla="*/ 3306 h 11735"/>
                <a:gd name="connsiteX20-659" fmla="*/ 4923 w 10000"/>
                <a:gd name="connsiteY20-660" fmla="*/ 3333 h 11735"/>
                <a:gd name="connsiteX21-661" fmla="*/ 4852 w 10000"/>
                <a:gd name="connsiteY21-662" fmla="*/ 2806 h 11735"/>
                <a:gd name="connsiteX22-663" fmla="*/ 4852 w 10000"/>
                <a:gd name="connsiteY22-664" fmla="*/ 2049 h 11735"/>
                <a:gd name="connsiteX23-665" fmla="*/ 4852 w 10000"/>
                <a:gd name="connsiteY23-666" fmla="*/ 1104 h 11735"/>
                <a:gd name="connsiteX24-667" fmla="*/ 4852 w 10000"/>
                <a:gd name="connsiteY24-668" fmla="*/ 431 h 11735"/>
                <a:gd name="connsiteX25-669" fmla="*/ 4627 w 10000"/>
                <a:gd name="connsiteY25-670" fmla="*/ 132 h 11735"/>
                <a:gd name="connsiteX26-671" fmla="*/ 4079 w 10000"/>
                <a:gd name="connsiteY26-672" fmla="*/ 0 h 11735"/>
                <a:gd name="connsiteX27-673" fmla="*/ 3502 w 10000"/>
                <a:gd name="connsiteY27-674" fmla="*/ 167 h 11735"/>
                <a:gd name="connsiteX28-675" fmla="*/ 3193 w 10000"/>
                <a:gd name="connsiteY28-676" fmla="*/ 889 h 11735"/>
                <a:gd name="connsiteX29-677" fmla="*/ 3193 w 10000"/>
                <a:gd name="connsiteY29-678" fmla="*/ 938 h 11735"/>
                <a:gd name="connsiteX30-679" fmla="*/ 3038 w 10000"/>
                <a:gd name="connsiteY30-680" fmla="*/ 2042 h 11735"/>
                <a:gd name="connsiteX31-681" fmla="*/ 2968 w 10000"/>
                <a:gd name="connsiteY31-682" fmla="*/ 2521 h 11735"/>
                <a:gd name="connsiteX32-683" fmla="*/ 2672 w 10000"/>
                <a:gd name="connsiteY32-684" fmla="*/ 3444 h 11735"/>
                <a:gd name="connsiteX33-685" fmla="*/ 2321 w 10000"/>
                <a:gd name="connsiteY33-686" fmla="*/ 4035 h 11735"/>
                <a:gd name="connsiteX34-687" fmla="*/ 2180 w 10000"/>
                <a:gd name="connsiteY34-688" fmla="*/ 4146 h 11735"/>
                <a:gd name="connsiteX35-689" fmla="*/ 2053 w 10000"/>
                <a:gd name="connsiteY35-690" fmla="*/ 3847 h 11735"/>
                <a:gd name="connsiteX36-691" fmla="*/ 1744 w 10000"/>
                <a:gd name="connsiteY36-692" fmla="*/ 3535 h 11735"/>
                <a:gd name="connsiteX37-693" fmla="*/ 1252 w 10000"/>
                <a:gd name="connsiteY37-694" fmla="*/ 3243 h 11735"/>
                <a:gd name="connsiteX38-695" fmla="*/ 717 w 10000"/>
                <a:gd name="connsiteY38-696" fmla="*/ 3076 h 11735"/>
                <a:gd name="connsiteX39-697" fmla="*/ 225 w 10000"/>
                <a:gd name="connsiteY39-698" fmla="*/ 3111 h 11735"/>
                <a:gd name="connsiteX40-699" fmla="*/ 0 w 10000"/>
                <a:gd name="connsiteY40-700" fmla="*/ 3222 h 11735"/>
                <a:gd name="connsiteX41-701" fmla="*/ 183 w 10000"/>
                <a:gd name="connsiteY41-702" fmla="*/ 3521 h 11735"/>
                <a:gd name="connsiteX42-703" fmla="*/ 366 w 10000"/>
                <a:gd name="connsiteY42-704" fmla="*/ 4292 h 11735"/>
                <a:gd name="connsiteX43-705" fmla="*/ 366 w 10000"/>
                <a:gd name="connsiteY43-706" fmla="*/ 5021 h 11735"/>
                <a:gd name="connsiteX44-707" fmla="*/ 619 w 10000"/>
                <a:gd name="connsiteY44-708" fmla="*/ 6118 h 11735"/>
                <a:gd name="connsiteX45-709" fmla="*/ 1294 w 10000"/>
                <a:gd name="connsiteY45-710" fmla="*/ 7569 h 11735"/>
                <a:gd name="connsiteX46-711" fmla="*/ 1617 w 10000"/>
                <a:gd name="connsiteY46-712" fmla="*/ 8153 h 11735"/>
                <a:gd name="connsiteX47-713" fmla="*/ 1716 w 10000"/>
                <a:gd name="connsiteY47-714" fmla="*/ 8500 h 11735"/>
                <a:gd name="connsiteX48-715" fmla="*/ 1758 w 10000"/>
                <a:gd name="connsiteY48-716" fmla="*/ 8563 h 11735"/>
                <a:gd name="connsiteX49-717" fmla="*/ 1871 w 10000"/>
                <a:gd name="connsiteY49-718" fmla="*/ 11455 h 11735"/>
                <a:gd name="connsiteX50-719" fmla="*/ 7996 w 10000"/>
                <a:gd name="connsiteY50-720" fmla="*/ 11485 h 11735"/>
                <a:gd name="connsiteX51-721" fmla="*/ 8326 w 10000"/>
                <a:gd name="connsiteY51-722" fmla="*/ 10000 h 11735"/>
                <a:gd name="connsiteX52-723" fmla="*/ 7862 w 10000"/>
                <a:gd name="connsiteY52-724" fmla="*/ 8257 h 11735"/>
                <a:gd name="connsiteX53-725" fmla="*/ 7890 w 10000"/>
                <a:gd name="connsiteY53-726" fmla="*/ 8069 h 11735"/>
                <a:gd name="connsiteX54-727" fmla="*/ 8101 w 10000"/>
                <a:gd name="connsiteY54-728" fmla="*/ 7729 h 11735"/>
                <a:gd name="connsiteX55-729" fmla="*/ 8509 w 10000"/>
                <a:gd name="connsiteY55-730" fmla="*/ 7382 h 11735"/>
                <a:gd name="connsiteX56-731" fmla="*/ 8861 w 10000"/>
                <a:gd name="connsiteY56-732" fmla="*/ 7000 h 11735"/>
                <a:gd name="connsiteX57-733" fmla="*/ 9184 w 10000"/>
                <a:gd name="connsiteY57-734" fmla="*/ 6528 h 11735"/>
                <a:gd name="connsiteX58-735" fmla="*/ 9536 w 10000"/>
                <a:gd name="connsiteY58-736" fmla="*/ 6076 h 11735"/>
                <a:gd name="connsiteX59-737" fmla="*/ 9845 w 10000"/>
                <a:gd name="connsiteY59-738" fmla="*/ 5715 h 11735"/>
                <a:gd name="connsiteX60-739" fmla="*/ 10000 w 10000"/>
                <a:gd name="connsiteY60-740" fmla="*/ 5375 h 11735"/>
                <a:gd name="connsiteX61-741" fmla="*/ 9916 w 10000"/>
                <a:gd name="connsiteY61-742" fmla="*/ 5111 h 11735"/>
                <a:gd name="connsiteX0-743" fmla="*/ 9916 w 10000"/>
                <a:gd name="connsiteY0-744" fmla="*/ 5111 h 11999"/>
                <a:gd name="connsiteX1-745" fmla="*/ 9831 w 10000"/>
                <a:gd name="connsiteY1-746" fmla="*/ 4882 h 11999"/>
                <a:gd name="connsiteX2-747" fmla="*/ 9761 w 10000"/>
                <a:gd name="connsiteY2-748" fmla="*/ 4604 h 11999"/>
                <a:gd name="connsiteX3-749" fmla="*/ 9494 w 10000"/>
                <a:gd name="connsiteY3-750" fmla="*/ 4375 h 11999"/>
                <a:gd name="connsiteX4-751" fmla="*/ 9142 w 10000"/>
                <a:gd name="connsiteY4-752" fmla="*/ 4285 h 11999"/>
                <a:gd name="connsiteX5-753" fmla="*/ 8833 w 10000"/>
                <a:gd name="connsiteY5-754" fmla="*/ 4278 h 11999"/>
                <a:gd name="connsiteX6-755" fmla="*/ 8692 w 10000"/>
                <a:gd name="connsiteY6-756" fmla="*/ 4201 h 11999"/>
                <a:gd name="connsiteX7-757" fmla="*/ 8692 w 10000"/>
                <a:gd name="connsiteY7-758" fmla="*/ 3993 h 11999"/>
                <a:gd name="connsiteX8-759" fmla="*/ 8622 w 10000"/>
                <a:gd name="connsiteY8-760" fmla="*/ 3743 h 11999"/>
                <a:gd name="connsiteX9-761" fmla="*/ 8354 w 10000"/>
                <a:gd name="connsiteY9-762" fmla="*/ 3514 h 11999"/>
                <a:gd name="connsiteX10-763" fmla="*/ 7975 w 10000"/>
                <a:gd name="connsiteY10-764" fmla="*/ 3396 h 11999"/>
                <a:gd name="connsiteX11-765" fmla="*/ 7567 w 10000"/>
                <a:gd name="connsiteY11-766" fmla="*/ 3424 h 11999"/>
                <a:gd name="connsiteX12-767" fmla="*/ 7215 w 10000"/>
                <a:gd name="connsiteY12-768" fmla="*/ 3542 h 11999"/>
                <a:gd name="connsiteX13-769" fmla="*/ 7145 w 10000"/>
                <a:gd name="connsiteY13-770" fmla="*/ 3465 h 11999"/>
                <a:gd name="connsiteX14-771" fmla="*/ 7201 w 10000"/>
                <a:gd name="connsiteY14-772" fmla="*/ 3215 h 11999"/>
                <a:gd name="connsiteX15-773" fmla="*/ 7103 w 10000"/>
                <a:gd name="connsiteY15-774" fmla="*/ 2965 h 11999"/>
                <a:gd name="connsiteX16-775" fmla="*/ 6667 w 10000"/>
                <a:gd name="connsiteY16-776" fmla="*/ 2757 h 11999"/>
                <a:gd name="connsiteX17-777" fmla="*/ 6048 w 10000"/>
                <a:gd name="connsiteY17-778" fmla="*/ 2715 h 11999"/>
                <a:gd name="connsiteX18-779" fmla="*/ 5499 w 10000"/>
                <a:gd name="connsiteY18-780" fmla="*/ 2903 h 11999"/>
                <a:gd name="connsiteX19-781" fmla="*/ 5105 w 10000"/>
                <a:gd name="connsiteY19-782" fmla="*/ 3306 h 11999"/>
                <a:gd name="connsiteX20-783" fmla="*/ 4923 w 10000"/>
                <a:gd name="connsiteY20-784" fmla="*/ 3333 h 11999"/>
                <a:gd name="connsiteX21-785" fmla="*/ 4852 w 10000"/>
                <a:gd name="connsiteY21-786" fmla="*/ 2806 h 11999"/>
                <a:gd name="connsiteX22-787" fmla="*/ 4852 w 10000"/>
                <a:gd name="connsiteY22-788" fmla="*/ 2049 h 11999"/>
                <a:gd name="connsiteX23-789" fmla="*/ 4852 w 10000"/>
                <a:gd name="connsiteY23-790" fmla="*/ 1104 h 11999"/>
                <a:gd name="connsiteX24-791" fmla="*/ 4852 w 10000"/>
                <a:gd name="connsiteY24-792" fmla="*/ 431 h 11999"/>
                <a:gd name="connsiteX25-793" fmla="*/ 4627 w 10000"/>
                <a:gd name="connsiteY25-794" fmla="*/ 132 h 11999"/>
                <a:gd name="connsiteX26-795" fmla="*/ 4079 w 10000"/>
                <a:gd name="connsiteY26-796" fmla="*/ 0 h 11999"/>
                <a:gd name="connsiteX27-797" fmla="*/ 3502 w 10000"/>
                <a:gd name="connsiteY27-798" fmla="*/ 167 h 11999"/>
                <a:gd name="connsiteX28-799" fmla="*/ 3193 w 10000"/>
                <a:gd name="connsiteY28-800" fmla="*/ 889 h 11999"/>
                <a:gd name="connsiteX29-801" fmla="*/ 3193 w 10000"/>
                <a:gd name="connsiteY29-802" fmla="*/ 938 h 11999"/>
                <a:gd name="connsiteX30-803" fmla="*/ 3038 w 10000"/>
                <a:gd name="connsiteY30-804" fmla="*/ 2042 h 11999"/>
                <a:gd name="connsiteX31-805" fmla="*/ 2968 w 10000"/>
                <a:gd name="connsiteY31-806" fmla="*/ 2521 h 11999"/>
                <a:gd name="connsiteX32-807" fmla="*/ 2672 w 10000"/>
                <a:gd name="connsiteY32-808" fmla="*/ 3444 h 11999"/>
                <a:gd name="connsiteX33-809" fmla="*/ 2321 w 10000"/>
                <a:gd name="connsiteY33-810" fmla="*/ 4035 h 11999"/>
                <a:gd name="connsiteX34-811" fmla="*/ 2180 w 10000"/>
                <a:gd name="connsiteY34-812" fmla="*/ 4146 h 11999"/>
                <a:gd name="connsiteX35-813" fmla="*/ 2053 w 10000"/>
                <a:gd name="connsiteY35-814" fmla="*/ 3847 h 11999"/>
                <a:gd name="connsiteX36-815" fmla="*/ 1744 w 10000"/>
                <a:gd name="connsiteY36-816" fmla="*/ 3535 h 11999"/>
                <a:gd name="connsiteX37-817" fmla="*/ 1252 w 10000"/>
                <a:gd name="connsiteY37-818" fmla="*/ 3243 h 11999"/>
                <a:gd name="connsiteX38-819" fmla="*/ 717 w 10000"/>
                <a:gd name="connsiteY38-820" fmla="*/ 3076 h 11999"/>
                <a:gd name="connsiteX39-821" fmla="*/ 225 w 10000"/>
                <a:gd name="connsiteY39-822" fmla="*/ 3111 h 11999"/>
                <a:gd name="connsiteX40-823" fmla="*/ 0 w 10000"/>
                <a:gd name="connsiteY40-824" fmla="*/ 3222 h 11999"/>
                <a:gd name="connsiteX41-825" fmla="*/ 183 w 10000"/>
                <a:gd name="connsiteY41-826" fmla="*/ 3521 h 11999"/>
                <a:gd name="connsiteX42-827" fmla="*/ 366 w 10000"/>
                <a:gd name="connsiteY42-828" fmla="*/ 4292 h 11999"/>
                <a:gd name="connsiteX43-829" fmla="*/ 366 w 10000"/>
                <a:gd name="connsiteY43-830" fmla="*/ 5021 h 11999"/>
                <a:gd name="connsiteX44-831" fmla="*/ 619 w 10000"/>
                <a:gd name="connsiteY44-832" fmla="*/ 6118 h 11999"/>
                <a:gd name="connsiteX45-833" fmla="*/ 1294 w 10000"/>
                <a:gd name="connsiteY45-834" fmla="*/ 7569 h 11999"/>
                <a:gd name="connsiteX46-835" fmla="*/ 1617 w 10000"/>
                <a:gd name="connsiteY46-836" fmla="*/ 8153 h 11999"/>
                <a:gd name="connsiteX47-837" fmla="*/ 1716 w 10000"/>
                <a:gd name="connsiteY47-838" fmla="*/ 8500 h 11999"/>
                <a:gd name="connsiteX48-839" fmla="*/ 1758 w 10000"/>
                <a:gd name="connsiteY48-840" fmla="*/ 8563 h 11999"/>
                <a:gd name="connsiteX49-841" fmla="*/ 1871 w 10000"/>
                <a:gd name="connsiteY49-842" fmla="*/ 11455 h 11999"/>
                <a:gd name="connsiteX50-843" fmla="*/ 7996 w 10000"/>
                <a:gd name="connsiteY50-844" fmla="*/ 11485 h 11999"/>
                <a:gd name="connsiteX51-845" fmla="*/ 8326 w 10000"/>
                <a:gd name="connsiteY51-846" fmla="*/ 10000 h 11999"/>
                <a:gd name="connsiteX52-847" fmla="*/ 7862 w 10000"/>
                <a:gd name="connsiteY52-848" fmla="*/ 8257 h 11999"/>
                <a:gd name="connsiteX53-849" fmla="*/ 7890 w 10000"/>
                <a:gd name="connsiteY53-850" fmla="*/ 8069 h 11999"/>
                <a:gd name="connsiteX54-851" fmla="*/ 8101 w 10000"/>
                <a:gd name="connsiteY54-852" fmla="*/ 7729 h 11999"/>
                <a:gd name="connsiteX55-853" fmla="*/ 8509 w 10000"/>
                <a:gd name="connsiteY55-854" fmla="*/ 7382 h 11999"/>
                <a:gd name="connsiteX56-855" fmla="*/ 8861 w 10000"/>
                <a:gd name="connsiteY56-856" fmla="*/ 7000 h 11999"/>
                <a:gd name="connsiteX57-857" fmla="*/ 9184 w 10000"/>
                <a:gd name="connsiteY57-858" fmla="*/ 6528 h 11999"/>
                <a:gd name="connsiteX58-859" fmla="*/ 9536 w 10000"/>
                <a:gd name="connsiteY58-860" fmla="*/ 6076 h 11999"/>
                <a:gd name="connsiteX59-861" fmla="*/ 9845 w 10000"/>
                <a:gd name="connsiteY59-862" fmla="*/ 5715 h 11999"/>
                <a:gd name="connsiteX60-863" fmla="*/ 10000 w 10000"/>
                <a:gd name="connsiteY60-864" fmla="*/ 5375 h 11999"/>
                <a:gd name="connsiteX61-865" fmla="*/ 9916 w 10000"/>
                <a:gd name="connsiteY61-866" fmla="*/ 5111 h 11999"/>
                <a:gd name="connsiteX0-867" fmla="*/ 9916 w 10000"/>
                <a:gd name="connsiteY0-868" fmla="*/ 5111 h 11990"/>
                <a:gd name="connsiteX1-869" fmla="*/ 9831 w 10000"/>
                <a:gd name="connsiteY1-870" fmla="*/ 4882 h 11990"/>
                <a:gd name="connsiteX2-871" fmla="*/ 9761 w 10000"/>
                <a:gd name="connsiteY2-872" fmla="*/ 4604 h 11990"/>
                <a:gd name="connsiteX3-873" fmla="*/ 9494 w 10000"/>
                <a:gd name="connsiteY3-874" fmla="*/ 4375 h 11990"/>
                <a:gd name="connsiteX4-875" fmla="*/ 9142 w 10000"/>
                <a:gd name="connsiteY4-876" fmla="*/ 4285 h 11990"/>
                <a:gd name="connsiteX5-877" fmla="*/ 8833 w 10000"/>
                <a:gd name="connsiteY5-878" fmla="*/ 4278 h 11990"/>
                <a:gd name="connsiteX6-879" fmla="*/ 8692 w 10000"/>
                <a:gd name="connsiteY6-880" fmla="*/ 4201 h 11990"/>
                <a:gd name="connsiteX7-881" fmla="*/ 8692 w 10000"/>
                <a:gd name="connsiteY7-882" fmla="*/ 3993 h 11990"/>
                <a:gd name="connsiteX8-883" fmla="*/ 8622 w 10000"/>
                <a:gd name="connsiteY8-884" fmla="*/ 3743 h 11990"/>
                <a:gd name="connsiteX9-885" fmla="*/ 8354 w 10000"/>
                <a:gd name="connsiteY9-886" fmla="*/ 3514 h 11990"/>
                <a:gd name="connsiteX10-887" fmla="*/ 7975 w 10000"/>
                <a:gd name="connsiteY10-888" fmla="*/ 3396 h 11990"/>
                <a:gd name="connsiteX11-889" fmla="*/ 7567 w 10000"/>
                <a:gd name="connsiteY11-890" fmla="*/ 3424 h 11990"/>
                <a:gd name="connsiteX12-891" fmla="*/ 7215 w 10000"/>
                <a:gd name="connsiteY12-892" fmla="*/ 3542 h 11990"/>
                <a:gd name="connsiteX13-893" fmla="*/ 7145 w 10000"/>
                <a:gd name="connsiteY13-894" fmla="*/ 3465 h 11990"/>
                <a:gd name="connsiteX14-895" fmla="*/ 7201 w 10000"/>
                <a:gd name="connsiteY14-896" fmla="*/ 3215 h 11990"/>
                <a:gd name="connsiteX15-897" fmla="*/ 7103 w 10000"/>
                <a:gd name="connsiteY15-898" fmla="*/ 2965 h 11990"/>
                <a:gd name="connsiteX16-899" fmla="*/ 6667 w 10000"/>
                <a:gd name="connsiteY16-900" fmla="*/ 2757 h 11990"/>
                <a:gd name="connsiteX17-901" fmla="*/ 6048 w 10000"/>
                <a:gd name="connsiteY17-902" fmla="*/ 2715 h 11990"/>
                <a:gd name="connsiteX18-903" fmla="*/ 5499 w 10000"/>
                <a:gd name="connsiteY18-904" fmla="*/ 2903 h 11990"/>
                <a:gd name="connsiteX19-905" fmla="*/ 5105 w 10000"/>
                <a:gd name="connsiteY19-906" fmla="*/ 3306 h 11990"/>
                <a:gd name="connsiteX20-907" fmla="*/ 4923 w 10000"/>
                <a:gd name="connsiteY20-908" fmla="*/ 3333 h 11990"/>
                <a:gd name="connsiteX21-909" fmla="*/ 4852 w 10000"/>
                <a:gd name="connsiteY21-910" fmla="*/ 2806 h 11990"/>
                <a:gd name="connsiteX22-911" fmla="*/ 4852 w 10000"/>
                <a:gd name="connsiteY22-912" fmla="*/ 2049 h 11990"/>
                <a:gd name="connsiteX23-913" fmla="*/ 4852 w 10000"/>
                <a:gd name="connsiteY23-914" fmla="*/ 1104 h 11990"/>
                <a:gd name="connsiteX24-915" fmla="*/ 4852 w 10000"/>
                <a:gd name="connsiteY24-916" fmla="*/ 431 h 11990"/>
                <a:gd name="connsiteX25-917" fmla="*/ 4627 w 10000"/>
                <a:gd name="connsiteY25-918" fmla="*/ 132 h 11990"/>
                <a:gd name="connsiteX26-919" fmla="*/ 4079 w 10000"/>
                <a:gd name="connsiteY26-920" fmla="*/ 0 h 11990"/>
                <a:gd name="connsiteX27-921" fmla="*/ 3502 w 10000"/>
                <a:gd name="connsiteY27-922" fmla="*/ 167 h 11990"/>
                <a:gd name="connsiteX28-923" fmla="*/ 3193 w 10000"/>
                <a:gd name="connsiteY28-924" fmla="*/ 889 h 11990"/>
                <a:gd name="connsiteX29-925" fmla="*/ 3193 w 10000"/>
                <a:gd name="connsiteY29-926" fmla="*/ 938 h 11990"/>
                <a:gd name="connsiteX30-927" fmla="*/ 3038 w 10000"/>
                <a:gd name="connsiteY30-928" fmla="*/ 2042 h 11990"/>
                <a:gd name="connsiteX31-929" fmla="*/ 2968 w 10000"/>
                <a:gd name="connsiteY31-930" fmla="*/ 2521 h 11990"/>
                <a:gd name="connsiteX32-931" fmla="*/ 2672 w 10000"/>
                <a:gd name="connsiteY32-932" fmla="*/ 3444 h 11990"/>
                <a:gd name="connsiteX33-933" fmla="*/ 2321 w 10000"/>
                <a:gd name="connsiteY33-934" fmla="*/ 4035 h 11990"/>
                <a:gd name="connsiteX34-935" fmla="*/ 2180 w 10000"/>
                <a:gd name="connsiteY34-936" fmla="*/ 4146 h 11990"/>
                <a:gd name="connsiteX35-937" fmla="*/ 2053 w 10000"/>
                <a:gd name="connsiteY35-938" fmla="*/ 3847 h 11990"/>
                <a:gd name="connsiteX36-939" fmla="*/ 1744 w 10000"/>
                <a:gd name="connsiteY36-940" fmla="*/ 3535 h 11990"/>
                <a:gd name="connsiteX37-941" fmla="*/ 1252 w 10000"/>
                <a:gd name="connsiteY37-942" fmla="*/ 3243 h 11990"/>
                <a:gd name="connsiteX38-943" fmla="*/ 717 w 10000"/>
                <a:gd name="connsiteY38-944" fmla="*/ 3076 h 11990"/>
                <a:gd name="connsiteX39-945" fmla="*/ 225 w 10000"/>
                <a:gd name="connsiteY39-946" fmla="*/ 3111 h 11990"/>
                <a:gd name="connsiteX40-947" fmla="*/ 0 w 10000"/>
                <a:gd name="connsiteY40-948" fmla="*/ 3222 h 11990"/>
                <a:gd name="connsiteX41-949" fmla="*/ 183 w 10000"/>
                <a:gd name="connsiteY41-950" fmla="*/ 3521 h 11990"/>
                <a:gd name="connsiteX42-951" fmla="*/ 366 w 10000"/>
                <a:gd name="connsiteY42-952" fmla="*/ 4292 h 11990"/>
                <a:gd name="connsiteX43-953" fmla="*/ 366 w 10000"/>
                <a:gd name="connsiteY43-954" fmla="*/ 5021 h 11990"/>
                <a:gd name="connsiteX44-955" fmla="*/ 619 w 10000"/>
                <a:gd name="connsiteY44-956" fmla="*/ 6118 h 11990"/>
                <a:gd name="connsiteX45-957" fmla="*/ 1294 w 10000"/>
                <a:gd name="connsiteY45-958" fmla="*/ 7569 h 11990"/>
                <a:gd name="connsiteX46-959" fmla="*/ 1617 w 10000"/>
                <a:gd name="connsiteY46-960" fmla="*/ 8153 h 11990"/>
                <a:gd name="connsiteX47-961" fmla="*/ 1716 w 10000"/>
                <a:gd name="connsiteY47-962" fmla="*/ 8500 h 11990"/>
                <a:gd name="connsiteX48-963" fmla="*/ 1758 w 10000"/>
                <a:gd name="connsiteY48-964" fmla="*/ 8563 h 11990"/>
                <a:gd name="connsiteX49-965" fmla="*/ 1636 w 10000"/>
                <a:gd name="connsiteY49-966" fmla="*/ 11429 h 11990"/>
                <a:gd name="connsiteX50-967" fmla="*/ 7996 w 10000"/>
                <a:gd name="connsiteY50-968" fmla="*/ 11485 h 11990"/>
                <a:gd name="connsiteX51-969" fmla="*/ 8326 w 10000"/>
                <a:gd name="connsiteY51-970" fmla="*/ 10000 h 11990"/>
                <a:gd name="connsiteX52-971" fmla="*/ 7862 w 10000"/>
                <a:gd name="connsiteY52-972" fmla="*/ 8257 h 11990"/>
                <a:gd name="connsiteX53-973" fmla="*/ 7890 w 10000"/>
                <a:gd name="connsiteY53-974" fmla="*/ 8069 h 11990"/>
                <a:gd name="connsiteX54-975" fmla="*/ 8101 w 10000"/>
                <a:gd name="connsiteY54-976" fmla="*/ 7729 h 11990"/>
                <a:gd name="connsiteX55-977" fmla="*/ 8509 w 10000"/>
                <a:gd name="connsiteY55-978" fmla="*/ 7382 h 11990"/>
                <a:gd name="connsiteX56-979" fmla="*/ 8861 w 10000"/>
                <a:gd name="connsiteY56-980" fmla="*/ 7000 h 11990"/>
                <a:gd name="connsiteX57-981" fmla="*/ 9184 w 10000"/>
                <a:gd name="connsiteY57-982" fmla="*/ 6528 h 11990"/>
                <a:gd name="connsiteX58-983" fmla="*/ 9536 w 10000"/>
                <a:gd name="connsiteY58-984" fmla="*/ 6076 h 11990"/>
                <a:gd name="connsiteX59-985" fmla="*/ 9845 w 10000"/>
                <a:gd name="connsiteY59-986" fmla="*/ 5715 h 11990"/>
                <a:gd name="connsiteX60-987" fmla="*/ 10000 w 10000"/>
                <a:gd name="connsiteY60-988" fmla="*/ 5375 h 11990"/>
                <a:gd name="connsiteX61-989" fmla="*/ 9916 w 10000"/>
                <a:gd name="connsiteY61-990" fmla="*/ 5111 h 11990"/>
                <a:gd name="connsiteX0-991" fmla="*/ 9916 w 10000"/>
                <a:gd name="connsiteY0-992" fmla="*/ 5111 h 11990"/>
                <a:gd name="connsiteX1-993" fmla="*/ 9831 w 10000"/>
                <a:gd name="connsiteY1-994" fmla="*/ 4882 h 11990"/>
                <a:gd name="connsiteX2-995" fmla="*/ 9761 w 10000"/>
                <a:gd name="connsiteY2-996" fmla="*/ 4604 h 11990"/>
                <a:gd name="connsiteX3-997" fmla="*/ 9494 w 10000"/>
                <a:gd name="connsiteY3-998" fmla="*/ 4375 h 11990"/>
                <a:gd name="connsiteX4-999" fmla="*/ 9142 w 10000"/>
                <a:gd name="connsiteY4-1000" fmla="*/ 4285 h 11990"/>
                <a:gd name="connsiteX5-1001" fmla="*/ 8833 w 10000"/>
                <a:gd name="connsiteY5-1002" fmla="*/ 4278 h 11990"/>
                <a:gd name="connsiteX6-1003" fmla="*/ 8692 w 10000"/>
                <a:gd name="connsiteY6-1004" fmla="*/ 4201 h 11990"/>
                <a:gd name="connsiteX7-1005" fmla="*/ 8692 w 10000"/>
                <a:gd name="connsiteY7-1006" fmla="*/ 3993 h 11990"/>
                <a:gd name="connsiteX8-1007" fmla="*/ 8622 w 10000"/>
                <a:gd name="connsiteY8-1008" fmla="*/ 3743 h 11990"/>
                <a:gd name="connsiteX9-1009" fmla="*/ 8354 w 10000"/>
                <a:gd name="connsiteY9-1010" fmla="*/ 3514 h 11990"/>
                <a:gd name="connsiteX10-1011" fmla="*/ 7975 w 10000"/>
                <a:gd name="connsiteY10-1012" fmla="*/ 3396 h 11990"/>
                <a:gd name="connsiteX11-1013" fmla="*/ 7567 w 10000"/>
                <a:gd name="connsiteY11-1014" fmla="*/ 3424 h 11990"/>
                <a:gd name="connsiteX12-1015" fmla="*/ 7215 w 10000"/>
                <a:gd name="connsiteY12-1016" fmla="*/ 3542 h 11990"/>
                <a:gd name="connsiteX13-1017" fmla="*/ 7145 w 10000"/>
                <a:gd name="connsiteY13-1018" fmla="*/ 3465 h 11990"/>
                <a:gd name="connsiteX14-1019" fmla="*/ 7201 w 10000"/>
                <a:gd name="connsiteY14-1020" fmla="*/ 3215 h 11990"/>
                <a:gd name="connsiteX15-1021" fmla="*/ 7103 w 10000"/>
                <a:gd name="connsiteY15-1022" fmla="*/ 2965 h 11990"/>
                <a:gd name="connsiteX16-1023" fmla="*/ 6667 w 10000"/>
                <a:gd name="connsiteY16-1024" fmla="*/ 2757 h 11990"/>
                <a:gd name="connsiteX17-1025" fmla="*/ 6048 w 10000"/>
                <a:gd name="connsiteY17-1026" fmla="*/ 2715 h 11990"/>
                <a:gd name="connsiteX18-1027" fmla="*/ 5499 w 10000"/>
                <a:gd name="connsiteY18-1028" fmla="*/ 2903 h 11990"/>
                <a:gd name="connsiteX19-1029" fmla="*/ 5105 w 10000"/>
                <a:gd name="connsiteY19-1030" fmla="*/ 3306 h 11990"/>
                <a:gd name="connsiteX20-1031" fmla="*/ 4923 w 10000"/>
                <a:gd name="connsiteY20-1032" fmla="*/ 3333 h 11990"/>
                <a:gd name="connsiteX21-1033" fmla="*/ 4852 w 10000"/>
                <a:gd name="connsiteY21-1034" fmla="*/ 2806 h 11990"/>
                <a:gd name="connsiteX22-1035" fmla="*/ 4852 w 10000"/>
                <a:gd name="connsiteY22-1036" fmla="*/ 2049 h 11990"/>
                <a:gd name="connsiteX23-1037" fmla="*/ 4852 w 10000"/>
                <a:gd name="connsiteY23-1038" fmla="*/ 1104 h 11990"/>
                <a:gd name="connsiteX24-1039" fmla="*/ 4852 w 10000"/>
                <a:gd name="connsiteY24-1040" fmla="*/ 431 h 11990"/>
                <a:gd name="connsiteX25-1041" fmla="*/ 4627 w 10000"/>
                <a:gd name="connsiteY25-1042" fmla="*/ 132 h 11990"/>
                <a:gd name="connsiteX26-1043" fmla="*/ 4079 w 10000"/>
                <a:gd name="connsiteY26-1044" fmla="*/ 0 h 11990"/>
                <a:gd name="connsiteX27-1045" fmla="*/ 3502 w 10000"/>
                <a:gd name="connsiteY27-1046" fmla="*/ 167 h 11990"/>
                <a:gd name="connsiteX28-1047" fmla="*/ 3193 w 10000"/>
                <a:gd name="connsiteY28-1048" fmla="*/ 889 h 11990"/>
                <a:gd name="connsiteX29-1049" fmla="*/ 3193 w 10000"/>
                <a:gd name="connsiteY29-1050" fmla="*/ 938 h 11990"/>
                <a:gd name="connsiteX30-1051" fmla="*/ 3038 w 10000"/>
                <a:gd name="connsiteY30-1052" fmla="*/ 2042 h 11990"/>
                <a:gd name="connsiteX31-1053" fmla="*/ 2968 w 10000"/>
                <a:gd name="connsiteY31-1054" fmla="*/ 2521 h 11990"/>
                <a:gd name="connsiteX32-1055" fmla="*/ 2672 w 10000"/>
                <a:gd name="connsiteY32-1056" fmla="*/ 3444 h 11990"/>
                <a:gd name="connsiteX33-1057" fmla="*/ 2321 w 10000"/>
                <a:gd name="connsiteY33-1058" fmla="*/ 4035 h 11990"/>
                <a:gd name="connsiteX34-1059" fmla="*/ 2180 w 10000"/>
                <a:gd name="connsiteY34-1060" fmla="*/ 4146 h 11990"/>
                <a:gd name="connsiteX35-1061" fmla="*/ 2053 w 10000"/>
                <a:gd name="connsiteY35-1062" fmla="*/ 3847 h 11990"/>
                <a:gd name="connsiteX36-1063" fmla="*/ 1744 w 10000"/>
                <a:gd name="connsiteY36-1064" fmla="*/ 3535 h 11990"/>
                <a:gd name="connsiteX37-1065" fmla="*/ 1252 w 10000"/>
                <a:gd name="connsiteY37-1066" fmla="*/ 3243 h 11990"/>
                <a:gd name="connsiteX38-1067" fmla="*/ 717 w 10000"/>
                <a:gd name="connsiteY38-1068" fmla="*/ 3076 h 11990"/>
                <a:gd name="connsiteX39-1069" fmla="*/ 225 w 10000"/>
                <a:gd name="connsiteY39-1070" fmla="*/ 3111 h 11990"/>
                <a:gd name="connsiteX40-1071" fmla="*/ 0 w 10000"/>
                <a:gd name="connsiteY40-1072" fmla="*/ 3222 h 11990"/>
                <a:gd name="connsiteX41-1073" fmla="*/ 183 w 10000"/>
                <a:gd name="connsiteY41-1074" fmla="*/ 3521 h 11990"/>
                <a:gd name="connsiteX42-1075" fmla="*/ 366 w 10000"/>
                <a:gd name="connsiteY42-1076" fmla="*/ 4292 h 11990"/>
                <a:gd name="connsiteX43-1077" fmla="*/ 366 w 10000"/>
                <a:gd name="connsiteY43-1078" fmla="*/ 5021 h 11990"/>
                <a:gd name="connsiteX44-1079" fmla="*/ 619 w 10000"/>
                <a:gd name="connsiteY44-1080" fmla="*/ 6118 h 11990"/>
                <a:gd name="connsiteX45-1081" fmla="*/ 1294 w 10000"/>
                <a:gd name="connsiteY45-1082" fmla="*/ 7569 h 11990"/>
                <a:gd name="connsiteX46-1083" fmla="*/ 1617 w 10000"/>
                <a:gd name="connsiteY46-1084" fmla="*/ 8153 h 11990"/>
                <a:gd name="connsiteX47-1085" fmla="*/ 1716 w 10000"/>
                <a:gd name="connsiteY47-1086" fmla="*/ 8500 h 11990"/>
                <a:gd name="connsiteX48-1087" fmla="*/ 1758 w 10000"/>
                <a:gd name="connsiteY48-1088" fmla="*/ 8563 h 11990"/>
                <a:gd name="connsiteX49-1089" fmla="*/ 1636 w 10000"/>
                <a:gd name="connsiteY49-1090" fmla="*/ 11429 h 11990"/>
                <a:gd name="connsiteX50-1091" fmla="*/ 7996 w 10000"/>
                <a:gd name="connsiteY50-1092" fmla="*/ 11485 h 11990"/>
                <a:gd name="connsiteX51-1093" fmla="*/ 8326 w 10000"/>
                <a:gd name="connsiteY51-1094" fmla="*/ 10000 h 11990"/>
                <a:gd name="connsiteX52-1095" fmla="*/ 7862 w 10000"/>
                <a:gd name="connsiteY52-1096" fmla="*/ 8257 h 11990"/>
                <a:gd name="connsiteX53-1097" fmla="*/ 7890 w 10000"/>
                <a:gd name="connsiteY53-1098" fmla="*/ 8069 h 11990"/>
                <a:gd name="connsiteX54-1099" fmla="*/ 8101 w 10000"/>
                <a:gd name="connsiteY54-1100" fmla="*/ 7729 h 11990"/>
                <a:gd name="connsiteX55-1101" fmla="*/ 8509 w 10000"/>
                <a:gd name="connsiteY55-1102" fmla="*/ 7382 h 11990"/>
                <a:gd name="connsiteX56-1103" fmla="*/ 8861 w 10000"/>
                <a:gd name="connsiteY56-1104" fmla="*/ 7000 h 11990"/>
                <a:gd name="connsiteX57-1105" fmla="*/ 9184 w 10000"/>
                <a:gd name="connsiteY57-1106" fmla="*/ 6528 h 11990"/>
                <a:gd name="connsiteX58-1107" fmla="*/ 9536 w 10000"/>
                <a:gd name="connsiteY58-1108" fmla="*/ 6076 h 11990"/>
                <a:gd name="connsiteX59-1109" fmla="*/ 9845 w 10000"/>
                <a:gd name="connsiteY59-1110" fmla="*/ 5715 h 11990"/>
                <a:gd name="connsiteX60-1111" fmla="*/ 10000 w 10000"/>
                <a:gd name="connsiteY60-1112" fmla="*/ 5375 h 11990"/>
                <a:gd name="connsiteX61-1113" fmla="*/ 9916 w 10000"/>
                <a:gd name="connsiteY61-1114" fmla="*/ 5111 h 11990"/>
                <a:gd name="connsiteX0-1115" fmla="*/ 9916 w 10000"/>
                <a:gd name="connsiteY0-1116" fmla="*/ 5111 h 11671"/>
                <a:gd name="connsiteX1-1117" fmla="*/ 9831 w 10000"/>
                <a:gd name="connsiteY1-1118" fmla="*/ 4882 h 11671"/>
                <a:gd name="connsiteX2-1119" fmla="*/ 9761 w 10000"/>
                <a:gd name="connsiteY2-1120" fmla="*/ 4604 h 11671"/>
                <a:gd name="connsiteX3-1121" fmla="*/ 9494 w 10000"/>
                <a:gd name="connsiteY3-1122" fmla="*/ 4375 h 11671"/>
                <a:gd name="connsiteX4-1123" fmla="*/ 9142 w 10000"/>
                <a:gd name="connsiteY4-1124" fmla="*/ 4285 h 11671"/>
                <a:gd name="connsiteX5-1125" fmla="*/ 8833 w 10000"/>
                <a:gd name="connsiteY5-1126" fmla="*/ 4278 h 11671"/>
                <a:gd name="connsiteX6-1127" fmla="*/ 8692 w 10000"/>
                <a:gd name="connsiteY6-1128" fmla="*/ 4201 h 11671"/>
                <a:gd name="connsiteX7-1129" fmla="*/ 8692 w 10000"/>
                <a:gd name="connsiteY7-1130" fmla="*/ 3993 h 11671"/>
                <a:gd name="connsiteX8-1131" fmla="*/ 8622 w 10000"/>
                <a:gd name="connsiteY8-1132" fmla="*/ 3743 h 11671"/>
                <a:gd name="connsiteX9-1133" fmla="*/ 8354 w 10000"/>
                <a:gd name="connsiteY9-1134" fmla="*/ 3514 h 11671"/>
                <a:gd name="connsiteX10-1135" fmla="*/ 7975 w 10000"/>
                <a:gd name="connsiteY10-1136" fmla="*/ 3396 h 11671"/>
                <a:gd name="connsiteX11-1137" fmla="*/ 7567 w 10000"/>
                <a:gd name="connsiteY11-1138" fmla="*/ 3424 h 11671"/>
                <a:gd name="connsiteX12-1139" fmla="*/ 7215 w 10000"/>
                <a:gd name="connsiteY12-1140" fmla="*/ 3542 h 11671"/>
                <a:gd name="connsiteX13-1141" fmla="*/ 7145 w 10000"/>
                <a:gd name="connsiteY13-1142" fmla="*/ 3465 h 11671"/>
                <a:gd name="connsiteX14-1143" fmla="*/ 7201 w 10000"/>
                <a:gd name="connsiteY14-1144" fmla="*/ 3215 h 11671"/>
                <a:gd name="connsiteX15-1145" fmla="*/ 7103 w 10000"/>
                <a:gd name="connsiteY15-1146" fmla="*/ 2965 h 11671"/>
                <a:gd name="connsiteX16-1147" fmla="*/ 6667 w 10000"/>
                <a:gd name="connsiteY16-1148" fmla="*/ 2757 h 11671"/>
                <a:gd name="connsiteX17-1149" fmla="*/ 6048 w 10000"/>
                <a:gd name="connsiteY17-1150" fmla="*/ 2715 h 11671"/>
                <a:gd name="connsiteX18-1151" fmla="*/ 5499 w 10000"/>
                <a:gd name="connsiteY18-1152" fmla="*/ 2903 h 11671"/>
                <a:gd name="connsiteX19-1153" fmla="*/ 5105 w 10000"/>
                <a:gd name="connsiteY19-1154" fmla="*/ 3306 h 11671"/>
                <a:gd name="connsiteX20-1155" fmla="*/ 4923 w 10000"/>
                <a:gd name="connsiteY20-1156" fmla="*/ 3333 h 11671"/>
                <a:gd name="connsiteX21-1157" fmla="*/ 4852 w 10000"/>
                <a:gd name="connsiteY21-1158" fmla="*/ 2806 h 11671"/>
                <a:gd name="connsiteX22-1159" fmla="*/ 4852 w 10000"/>
                <a:gd name="connsiteY22-1160" fmla="*/ 2049 h 11671"/>
                <a:gd name="connsiteX23-1161" fmla="*/ 4852 w 10000"/>
                <a:gd name="connsiteY23-1162" fmla="*/ 1104 h 11671"/>
                <a:gd name="connsiteX24-1163" fmla="*/ 4852 w 10000"/>
                <a:gd name="connsiteY24-1164" fmla="*/ 431 h 11671"/>
                <a:gd name="connsiteX25-1165" fmla="*/ 4627 w 10000"/>
                <a:gd name="connsiteY25-1166" fmla="*/ 132 h 11671"/>
                <a:gd name="connsiteX26-1167" fmla="*/ 4079 w 10000"/>
                <a:gd name="connsiteY26-1168" fmla="*/ 0 h 11671"/>
                <a:gd name="connsiteX27-1169" fmla="*/ 3502 w 10000"/>
                <a:gd name="connsiteY27-1170" fmla="*/ 167 h 11671"/>
                <a:gd name="connsiteX28-1171" fmla="*/ 3193 w 10000"/>
                <a:gd name="connsiteY28-1172" fmla="*/ 889 h 11671"/>
                <a:gd name="connsiteX29-1173" fmla="*/ 3193 w 10000"/>
                <a:gd name="connsiteY29-1174" fmla="*/ 938 h 11671"/>
                <a:gd name="connsiteX30-1175" fmla="*/ 3038 w 10000"/>
                <a:gd name="connsiteY30-1176" fmla="*/ 2042 h 11671"/>
                <a:gd name="connsiteX31-1177" fmla="*/ 2968 w 10000"/>
                <a:gd name="connsiteY31-1178" fmla="*/ 2521 h 11671"/>
                <a:gd name="connsiteX32-1179" fmla="*/ 2672 w 10000"/>
                <a:gd name="connsiteY32-1180" fmla="*/ 3444 h 11671"/>
                <a:gd name="connsiteX33-1181" fmla="*/ 2321 w 10000"/>
                <a:gd name="connsiteY33-1182" fmla="*/ 4035 h 11671"/>
                <a:gd name="connsiteX34-1183" fmla="*/ 2180 w 10000"/>
                <a:gd name="connsiteY34-1184" fmla="*/ 4146 h 11671"/>
                <a:gd name="connsiteX35-1185" fmla="*/ 2053 w 10000"/>
                <a:gd name="connsiteY35-1186" fmla="*/ 3847 h 11671"/>
                <a:gd name="connsiteX36-1187" fmla="*/ 1744 w 10000"/>
                <a:gd name="connsiteY36-1188" fmla="*/ 3535 h 11671"/>
                <a:gd name="connsiteX37-1189" fmla="*/ 1252 w 10000"/>
                <a:gd name="connsiteY37-1190" fmla="*/ 3243 h 11671"/>
                <a:gd name="connsiteX38-1191" fmla="*/ 717 w 10000"/>
                <a:gd name="connsiteY38-1192" fmla="*/ 3076 h 11671"/>
                <a:gd name="connsiteX39-1193" fmla="*/ 225 w 10000"/>
                <a:gd name="connsiteY39-1194" fmla="*/ 3111 h 11671"/>
                <a:gd name="connsiteX40-1195" fmla="*/ 0 w 10000"/>
                <a:gd name="connsiteY40-1196" fmla="*/ 3222 h 11671"/>
                <a:gd name="connsiteX41-1197" fmla="*/ 183 w 10000"/>
                <a:gd name="connsiteY41-1198" fmla="*/ 3521 h 11671"/>
                <a:gd name="connsiteX42-1199" fmla="*/ 366 w 10000"/>
                <a:gd name="connsiteY42-1200" fmla="*/ 4292 h 11671"/>
                <a:gd name="connsiteX43-1201" fmla="*/ 366 w 10000"/>
                <a:gd name="connsiteY43-1202" fmla="*/ 5021 h 11671"/>
                <a:gd name="connsiteX44-1203" fmla="*/ 619 w 10000"/>
                <a:gd name="connsiteY44-1204" fmla="*/ 6118 h 11671"/>
                <a:gd name="connsiteX45-1205" fmla="*/ 1294 w 10000"/>
                <a:gd name="connsiteY45-1206" fmla="*/ 7569 h 11671"/>
                <a:gd name="connsiteX46-1207" fmla="*/ 1617 w 10000"/>
                <a:gd name="connsiteY46-1208" fmla="*/ 8153 h 11671"/>
                <a:gd name="connsiteX47-1209" fmla="*/ 1716 w 10000"/>
                <a:gd name="connsiteY47-1210" fmla="*/ 8500 h 11671"/>
                <a:gd name="connsiteX48-1211" fmla="*/ 1758 w 10000"/>
                <a:gd name="connsiteY48-1212" fmla="*/ 8563 h 11671"/>
                <a:gd name="connsiteX49-1213" fmla="*/ 1636 w 10000"/>
                <a:gd name="connsiteY49-1214" fmla="*/ 11429 h 11671"/>
                <a:gd name="connsiteX50-1215" fmla="*/ 7996 w 10000"/>
                <a:gd name="connsiteY50-1216" fmla="*/ 11485 h 11671"/>
                <a:gd name="connsiteX51-1217" fmla="*/ 8326 w 10000"/>
                <a:gd name="connsiteY51-1218" fmla="*/ 10000 h 11671"/>
                <a:gd name="connsiteX52-1219" fmla="*/ 7862 w 10000"/>
                <a:gd name="connsiteY52-1220" fmla="*/ 8257 h 11671"/>
                <a:gd name="connsiteX53-1221" fmla="*/ 7890 w 10000"/>
                <a:gd name="connsiteY53-1222" fmla="*/ 8069 h 11671"/>
                <a:gd name="connsiteX54-1223" fmla="*/ 8101 w 10000"/>
                <a:gd name="connsiteY54-1224" fmla="*/ 7729 h 11671"/>
                <a:gd name="connsiteX55-1225" fmla="*/ 8509 w 10000"/>
                <a:gd name="connsiteY55-1226" fmla="*/ 7382 h 11671"/>
                <a:gd name="connsiteX56-1227" fmla="*/ 8861 w 10000"/>
                <a:gd name="connsiteY56-1228" fmla="*/ 7000 h 11671"/>
                <a:gd name="connsiteX57-1229" fmla="*/ 9184 w 10000"/>
                <a:gd name="connsiteY57-1230" fmla="*/ 6528 h 11671"/>
                <a:gd name="connsiteX58-1231" fmla="*/ 9536 w 10000"/>
                <a:gd name="connsiteY58-1232" fmla="*/ 6076 h 11671"/>
                <a:gd name="connsiteX59-1233" fmla="*/ 9845 w 10000"/>
                <a:gd name="connsiteY59-1234" fmla="*/ 5715 h 11671"/>
                <a:gd name="connsiteX60-1235" fmla="*/ 10000 w 10000"/>
                <a:gd name="connsiteY60-1236" fmla="*/ 5375 h 11671"/>
                <a:gd name="connsiteX61-1237" fmla="*/ 9916 w 10000"/>
                <a:gd name="connsiteY61-1238" fmla="*/ 5111 h 11671"/>
                <a:gd name="connsiteX0-1239" fmla="*/ 9916 w 10000"/>
                <a:gd name="connsiteY0-1240" fmla="*/ 5111 h 11709"/>
                <a:gd name="connsiteX1-1241" fmla="*/ 9831 w 10000"/>
                <a:gd name="connsiteY1-1242" fmla="*/ 4882 h 11709"/>
                <a:gd name="connsiteX2-1243" fmla="*/ 9761 w 10000"/>
                <a:gd name="connsiteY2-1244" fmla="*/ 4604 h 11709"/>
                <a:gd name="connsiteX3-1245" fmla="*/ 9494 w 10000"/>
                <a:gd name="connsiteY3-1246" fmla="*/ 4375 h 11709"/>
                <a:gd name="connsiteX4-1247" fmla="*/ 9142 w 10000"/>
                <a:gd name="connsiteY4-1248" fmla="*/ 4285 h 11709"/>
                <a:gd name="connsiteX5-1249" fmla="*/ 8833 w 10000"/>
                <a:gd name="connsiteY5-1250" fmla="*/ 4278 h 11709"/>
                <a:gd name="connsiteX6-1251" fmla="*/ 8692 w 10000"/>
                <a:gd name="connsiteY6-1252" fmla="*/ 4201 h 11709"/>
                <a:gd name="connsiteX7-1253" fmla="*/ 8692 w 10000"/>
                <a:gd name="connsiteY7-1254" fmla="*/ 3993 h 11709"/>
                <a:gd name="connsiteX8-1255" fmla="*/ 8622 w 10000"/>
                <a:gd name="connsiteY8-1256" fmla="*/ 3743 h 11709"/>
                <a:gd name="connsiteX9-1257" fmla="*/ 8354 w 10000"/>
                <a:gd name="connsiteY9-1258" fmla="*/ 3514 h 11709"/>
                <a:gd name="connsiteX10-1259" fmla="*/ 7975 w 10000"/>
                <a:gd name="connsiteY10-1260" fmla="*/ 3396 h 11709"/>
                <a:gd name="connsiteX11-1261" fmla="*/ 7567 w 10000"/>
                <a:gd name="connsiteY11-1262" fmla="*/ 3424 h 11709"/>
                <a:gd name="connsiteX12-1263" fmla="*/ 7215 w 10000"/>
                <a:gd name="connsiteY12-1264" fmla="*/ 3542 h 11709"/>
                <a:gd name="connsiteX13-1265" fmla="*/ 7145 w 10000"/>
                <a:gd name="connsiteY13-1266" fmla="*/ 3465 h 11709"/>
                <a:gd name="connsiteX14-1267" fmla="*/ 7201 w 10000"/>
                <a:gd name="connsiteY14-1268" fmla="*/ 3215 h 11709"/>
                <a:gd name="connsiteX15-1269" fmla="*/ 7103 w 10000"/>
                <a:gd name="connsiteY15-1270" fmla="*/ 2965 h 11709"/>
                <a:gd name="connsiteX16-1271" fmla="*/ 6667 w 10000"/>
                <a:gd name="connsiteY16-1272" fmla="*/ 2757 h 11709"/>
                <a:gd name="connsiteX17-1273" fmla="*/ 6048 w 10000"/>
                <a:gd name="connsiteY17-1274" fmla="*/ 2715 h 11709"/>
                <a:gd name="connsiteX18-1275" fmla="*/ 5499 w 10000"/>
                <a:gd name="connsiteY18-1276" fmla="*/ 2903 h 11709"/>
                <a:gd name="connsiteX19-1277" fmla="*/ 5105 w 10000"/>
                <a:gd name="connsiteY19-1278" fmla="*/ 3306 h 11709"/>
                <a:gd name="connsiteX20-1279" fmla="*/ 4923 w 10000"/>
                <a:gd name="connsiteY20-1280" fmla="*/ 3333 h 11709"/>
                <a:gd name="connsiteX21-1281" fmla="*/ 4852 w 10000"/>
                <a:gd name="connsiteY21-1282" fmla="*/ 2806 h 11709"/>
                <a:gd name="connsiteX22-1283" fmla="*/ 4852 w 10000"/>
                <a:gd name="connsiteY22-1284" fmla="*/ 2049 h 11709"/>
                <a:gd name="connsiteX23-1285" fmla="*/ 4852 w 10000"/>
                <a:gd name="connsiteY23-1286" fmla="*/ 1104 h 11709"/>
                <a:gd name="connsiteX24-1287" fmla="*/ 4852 w 10000"/>
                <a:gd name="connsiteY24-1288" fmla="*/ 431 h 11709"/>
                <a:gd name="connsiteX25-1289" fmla="*/ 4627 w 10000"/>
                <a:gd name="connsiteY25-1290" fmla="*/ 132 h 11709"/>
                <a:gd name="connsiteX26-1291" fmla="*/ 4079 w 10000"/>
                <a:gd name="connsiteY26-1292" fmla="*/ 0 h 11709"/>
                <a:gd name="connsiteX27-1293" fmla="*/ 3502 w 10000"/>
                <a:gd name="connsiteY27-1294" fmla="*/ 167 h 11709"/>
                <a:gd name="connsiteX28-1295" fmla="*/ 3193 w 10000"/>
                <a:gd name="connsiteY28-1296" fmla="*/ 889 h 11709"/>
                <a:gd name="connsiteX29-1297" fmla="*/ 3193 w 10000"/>
                <a:gd name="connsiteY29-1298" fmla="*/ 938 h 11709"/>
                <a:gd name="connsiteX30-1299" fmla="*/ 3038 w 10000"/>
                <a:gd name="connsiteY30-1300" fmla="*/ 2042 h 11709"/>
                <a:gd name="connsiteX31-1301" fmla="*/ 2968 w 10000"/>
                <a:gd name="connsiteY31-1302" fmla="*/ 2521 h 11709"/>
                <a:gd name="connsiteX32-1303" fmla="*/ 2672 w 10000"/>
                <a:gd name="connsiteY32-1304" fmla="*/ 3444 h 11709"/>
                <a:gd name="connsiteX33-1305" fmla="*/ 2321 w 10000"/>
                <a:gd name="connsiteY33-1306" fmla="*/ 4035 h 11709"/>
                <a:gd name="connsiteX34-1307" fmla="*/ 2180 w 10000"/>
                <a:gd name="connsiteY34-1308" fmla="*/ 4146 h 11709"/>
                <a:gd name="connsiteX35-1309" fmla="*/ 2053 w 10000"/>
                <a:gd name="connsiteY35-1310" fmla="*/ 3847 h 11709"/>
                <a:gd name="connsiteX36-1311" fmla="*/ 1744 w 10000"/>
                <a:gd name="connsiteY36-1312" fmla="*/ 3535 h 11709"/>
                <a:gd name="connsiteX37-1313" fmla="*/ 1252 w 10000"/>
                <a:gd name="connsiteY37-1314" fmla="*/ 3243 h 11709"/>
                <a:gd name="connsiteX38-1315" fmla="*/ 717 w 10000"/>
                <a:gd name="connsiteY38-1316" fmla="*/ 3076 h 11709"/>
                <a:gd name="connsiteX39-1317" fmla="*/ 225 w 10000"/>
                <a:gd name="connsiteY39-1318" fmla="*/ 3111 h 11709"/>
                <a:gd name="connsiteX40-1319" fmla="*/ 0 w 10000"/>
                <a:gd name="connsiteY40-1320" fmla="*/ 3222 h 11709"/>
                <a:gd name="connsiteX41-1321" fmla="*/ 183 w 10000"/>
                <a:gd name="connsiteY41-1322" fmla="*/ 3521 h 11709"/>
                <a:gd name="connsiteX42-1323" fmla="*/ 366 w 10000"/>
                <a:gd name="connsiteY42-1324" fmla="*/ 4292 h 11709"/>
                <a:gd name="connsiteX43-1325" fmla="*/ 366 w 10000"/>
                <a:gd name="connsiteY43-1326" fmla="*/ 5021 h 11709"/>
                <a:gd name="connsiteX44-1327" fmla="*/ 619 w 10000"/>
                <a:gd name="connsiteY44-1328" fmla="*/ 6118 h 11709"/>
                <a:gd name="connsiteX45-1329" fmla="*/ 1294 w 10000"/>
                <a:gd name="connsiteY45-1330" fmla="*/ 7569 h 11709"/>
                <a:gd name="connsiteX46-1331" fmla="*/ 1617 w 10000"/>
                <a:gd name="connsiteY46-1332" fmla="*/ 8153 h 11709"/>
                <a:gd name="connsiteX47-1333" fmla="*/ 1716 w 10000"/>
                <a:gd name="connsiteY47-1334" fmla="*/ 8500 h 11709"/>
                <a:gd name="connsiteX48-1335" fmla="*/ 1758 w 10000"/>
                <a:gd name="connsiteY48-1336" fmla="*/ 8563 h 11709"/>
                <a:gd name="connsiteX49-1337" fmla="*/ 1636 w 10000"/>
                <a:gd name="connsiteY49-1338" fmla="*/ 11493 h 11709"/>
                <a:gd name="connsiteX50-1339" fmla="*/ 7996 w 10000"/>
                <a:gd name="connsiteY50-1340" fmla="*/ 11485 h 11709"/>
                <a:gd name="connsiteX51-1341" fmla="*/ 8326 w 10000"/>
                <a:gd name="connsiteY51-1342" fmla="*/ 10000 h 11709"/>
                <a:gd name="connsiteX52-1343" fmla="*/ 7862 w 10000"/>
                <a:gd name="connsiteY52-1344" fmla="*/ 8257 h 11709"/>
                <a:gd name="connsiteX53-1345" fmla="*/ 7890 w 10000"/>
                <a:gd name="connsiteY53-1346" fmla="*/ 8069 h 11709"/>
                <a:gd name="connsiteX54-1347" fmla="*/ 8101 w 10000"/>
                <a:gd name="connsiteY54-1348" fmla="*/ 7729 h 11709"/>
                <a:gd name="connsiteX55-1349" fmla="*/ 8509 w 10000"/>
                <a:gd name="connsiteY55-1350" fmla="*/ 7382 h 11709"/>
                <a:gd name="connsiteX56-1351" fmla="*/ 8861 w 10000"/>
                <a:gd name="connsiteY56-1352" fmla="*/ 7000 h 11709"/>
                <a:gd name="connsiteX57-1353" fmla="*/ 9184 w 10000"/>
                <a:gd name="connsiteY57-1354" fmla="*/ 6528 h 11709"/>
                <a:gd name="connsiteX58-1355" fmla="*/ 9536 w 10000"/>
                <a:gd name="connsiteY58-1356" fmla="*/ 6076 h 11709"/>
                <a:gd name="connsiteX59-1357" fmla="*/ 9845 w 10000"/>
                <a:gd name="connsiteY59-1358" fmla="*/ 5715 h 11709"/>
                <a:gd name="connsiteX60-1359" fmla="*/ 10000 w 10000"/>
                <a:gd name="connsiteY60-1360" fmla="*/ 5375 h 11709"/>
                <a:gd name="connsiteX61-1361" fmla="*/ 9916 w 10000"/>
                <a:gd name="connsiteY61-1362" fmla="*/ 5111 h 11709"/>
                <a:gd name="connsiteX0-1363" fmla="*/ 9916 w 10000"/>
                <a:gd name="connsiteY0-1364" fmla="*/ 5111 h 11734"/>
                <a:gd name="connsiteX1-1365" fmla="*/ 9831 w 10000"/>
                <a:gd name="connsiteY1-1366" fmla="*/ 4882 h 11734"/>
                <a:gd name="connsiteX2-1367" fmla="*/ 9761 w 10000"/>
                <a:gd name="connsiteY2-1368" fmla="*/ 4604 h 11734"/>
                <a:gd name="connsiteX3-1369" fmla="*/ 9494 w 10000"/>
                <a:gd name="connsiteY3-1370" fmla="*/ 4375 h 11734"/>
                <a:gd name="connsiteX4-1371" fmla="*/ 9142 w 10000"/>
                <a:gd name="connsiteY4-1372" fmla="*/ 4285 h 11734"/>
                <a:gd name="connsiteX5-1373" fmla="*/ 8833 w 10000"/>
                <a:gd name="connsiteY5-1374" fmla="*/ 4278 h 11734"/>
                <a:gd name="connsiteX6-1375" fmla="*/ 8692 w 10000"/>
                <a:gd name="connsiteY6-1376" fmla="*/ 4201 h 11734"/>
                <a:gd name="connsiteX7-1377" fmla="*/ 8692 w 10000"/>
                <a:gd name="connsiteY7-1378" fmla="*/ 3993 h 11734"/>
                <a:gd name="connsiteX8-1379" fmla="*/ 8622 w 10000"/>
                <a:gd name="connsiteY8-1380" fmla="*/ 3743 h 11734"/>
                <a:gd name="connsiteX9-1381" fmla="*/ 8354 w 10000"/>
                <a:gd name="connsiteY9-1382" fmla="*/ 3514 h 11734"/>
                <a:gd name="connsiteX10-1383" fmla="*/ 7975 w 10000"/>
                <a:gd name="connsiteY10-1384" fmla="*/ 3396 h 11734"/>
                <a:gd name="connsiteX11-1385" fmla="*/ 7567 w 10000"/>
                <a:gd name="connsiteY11-1386" fmla="*/ 3424 h 11734"/>
                <a:gd name="connsiteX12-1387" fmla="*/ 7215 w 10000"/>
                <a:gd name="connsiteY12-1388" fmla="*/ 3542 h 11734"/>
                <a:gd name="connsiteX13-1389" fmla="*/ 7145 w 10000"/>
                <a:gd name="connsiteY13-1390" fmla="*/ 3465 h 11734"/>
                <a:gd name="connsiteX14-1391" fmla="*/ 7201 w 10000"/>
                <a:gd name="connsiteY14-1392" fmla="*/ 3215 h 11734"/>
                <a:gd name="connsiteX15-1393" fmla="*/ 7103 w 10000"/>
                <a:gd name="connsiteY15-1394" fmla="*/ 2965 h 11734"/>
                <a:gd name="connsiteX16-1395" fmla="*/ 6667 w 10000"/>
                <a:gd name="connsiteY16-1396" fmla="*/ 2757 h 11734"/>
                <a:gd name="connsiteX17-1397" fmla="*/ 6048 w 10000"/>
                <a:gd name="connsiteY17-1398" fmla="*/ 2715 h 11734"/>
                <a:gd name="connsiteX18-1399" fmla="*/ 5499 w 10000"/>
                <a:gd name="connsiteY18-1400" fmla="*/ 2903 h 11734"/>
                <a:gd name="connsiteX19-1401" fmla="*/ 5105 w 10000"/>
                <a:gd name="connsiteY19-1402" fmla="*/ 3306 h 11734"/>
                <a:gd name="connsiteX20-1403" fmla="*/ 4923 w 10000"/>
                <a:gd name="connsiteY20-1404" fmla="*/ 3333 h 11734"/>
                <a:gd name="connsiteX21-1405" fmla="*/ 4852 w 10000"/>
                <a:gd name="connsiteY21-1406" fmla="*/ 2806 h 11734"/>
                <a:gd name="connsiteX22-1407" fmla="*/ 4852 w 10000"/>
                <a:gd name="connsiteY22-1408" fmla="*/ 2049 h 11734"/>
                <a:gd name="connsiteX23-1409" fmla="*/ 4852 w 10000"/>
                <a:gd name="connsiteY23-1410" fmla="*/ 1104 h 11734"/>
                <a:gd name="connsiteX24-1411" fmla="*/ 4852 w 10000"/>
                <a:gd name="connsiteY24-1412" fmla="*/ 431 h 11734"/>
                <a:gd name="connsiteX25-1413" fmla="*/ 4627 w 10000"/>
                <a:gd name="connsiteY25-1414" fmla="*/ 132 h 11734"/>
                <a:gd name="connsiteX26-1415" fmla="*/ 4079 w 10000"/>
                <a:gd name="connsiteY26-1416" fmla="*/ 0 h 11734"/>
                <a:gd name="connsiteX27-1417" fmla="*/ 3502 w 10000"/>
                <a:gd name="connsiteY27-1418" fmla="*/ 167 h 11734"/>
                <a:gd name="connsiteX28-1419" fmla="*/ 3193 w 10000"/>
                <a:gd name="connsiteY28-1420" fmla="*/ 889 h 11734"/>
                <a:gd name="connsiteX29-1421" fmla="*/ 3193 w 10000"/>
                <a:gd name="connsiteY29-1422" fmla="*/ 938 h 11734"/>
                <a:gd name="connsiteX30-1423" fmla="*/ 3038 w 10000"/>
                <a:gd name="connsiteY30-1424" fmla="*/ 2042 h 11734"/>
                <a:gd name="connsiteX31-1425" fmla="*/ 2968 w 10000"/>
                <a:gd name="connsiteY31-1426" fmla="*/ 2521 h 11734"/>
                <a:gd name="connsiteX32-1427" fmla="*/ 2672 w 10000"/>
                <a:gd name="connsiteY32-1428" fmla="*/ 3444 h 11734"/>
                <a:gd name="connsiteX33-1429" fmla="*/ 2321 w 10000"/>
                <a:gd name="connsiteY33-1430" fmla="*/ 4035 h 11734"/>
                <a:gd name="connsiteX34-1431" fmla="*/ 2180 w 10000"/>
                <a:gd name="connsiteY34-1432" fmla="*/ 4146 h 11734"/>
                <a:gd name="connsiteX35-1433" fmla="*/ 2053 w 10000"/>
                <a:gd name="connsiteY35-1434" fmla="*/ 3847 h 11734"/>
                <a:gd name="connsiteX36-1435" fmla="*/ 1744 w 10000"/>
                <a:gd name="connsiteY36-1436" fmla="*/ 3535 h 11734"/>
                <a:gd name="connsiteX37-1437" fmla="*/ 1252 w 10000"/>
                <a:gd name="connsiteY37-1438" fmla="*/ 3243 h 11734"/>
                <a:gd name="connsiteX38-1439" fmla="*/ 717 w 10000"/>
                <a:gd name="connsiteY38-1440" fmla="*/ 3076 h 11734"/>
                <a:gd name="connsiteX39-1441" fmla="*/ 225 w 10000"/>
                <a:gd name="connsiteY39-1442" fmla="*/ 3111 h 11734"/>
                <a:gd name="connsiteX40-1443" fmla="*/ 0 w 10000"/>
                <a:gd name="connsiteY40-1444" fmla="*/ 3222 h 11734"/>
                <a:gd name="connsiteX41-1445" fmla="*/ 183 w 10000"/>
                <a:gd name="connsiteY41-1446" fmla="*/ 3521 h 11734"/>
                <a:gd name="connsiteX42-1447" fmla="*/ 366 w 10000"/>
                <a:gd name="connsiteY42-1448" fmla="*/ 4292 h 11734"/>
                <a:gd name="connsiteX43-1449" fmla="*/ 366 w 10000"/>
                <a:gd name="connsiteY43-1450" fmla="*/ 5021 h 11734"/>
                <a:gd name="connsiteX44-1451" fmla="*/ 619 w 10000"/>
                <a:gd name="connsiteY44-1452" fmla="*/ 6118 h 11734"/>
                <a:gd name="connsiteX45-1453" fmla="*/ 1294 w 10000"/>
                <a:gd name="connsiteY45-1454" fmla="*/ 7569 h 11734"/>
                <a:gd name="connsiteX46-1455" fmla="*/ 1617 w 10000"/>
                <a:gd name="connsiteY46-1456" fmla="*/ 8153 h 11734"/>
                <a:gd name="connsiteX47-1457" fmla="*/ 1716 w 10000"/>
                <a:gd name="connsiteY47-1458" fmla="*/ 8500 h 11734"/>
                <a:gd name="connsiteX48-1459" fmla="*/ 1758 w 10000"/>
                <a:gd name="connsiteY48-1460" fmla="*/ 8563 h 11734"/>
                <a:gd name="connsiteX49-1461" fmla="*/ 1558 w 10000"/>
                <a:gd name="connsiteY49-1462" fmla="*/ 11532 h 11734"/>
                <a:gd name="connsiteX50-1463" fmla="*/ 7996 w 10000"/>
                <a:gd name="connsiteY50-1464" fmla="*/ 11485 h 11734"/>
                <a:gd name="connsiteX51-1465" fmla="*/ 8326 w 10000"/>
                <a:gd name="connsiteY51-1466" fmla="*/ 10000 h 11734"/>
                <a:gd name="connsiteX52-1467" fmla="*/ 7862 w 10000"/>
                <a:gd name="connsiteY52-1468" fmla="*/ 8257 h 11734"/>
                <a:gd name="connsiteX53-1469" fmla="*/ 7890 w 10000"/>
                <a:gd name="connsiteY53-1470" fmla="*/ 8069 h 11734"/>
                <a:gd name="connsiteX54-1471" fmla="*/ 8101 w 10000"/>
                <a:gd name="connsiteY54-1472" fmla="*/ 7729 h 11734"/>
                <a:gd name="connsiteX55-1473" fmla="*/ 8509 w 10000"/>
                <a:gd name="connsiteY55-1474" fmla="*/ 7382 h 11734"/>
                <a:gd name="connsiteX56-1475" fmla="*/ 8861 w 10000"/>
                <a:gd name="connsiteY56-1476" fmla="*/ 7000 h 11734"/>
                <a:gd name="connsiteX57-1477" fmla="*/ 9184 w 10000"/>
                <a:gd name="connsiteY57-1478" fmla="*/ 6528 h 11734"/>
                <a:gd name="connsiteX58-1479" fmla="*/ 9536 w 10000"/>
                <a:gd name="connsiteY58-1480" fmla="*/ 6076 h 11734"/>
                <a:gd name="connsiteX59-1481" fmla="*/ 9845 w 10000"/>
                <a:gd name="connsiteY59-1482" fmla="*/ 5715 h 11734"/>
                <a:gd name="connsiteX60-1483" fmla="*/ 10000 w 10000"/>
                <a:gd name="connsiteY60-1484" fmla="*/ 5375 h 11734"/>
                <a:gd name="connsiteX61-1485" fmla="*/ 9916 w 10000"/>
                <a:gd name="connsiteY61-1486" fmla="*/ 5111 h 11734"/>
                <a:gd name="connsiteX0-1487" fmla="*/ 9916 w 10000"/>
                <a:gd name="connsiteY0-1488" fmla="*/ 5111 h 11626"/>
                <a:gd name="connsiteX1-1489" fmla="*/ 9831 w 10000"/>
                <a:gd name="connsiteY1-1490" fmla="*/ 4882 h 11626"/>
                <a:gd name="connsiteX2-1491" fmla="*/ 9761 w 10000"/>
                <a:gd name="connsiteY2-1492" fmla="*/ 4604 h 11626"/>
                <a:gd name="connsiteX3-1493" fmla="*/ 9494 w 10000"/>
                <a:gd name="connsiteY3-1494" fmla="*/ 4375 h 11626"/>
                <a:gd name="connsiteX4-1495" fmla="*/ 9142 w 10000"/>
                <a:gd name="connsiteY4-1496" fmla="*/ 4285 h 11626"/>
                <a:gd name="connsiteX5-1497" fmla="*/ 8833 w 10000"/>
                <a:gd name="connsiteY5-1498" fmla="*/ 4278 h 11626"/>
                <a:gd name="connsiteX6-1499" fmla="*/ 8692 w 10000"/>
                <a:gd name="connsiteY6-1500" fmla="*/ 4201 h 11626"/>
                <a:gd name="connsiteX7-1501" fmla="*/ 8692 w 10000"/>
                <a:gd name="connsiteY7-1502" fmla="*/ 3993 h 11626"/>
                <a:gd name="connsiteX8-1503" fmla="*/ 8622 w 10000"/>
                <a:gd name="connsiteY8-1504" fmla="*/ 3743 h 11626"/>
                <a:gd name="connsiteX9-1505" fmla="*/ 8354 w 10000"/>
                <a:gd name="connsiteY9-1506" fmla="*/ 3514 h 11626"/>
                <a:gd name="connsiteX10-1507" fmla="*/ 7975 w 10000"/>
                <a:gd name="connsiteY10-1508" fmla="*/ 3396 h 11626"/>
                <a:gd name="connsiteX11-1509" fmla="*/ 7567 w 10000"/>
                <a:gd name="connsiteY11-1510" fmla="*/ 3424 h 11626"/>
                <a:gd name="connsiteX12-1511" fmla="*/ 7215 w 10000"/>
                <a:gd name="connsiteY12-1512" fmla="*/ 3542 h 11626"/>
                <a:gd name="connsiteX13-1513" fmla="*/ 7145 w 10000"/>
                <a:gd name="connsiteY13-1514" fmla="*/ 3465 h 11626"/>
                <a:gd name="connsiteX14-1515" fmla="*/ 7201 w 10000"/>
                <a:gd name="connsiteY14-1516" fmla="*/ 3215 h 11626"/>
                <a:gd name="connsiteX15-1517" fmla="*/ 7103 w 10000"/>
                <a:gd name="connsiteY15-1518" fmla="*/ 2965 h 11626"/>
                <a:gd name="connsiteX16-1519" fmla="*/ 6667 w 10000"/>
                <a:gd name="connsiteY16-1520" fmla="*/ 2757 h 11626"/>
                <a:gd name="connsiteX17-1521" fmla="*/ 6048 w 10000"/>
                <a:gd name="connsiteY17-1522" fmla="*/ 2715 h 11626"/>
                <a:gd name="connsiteX18-1523" fmla="*/ 5499 w 10000"/>
                <a:gd name="connsiteY18-1524" fmla="*/ 2903 h 11626"/>
                <a:gd name="connsiteX19-1525" fmla="*/ 5105 w 10000"/>
                <a:gd name="connsiteY19-1526" fmla="*/ 3306 h 11626"/>
                <a:gd name="connsiteX20-1527" fmla="*/ 4923 w 10000"/>
                <a:gd name="connsiteY20-1528" fmla="*/ 3333 h 11626"/>
                <a:gd name="connsiteX21-1529" fmla="*/ 4852 w 10000"/>
                <a:gd name="connsiteY21-1530" fmla="*/ 2806 h 11626"/>
                <a:gd name="connsiteX22-1531" fmla="*/ 4852 w 10000"/>
                <a:gd name="connsiteY22-1532" fmla="*/ 2049 h 11626"/>
                <a:gd name="connsiteX23-1533" fmla="*/ 4852 w 10000"/>
                <a:gd name="connsiteY23-1534" fmla="*/ 1104 h 11626"/>
                <a:gd name="connsiteX24-1535" fmla="*/ 4852 w 10000"/>
                <a:gd name="connsiteY24-1536" fmla="*/ 431 h 11626"/>
                <a:gd name="connsiteX25-1537" fmla="*/ 4627 w 10000"/>
                <a:gd name="connsiteY25-1538" fmla="*/ 132 h 11626"/>
                <a:gd name="connsiteX26-1539" fmla="*/ 4079 w 10000"/>
                <a:gd name="connsiteY26-1540" fmla="*/ 0 h 11626"/>
                <a:gd name="connsiteX27-1541" fmla="*/ 3502 w 10000"/>
                <a:gd name="connsiteY27-1542" fmla="*/ 167 h 11626"/>
                <a:gd name="connsiteX28-1543" fmla="*/ 3193 w 10000"/>
                <a:gd name="connsiteY28-1544" fmla="*/ 889 h 11626"/>
                <a:gd name="connsiteX29-1545" fmla="*/ 3193 w 10000"/>
                <a:gd name="connsiteY29-1546" fmla="*/ 938 h 11626"/>
                <a:gd name="connsiteX30-1547" fmla="*/ 3038 w 10000"/>
                <a:gd name="connsiteY30-1548" fmla="*/ 2042 h 11626"/>
                <a:gd name="connsiteX31-1549" fmla="*/ 2968 w 10000"/>
                <a:gd name="connsiteY31-1550" fmla="*/ 2521 h 11626"/>
                <a:gd name="connsiteX32-1551" fmla="*/ 2672 w 10000"/>
                <a:gd name="connsiteY32-1552" fmla="*/ 3444 h 11626"/>
                <a:gd name="connsiteX33-1553" fmla="*/ 2321 w 10000"/>
                <a:gd name="connsiteY33-1554" fmla="*/ 4035 h 11626"/>
                <a:gd name="connsiteX34-1555" fmla="*/ 2180 w 10000"/>
                <a:gd name="connsiteY34-1556" fmla="*/ 4146 h 11626"/>
                <a:gd name="connsiteX35-1557" fmla="*/ 2053 w 10000"/>
                <a:gd name="connsiteY35-1558" fmla="*/ 3847 h 11626"/>
                <a:gd name="connsiteX36-1559" fmla="*/ 1744 w 10000"/>
                <a:gd name="connsiteY36-1560" fmla="*/ 3535 h 11626"/>
                <a:gd name="connsiteX37-1561" fmla="*/ 1252 w 10000"/>
                <a:gd name="connsiteY37-1562" fmla="*/ 3243 h 11626"/>
                <a:gd name="connsiteX38-1563" fmla="*/ 717 w 10000"/>
                <a:gd name="connsiteY38-1564" fmla="*/ 3076 h 11626"/>
                <a:gd name="connsiteX39-1565" fmla="*/ 225 w 10000"/>
                <a:gd name="connsiteY39-1566" fmla="*/ 3111 h 11626"/>
                <a:gd name="connsiteX40-1567" fmla="*/ 0 w 10000"/>
                <a:gd name="connsiteY40-1568" fmla="*/ 3222 h 11626"/>
                <a:gd name="connsiteX41-1569" fmla="*/ 183 w 10000"/>
                <a:gd name="connsiteY41-1570" fmla="*/ 3521 h 11626"/>
                <a:gd name="connsiteX42-1571" fmla="*/ 366 w 10000"/>
                <a:gd name="connsiteY42-1572" fmla="*/ 4292 h 11626"/>
                <a:gd name="connsiteX43-1573" fmla="*/ 366 w 10000"/>
                <a:gd name="connsiteY43-1574" fmla="*/ 5021 h 11626"/>
                <a:gd name="connsiteX44-1575" fmla="*/ 619 w 10000"/>
                <a:gd name="connsiteY44-1576" fmla="*/ 6118 h 11626"/>
                <a:gd name="connsiteX45-1577" fmla="*/ 1294 w 10000"/>
                <a:gd name="connsiteY45-1578" fmla="*/ 7569 h 11626"/>
                <a:gd name="connsiteX46-1579" fmla="*/ 1617 w 10000"/>
                <a:gd name="connsiteY46-1580" fmla="*/ 8153 h 11626"/>
                <a:gd name="connsiteX47-1581" fmla="*/ 1716 w 10000"/>
                <a:gd name="connsiteY47-1582" fmla="*/ 8500 h 11626"/>
                <a:gd name="connsiteX48-1583" fmla="*/ 1758 w 10000"/>
                <a:gd name="connsiteY48-1584" fmla="*/ 8563 h 11626"/>
                <a:gd name="connsiteX49-1585" fmla="*/ 1558 w 10000"/>
                <a:gd name="connsiteY49-1586" fmla="*/ 11532 h 11626"/>
                <a:gd name="connsiteX50-1587" fmla="*/ 7996 w 10000"/>
                <a:gd name="connsiteY50-1588" fmla="*/ 11485 h 11626"/>
                <a:gd name="connsiteX51-1589" fmla="*/ 8326 w 10000"/>
                <a:gd name="connsiteY51-1590" fmla="*/ 10000 h 11626"/>
                <a:gd name="connsiteX52-1591" fmla="*/ 7862 w 10000"/>
                <a:gd name="connsiteY52-1592" fmla="*/ 8257 h 11626"/>
                <a:gd name="connsiteX53-1593" fmla="*/ 7890 w 10000"/>
                <a:gd name="connsiteY53-1594" fmla="*/ 8069 h 11626"/>
                <a:gd name="connsiteX54-1595" fmla="*/ 8101 w 10000"/>
                <a:gd name="connsiteY54-1596" fmla="*/ 7729 h 11626"/>
                <a:gd name="connsiteX55-1597" fmla="*/ 8509 w 10000"/>
                <a:gd name="connsiteY55-1598" fmla="*/ 7382 h 11626"/>
                <a:gd name="connsiteX56-1599" fmla="*/ 8861 w 10000"/>
                <a:gd name="connsiteY56-1600" fmla="*/ 7000 h 11626"/>
                <a:gd name="connsiteX57-1601" fmla="*/ 9184 w 10000"/>
                <a:gd name="connsiteY57-1602" fmla="*/ 6528 h 11626"/>
                <a:gd name="connsiteX58-1603" fmla="*/ 9536 w 10000"/>
                <a:gd name="connsiteY58-1604" fmla="*/ 6076 h 11626"/>
                <a:gd name="connsiteX59-1605" fmla="*/ 9845 w 10000"/>
                <a:gd name="connsiteY59-1606" fmla="*/ 5715 h 11626"/>
                <a:gd name="connsiteX60-1607" fmla="*/ 10000 w 10000"/>
                <a:gd name="connsiteY60-1608" fmla="*/ 5375 h 11626"/>
                <a:gd name="connsiteX61-1609" fmla="*/ 9916 w 10000"/>
                <a:gd name="connsiteY61-1610" fmla="*/ 5111 h 11626"/>
                <a:gd name="connsiteX0-1611" fmla="*/ 9916 w 10000"/>
                <a:gd name="connsiteY0-1612" fmla="*/ 5111 h 11669"/>
                <a:gd name="connsiteX1-1613" fmla="*/ 9831 w 10000"/>
                <a:gd name="connsiteY1-1614" fmla="*/ 4882 h 11669"/>
                <a:gd name="connsiteX2-1615" fmla="*/ 9761 w 10000"/>
                <a:gd name="connsiteY2-1616" fmla="*/ 4604 h 11669"/>
                <a:gd name="connsiteX3-1617" fmla="*/ 9494 w 10000"/>
                <a:gd name="connsiteY3-1618" fmla="*/ 4375 h 11669"/>
                <a:gd name="connsiteX4-1619" fmla="*/ 9142 w 10000"/>
                <a:gd name="connsiteY4-1620" fmla="*/ 4285 h 11669"/>
                <a:gd name="connsiteX5-1621" fmla="*/ 8833 w 10000"/>
                <a:gd name="connsiteY5-1622" fmla="*/ 4278 h 11669"/>
                <a:gd name="connsiteX6-1623" fmla="*/ 8692 w 10000"/>
                <a:gd name="connsiteY6-1624" fmla="*/ 4201 h 11669"/>
                <a:gd name="connsiteX7-1625" fmla="*/ 8692 w 10000"/>
                <a:gd name="connsiteY7-1626" fmla="*/ 3993 h 11669"/>
                <a:gd name="connsiteX8-1627" fmla="*/ 8622 w 10000"/>
                <a:gd name="connsiteY8-1628" fmla="*/ 3743 h 11669"/>
                <a:gd name="connsiteX9-1629" fmla="*/ 8354 w 10000"/>
                <a:gd name="connsiteY9-1630" fmla="*/ 3514 h 11669"/>
                <a:gd name="connsiteX10-1631" fmla="*/ 7975 w 10000"/>
                <a:gd name="connsiteY10-1632" fmla="*/ 3396 h 11669"/>
                <a:gd name="connsiteX11-1633" fmla="*/ 7567 w 10000"/>
                <a:gd name="connsiteY11-1634" fmla="*/ 3424 h 11669"/>
                <a:gd name="connsiteX12-1635" fmla="*/ 7215 w 10000"/>
                <a:gd name="connsiteY12-1636" fmla="*/ 3542 h 11669"/>
                <a:gd name="connsiteX13-1637" fmla="*/ 7145 w 10000"/>
                <a:gd name="connsiteY13-1638" fmla="*/ 3465 h 11669"/>
                <a:gd name="connsiteX14-1639" fmla="*/ 7201 w 10000"/>
                <a:gd name="connsiteY14-1640" fmla="*/ 3215 h 11669"/>
                <a:gd name="connsiteX15-1641" fmla="*/ 7103 w 10000"/>
                <a:gd name="connsiteY15-1642" fmla="*/ 2965 h 11669"/>
                <a:gd name="connsiteX16-1643" fmla="*/ 6667 w 10000"/>
                <a:gd name="connsiteY16-1644" fmla="*/ 2757 h 11669"/>
                <a:gd name="connsiteX17-1645" fmla="*/ 6048 w 10000"/>
                <a:gd name="connsiteY17-1646" fmla="*/ 2715 h 11669"/>
                <a:gd name="connsiteX18-1647" fmla="*/ 5499 w 10000"/>
                <a:gd name="connsiteY18-1648" fmla="*/ 2903 h 11669"/>
                <a:gd name="connsiteX19-1649" fmla="*/ 5105 w 10000"/>
                <a:gd name="connsiteY19-1650" fmla="*/ 3306 h 11669"/>
                <a:gd name="connsiteX20-1651" fmla="*/ 4923 w 10000"/>
                <a:gd name="connsiteY20-1652" fmla="*/ 3333 h 11669"/>
                <a:gd name="connsiteX21-1653" fmla="*/ 4852 w 10000"/>
                <a:gd name="connsiteY21-1654" fmla="*/ 2806 h 11669"/>
                <a:gd name="connsiteX22-1655" fmla="*/ 4852 w 10000"/>
                <a:gd name="connsiteY22-1656" fmla="*/ 2049 h 11669"/>
                <a:gd name="connsiteX23-1657" fmla="*/ 4852 w 10000"/>
                <a:gd name="connsiteY23-1658" fmla="*/ 1104 h 11669"/>
                <a:gd name="connsiteX24-1659" fmla="*/ 4852 w 10000"/>
                <a:gd name="connsiteY24-1660" fmla="*/ 431 h 11669"/>
                <a:gd name="connsiteX25-1661" fmla="*/ 4627 w 10000"/>
                <a:gd name="connsiteY25-1662" fmla="*/ 132 h 11669"/>
                <a:gd name="connsiteX26-1663" fmla="*/ 4079 w 10000"/>
                <a:gd name="connsiteY26-1664" fmla="*/ 0 h 11669"/>
                <a:gd name="connsiteX27-1665" fmla="*/ 3502 w 10000"/>
                <a:gd name="connsiteY27-1666" fmla="*/ 167 h 11669"/>
                <a:gd name="connsiteX28-1667" fmla="*/ 3193 w 10000"/>
                <a:gd name="connsiteY28-1668" fmla="*/ 889 h 11669"/>
                <a:gd name="connsiteX29-1669" fmla="*/ 3193 w 10000"/>
                <a:gd name="connsiteY29-1670" fmla="*/ 938 h 11669"/>
                <a:gd name="connsiteX30-1671" fmla="*/ 3038 w 10000"/>
                <a:gd name="connsiteY30-1672" fmla="*/ 2042 h 11669"/>
                <a:gd name="connsiteX31-1673" fmla="*/ 2968 w 10000"/>
                <a:gd name="connsiteY31-1674" fmla="*/ 2521 h 11669"/>
                <a:gd name="connsiteX32-1675" fmla="*/ 2672 w 10000"/>
                <a:gd name="connsiteY32-1676" fmla="*/ 3444 h 11669"/>
                <a:gd name="connsiteX33-1677" fmla="*/ 2321 w 10000"/>
                <a:gd name="connsiteY33-1678" fmla="*/ 4035 h 11669"/>
                <a:gd name="connsiteX34-1679" fmla="*/ 2180 w 10000"/>
                <a:gd name="connsiteY34-1680" fmla="*/ 4146 h 11669"/>
                <a:gd name="connsiteX35-1681" fmla="*/ 2053 w 10000"/>
                <a:gd name="connsiteY35-1682" fmla="*/ 3847 h 11669"/>
                <a:gd name="connsiteX36-1683" fmla="*/ 1744 w 10000"/>
                <a:gd name="connsiteY36-1684" fmla="*/ 3535 h 11669"/>
                <a:gd name="connsiteX37-1685" fmla="*/ 1252 w 10000"/>
                <a:gd name="connsiteY37-1686" fmla="*/ 3243 h 11669"/>
                <a:gd name="connsiteX38-1687" fmla="*/ 717 w 10000"/>
                <a:gd name="connsiteY38-1688" fmla="*/ 3076 h 11669"/>
                <a:gd name="connsiteX39-1689" fmla="*/ 225 w 10000"/>
                <a:gd name="connsiteY39-1690" fmla="*/ 3111 h 11669"/>
                <a:gd name="connsiteX40-1691" fmla="*/ 0 w 10000"/>
                <a:gd name="connsiteY40-1692" fmla="*/ 3222 h 11669"/>
                <a:gd name="connsiteX41-1693" fmla="*/ 183 w 10000"/>
                <a:gd name="connsiteY41-1694" fmla="*/ 3521 h 11669"/>
                <a:gd name="connsiteX42-1695" fmla="*/ 366 w 10000"/>
                <a:gd name="connsiteY42-1696" fmla="*/ 4292 h 11669"/>
                <a:gd name="connsiteX43-1697" fmla="*/ 366 w 10000"/>
                <a:gd name="connsiteY43-1698" fmla="*/ 5021 h 11669"/>
                <a:gd name="connsiteX44-1699" fmla="*/ 619 w 10000"/>
                <a:gd name="connsiteY44-1700" fmla="*/ 6118 h 11669"/>
                <a:gd name="connsiteX45-1701" fmla="*/ 1294 w 10000"/>
                <a:gd name="connsiteY45-1702" fmla="*/ 7569 h 11669"/>
                <a:gd name="connsiteX46-1703" fmla="*/ 1617 w 10000"/>
                <a:gd name="connsiteY46-1704" fmla="*/ 8153 h 11669"/>
                <a:gd name="connsiteX47-1705" fmla="*/ 1716 w 10000"/>
                <a:gd name="connsiteY47-1706" fmla="*/ 8500 h 11669"/>
                <a:gd name="connsiteX48-1707" fmla="*/ 1758 w 10000"/>
                <a:gd name="connsiteY48-1708" fmla="*/ 8563 h 11669"/>
                <a:gd name="connsiteX49-1709" fmla="*/ 1558 w 10000"/>
                <a:gd name="connsiteY49-1710" fmla="*/ 11532 h 11669"/>
                <a:gd name="connsiteX50-1711" fmla="*/ 7944 w 10000"/>
                <a:gd name="connsiteY50-1712" fmla="*/ 11549 h 11669"/>
                <a:gd name="connsiteX51-1713" fmla="*/ 8326 w 10000"/>
                <a:gd name="connsiteY51-1714" fmla="*/ 10000 h 11669"/>
                <a:gd name="connsiteX52-1715" fmla="*/ 7862 w 10000"/>
                <a:gd name="connsiteY52-1716" fmla="*/ 8257 h 11669"/>
                <a:gd name="connsiteX53-1717" fmla="*/ 7890 w 10000"/>
                <a:gd name="connsiteY53-1718" fmla="*/ 8069 h 11669"/>
                <a:gd name="connsiteX54-1719" fmla="*/ 8101 w 10000"/>
                <a:gd name="connsiteY54-1720" fmla="*/ 7729 h 11669"/>
                <a:gd name="connsiteX55-1721" fmla="*/ 8509 w 10000"/>
                <a:gd name="connsiteY55-1722" fmla="*/ 7382 h 11669"/>
                <a:gd name="connsiteX56-1723" fmla="*/ 8861 w 10000"/>
                <a:gd name="connsiteY56-1724" fmla="*/ 7000 h 11669"/>
                <a:gd name="connsiteX57-1725" fmla="*/ 9184 w 10000"/>
                <a:gd name="connsiteY57-1726" fmla="*/ 6528 h 11669"/>
                <a:gd name="connsiteX58-1727" fmla="*/ 9536 w 10000"/>
                <a:gd name="connsiteY58-1728" fmla="*/ 6076 h 11669"/>
                <a:gd name="connsiteX59-1729" fmla="*/ 9845 w 10000"/>
                <a:gd name="connsiteY59-1730" fmla="*/ 5715 h 11669"/>
                <a:gd name="connsiteX60-1731" fmla="*/ 10000 w 10000"/>
                <a:gd name="connsiteY60-1732" fmla="*/ 5375 h 11669"/>
                <a:gd name="connsiteX61-1733" fmla="*/ 9916 w 10000"/>
                <a:gd name="connsiteY61-1734" fmla="*/ 5111 h 11669"/>
                <a:gd name="connsiteX0-1735" fmla="*/ 9916 w 10000"/>
                <a:gd name="connsiteY0-1736" fmla="*/ 5111 h 11865"/>
                <a:gd name="connsiteX1-1737" fmla="*/ 9831 w 10000"/>
                <a:gd name="connsiteY1-1738" fmla="*/ 4882 h 11865"/>
                <a:gd name="connsiteX2-1739" fmla="*/ 9761 w 10000"/>
                <a:gd name="connsiteY2-1740" fmla="*/ 4604 h 11865"/>
                <a:gd name="connsiteX3-1741" fmla="*/ 9494 w 10000"/>
                <a:gd name="connsiteY3-1742" fmla="*/ 4375 h 11865"/>
                <a:gd name="connsiteX4-1743" fmla="*/ 9142 w 10000"/>
                <a:gd name="connsiteY4-1744" fmla="*/ 4285 h 11865"/>
                <a:gd name="connsiteX5-1745" fmla="*/ 8833 w 10000"/>
                <a:gd name="connsiteY5-1746" fmla="*/ 4278 h 11865"/>
                <a:gd name="connsiteX6-1747" fmla="*/ 8692 w 10000"/>
                <a:gd name="connsiteY6-1748" fmla="*/ 4201 h 11865"/>
                <a:gd name="connsiteX7-1749" fmla="*/ 8692 w 10000"/>
                <a:gd name="connsiteY7-1750" fmla="*/ 3993 h 11865"/>
                <a:gd name="connsiteX8-1751" fmla="*/ 8622 w 10000"/>
                <a:gd name="connsiteY8-1752" fmla="*/ 3743 h 11865"/>
                <a:gd name="connsiteX9-1753" fmla="*/ 8354 w 10000"/>
                <a:gd name="connsiteY9-1754" fmla="*/ 3514 h 11865"/>
                <a:gd name="connsiteX10-1755" fmla="*/ 7975 w 10000"/>
                <a:gd name="connsiteY10-1756" fmla="*/ 3396 h 11865"/>
                <a:gd name="connsiteX11-1757" fmla="*/ 7567 w 10000"/>
                <a:gd name="connsiteY11-1758" fmla="*/ 3424 h 11865"/>
                <a:gd name="connsiteX12-1759" fmla="*/ 7215 w 10000"/>
                <a:gd name="connsiteY12-1760" fmla="*/ 3542 h 11865"/>
                <a:gd name="connsiteX13-1761" fmla="*/ 7145 w 10000"/>
                <a:gd name="connsiteY13-1762" fmla="*/ 3465 h 11865"/>
                <a:gd name="connsiteX14-1763" fmla="*/ 7201 w 10000"/>
                <a:gd name="connsiteY14-1764" fmla="*/ 3215 h 11865"/>
                <a:gd name="connsiteX15-1765" fmla="*/ 7103 w 10000"/>
                <a:gd name="connsiteY15-1766" fmla="*/ 2965 h 11865"/>
                <a:gd name="connsiteX16-1767" fmla="*/ 6667 w 10000"/>
                <a:gd name="connsiteY16-1768" fmla="*/ 2757 h 11865"/>
                <a:gd name="connsiteX17-1769" fmla="*/ 6048 w 10000"/>
                <a:gd name="connsiteY17-1770" fmla="*/ 2715 h 11865"/>
                <a:gd name="connsiteX18-1771" fmla="*/ 5499 w 10000"/>
                <a:gd name="connsiteY18-1772" fmla="*/ 2903 h 11865"/>
                <a:gd name="connsiteX19-1773" fmla="*/ 5105 w 10000"/>
                <a:gd name="connsiteY19-1774" fmla="*/ 3306 h 11865"/>
                <a:gd name="connsiteX20-1775" fmla="*/ 4923 w 10000"/>
                <a:gd name="connsiteY20-1776" fmla="*/ 3333 h 11865"/>
                <a:gd name="connsiteX21-1777" fmla="*/ 4852 w 10000"/>
                <a:gd name="connsiteY21-1778" fmla="*/ 2806 h 11865"/>
                <a:gd name="connsiteX22-1779" fmla="*/ 4852 w 10000"/>
                <a:gd name="connsiteY22-1780" fmla="*/ 2049 h 11865"/>
                <a:gd name="connsiteX23-1781" fmla="*/ 4852 w 10000"/>
                <a:gd name="connsiteY23-1782" fmla="*/ 1104 h 11865"/>
                <a:gd name="connsiteX24-1783" fmla="*/ 4852 w 10000"/>
                <a:gd name="connsiteY24-1784" fmla="*/ 431 h 11865"/>
                <a:gd name="connsiteX25-1785" fmla="*/ 4627 w 10000"/>
                <a:gd name="connsiteY25-1786" fmla="*/ 132 h 11865"/>
                <a:gd name="connsiteX26-1787" fmla="*/ 4079 w 10000"/>
                <a:gd name="connsiteY26-1788" fmla="*/ 0 h 11865"/>
                <a:gd name="connsiteX27-1789" fmla="*/ 3502 w 10000"/>
                <a:gd name="connsiteY27-1790" fmla="*/ 167 h 11865"/>
                <a:gd name="connsiteX28-1791" fmla="*/ 3193 w 10000"/>
                <a:gd name="connsiteY28-1792" fmla="*/ 889 h 11865"/>
                <a:gd name="connsiteX29-1793" fmla="*/ 3193 w 10000"/>
                <a:gd name="connsiteY29-1794" fmla="*/ 938 h 11865"/>
                <a:gd name="connsiteX30-1795" fmla="*/ 3038 w 10000"/>
                <a:gd name="connsiteY30-1796" fmla="*/ 2042 h 11865"/>
                <a:gd name="connsiteX31-1797" fmla="*/ 2968 w 10000"/>
                <a:gd name="connsiteY31-1798" fmla="*/ 2521 h 11865"/>
                <a:gd name="connsiteX32-1799" fmla="*/ 2672 w 10000"/>
                <a:gd name="connsiteY32-1800" fmla="*/ 3444 h 11865"/>
                <a:gd name="connsiteX33-1801" fmla="*/ 2321 w 10000"/>
                <a:gd name="connsiteY33-1802" fmla="*/ 4035 h 11865"/>
                <a:gd name="connsiteX34-1803" fmla="*/ 2180 w 10000"/>
                <a:gd name="connsiteY34-1804" fmla="*/ 4146 h 11865"/>
                <a:gd name="connsiteX35-1805" fmla="*/ 2053 w 10000"/>
                <a:gd name="connsiteY35-1806" fmla="*/ 3847 h 11865"/>
                <a:gd name="connsiteX36-1807" fmla="*/ 1744 w 10000"/>
                <a:gd name="connsiteY36-1808" fmla="*/ 3535 h 11865"/>
                <a:gd name="connsiteX37-1809" fmla="*/ 1252 w 10000"/>
                <a:gd name="connsiteY37-1810" fmla="*/ 3243 h 11865"/>
                <a:gd name="connsiteX38-1811" fmla="*/ 717 w 10000"/>
                <a:gd name="connsiteY38-1812" fmla="*/ 3076 h 11865"/>
                <a:gd name="connsiteX39-1813" fmla="*/ 225 w 10000"/>
                <a:gd name="connsiteY39-1814" fmla="*/ 3111 h 11865"/>
                <a:gd name="connsiteX40-1815" fmla="*/ 0 w 10000"/>
                <a:gd name="connsiteY40-1816" fmla="*/ 3222 h 11865"/>
                <a:gd name="connsiteX41-1817" fmla="*/ 183 w 10000"/>
                <a:gd name="connsiteY41-1818" fmla="*/ 3521 h 11865"/>
                <a:gd name="connsiteX42-1819" fmla="*/ 366 w 10000"/>
                <a:gd name="connsiteY42-1820" fmla="*/ 4292 h 11865"/>
                <a:gd name="connsiteX43-1821" fmla="*/ 366 w 10000"/>
                <a:gd name="connsiteY43-1822" fmla="*/ 5021 h 11865"/>
                <a:gd name="connsiteX44-1823" fmla="*/ 619 w 10000"/>
                <a:gd name="connsiteY44-1824" fmla="*/ 6118 h 11865"/>
                <a:gd name="connsiteX45-1825" fmla="*/ 1294 w 10000"/>
                <a:gd name="connsiteY45-1826" fmla="*/ 7569 h 11865"/>
                <a:gd name="connsiteX46-1827" fmla="*/ 1617 w 10000"/>
                <a:gd name="connsiteY46-1828" fmla="*/ 8153 h 11865"/>
                <a:gd name="connsiteX47-1829" fmla="*/ 1716 w 10000"/>
                <a:gd name="connsiteY47-1830" fmla="*/ 8500 h 11865"/>
                <a:gd name="connsiteX48-1831" fmla="*/ 1758 w 10000"/>
                <a:gd name="connsiteY48-1832" fmla="*/ 8563 h 11865"/>
                <a:gd name="connsiteX49-1833" fmla="*/ 1558 w 10000"/>
                <a:gd name="connsiteY49-1834" fmla="*/ 11532 h 11865"/>
                <a:gd name="connsiteX50-1835" fmla="*/ 7944 w 10000"/>
                <a:gd name="connsiteY50-1836" fmla="*/ 11549 h 11865"/>
                <a:gd name="connsiteX51-1837" fmla="*/ 8326 w 10000"/>
                <a:gd name="connsiteY51-1838" fmla="*/ 10000 h 11865"/>
                <a:gd name="connsiteX52-1839" fmla="*/ 7862 w 10000"/>
                <a:gd name="connsiteY52-1840" fmla="*/ 8257 h 11865"/>
                <a:gd name="connsiteX53-1841" fmla="*/ 7890 w 10000"/>
                <a:gd name="connsiteY53-1842" fmla="*/ 8069 h 11865"/>
                <a:gd name="connsiteX54-1843" fmla="*/ 8101 w 10000"/>
                <a:gd name="connsiteY54-1844" fmla="*/ 7729 h 11865"/>
                <a:gd name="connsiteX55-1845" fmla="*/ 8509 w 10000"/>
                <a:gd name="connsiteY55-1846" fmla="*/ 7382 h 11865"/>
                <a:gd name="connsiteX56-1847" fmla="*/ 8861 w 10000"/>
                <a:gd name="connsiteY56-1848" fmla="*/ 7000 h 11865"/>
                <a:gd name="connsiteX57-1849" fmla="*/ 9184 w 10000"/>
                <a:gd name="connsiteY57-1850" fmla="*/ 6528 h 11865"/>
                <a:gd name="connsiteX58-1851" fmla="*/ 9536 w 10000"/>
                <a:gd name="connsiteY58-1852" fmla="*/ 6076 h 11865"/>
                <a:gd name="connsiteX59-1853" fmla="*/ 9845 w 10000"/>
                <a:gd name="connsiteY59-1854" fmla="*/ 5715 h 11865"/>
                <a:gd name="connsiteX60-1855" fmla="*/ 10000 w 10000"/>
                <a:gd name="connsiteY60-1856" fmla="*/ 5375 h 11865"/>
                <a:gd name="connsiteX61-1857" fmla="*/ 9916 w 10000"/>
                <a:gd name="connsiteY61-1858" fmla="*/ 5111 h 11865"/>
                <a:gd name="connsiteX0-1859" fmla="*/ 9916 w 10000"/>
                <a:gd name="connsiteY0-1860" fmla="*/ 5111 h 11846"/>
                <a:gd name="connsiteX1-1861" fmla="*/ 9831 w 10000"/>
                <a:gd name="connsiteY1-1862" fmla="*/ 4882 h 11846"/>
                <a:gd name="connsiteX2-1863" fmla="*/ 9761 w 10000"/>
                <a:gd name="connsiteY2-1864" fmla="*/ 4604 h 11846"/>
                <a:gd name="connsiteX3-1865" fmla="*/ 9494 w 10000"/>
                <a:gd name="connsiteY3-1866" fmla="*/ 4375 h 11846"/>
                <a:gd name="connsiteX4-1867" fmla="*/ 9142 w 10000"/>
                <a:gd name="connsiteY4-1868" fmla="*/ 4285 h 11846"/>
                <a:gd name="connsiteX5-1869" fmla="*/ 8833 w 10000"/>
                <a:gd name="connsiteY5-1870" fmla="*/ 4278 h 11846"/>
                <a:gd name="connsiteX6-1871" fmla="*/ 8692 w 10000"/>
                <a:gd name="connsiteY6-1872" fmla="*/ 4201 h 11846"/>
                <a:gd name="connsiteX7-1873" fmla="*/ 8692 w 10000"/>
                <a:gd name="connsiteY7-1874" fmla="*/ 3993 h 11846"/>
                <a:gd name="connsiteX8-1875" fmla="*/ 8622 w 10000"/>
                <a:gd name="connsiteY8-1876" fmla="*/ 3743 h 11846"/>
                <a:gd name="connsiteX9-1877" fmla="*/ 8354 w 10000"/>
                <a:gd name="connsiteY9-1878" fmla="*/ 3514 h 11846"/>
                <a:gd name="connsiteX10-1879" fmla="*/ 7975 w 10000"/>
                <a:gd name="connsiteY10-1880" fmla="*/ 3396 h 11846"/>
                <a:gd name="connsiteX11-1881" fmla="*/ 7567 w 10000"/>
                <a:gd name="connsiteY11-1882" fmla="*/ 3424 h 11846"/>
                <a:gd name="connsiteX12-1883" fmla="*/ 7215 w 10000"/>
                <a:gd name="connsiteY12-1884" fmla="*/ 3542 h 11846"/>
                <a:gd name="connsiteX13-1885" fmla="*/ 7145 w 10000"/>
                <a:gd name="connsiteY13-1886" fmla="*/ 3465 h 11846"/>
                <a:gd name="connsiteX14-1887" fmla="*/ 7201 w 10000"/>
                <a:gd name="connsiteY14-1888" fmla="*/ 3215 h 11846"/>
                <a:gd name="connsiteX15-1889" fmla="*/ 7103 w 10000"/>
                <a:gd name="connsiteY15-1890" fmla="*/ 2965 h 11846"/>
                <a:gd name="connsiteX16-1891" fmla="*/ 6667 w 10000"/>
                <a:gd name="connsiteY16-1892" fmla="*/ 2757 h 11846"/>
                <a:gd name="connsiteX17-1893" fmla="*/ 6048 w 10000"/>
                <a:gd name="connsiteY17-1894" fmla="*/ 2715 h 11846"/>
                <a:gd name="connsiteX18-1895" fmla="*/ 5499 w 10000"/>
                <a:gd name="connsiteY18-1896" fmla="*/ 2903 h 11846"/>
                <a:gd name="connsiteX19-1897" fmla="*/ 5105 w 10000"/>
                <a:gd name="connsiteY19-1898" fmla="*/ 3306 h 11846"/>
                <a:gd name="connsiteX20-1899" fmla="*/ 4923 w 10000"/>
                <a:gd name="connsiteY20-1900" fmla="*/ 3333 h 11846"/>
                <a:gd name="connsiteX21-1901" fmla="*/ 4852 w 10000"/>
                <a:gd name="connsiteY21-1902" fmla="*/ 2806 h 11846"/>
                <a:gd name="connsiteX22-1903" fmla="*/ 4852 w 10000"/>
                <a:gd name="connsiteY22-1904" fmla="*/ 2049 h 11846"/>
                <a:gd name="connsiteX23-1905" fmla="*/ 4852 w 10000"/>
                <a:gd name="connsiteY23-1906" fmla="*/ 1104 h 11846"/>
                <a:gd name="connsiteX24-1907" fmla="*/ 4852 w 10000"/>
                <a:gd name="connsiteY24-1908" fmla="*/ 431 h 11846"/>
                <a:gd name="connsiteX25-1909" fmla="*/ 4627 w 10000"/>
                <a:gd name="connsiteY25-1910" fmla="*/ 132 h 11846"/>
                <a:gd name="connsiteX26-1911" fmla="*/ 4079 w 10000"/>
                <a:gd name="connsiteY26-1912" fmla="*/ 0 h 11846"/>
                <a:gd name="connsiteX27-1913" fmla="*/ 3502 w 10000"/>
                <a:gd name="connsiteY27-1914" fmla="*/ 167 h 11846"/>
                <a:gd name="connsiteX28-1915" fmla="*/ 3193 w 10000"/>
                <a:gd name="connsiteY28-1916" fmla="*/ 889 h 11846"/>
                <a:gd name="connsiteX29-1917" fmla="*/ 3193 w 10000"/>
                <a:gd name="connsiteY29-1918" fmla="*/ 938 h 11846"/>
                <a:gd name="connsiteX30-1919" fmla="*/ 3038 w 10000"/>
                <a:gd name="connsiteY30-1920" fmla="*/ 2042 h 11846"/>
                <a:gd name="connsiteX31-1921" fmla="*/ 2968 w 10000"/>
                <a:gd name="connsiteY31-1922" fmla="*/ 2521 h 11846"/>
                <a:gd name="connsiteX32-1923" fmla="*/ 2672 w 10000"/>
                <a:gd name="connsiteY32-1924" fmla="*/ 3444 h 11846"/>
                <a:gd name="connsiteX33-1925" fmla="*/ 2321 w 10000"/>
                <a:gd name="connsiteY33-1926" fmla="*/ 4035 h 11846"/>
                <a:gd name="connsiteX34-1927" fmla="*/ 2180 w 10000"/>
                <a:gd name="connsiteY34-1928" fmla="*/ 4146 h 11846"/>
                <a:gd name="connsiteX35-1929" fmla="*/ 2053 w 10000"/>
                <a:gd name="connsiteY35-1930" fmla="*/ 3847 h 11846"/>
                <a:gd name="connsiteX36-1931" fmla="*/ 1744 w 10000"/>
                <a:gd name="connsiteY36-1932" fmla="*/ 3535 h 11846"/>
                <a:gd name="connsiteX37-1933" fmla="*/ 1252 w 10000"/>
                <a:gd name="connsiteY37-1934" fmla="*/ 3243 h 11846"/>
                <a:gd name="connsiteX38-1935" fmla="*/ 717 w 10000"/>
                <a:gd name="connsiteY38-1936" fmla="*/ 3076 h 11846"/>
                <a:gd name="connsiteX39-1937" fmla="*/ 225 w 10000"/>
                <a:gd name="connsiteY39-1938" fmla="*/ 3111 h 11846"/>
                <a:gd name="connsiteX40-1939" fmla="*/ 0 w 10000"/>
                <a:gd name="connsiteY40-1940" fmla="*/ 3222 h 11846"/>
                <a:gd name="connsiteX41-1941" fmla="*/ 183 w 10000"/>
                <a:gd name="connsiteY41-1942" fmla="*/ 3521 h 11846"/>
                <a:gd name="connsiteX42-1943" fmla="*/ 366 w 10000"/>
                <a:gd name="connsiteY42-1944" fmla="*/ 4292 h 11846"/>
                <a:gd name="connsiteX43-1945" fmla="*/ 366 w 10000"/>
                <a:gd name="connsiteY43-1946" fmla="*/ 5021 h 11846"/>
                <a:gd name="connsiteX44-1947" fmla="*/ 619 w 10000"/>
                <a:gd name="connsiteY44-1948" fmla="*/ 6118 h 11846"/>
                <a:gd name="connsiteX45-1949" fmla="*/ 1294 w 10000"/>
                <a:gd name="connsiteY45-1950" fmla="*/ 7569 h 11846"/>
                <a:gd name="connsiteX46-1951" fmla="*/ 1617 w 10000"/>
                <a:gd name="connsiteY46-1952" fmla="*/ 8153 h 11846"/>
                <a:gd name="connsiteX47-1953" fmla="*/ 1716 w 10000"/>
                <a:gd name="connsiteY47-1954" fmla="*/ 8500 h 11846"/>
                <a:gd name="connsiteX48-1955" fmla="*/ 1758 w 10000"/>
                <a:gd name="connsiteY48-1956" fmla="*/ 8563 h 11846"/>
                <a:gd name="connsiteX49-1957" fmla="*/ 1558 w 10000"/>
                <a:gd name="connsiteY49-1958" fmla="*/ 11532 h 11846"/>
                <a:gd name="connsiteX50-1959" fmla="*/ 8336 w 10000"/>
                <a:gd name="connsiteY50-1960" fmla="*/ 11523 h 11846"/>
                <a:gd name="connsiteX51-1961" fmla="*/ 8326 w 10000"/>
                <a:gd name="connsiteY51-1962" fmla="*/ 10000 h 11846"/>
                <a:gd name="connsiteX52-1963" fmla="*/ 7862 w 10000"/>
                <a:gd name="connsiteY52-1964" fmla="*/ 8257 h 11846"/>
                <a:gd name="connsiteX53-1965" fmla="*/ 7890 w 10000"/>
                <a:gd name="connsiteY53-1966" fmla="*/ 8069 h 11846"/>
                <a:gd name="connsiteX54-1967" fmla="*/ 8101 w 10000"/>
                <a:gd name="connsiteY54-1968" fmla="*/ 7729 h 11846"/>
                <a:gd name="connsiteX55-1969" fmla="*/ 8509 w 10000"/>
                <a:gd name="connsiteY55-1970" fmla="*/ 7382 h 11846"/>
                <a:gd name="connsiteX56-1971" fmla="*/ 8861 w 10000"/>
                <a:gd name="connsiteY56-1972" fmla="*/ 7000 h 11846"/>
                <a:gd name="connsiteX57-1973" fmla="*/ 9184 w 10000"/>
                <a:gd name="connsiteY57-1974" fmla="*/ 6528 h 11846"/>
                <a:gd name="connsiteX58-1975" fmla="*/ 9536 w 10000"/>
                <a:gd name="connsiteY58-1976" fmla="*/ 6076 h 11846"/>
                <a:gd name="connsiteX59-1977" fmla="*/ 9845 w 10000"/>
                <a:gd name="connsiteY59-1978" fmla="*/ 5715 h 11846"/>
                <a:gd name="connsiteX60-1979" fmla="*/ 10000 w 10000"/>
                <a:gd name="connsiteY60-1980" fmla="*/ 5375 h 11846"/>
                <a:gd name="connsiteX61-1981" fmla="*/ 9916 w 10000"/>
                <a:gd name="connsiteY61-1982" fmla="*/ 5111 h 11846"/>
                <a:gd name="connsiteX0-1983" fmla="*/ 9916 w 10000"/>
                <a:gd name="connsiteY0-1984" fmla="*/ 5111 h 12032"/>
                <a:gd name="connsiteX1-1985" fmla="*/ 9831 w 10000"/>
                <a:gd name="connsiteY1-1986" fmla="*/ 4882 h 12032"/>
                <a:gd name="connsiteX2-1987" fmla="*/ 9761 w 10000"/>
                <a:gd name="connsiteY2-1988" fmla="*/ 4604 h 12032"/>
                <a:gd name="connsiteX3-1989" fmla="*/ 9494 w 10000"/>
                <a:gd name="connsiteY3-1990" fmla="*/ 4375 h 12032"/>
                <a:gd name="connsiteX4-1991" fmla="*/ 9142 w 10000"/>
                <a:gd name="connsiteY4-1992" fmla="*/ 4285 h 12032"/>
                <a:gd name="connsiteX5-1993" fmla="*/ 8833 w 10000"/>
                <a:gd name="connsiteY5-1994" fmla="*/ 4278 h 12032"/>
                <a:gd name="connsiteX6-1995" fmla="*/ 8692 w 10000"/>
                <a:gd name="connsiteY6-1996" fmla="*/ 4201 h 12032"/>
                <a:gd name="connsiteX7-1997" fmla="*/ 8692 w 10000"/>
                <a:gd name="connsiteY7-1998" fmla="*/ 3993 h 12032"/>
                <a:gd name="connsiteX8-1999" fmla="*/ 8622 w 10000"/>
                <a:gd name="connsiteY8-2000" fmla="*/ 3743 h 12032"/>
                <a:gd name="connsiteX9-2001" fmla="*/ 8354 w 10000"/>
                <a:gd name="connsiteY9-2002" fmla="*/ 3514 h 12032"/>
                <a:gd name="connsiteX10-2003" fmla="*/ 7975 w 10000"/>
                <a:gd name="connsiteY10-2004" fmla="*/ 3396 h 12032"/>
                <a:gd name="connsiteX11-2005" fmla="*/ 7567 w 10000"/>
                <a:gd name="connsiteY11-2006" fmla="*/ 3424 h 12032"/>
                <a:gd name="connsiteX12-2007" fmla="*/ 7215 w 10000"/>
                <a:gd name="connsiteY12-2008" fmla="*/ 3542 h 12032"/>
                <a:gd name="connsiteX13-2009" fmla="*/ 7145 w 10000"/>
                <a:gd name="connsiteY13-2010" fmla="*/ 3465 h 12032"/>
                <a:gd name="connsiteX14-2011" fmla="*/ 7201 w 10000"/>
                <a:gd name="connsiteY14-2012" fmla="*/ 3215 h 12032"/>
                <a:gd name="connsiteX15-2013" fmla="*/ 7103 w 10000"/>
                <a:gd name="connsiteY15-2014" fmla="*/ 2965 h 12032"/>
                <a:gd name="connsiteX16-2015" fmla="*/ 6667 w 10000"/>
                <a:gd name="connsiteY16-2016" fmla="*/ 2757 h 12032"/>
                <a:gd name="connsiteX17-2017" fmla="*/ 6048 w 10000"/>
                <a:gd name="connsiteY17-2018" fmla="*/ 2715 h 12032"/>
                <a:gd name="connsiteX18-2019" fmla="*/ 5499 w 10000"/>
                <a:gd name="connsiteY18-2020" fmla="*/ 2903 h 12032"/>
                <a:gd name="connsiteX19-2021" fmla="*/ 5105 w 10000"/>
                <a:gd name="connsiteY19-2022" fmla="*/ 3306 h 12032"/>
                <a:gd name="connsiteX20-2023" fmla="*/ 4923 w 10000"/>
                <a:gd name="connsiteY20-2024" fmla="*/ 3333 h 12032"/>
                <a:gd name="connsiteX21-2025" fmla="*/ 4852 w 10000"/>
                <a:gd name="connsiteY21-2026" fmla="*/ 2806 h 12032"/>
                <a:gd name="connsiteX22-2027" fmla="*/ 4852 w 10000"/>
                <a:gd name="connsiteY22-2028" fmla="*/ 2049 h 12032"/>
                <a:gd name="connsiteX23-2029" fmla="*/ 4852 w 10000"/>
                <a:gd name="connsiteY23-2030" fmla="*/ 1104 h 12032"/>
                <a:gd name="connsiteX24-2031" fmla="*/ 4852 w 10000"/>
                <a:gd name="connsiteY24-2032" fmla="*/ 431 h 12032"/>
                <a:gd name="connsiteX25-2033" fmla="*/ 4627 w 10000"/>
                <a:gd name="connsiteY25-2034" fmla="*/ 132 h 12032"/>
                <a:gd name="connsiteX26-2035" fmla="*/ 4079 w 10000"/>
                <a:gd name="connsiteY26-2036" fmla="*/ 0 h 12032"/>
                <a:gd name="connsiteX27-2037" fmla="*/ 3502 w 10000"/>
                <a:gd name="connsiteY27-2038" fmla="*/ 167 h 12032"/>
                <a:gd name="connsiteX28-2039" fmla="*/ 3193 w 10000"/>
                <a:gd name="connsiteY28-2040" fmla="*/ 889 h 12032"/>
                <a:gd name="connsiteX29-2041" fmla="*/ 3193 w 10000"/>
                <a:gd name="connsiteY29-2042" fmla="*/ 938 h 12032"/>
                <a:gd name="connsiteX30-2043" fmla="*/ 3038 w 10000"/>
                <a:gd name="connsiteY30-2044" fmla="*/ 2042 h 12032"/>
                <a:gd name="connsiteX31-2045" fmla="*/ 2968 w 10000"/>
                <a:gd name="connsiteY31-2046" fmla="*/ 2521 h 12032"/>
                <a:gd name="connsiteX32-2047" fmla="*/ 2672 w 10000"/>
                <a:gd name="connsiteY32-2048" fmla="*/ 3444 h 12032"/>
                <a:gd name="connsiteX33-2049" fmla="*/ 2321 w 10000"/>
                <a:gd name="connsiteY33-2050" fmla="*/ 4035 h 12032"/>
                <a:gd name="connsiteX34-2051" fmla="*/ 2180 w 10000"/>
                <a:gd name="connsiteY34-2052" fmla="*/ 4146 h 12032"/>
                <a:gd name="connsiteX35-2053" fmla="*/ 2053 w 10000"/>
                <a:gd name="connsiteY35-2054" fmla="*/ 3847 h 12032"/>
                <a:gd name="connsiteX36-2055" fmla="*/ 1744 w 10000"/>
                <a:gd name="connsiteY36-2056" fmla="*/ 3535 h 12032"/>
                <a:gd name="connsiteX37-2057" fmla="*/ 1252 w 10000"/>
                <a:gd name="connsiteY37-2058" fmla="*/ 3243 h 12032"/>
                <a:gd name="connsiteX38-2059" fmla="*/ 717 w 10000"/>
                <a:gd name="connsiteY38-2060" fmla="*/ 3076 h 12032"/>
                <a:gd name="connsiteX39-2061" fmla="*/ 225 w 10000"/>
                <a:gd name="connsiteY39-2062" fmla="*/ 3111 h 12032"/>
                <a:gd name="connsiteX40-2063" fmla="*/ 0 w 10000"/>
                <a:gd name="connsiteY40-2064" fmla="*/ 3222 h 12032"/>
                <a:gd name="connsiteX41-2065" fmla="*/ 183 w 10000"/>
                <a:gd name="connsiteY41-2066" fmla="*/ 3521 h 12032"/>
                <a:gd name="connsiteX42-2067" fmla="*/ 366 w 10000"/>
                <a:gd name="connsiteY42-2068" fmla="*/ 4292 h 12032"/>
                <a:gd name="connsiteX43-2069" fmla="*/ 366 w 10000"/>
                <a:gd name="connsiteY43-2070" fmla="*/ 5021 h 12032"/>
                <a:gd name="connsiteX44-2071" fmla="*/ 619 w 10000"/>
                <a:gd name="connsiteY44-2072" fmla="*/ 6118 h 12032"/>
                <a:gd name="connsiteX45-2073" fmla="*/ 1294 w 10000"/>
                <a:gd name="connsiteY45-2074" fmla="*/ 7569 h 12032"/>
                <a:gd name="connsiteX46-2075" fmla="*/ 1617 w 10000"/>
                <a:gd name="connsiteY46-2076" fmla="*/ 8153 h 12032"/>
                <a:gd name="connsiteX47-2077" fmla="*/ 1716 w 10000"/>
                <a:gd name="connsiteY47-2078" fmla="*/ 8500 h 12032"/>
                <a:gd name="connsiteX48-2079" fmla="*/ 1758 w 10000"/>
                <a:gd name="connsiteY48-2080" fmla="*/ 8563 h 12032"/>
                <a:gd name="connsiteX49-2081" fmla="*/ 1558 w 10000"/>
                <a:gd name="connsiteY49-2082" fmla="*/ 11532 h 12032"/>
                <a:gd name="connsiteX50-2083" fmla="*/ 8336 w 10000"/>
                <a:gd name="connsiteY50-2084" fmla="*/ 11523 h 12032"/>
                <a:gd name="connsiteX51-2085" fmla="*/ 8326 w 10000"/>
                <a:gd name="connsiteY51-2086" fmla="*/ 10000 h 12032"/>
                <a:gd name="connsiteX52-2087" fmla="*/ 7862 w 10000"/>
                <a:gd name="connsiteY52-2088" fmla="*/ 8257 h 12032"/>
                <a:gd name="connsiteX53-2089" fmla="*/ 7890 w 10000"/>
                <a:gd name="connsiteY53-2090" fmla="*/ 8069 h 12032"/>
                <a:gd name="connsiteX54-2091" fmla="*/ 8101 w 10000"/>
                <a:gd name="connsiteY54-2092" fmla="*/ 7729 h 12032"/>
                <a:gd name="connsiteX55-2093" fmla="*/ 8509 w 10000"/>
                <a:gd name="connsiteY55-2094" fmla="*/ 7382 h 12032"/>
                <a:gd name="connsiteX56-2095" fmla="*/ 8861 w 10000"/>
                <a:gd name="connsiteY56-2096" fmla="*/ 7000 h 12032"/>
                <a:gd name="connsiteX57-2097" fmla="*/ 9184 w 10000"/>
                <a:gd name="connsiteY57-2098" fmla="*/ 6528 h 12032"/>
                <a:gd name="connsiteX58-2099" fmla="*/ 9536 w 10000"/>
                <a:gd name="connsiteY58-2100" fmla="*/ 6076 h 12032"/>
                <a:gd name="connsiteX59-2101" fmla="*/ 9845 w 10000"/>
                <a:gd name="connsiteY59-2102" fmla="*/ 5715 h 12032"/>
                <a:gd name="connsiteX60-2103" fmla="*/ 10000 w 10000"/>
                <a:gd name="connsiteY60-2104" fmla="*/ 5375 h 12032"/>
                <a:gd name="connsiteX61-2105" fmla="*/ 9916 w 10000"/>
                <a:gd name="connsiteY61-2106" fmla="*/ 5111 h 12032"/>
                <a:gd name="connsiteX0-2107" fmla="*/ 9916 w 10000"/>
                <a:gd name="connsiteY0-2108" fmla="*/ 5111 h 12032"/>
                <a:gd name="connsiteX1-2109" fmla="*/ 9831 w 10000"/>
                <a:gd name="connsiteY1-2110" fmla="*/ 4882 h 12032"/>
                <a:gd name="connsiteX2-2111" fmla="*/ 9761 w 10000"/>
                <a:gd name="connsiteY2-2112" fmla="*/ 4604 h 12032"/>
                <a:gd name="connsiteX3-2113" fmla="*/ 9494 w 10000"/>
                <a:gd name="connsiteY3-2114" fmla="*/ 4375 h 12032"/>
                <a:gd name="connsiteX4-2115" fmla="*/ 9142 w 10000"/>
                <a:gd name="connsiteY4-2116" fmla="*/ 4285 h 12032"/>
                <a:gd name="connsiteX5-2117" fmla="*/ 8833 w 10000"/>
                <a:gd name="connsiteY5-2118" fmla="*/ 4278 h 12032"/>
                <a:gd name="connsiteX6-2119" fmla="*/ 8692 w 10000"/>
                <a:gd name="connsiteY6-2120" fmla="*/ 4201 h 12032"/>
                <a:gd name="connsiteX7-2121" fmla="*/ 8692 w 10000"/>
                <a:gd name="connsiteY7-2122" fmla="*/ 3993 h 12032"/>
                <a:gd name="connsiteX8-2123" fmla="*/ 8622 w 10000"/>
                <a:gd name="connsiteY8-2124" fmla="*/ 3743 h 12032"/>
                <a:gd name="connsiteX9-2125" fmla="*/ 8354 w 10000"/>
                <a:gd name="connsiteY9-2126" fmla="*/ 3514 h 12032"/>
                <a:gd name="connsiteX10-2127" fmla="*/ 7975 w 10000"/>
                <a:gd name="connsiteY10-2128" fmla="*/ 3396 h 12032"/>
                <a:gd name="connsiteX11-2129" fmla="*/ 7567 w 10000"/>
                <a:gd name="connsiteY11-2130" fmla="*/ 3424 h 12032"/>
                <a:gd name="connsiteX12-2131" fmla="*/ 7215 w 10000"/>
                <a:gd name="connsiteY12-2132" fmla="*/ 3542 h 12032"/>
                <a:gd name="connsiteX13-2133" fmla="*/ 7145 w 10000"/>
                <a:gd name="connsiteY13-2134" fmla="*/ 3465 h 12032"/>
                <a:gd name="connsiteX14-2135" fmla="*/ 7201 w 10000"/>
                <a:gd name="connsiteY14-2136" fmla="*/ 3215 h 12032"/>
                <a:gd name="connsiteX15-2137" fmla="*/ 7103 w 10000"/>
                <a:gd name="connsiteY15-2138" fmla="*/ 2965 h 12032"/>
                <a:gd name="connsiteX16-2139" fmla="*/ 6667 w 10000"/>
                <a:gd name="connsiteY16-2140" fmla="*/ 2757 h 12032"/>
                <a:gd name="connsiteX17-2141" fmla="*/ 6048 w 10000"/>
                <a:gd name="connsiteY17-2142" fmla="*/ 2715 h 12032"/>
                <a:gd name="connsiteX18-2143" fmla="*/ 5499 w 10000"/>
                <a:gd name="connsiteY18-2144" fmla="*/ 2903 h 12032"/>
                <a:gd name="connsiteX19-2145" fmla="*/ 5105 w 10000"/>
                <a:gd name="connsiteY19-2146" fmla="*/ 3306 h 12032"/>
                <a:gd name="connsiteX20-2147" fmla="*/ 4923 w 10000"/>
                <a:gd name="connsiteY20-2148" fmla="*/ 3333 h 12032"/>
                <a:gd name="connsiteX21-2149" fmla="*/ 4852 w 10000"/>
                <a:gd name="connsiteY21-2150" fmla="*/ 2806 h 12032"/>
                <a:gd name="connsiteX22-2151" fmla="*/ 4852 w 10000"/>
                <a:gd name="connsiteY22-2152" fmla="*/ 2049 h 12032"/>
                <a:gd name="connsiteX23-2153" fmla="*/ 4852 w 10000"/>
                <a:gd name="connsiteY23-2154" fmla="*/ 1104 h 12032"/>
                <a:gd name="connsiteX24-2155" fmla="*/ 4852 w 10000"/>
                <a:gd name="connsiteY24-2156" fmla="*/ 431 h 12032"/>
                <a:gd name="connsiteX25-2157" fmla="*/ 4627 w 10000"/>
                <a:gd name="connsiteY25-2158" fmla="*/ 132 h 12032"/>
                <a:gd name="connsiteX26-2159" fmla="*/ 4079 w 10000"/>
                <a:gd name="connsiteY26-2160" fmla="*/ 0 h 12032"/>
                <a:gd name="connsiteX27-2161" fmla="*/ 3502 w 10000"/>
                <a:gd name="connsiteY27-2162" fmla="*/ 167 h 12032"/>
                <a:gd name="connsiteX28-2163" fmla="*/ 3193 w 10000"/>
                <a:gd name="connsiteY28-2164" fmla="*/ 889 h 12032"/>
                <a:gd name="connsiteX29-2165" fmla="*/ 3193 w 10000"/>
                <a:gd name="connsiteY29-2166" fmla="*/ 938 h 12032"/>
                <a:gd name="connsiteX30-2167" fmla="*/ 3038 w 10000"/>
                <a:gd name="connsiteY30-2168" fmla="*/ 2042 h 12032"/>
                <a:gd name="connsiteX31-2169" fmla="*/ 2968 w 10000"/>
                <a:gd name="connsiteY31-2170" fmla="*/ 2521 h 12032"/>
                <a:gd name="connsiteX32-2171" fmla="*/ 2672 w 10000"/>
                <a:gd name="connsiteY32-2172" fmla="*/ 3444 h 12032"/>
                <a:gd name="connsiteX33-2173" fmla="*/ 2321 w 10000"/>
                <a:gd name="connsiteY33-2174" fmla="*/ 4035 h 12032"/>
                <a:gd name="connsiteX34-2175" fmla="*/ 2180 w 10000"/>
                <a:gd name="connsiteY34-2176" fmla="*/ 4146 h 12032"/>
                <a:gd name="connsiteX35-2177" fmla="*/ 2053 w 10000"/>
                <a:gd name="connsiteY35-2178" fmla="*/ 3847 h 12032"/>
                <a:gd name="connsiteX36-2179" fmla="*/ 1744 w 10000"/>
                <a:gd name="connsiteY36-2180" fmla="*/ 3535 h 12032"/>
                <a:gd name="connsiteX37-2181" fmla="*/ 1252 w 10000"/>
                <a:gd name="connsiteY37-2182" fmla="*/ 3243 h 12032"/>
                <a:gd name="connsiteX38-2183" fmla="*/ 717 w 10000"/>
                <a:gd name="connsiteY38-2184" fmla="*/ 3076 h 12032"/>
                <a:gd name="connsiteX39-2185" fmla="*/ 225 w 10000"/>
                <a:gd name="connsiteY39-2186" fmla="*/ 3111 h 12032"/>
                <a:gd name="connsiteX40-2187" fmla="*/ 0 w 10000"/>
                <a:gd name="connsiteY40-2188" fmla="*/ 3222 h 12032"/>
                <a:gd name="connsiteX41-2189" fmla="*/ 183 w 10000"/>
                <a:gd name="connsiteY41-2190" fmla="*/ 3521 h 12032"/>
                <a:gd name="connsiteX42-2191" fmla="*/ 366 w 10000"/>
                <a:gd name="connsiteY42-2192" fmla="*/ 4292 h 12032"/>
                <a:gd name="connsiteX43-2193" fmla="*/ 366 w 10000"/>
                <a:gd name="connsiteY43-2194" fmla="*/ 5021 h 12032"/>
                <a:gd name="connsiteX44-2195" fmla="*/ 619 w 10000"/>
                <a:gd name="connsiteY44-2196" fmla="*/ 6118 h 12032"/>
                <a:gd name="connsiteX45-2197" fmla="*/ 1294 w 10000"/>
                <a:gd name="connsiteY45-2198" fmla="*/ 7569 h 12032"/>
                <a:gd name="connsiteX46-2199" fmla="*/ 1617 w 10000"/>
                <a:gd name="connsiteY46-2200" fmla="*/ 8153 h 12032"/>
                <a:gd name="connsiteX47-2201" fmla="*/ 1716 w 10000"/>
                <a:gd name="connsiteY47-2202" fmla="*/ 8500 h 12032"/>
                <a:gd name="connsiteX48-2203" fmla="*/ 1758 w 10000"/>
                <a:gd name="connsiteY48-2204" fmla="*/ 8563 h 12032"/>
                <a:gd name="connsiteX49-2205" fmla="*/ 1558 w 10000"/>
                <a:gd name="connsiteY49-2206" fmla="*/ 11532 h 12032"/>
                <a:gd name="connsiteX50-2207" fmla="*/ 8336 w 10000"/>
                <a:gd name="connsiteY50-2208" fmla="*/ 11523 h 12032"/>
                <a:gd name="connsiteX51-2209" fmla="*/ 8326 w 10000"/>
                <a:gd name="connsiteY51-2210" fmla="*/ 10000 h 12032"/>
                <a:gd name="connsiteX52-2211" fmla="*/ 7862 w 10000"/>
                <a:gd name="connsiteY52-2212" fmla="*/ 8257 h 12032"/>
                <a:gd name="connsiteX53-2213" fmla="*/ 7890 w 10000"/>
                <a:gd name="connsiteY53-2214" fmla="*/ 8069 h 12032"/>
                <a:gd name="connsiteX54-2215" fmla="*/ 8101 w 10000"/>
                <a:gd name="connsiteY54-2216" fmla="*/ 7729 h 12032"/>
                <a:gd name="connsiteX55-2217" fmla="*/ 8509 w 10000"/>
                <a:gd name="connsiteY55-2218" fmla="*/ 7382 h 12032"/>
                <a:gd name="connsiteX56-2219" fmla="*/ 8861 w 10000"/>
                <a:gd name="connsiteY56-2220" fmla="*/ 7000 h 12032"/>
                <a:gd name="connsiteX57-2221" fmla="*/ 9184 w 10000"/>
                <a:gd name="connsiteY57-2222" fmla="*/ 6528 h 12032"/>
                <a:gd name="connsiteX58-2223" fmla="*/ 9536 w 10000"/>
                <a:gd name="connsiteY58-2224" fmla="*/ 6076 h 12032"/>
                <a:gd name="connsiteX59-2225" fmla="*/ 9845 w 10000"/>
                <a:gd name="connsiteY59-2226" fmla="*/ 5715 h 12032"/>
                <a:gd name="connsiteX60-2227" fmla="*/ 10000 w 10000"/>
                <a:gd name="connsiteY60-2228" fmla="*/ 5375 h 12032"/>
                <a:gd name="connsiteX61-2229" fmla="*/ 9916 w 10000"/>
                <a:gd name="connsiteY61-2230" fmla="*/ 5111 h 12032"/>
                <a:gd name="connsiteX0-2231" fmla="*/ 9916 w 10000"/>
                <a:gd name="connsiteY0-2232" fmla="*/ 5111 h 11633"/>
                <a:gd name="connsiteX1-2233" fmla="*/ 9831 w 10000"/>
                <a:gd name="connsiteY1-2234" fmla="*/ 4882 h 11633"/>
                <a:gd name="connsiteX2-2235" fmla="*/ 9761 w 10000"/>
                <a:gd name="connsiteY2-2236" fmla="*/ 4604 h 11633"/>
                <a:gd name="connsiteX3-2237" fmla="*/ 9494 w 10000"/>
                <a:gd name="connsiteY3-2238" fmla="*/ 4375 h 11633"/>
                <a:gd name="connsiteX4-2239" fmla="*/ 9142 w 10000"/>
                <a:gd name="connsiteY4-2240" fmla="*/ 4285 h 11633"/>
                <a:gd name="connsiteX5-2241" fmla="*/ 8833 w 10000"/>
                <a:gd name="connsiteY5-2242" fmla="*/ 4278 h 11633"/>
                <a:gd name="connsiteX6-2243" fmla="*/ 8692 w 10000"/>
                <a:gd name="connsiteY6-2244" fmla="*/ 4201 h 11633"/>
                <a:gd name="connsiteX7-2245" fmla="*/ 8692 w 10000"/>
                <a:gd name="connsiteY7-2246" fmla="*/ 3993 h 11633"/>
                <a:gd name="connsiteX8-2247" fmla="*/ 8622 w 10000"/>
                <a:gd name="connsiteY8-2248" fmla="*/ 3743 h 11633"/>
                <a:gd name="connsiteX9-2249" fmla="*/ 8354 w 10000"/>
                <a:gd name="connsiteY9-2250" fmla="*/ 3514 h 11633"/>
                <a:gd name="connsiteX10-2251" fmla="*/ 7975 w 10000"/>
                <a:gd name="connsiteY10-2252" fmla="*/ 3396 h 11633"/>
                <a:gd name="connsiteX11-2253" fmla="*/ 7567 w 10000"/>
                <a:gd name="connsiteY11-2254" fmla="*/ 3424 h 11633"/>
                <a:gd name="connsiteX12-2255" fmla="*/ 7215 w 10000"/>
                <a:gd name="connsiteY12-2256" fmla="*/ 3542 h 11633"/>
                <a:gd name="connsiteX13-2257" fmla="*/ 7145 w 10000"/>
                <a:gd name="connsiteY13-2258" fmla="*/ 3465 h 11633"/>
                <a:gd name="connsiteX14-2259" fmla="*/ 7201 w 10000"/>
                <a:gd name="connsiteY14-2260" fmla="*/ 3215 h 11633"/>
                <a:gd name="connsiteX15-2261" fmla="*/ 7103 w 10000"/>
                <a:gd name="connsiteY15-2262" fmla="*/ 2965 h 11633"/>
                <a:gd name="connsiteX16-2263" fmla="*/ 6667 w 10000"/>
                <a:gd name="connsiteY16-2264" fmla="*/ 2757 h 11633"/>
                <a:gd name="connsiteX17-2265" fmla="*/ 6048 w 10000"/>
                <a:gd name="connsiteY17-2266" fmla="*/ 2715 h 11633"/>
                <a:gd name="connsiteX18-2267" fmla="*/ 5499 w 10000"/>
                <a:gd name="connsiteY18-2268" fmla="*/ 2903 h 11633"/>
                <a:gd name="connsiteX19-2269" fmla="*/ 5105 w 10000"/>
                <a:gd name="connsiteY19-2270" fmla="*/ 3306 h 11633"/>
                <a:gd name="connsiteX20-2271" fmla="*/ 4923 w 10000"/>
                <a:gd name="connsiteY20-2272" fmla="*/ 3333 h 11633"/>
                <a:gd name="connsiteX21-2273" fmla="*/ 4852 w 10000"/>
                <a:gd name="connsiteY21-2274" fmla="*/ 2806 h 11633"/>
                <a:gd name="connsiteX22-2275" fmla="*/ 4852 w 10000"/>
                <a:gd name="connsiteY22-2276" fmla="*/ 2049 h 11633"/>
                <a:gd name="connsiteX23-2277" fmla="*/ 4852 w 10000"/>
                <a:gd name="connsiteY23-2278" fmla="*/ 1104 h 11633"/>
                <a:gd name="connsiteX24-2279" fmla="*/ 4852 w 10000"/>
                <a:gd name="connsiteY24-2280" fmla="*/ 431 h 11633"/>
                <a:gd name="connsiteX25-2281" fmla="*/ 4627 w 10000"/>
                <a:gd name="connsiteY25-2282" fmla="*/ 132 h 11633"/>
                <a:gd name="connsiteX26-2283" fmla="*/ 4079 w 10000"/>
                <a:gd name="connsiteY26-2284" fmla="*/ 0 h 11633"/>
                <a:gd name="connsiteX27-2285" fmla="*/ 3502 w 10000"/>
                <a:gd name="connsiteY27-2286" fmla="*/ 167 h 11633"/>
                <a:gd name="connsiteX28-2287" fmla="*/ 3193 w 10000"/>
                <a:gd name="connsiteY28-2288" fmla="*/ 889 h 11633"/>
                <a:gd name="connsiteX29-2289" fmla="*/ 3193 w 10000"/>
                <a:gd name="connsiteY29-2290" fmla="*/ 938 h 11633"/>
                <a:gd name="connsiteX30-2291" fmla="*/ 3038 w 10000"/>
                <a:gd name="connsiteY30-2292" fmla="*/ 2042 h 11633"/>
                <a:gd name="connsiteX31-2293" fmla="*/ 2968 w 10000"/>
                <a:gd name="connsiteY31-2294" fmla="*/ 2521 h 11633"/>
                <a:gd name="connsiteX32-2295" fmla="*/ 2672 w 10000"/>
                <a:gd name="connsiteY32-2296" fmla="*/ 3444 h 11633"/>
                <a:gd name="connsiteX33-2297" fmla="*/ 2321 w 10000"/>
                <a:gd name="connsiteY33-2298" fmla="*/ 4035 h 11633"/>
                <a:gd name="connsiteX34-2299" fmla="*/ 2180 w 10000"/>
                <a:gd name="connsiteY34-2300" fmla="*/ 4146 h 11633"/>
                <a:gd name="connsiteX35-2301" fmla="*/ 2053 w 10000"/>
                <a:gd name="connsiteY35-2302" fmla="*/ 3847 h 11633"/>
                <a:gd name="connsiteX36-2303" fmla="*/ 1744 w 10000"/>
                <a:gd name="connsiteY36-2304" fmla="*/ 3535 h 11633"/>
                <a:gd name="connsiteX37-2305" fmla="*/ 1252 w 10000"/>
                <a:gd name="connsiteY37-2306" fmla="*/ 3243 h 11633"/>
                <a:gd name="connsiteX38-2307" fmla="*/ 717 w 10000"/>
                <a:gd name="connsiteY38-2308" fmla="*/ 3076 h 11633"/>
                <a:gd name="connsiteX39-2309" fmla="*/ 225 w 10000"/>
                <a:gd name="connsiteY39-2310" fmla="*/ 3111 h 11633"/>
                <a:gd name="connsiteX40-2311" fmla="*/ 0 w 10000"/>
                <a:gd name="connsiteY40-2312" fmla="*/ 3222 h 11633"/>
                <a:gd name="connsiteX41-2313" fmla="*/ 183 w 10000"/>
                <a:gd name="connsiteY41-2314" fmla="*/ 3521 h 11633"/>
                <a:gd name="connsiteX42-2315" fmla="*/ 366 w 10000"/>
                <a:gd name="connsiteY42-2316" fmla="*/ 4292 h 11633"/>
                <a:gd name="connsiteX43-2317" fmla="*/ 366 w 10000"/>
                <a:gd name="connsiteY43-2318" fmla="*/ 5021 h 11633"/>
                <a:gd name="connsiteX44-2319" fmla="*/ 619 w 10000"/>
                <a:gd name="connsiteY44-2320" fmla="*/ 6118 h 11633"/>
                <a:gd name="connsiteX45-2321" fmla="*/ 1294 w 10000"/>
                <a:gd name="connsiteY45-2322" fmla="*/ 7569 h 11633"/>
                <a:gd name="connsiteX46-2323" fmla="*/ 1617 w 10000"/>
                <a:gd name="connsiteY46-2324" fmla="*/ 8153 h 11633"/>
                <a:gd name="connsiteX47-2325" fmla="*/ 1716 w 10000"/>
                <a:gd name="connsiteY47-2326" fmla="*/ 8500 h 11633"/>
                <a:gd name="connsiteX48-2327" fmla="*/ 1758 w 10000"/>
                <a:gd name="connsiteY48-2328" fmla="*/ 8563 h 11633"/>
                <a:gd name="connsiteX49-2329" fmla="*/ 1558 w 10000"/>
                <a:gd name="connsiteY49-2330" fmla="*/ 11532 h 11633"/>
                <a:gd name="connsiteX50-2331" fmla="*/ 8336 w 10000"/>
                <a:gd name="connsiteY50-2332" fmla="*/ 11523 h 11633"/>
                <a:gd name="connsiteX51-2333" fmla="*/ 8326 w 10000"/>
                <a:gd name="connsiteY51-2334" fmla="*/ 10000 h 11633"/>
                <a:gd name="connsiteX52-2335" fmla="*/ 7862 w 10000"/>
                <a:gd name="connsiteY52-2336" fmla="*/ 8257 h 11633"/>
                <a:gd name="connsiteX53-2337" fmla="*/ 7890 w 10000"/>
                <a:gd name="connsiteY53-2338" fmla="*/ 8069 h 11633"/>
                <a:gd name="connsiteX54-2339" fmla="*/ 8101 w 10000"/>
                <a:gd name="connsiteY54-2340" fmla="*/ 7729 h 11633"/>
                <a:gd name="connsiteX55-2341" fmla="*/ 8509 w 10000"/>
                <a:gd name="connsiteY55-2342" fmla="*/ 7382 h 11633"/>
                <a:gd name="connsiteX56-2343" fmla="*/ 8861 w 10000"/>
                <a:gd name="connsiteY56-2344" fmla="*/ 7000 h 11633"/>
                <a:gd name="connsiteX57-2345" fmla="*/ 9184 w 10000"/>
                <a:gd name="connsiteY57-2346" fmla="*/ 6528 h 11633"/>
                <a:gd name="connsiteX58-2347" fmla="*/ 9536 w 10000"/>
                <a:gd name="connsiteY58-2348" fmla="*/ 6076 h 11633"/>
                <a:gd name="connsiteX59-2349" fmla="*/ 9845 w 10000"/>
                <a:gd name="connsiteY59-2350" fmla="*/ 5715 h 11633"/>
                <a:gd name="connsiteX60-2351" fmla="*/ 10000 w 10000"/>
                <a:gd name="connsiteY60-2352" fmla="*/ 5375 h 11633"/>
                <a:gd name="connsiteX61-2353" fmla="*/ 9916 w 10000"/>
                <a:gd name="connsiteY61-2354" fmla="*/ 5111 h 11633"/>
                <a:gd name="connsiteX0-2355" fmla="*/ 9916 w 10000"/>
                <a:gd name="connsiteY0-2356" fmla="*/ 5111 h 11583"/>
                <a:gd name="connsiteX1-2357" fmla="*/ 9831 w 10000"/>
                <a:gd name="connsiteY1-2358" fmla="*/ 4882 h 11583"/>
                <a:gd name="connsiteX2-2359" fmla="*/ 9761 w 10000"/>
                <a:gd name="connsiteY2-2360" fmla="*/ 4604 h 11583"/>
                <a:gd name="connsiteX3-2361" fmla="*/ 9494 w 10000"/>
                <a:gd name="connsiteY3-2362" fmla="*/ 4375 h 11583"/>
                <a:gd name="connsiteX4-2363" fmla="*/ 9142 w 10000"/>
                <a:gd name="connsiteY4-2364" fmla="*/ 4285 h 11583"/>
                <a:gd name="connsiteX5-2365" fmla="*/ 8833 w 10000"/>
                <a:gd name="connsiteY5-2366" fmla="*/ 4278 h 11583"/>
                <a:gd name="connsiteX6-2367" fmla="*/ 8692 w 10000"/>
                <a:gd name="connsiteY6-2368" fmla="*/ 4201 h 11583"/>
                <a:gd name="connsiteX7-2369" fmla="*/ 8692 w 10000"/>
                <a:gd name="connsiteY7-2370" fmla="*/ 3993 h 11583"/>
                <a:gd name="connsiteX8-2371" fmla="*/ 8622 w 10000"/>
                <a:gd name="connsiteY8-2372" fmla="*/ 3743 h 11583"/>
                <a:gd name="connsiteX9-2373" fmla="*/ 8354 w 10000"/>
                <a:gd name="connsiteY9-2374" fmla="*/ 3514 h 11583"/>
                <a:gd name="connsiteX10-2375" fmla="*/ 7975 w 10000"/>
                <a:gd name="connsiteY10-2376" fmla="*/ 3396 h 11583"/>
                <a:gd name="connsiteX11-2377" fmla="*/ 7567 w 10000"/>
                <a:gd name="connsiteY11-2378" fmla="*/ 3424 h 11583"/>
                <a:gd name="connsiteX12-2379" fmla="*/ 7215 w 10000"/>
                <a:gd name="connsiteY12-2380" fmla="*/ 3542 h 11583"/>
                <a:gd name="connsiteX13-2381" fmla="*/ 7145 w 10000"/>
                <a:gd name="connsiteY13-2382" fmla="*/ 3465 h 11583"/>
                <a:gd name="connsiteX14-2383" fmla="*/ 7201 w 10000"/>
                <a:gd name="connsiteY14-2384" fmla="*/ 3215 h 11583"/>
                <a:gd name="connsiteX15-2385" fmla="*/ 7103 w 10000"/>
                <a:gd name="connsiteY15-2386" fmla="*/ 2965 h 11583"/>
                <a:gd name="connsiteX16-2387" fmla="*/ 6667 w 10000"/>
                <a:gd name="connsiteY16-2388" fmla="*/ 2757 h 11583"/>
                <a:gd name="connsiteX17-2389" fmla="*/ 6048 w 10000"/>
                <a:gd name="connsiteY17-2390" fmla="*/ 2715 h 11583"/>
                <a:gd name="connsiteX18-2391" fmla="*/ 5499 w 10000"/>
                <a:gd name="connsiteY18-2392" fmla="*/ 2903 h 11583"/>
                <a:gd name="connsiteX19-2393" fmla="*/ 5105 w 10000"/>
                <a:gd name="connsiteY19-2394" fmla="*/ 3306 h 11583"/>
                <a:gd name="connsiteX20-2395" fmla="*/ 4923 w 10000"/>
                <a:gd name="connsiteY20-2396" fmla="*/ 3333 h 11583"/>
                <a:gd name="connsiteX21-2397" fmla="*/ 4852 w 10000"/>
                <a:gd name="connsiteY21-2398" fmla="*/ 2806 h 11583"/>
                <a:gd name="connsiteX22-2399" fmla="*/ 4852 w 10000"/>
                <a:gd name="connsiteY22-2400" fmla="*/ 2049 h 11583"/>
                <a:gd name="connsiteX23-2401" fmla="*/ 4852 w 10000"/>
                <a:gd name="connsiteY23-2402" fmla="*/ 1104 h 11583"/>
                <a:gd name="connsiteX24-2403" fmla="*/ 4852 w 10000"/>
                <a:gd name="connsiteY24-2404" fmla="*/ 431 h 11583"/>
                <a:gd name="connsiteX25-2405" fmla="*/ 4627 w 10000"/>
                <a:gd name="connsiteY25-2406" fmla="*/ 132 h 11583"/>
                <a:gd name="connsiteX26-2407" fmla="*/ 4079 w 10000"/>
                <a:gd name="connsiteY26-2408" fmla="*/ 0 h 11583"/>
                <a:gd name="connsiteX27-2409" fmla="*/ 3502 w 10000"/>
                <a:gd name="connsiteY27-2410" fmla="*/ 167 h 11583"/>
                <a:gd name="connsiteX28-2411" fmla="*/ 3193 w 10000"/>
                <a:gd name="connsiteY28-2412" fmla="*/ 889 h 11583"/>
                <a:gd name="connsiteX29-2413" fmla="*/ 3193 w 10000"/>
                <a:gd name="connsiteY29-2414" fmla="*/ 938 h 11583"/>
                <a:gd name="connsiteX30-2415" fmla="*/ 3038 w 10000"/>
                <a:gd name="connsiteY30-2416" fmla="*/ 2042 h 11583"/>
                <a:gd name="connsiteX31-2417" fmla="*/ 2968 w 10000"/>
                <a:gd name="connsiteY31-2418" fmla="*/ 2521 h 11583"/>
                <a:gd name="connsiteX32-2419" fmla="*/ 2672 w 10000"/>
                <a:gd name="connsiteY32-2420" fmla="*/ 3444 h 11583"/>
                <a:gd name="connsiteX33-2421" fmla="*/ 2321 w 10000"/>
                <a:gd name="connsiteY33-2422" fmla="*/ 4035 h 11583"/>
                <a:gd name="connsiteX34-2423" fmla="*/ 2180 w 10000"/>
                <a:gd name="connsiteY34-2424" fmla="*/ 4146 h 11583"/>
                <a:gd name="connsiteX35-2425" fmla="*/ 2053 w 10000"/>
                <a:gd name="connsiteY35-2426" fmla="*/ 3847 h 11583"/>
                <a:gd name="connsiteX36-2427" fmla="*/ 1744 w 10000"/>
                <a:gd name="connsiteY36-2428" fmla="*/ 3535 h 11583"/>
                <a:gd name="connsiteX37-2429" fmla="*/ 1252 w 10000"/>
                <a:gd name="connsiteY37-2430" fmla="*/ 3243 h 11583"/>
                <a:gd name="connsiteX38-2431" fmla="*/ 717 w 10000"/>
                <a:gd name="connsiteY38-2432" fmla="*/ 3076 h 11583"/>
                <a:gd name="connsiteX39-2433" fmla="*/ 225 w 10000"/>
                <a:gd name="connsiteY39-2434" fmla="*/ 3111 h 11583"/>
                <a:gd name="connsiteX40-2435" fmla="*/ 0 w 10000"/>
                <a:gd name="connsiteY40-2436" fmla="*/ 3222 h 11583"/>
                <a:gd name="connsiteX41-2437" fmla="*/ 183 w 10000"/>
                <a:gd name="connsiteY41-2438" fmla="*/ 3521 h 11583"/>
                <a:gd name="connsiteX42-2439" fmla="*/ 366 w 10000"/>
                <a:gd name="connsiteY42-2440" fmla="*/ 4292 h 11583"/>
                <a:gd name="connsiteX43-2441" fmla="*/ 366 w 10000"/>
                <a:gd name="connsiteY43-2442" fmla="*/ 5021 h 11583"/>
                <a:gd name="connsiteX44-2443" fmla="*/ 619 w 10000"/>
                <a:gd name="connsiteY44-2444" fmla="*/ 6118 h 11583"/>
                <a:gd name="connsiteX45-2445" fmla="*/ 1294 w 10000"/>
                <a:gd name="connsiteY45-2446" fmla="*/ 7569 h 11583"/>
                <a:gd name="connsiteX46-2447" fmla="*/ 1617 w 10000"/>
                <a:gd name="connsiteY46-2448" fmla="*/ 8153 h 11583"/>
                <a:gd name="connsiteX47-2449" fmla="*/ 1716 w 10000"/>
                <a:gd name="connsiteY47-2450" fmla="*/ 8500 h 11583"/>
                <a:gd name="connsiteX48-2451" fmla="*/ 1758 w 10000"/>
                <a:gd name="connsiteY48-2452" fmla="*/ 8563 h 11583"/>
                <a:gd name="connsiteX49-2453" fmla="*/ 1558 w 10000"/>
                <a:gd name="connsiteY49-2454" fmla="*/ 11532 h 11583"/>
                <a:gd name="connsiteX50-2455" fmla="*/ 8336 w 10000"/>
                <a:gd name="connsiteY50-2456" fmla="*/ 11523 h 11583"/>
                <a:gd name="connsiteX51-2457" fmla="*/ 8326 w 10000"/>
                <a:gd name="connsiteY51-2458" fmla="*/ 10000 h 11583"/>
                <a:gd name="connsiteX52-2459" fmla="*/ 7862 w 10000"/>
                <a:gd name="connsiteY52-2460" fmla="*/ 8257 h 11583"/>
                <a:gd name="connsiteX53-2461" fmla="*/ 7890 w 10000"/>
                <a:gd name="connsiteY53-2462" fmla="*/ 8069 h 11583"/>
                <a:gd name="connsiteX54-2463" fmla="*/ 8101 w 10000"/>
                <a:gd name="connsiteY54-2464" fmla="*/ 7729 h 11583"/>
                <a:gd name="connsiteX55-2465" fmla="*/ 8509 w 10000"/>
                <a:gd name="connsiteY55-2466" fmla="*/ 7382 h 11583"/>
                <a:gd name="connsiteX56-2467" fmla="*/ 8861 w 10000"/>
                <a:gd name="connsiteY56-2468" fmla="*/ 7000 h 11583"/>
                <a:gd name="connsiteX57-2469" fmla="*/ 9184 w 10000"/>
                <a:gd name="connsiteY57-2470" fmla="*/ 6528 h 11583"/>
                <a:gd name="connsiteX58-2471" fmla="*/ 9536 w 10000"/>
                <a:gd name="connsiteY58-2472" fmla="*/ 6076 h 11583"/>
                <a:gd name="connsiteX59-2473" fmla="*/ 9845 w 10000"/>
                <a:gd name="connsiteY59-2474" fmla="*/ 5715 h 11583"/>
                <a:gd name="connsiteX60-2475" fmla="*/ 10000 w 10000"/>
                <a:gd name="connsiteY60-2476" fmla="*/ 5375 h 11583"/>
                <a:gd name="connsiteX61-2477" fmla="*/ 9916 w 10000"/>
                <a:gd name="connsiteY61-2478" fmla="*/ 5111 h 115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245" y="connsiteY61-246"/>
                </a:cxn>
              </a:cxnLst>
              <a:rect l="l" t="t" r="r" b="b"/>
              <a:pathLst>
                <a:path w="10000" h="11583">
                  <a:moveTo>
                    <a:pt x="9916" y="5111"/>
                  </a:moveTo>
                  <a:cubicBezTo>
                    <a:pt x="9873" y="5056"/>
                    <a:pt x="9831" y="4958"/>
                    <a:pt x="9831" y="4882"/>
                  </a:cubicBezTo>
                  <a:cubicBezTo>
                    <a:pt x="9831" y="4813"/>
                    <a:pt x="9803" y="4688"/>
                    <a:pt x="9761" y="4604"/>
                  </a:cubicBezTo>
                  <a:cubicBezTo>
                    <a:pt x="9705" y="4521"/>
                    <a:pt x="9592" y="4417"/>
                    <a:pt x="9494" y="4375"/>
                  </a:cubicBezTo>
                  <a:cubicBezTo>
                    <a:pt x="9395" y="4333"/>
                    <a:pt x="9241" y="4299"/>
                    <a:pt x="9142" y="4285"/>
                  </a:cubicBezTo>
                  <a:cubicBezTo>
                    <a:pt x="9044" y="4278"/>
                    <a:pt x="8903" y="4278"/>
                    <a:pt x="8833" y="4278"/>
                  </a:cubicBezTo>
                  <a:cubicBezTo>
                    <a:pt x="8762" y="4285"/>
                    <a:pt x="8692" y="4250"/>
                    <a:pt x="8692" y="4201"/>
                  </a:cubicBezTo>
                  <a:lnTo>
                    <a:pt x="8692" y="3993"/>
                  </a:lnTo>
                  <a:cubicBezTo>
                    <a:pt x="8692" y="3924"/>
                    <a:pt x="8664" y="3813"/>
                    <a:pt x="8622" y="3743"/>
                  </a:cubicBezTo>
                  <a:cubicBezTo>
                    <a:pt x="8579" y="3667"/>
                    <a:pt x="8453" y="3563"/>
                    <a:pt x="8354" y="3514"/>
                  </a:cubicBezTo>
                  <a:cubicBezTo>
                    <a:pt x="8256" y="3458"/>
                    <a:pt x="8087" y="3403"/>
                    <a:pt x="7975" y="3396"/>
                  </a:cubicBezTo>
                  <a:cubicBezTo>
                    <a:pt x="7848" y="3382"/>
                    <a:pt x="7665" y="3396"/>
                    <a:pt x="7567" y="3424"/>
                  </a:cubicBezTo>
                  <a:cubicBezTo>
                    <a:pt x="7454" y="3451"/>
                    <a:pt x="7300" y="3507"/>
                    <a:pt x="7215" y="3542"/>
                  </a:cubicBezTo>
                  <a:cubicBezTo>
                    <a:pt x="7145" y="3576"/>
                    <a:pt x="7103" y="3542"/>
                    <a:pt x="7145" y="3465"/>
                  </a:cubicBezTo>
                  <a:cubicBezTo>
                    <a:pt x="7173" y="3389"/>
                    <a:pt x="7201" y="3278"/>
                    <a:pt x="7201" y="3215"/>
                  </a:cubicBezTo>
                  <a:cubicBezTo>
                    <a:pt x="7201" y="3153"/>
                    <a:pt x="7159" y="3042"/>
                    <a:pt x="7103" y="2965"/>
                  </a:cubicBezTo>
                  <a:cubicBezTo>
                    <a:pt x="7060" y="2889"/>
                    <a:pt x="6864" y="2792"/>
                    <a:pt x="6667" y="2757"/>
                  </a:cubicBezTo>
                  <a:cubicBezTo>
                    <a:pt x="6484" y="2722"/>
                    <a:pt x="6203" y="2701"/>
                    <a:pt x="6048" y="2715"/>
                  </a:cubicBezTo>
                  <a:cubicBezTo>
                    <a:pt x="5907" y="2722"/>
                    <a:pt x="5654" y="2813"/>
                    <a:pt x="5499" y="2903"/>
                  </a:cubicBezTo>
                  <a:cubicBezTo>
                    <a:pt x="5345" y="3000"/>
                    <a:pt x="5176" y="3181"/>
                    <a:pt x="5105" y="3306"/>
                  </a:cubicBezTo>
                  <a:cubicBezTo>
                    <a:pt x="5049" y="3431"/>
                    <a:pt x="4965" y="3444"/>
                    <a:pt x="4923" y="3333"/>
                  </a:cubicBezTo>
                  <a:cubicBezTo>
                    <a:pt x="4880" y="3222"/>
                    <a:pt x="4852" y="2986"/>
                    <a:pt x="4852" y="2806"/>
                  </a:cubicBezTo>
                  <a:lnTo>
                    <a:pt x="4852" y="2049"/>
                  </a:lnTo>
                  <a:lnTo>
                    <a:pt x="4852" y="1104"/>
                  </a:lnTo>
                  <a:lnTo>
                    <a:pt x="4852" y="431"/>
                  </a:lnTo>
                  <a:cubicBezTo>
                    <a:pt x="4852" y="340"/>
                    <a:pt x="4754" y="201"/>
                    <a:pt x="4627" y="132"/>
                  </a:cubicBezTo>
                  <a:cubicBezTo>
                    <a:pt x="4515" y="56"/>
                    <a:pt x="4262" y="0"/>
                    <a:pt x="4079" y="0"/>
                  </a:cubicBezTo>
                  <a:cubicBezTo>
                    <a:pt x="3882" y="0"/>
                    <a:pt x="3629" y="76"/>
                    <a:pt x="3502" y="167"/>
                  </a:cubicBezTo>
                  <a:cubicBezTo>
                    <a:pt x="3376" y="264"/>
                    <a:pt x="3249" y="583"/>
                    <a:pt x="3193" y="889"/>
                  </a:cubicBezTo>
                  <a:lnTo>
                    <a:pt x="3193" y="938"/>
                  </a:lnTo>
                  <a:cubicBezTo>
                    <a:pt x="3150" y="1243"/>
                    <a:pt x="3080" y="1736"/>
                    <a:pt x="3038" y="2042"/>
                  </a:cubicBezTo>
                  <a:cubicBezTo>
                    <a:pt x="3015" y="2202"/>
                    <a:pt x="2991" y="2361"/>
                    <a:pt x="2968" y="2521"/>
                  </a:cubicBezTo>
                  <a:cubicBezTo>
                    <a:pt x="2925" y="2826"/>
                    <a:pt x="2799" y="3243"/>
                    <a:pt x="2672" y="3444"/>
                  </a:cubicBezTo>
                  <a:cubicBezTo>
                    <a:pt x="2560" y="3646"/>
                    <a:pt x="2405" y="3917"/>
                    <a:pt x="2321" y="4035"/>
                  </a:cubicBezTo>
                  <a:cubicBezTo>
                    <a:pt x="2236" y="4160"/>
                    <a:pt x="2180" y="4208"/>
                    <a:pt x="2180" y="4146"/>
                  </a:cubicBezTo>
                  <a:cubicBezTo>
                    <a:pt x="2180" y="4083"/>
                    <a:pt x="2124" y="3951"/>
                    <a:pt x="2053" y="3847"/>
                  </a:cubicBezTo>
                  <a:cubicBezTo>
                    <a:pt x="1997" y="3736"/>
                    <a:pt x="1857" y="3597"/>
                    <a:pt x="1744" y="3535"/>
                  </a:cubicBezTo>
                  <a:cubicBezTo>
                    <a:pt x="1632" y="3465"/>
                    <a:pt x="1406" y="3340"/>
                    <a:pt x="1252" y="3243"/>
                  </a:cubicBezTo>
                  <a:cubicBezTo>
                    <a:pt x="1097" y="3153"/>
                    <a:pt x="858" y="3076"/>
                    <a:pt x="717" y="3076"/>
                  </a:cubicBezTo>
                  <a:cubicBezTo>
                    <a:pt x="577" y="3076"/>
                    <a:pt x="352" y="3090"/>
                    <a:pt x="225" y="3111"/>
                  </a:cubicBezTo>
                  <a:cubicBezTo>
                    <a:pt x="98" y="3132"/>
                    <a:pt x="0" y="3181"/>
                    <a:pt x="0" y="3222"/>
                  </a:cubicBezTo>
                  <a:cubicBezTo>
                    <a:pt x="0" y="3264"/>
                    <a:pt x="84" y="3396"/>
                    <a:pt x="183" y="3521"/>
                  </a:cubicBezTo>
                  <a:cubicBezTo>
                    <a:pt x="281" y="3639"/>
                    <a:pt x="366" y="3986"/>
                    <a:pt x="366" y="4292"/>
                  </a:cubicBezTo>
                  <a:lnTo>
                    <a:pt x="366" y="5021"/>
                  </a:lnTo>
                  <a:cubicBezTo>
                    <a:pt x="366" y="5326"/>
                    <a:pt x="478" y="5819"/>
                    <a:pt x="619" y="6118"/>
                  </a:cubicBezTo>
                  <a:lnTo>
                    <a:pt x="1294" y="7569"/>
                  </a:lnTo>
                  <a:cubicBezTo>
                    <a:pt x="1435" y="7861"/>
                    <a:pt x="1575" y="8125"/>
                    <a:pt x="1617" y="8153"/>
                  </a:cubicBezTo>
                  <a:cubicBezTo>
                    <a:pt x="1660" y="8174"/>
                    <a:pt x="1702" y="8333"/>
                    <a:pt x="1716" y="8500"/>
                  </a:cubicBezTo>
                  <a:cubicBezTo>
                    <a:pt x="1716" y="8521"/>
                    <a:pt x="1730" y="8542"/>
                    <a:pt x="1758" y="8563"/>
                  </a:cubicBezTo>
                  <a:cubicBezTo>
                    <a:pt x="1871" y="10000"/>
                    <a:pt x="1380" y="10968"/>
                    <a:pt x="1558" y="11532"/>
                  </a:cubicBezTo>
                  <a:cubicBezTo>
                    <a:pt x="3367" y="11583"/>
                    <a:pt x="6279" y="11621"/>
                    <a:pt x="8336" y="11523"/>
                  </a:cubicBezTo>
                  <a:cubicBezTo>
                    <a:pt x="8445" y="11126"/>
                    <a:pt x="8405" y="10544"/>
                    <a:pt x="8326" y="10000"/>
                  </a:cubicBezTo>
                  <a:cubicBezTo>
                    <a:pt x="8247" y="9456"/>
                    <a:pt x="7862" y="8257"/>
                    <a:pt x="7862" y="8257"/>
                  </a:cubicBezTo>
                  <a:cubicBezTo>
                    <a:pt x="7876" y="8181"/>
                    <a:pt x="7876" y="8111"/>
                    <a:pt x="7890" y="8069"/>
                  </a:cubicBezTo>
                  <a:cubicBezTo>
                    <a:pt x="7904" y="7986"/>
                    <a:pt x="8003" y="7833"/>
                    <a:pt x="8101" y="7729"/>
                  </a:cubicBezTo>
                  <a:cubicBezTo>
                    <a:pt x="8200" y="7625"/>
                    <a:pt x="8383" y="7472"/>
                    <a:pt x="8509" y="7382"/>
                  </a:cubicBezTo>
                  <a:cubicBezTo>
                    <a:pt x="8636" y="7292"/>
                    <a:pt x="8790" y="7118"/>
                    <a:pt x="8861" y="7000"/>
                  </a:cubicBezTo>
                  <a:cubicBezTo>
                    <a:pt x="8931" y="6889"/>
                    <a:pt x="9072" y="6674"/>
                    <a:pt x="9184" y="6528"/>
                  </a:cubicBezTo>
                  <a:cubicBezTo>
                    <a:pt x="9297" y="6389"/>
                    <a:pt x="9451" y="6188"/>
                    <a:pt x="9536" y="6076"/>
                  </a:cubicBezTo>
                  <a:cubicBezTo>
                    <a:pt x="9634" y="5972"/>
                    <a:pt x="9775" y="5813"/>
                    <a:pt x="9845" y="5715"/>
                  </a:cubicBezTo>
                  <a:cubicBezTo>
                    <a:pt x="9930" y="5625"/>
                    <a:pt x="10000" y="5472"/>
                    <a:pt x="10000" y="5375"/>
                  </a:cubicBezTo>
                  <a:cubicBezTo>
                    <a:pt x="10000" y="5285"/>
                    <a:pt x="9958" y="5160"/>
                    <a:pt x="9916" y="5111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31"/>
            <p:cNvSpPr/>
            <p:nvPr/>
          </p:nvSpPr>
          <p:spPr bwMode="auto">
            <a:xfrm>
              <a:off x="3711" y="2873"/>
              <a:ext cx="79" cy="109"/>
            </a:xfrm>
            <a:custGeom>
              <a:avLst/>
              <a:gdLst>
                <a:gd name="T0" fmla="*/ 20 w 54"/>
                <a:gd name="T1" fmla="*/ 74 h 74"/>
                <a:gd name="T2" fmla="*/ 0 w 54"/>
                <a:gd name="T3" fmla="*/ 15 h 74"/>
                <a:gd name="T4" fmla="*/ 31 w 54"/>
                <a:gd name="T5" fmla="*/ 15 h 74"/>
                <a:gd name="T6" fmla="*/ 54 w 54"/>
                <a:gd name="T7" fmla="*/ 63 h 74"/>
                <a:gd name="T8" fmla="*/ 20 w 5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4">
                  <a:moveTo>
                    <a:pt x="20" y="74"/>
                  </a:moveTo>
                  <a:cubicBezTo>
                    <a:pt x="20" y="74"/>
                    <a:pt x="5" y="23"/>
                    <a:pt x="0" y="15"/>
                  </a:cubicBezTo>
                  <a:cubicBezTo>
                    <a:pt x="0" y="15"/>
                    <a:pt x="19" y="0"/>
                    <a:pt x="31" y="15"/>
                  </a:cubicBezTo>
                  <a:cubicBezTo>
                    <a:pt x="45" y="32"/>
                    <a:pt x="54" y="63"/>
                    <a:pt x="54" y="63"/>
                  </a:cubicBezTo>
                  <a:lnTo>
                    <a:pt x="20" y="74"/>
                  </a:ln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32"/>
            <p:cNvSpPr/>
            <p:nvPr/>
          </p:nvSpPr>
          <p:spPr bwMode="auto">
            <a:xfrm>
              <a:off x="4081" y="2216"/>
              <a:ext cx="118" cy="124"/>
            </a:xfrm>
            <a:custGeom>
              <a:avLst/>
              <a:gdLst>
                <a:gd name="T0" fmla="*/ 2 w 80"/>
                <a:gd name="T1" fmla="*/ 84 h 84"/>
                <a:gd name="T2" fmla="*/ 73 w 80"/>
                <a:gd name="T3" fmla="*/ 84 h 84"/>
                <a:gd name="T4" fmla="*/ 73 w 80"/>
                <a:gd name="T5" fmla="*/ 24 h 84"/>
                <a:gd name="T6" fmla="*/ 11 w 80"/>
                <a:gd name="T7" fmla="*/ 16 h 84"/>
                <a:gd name="T8" fmla="*/ 2 w 8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4">
                  <a:moveTo>
                    <a:pt x="2" y="84"/>
                  </a:moveTo>
                  <a:cubicBezTo>
                    <a:pt x="2" y="84"/>
                    <a:pt x="42" y="84"/>
                    <a:pt x="73" y="84"/>
                  </a:cubicBezTo>
                  <a:cubicBezTo>
                    <a:pt x="73" y="84"/>
                    <a:pt x="80" y="42"/>
                    <a:pt x="73" y="24"/>
                  </a:cubicBezTo>
                  <a:cubicBezTo>
                    <a:pt x="64" y="0"/>
                    <a:pt x="28" y="8"/>
                    <a:pt x="11" y="16"/>
                  </a:cubicBezTo>
                  <a:cubicBezTo>
                    <a:pt x="0" y="21"/>
                    <a:pt x="2" y="84"/>
                    <a:pt x="2" y="84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7" name="Group 4"/>
          <p:cNvGrpSpPr/>
          <p:nvPr/>
        </p:nvGrpSpPr>
        <p:grpSpPr>
          <a:xfrm>
            <a:off x="6208299" y="1822824"/>
            <a:ext cx="3998543" cy="3850364"/>
            <a:chOff x="4200186" y="2320894"/>
            <a:chExt cx="3791627" cy="3651116"/>
          </a:xfrm>
        </p:grpSpPr>
        <p:sp>
          <p:nvSpPr>
            <p:cNvPr id="208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7" name="Text Placeholder 32"/>
          <p:cNvSpPr txBox="1"/>
          <p:nvPr/>
        </p:nvSpPr>
        <p:spPr>
          <a:xfrm>
            <a:off x="7082919" y="1366760"/>
            <a:ext cx="2445206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8" name="Text Placeholder 33"/>
          <p:cNvSpPr txBox="1"/>
          <p:nvPr/>
        </p:nvSpPr>
        <p:spPr>
          <a:xfrm>
            <a:off x="7453177" y="106601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9" name="Text Placeholder 32"/>
          <p:cNvSpPr txBox="1"/>
          <p:nvPr/>
        </p:nvSpPr>
        <p:spPr>
          <a:xfrm>
            <a:off x="4662903" y="5924435"/>
            <a:ext cx="2445206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0" name="Text Placeholder 33"/>
          <p:cNvSpPr txBox="1"/>
          <p:nvPr/>
        </p:nvSpPr>
        <p:spPr>
          <a:xfrm>
            <a:off x="5033161" y="562368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1" name="Text Placeholder 32"/>
          <p:cNvSpPr txBox="1"/>
          <p:nvPr/>
        </p:nvSpPr>
        <p:spPr>
          <a:xfrm>
            <a:off x="9169277" y="5977579"/>
            <a:ext cx="2445206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2" name="Text Placeholder 33"/>
          <p:cNvSpPr txBox="1"/>
          <p:nvPr/>
        </p:nvSpPr>
        <p:spPr>
          <a:xfrm>
            <a:off x="9539535" y="5676830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4" name="矩形 253"/>
          <p:cNvSpPr/>
          <p:nvPr/>
        </p:nvSpPr>
        <p:spPr>
          <a:xfrm>
            <a:off x="10247683" y="2297697"/>
            <a:ext cx="1259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lang="en-US" altLang="zh-CN" sz="1100" noProof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aliquam erat volutpat. Ut wisi enim ad minim veniam</a:t>
            </a:r>
            <a:r>
              <a:rPr lang="zh-CN" altLang="en-US" sz="1100" noProof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。</a:t>
            </a:r>
            <a:endParaRPr lang="en-US" altLang="zh-CN" sz="1100" noProof="1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27" grpId="0"/>
      <p:bldP spid="228" grpId="0"/>
      <p:bldP spid="229" grpId="0"/>
      <p:bldP spid="230" grpId="0"/>
      <p:bldP spid="231" grpId="0"/>
      <p:bldP spid="232" grpId="0"/>
      <p:bldP spid="2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pic>
        <p:nvPicPr>
          <p:cNvPr id="165" name="图片 1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13" y="1100704"/>
            <a:ext cx="5414962" cy="2442618"/>
          </a:xfrm>
          <a:prstGeom prst="rect">
            <a:avLst/>
          </a:prstGeom>
        </p:spPr>
      </p:pic>
      <p:sp>
        <p:nvSpPr>
          <p:cNvPr id="166" name="Shape 267"/>
          <p:cNvSpPr/>
          <p:nvPr/>
        </p:nvSpPr>
        <p:spPr>
          <a:xfrm>
            <a:off x="2300287" y="4237953"/>
            <a:ext cx="543793" cy="44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5" y="0"/>
                </a:moveTo>
                <a:lnTo>
                  <a:pt x="15198" y="0"/>
                </a:lnTo>
                <a:lnTo>
                  <a:pt x="14300" y="145"/>
                </a:lnTo>
                <a:lnTo>
                  <a:pt x="13463" y="509"/>
                </a:lnTo>
                <a:lnTo>
                  <a:pt x="12565" y="1091"/>
                </a:lnTo>
                <a:lnTo>
                  <a:pt x="11907" y="1745"/>
                </a:lnTo>
                <a:lnTo>
                  <a:pt x="4129" y="11200"/>
                </a:lnTo>
                <a:lnTo>
                  <a:pt x="4009" y="11636"/>
                </a:lnTo>
                <a:lnTo>
                  <a:pt x="3889" y="12000"/>
                </a:lnTo>
                <a:lnTo>
                  <a:pt x="3770" y="12509"/>
                </a:lnTo>
                <a:lnTo>
                  <a:pt x="3889" y="12945"/>
                </a:lnTo>
                <a:lnTo>
                  <a:pt x="4009" y="13309"/>
                </a:lnTo>
                <a:lnTo>
                  <a:pt x="4129" y="13745"/>
                </a:lnTo>
                <a:lnTo>
                  <a:pt x="4428" y="14109"/>
                </a:lnTo>
                <a:lnTo>
                  <a:pt x="9992" y="20945"/>
                </a:lnTo>
                <a:lnTo>
                  <a:pt x="10291" y="21236"/>
                </a:lnTo>
                <a:lnTo>
                  <a:pt x="10650" y="21527"/>
                </a:lnTo>
                <a:lnTo>
                  <a:pt x="10950" y="21600"/>
                </a:lnTo>
                <a:lnTo>
                  <a:pt x="11727" y="21600"/>
                </a:lnTo>
                <a:lnTo>
                  <a:pt x="12027" y="21527"/>
                </a:lnTo>
                <a:lnTo>
                  <a:pt x="12445" y="21236"/>
                </a:lnTo>
                <a:lnTo>
                  <a:pt x="12685" y="20945"/>
                </a:lnTo>
                <a:lnTo>
                  <a:pt x="20284" y="11782"/>
                </a:lnTo>
                <a:lnTo>
                  <a:pt x="20822" y="10982"/>
                </a:lnTo>
                <a:lnTo>
                  <a:pt x="21241" y="9891"/>
                </a:lnTo>
                <a:lnTo>
                  <a:pt x="21480" y="8873"/>
                </a:lnTo>
                <a:lnTo>
                  <a:pt x="21600" y="7782"/>
                </a:lnTo>
                <a:lnTo>
                  <a:pt x="21600" y="1891"/>
                </a:lnTo>
                <a:lnTo>
                  <a:pt x="21480" y="1455"/>
                </a:lnTo>
                <a:lnTo>
                  <a:pt x="21241" y="1091"/>
                </a:lnTo>
                <a:lnTo>
                  <a:pt x="21061" y="655"/>
                </a:lnTo>
                <a:lnTo>
                  <a:pt x="20702" y="436"/>
                </a:lnTo>
                <a:lnTo>
                  <a:pt x="20403" y="291"/>
                </a:lnTo>
                <a:lnTo>
                  <a:pt x="20044" y="145"/>
                </a:lnTo>
                <a:lnTo>
                  <a:pt x="19745" y="0"/>
                </a:lnTo>
                <a:close/>
                <a:moveTo>
                  <a:pt x="17112" y="7782"/>
                </a:moveTo>
                <a:lnTo>
                  <a:pt x="16694" y="7782"/>
                </a:lnTo>
                <a:lnTo>
                  <a:pt x="16394" y="7636"/>
                </a:lnTo>
                <a:lnTo>
                  <a:pt x="16035" y="7418"/>
                </a:lnTo>
                <a:lnTo>
                  <a:pt x="15736" y="7127"/>
                </a:lnTo>
                <a:lnTo>
                  <a:pt x="15497" y="6764"/>
                </a:lnTo>
                <a:lnTo>
                  <a:pt x="15377" y="6327"/>
                </a:lnTo>
                <a:lnTo>
                  <a:pt x="15317" y="5964"/>
                </a:lnTo>
                <a:lnTo>
                  <a:pt x="15198" y="5382"/>
                </a:lnTo>
                <a:lnTo>
                  <a:pt x="15317" y="5018"/>
                </a:lnTo>
                <a:lnTo>
                  <a:pt x="15377" y="4655"/>
                </a:lnTo>
                <a:lnTo>
                  <a:pt x="15497" y="4218"/>
                </a:lnTo>
                <a:lnTo>
                  <a:pt x="15736" y="3855"/>
                </a:lnTo>
                <a:lnTo>
                  <a:pt x="16035" y="3564"/>
                </a:lnTo>
                <a:lnTo>
                  <a:pt x="16394" y="3273"/>
                </a:lnTo>
                <a:lnTo>
                  <a:pt x="16694" y="3200"/>
                </a:lnTo>
                <a:lnTo>
                  <a:pt x="17471" y="3200"/>
                </a:lnTo>
                <a:lnTo>
                  <a:pt x="17890" y="3273"/>
                </a:lnTo>
                <a:lnTo>
                  <a:pt x="18189" y="3564"/>
                </a:lnTo>
                <a:lnTo>
                  <a:pt x="18429" y="3855"/>
                </a:lnTo>
                <a:lnTo>
                  <a:pt x="18788" y="4218"/>
                </a:lnTo>
                <a:lnTo>
                  <a:pt x="18848" y="4655"/>
                </a:lnTo>
                <a:lnTo>
                  <a:pt x="19087" y="5382"/>
                </a:lnTo>
                <a:lnTo>
                  <a:pt x="18967" y="5964"/>
                </a:lnTo>
                <a:lnTo>
                  <a:pt x="18848" y="6327"/>
                </a:lnTo>
                <a:lnTo>
                  <a:pt x="18788" y="6764"/>
                </a:lnTo>
                <a:lnTo>
                  <a:pt x="18429" y="7127"/>
                </a:lnTo>
                <a:lnTo>
                  <a:pt x="18189" y="7418"/>
                </a:lnTo>
                <a:lnTo>
                  <a:pt x="17890" y="7636"/>
                </a:lnTo>
                <a:lnTo>
                  <a:pt x="17471" y="7782"/>
                </a:lnTo>
                <a:lnTo>
                  <a:pt x="17112" y="7782"/>
                </a:lnTo>
                <a:close/>
                <a:moveTo>
                  <a:pt x="1616" y="13091"/>
                </a:moveTo>
                <a:lnTo>
                  <a:pt x="8437" y="21382"/>
                </a:lnTo>
                <a:lnTo>
                  <a:pt x="7778" y="21600"/>
                </a:lnTo>
                <a:lnTo>
                  <a:pt x="7240" y="21600"/>
                </a:lnTo>
                <a:lnTo>
                  <a:pt x="6701" y="21382"/>
                </a:lnTo>
                <a:lnTo>
                  <a:pt x="6163" y="20945"/>
                </a:lnTo>
                <a:lnTo>
                  <a:pt x="539" y="14109"/>
                </a:lnTo>
                <a:lnTo>
                  <a:pt x="299" y="13745"/>
                </a:lnTo>
                <a:lnTo>
                  <a:pt x="120" y="13309"/>
                </a:lnTo>
                <a:lnTo>
                  <a:pt x="0" y="12945"/>
                </a:lnTo>
                <a:lnTo>
                  <a:pt x="0" y="12000"/>
                </a:lnTo>
                <a:lnTo>
                  <a:pt x="120" y="11636"/>
                </a:lnTo>
                <a:lnTo>
                  <a:pt x="299" y="11200"/>
                </a:lnTo>
                <a:lnTo>
                  <a:pt x="539" y="10836"/>
                </a:lnTo>
                <a:lnTo>
                  <a:pt x="8137" y="1745"/>
                </a:lnTo>
                <a:lnTo>
                  <a:pt x="8796" y="1091"/>
                </a:lnTo>
                <a:lnTo>
                  <a:pt x="9633" y="509"/>
                </a:lnTo>
                <a:lnTo>
                  <a:pt x="10531" y="145"/>
                </a:lnTo>
                <a:lnTo>
                  <a:pt x="11368" y="0"/>
                </a:lnTo>
                <a:lnTo>
                  <a:pt x="1376" y="12145"/>
                </a:lnTo>
                <a:lnTo>
                  <a:pt x="1376" y="12800"/>
                </a:lnTo>
                <a:lnTo>
                  <a:pt x="1616" y="130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7" name="Shape 326"/>
          <p:cNvSpPr/>
          <p:nvPr/>
        </p:nvSpPr>
        <p:spPr>
          <a:xfrm>
            <a:off x="5975725" y="4209411"/>
            <a:ext cx="510740" cy="50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14" y="8343"/>
                </a:moveTo>
                <a:lnTo>
                  <a:pt x="18042" y="6920"/>
                </a:lnTo>
                <a:lnTo>
                  <a:pt x="18741" y="5562"/>
                </a:lnTo>
                <a:lnTo>
                  <a:pt x="19059" y="4462"/>
                </a:lnTo>
                <a:lnTo>
                  <a:pt x="19186" y="3880"/>
                </a:lnTo>
                <a:lnTo>
                  <a:pt x="17598" y="2263"/>
                </a:lnTo>
                <a:lnTo>
                  <a:pt x="17026" y="2393"/>
                </a:lnTo>
                <a:lnTo>
                  <a:pt x="16009" y="2846"/>
                </a:lnTo>
                <a:lnTo>
                  <a:pt x="14612" y="3557"/>
                </a:lnTo>
                <a:lnTo>
                  <a:pt x="13214" y="2975"/>
                </a:lnTo>
                <a:lnTo>
                  <a:pt x="12642" y="1423"/>
                </a:lnTo>
                <a:lnTo>
                  <a:pt x="11944" y="0"/>
                </a:lnTo>
                <a:lnTo>
                  <a:pt x="9529" y="0"/>
                </a:lnTo>
                <a:lnTo>
                  <a:pt x="8831" y="1423"/>
                </a:lnTo>
                <a:lnTo>
                  <a:pt x="8259" y="2975"/>
                </a:lnTo>
                <a:lnTo>
                  <a:pt x="6988" y="3557"/>
                </a:lnTo>
                <a:lnTo>
                  <a:pt x="5527" y="2846"/>
                </a:lnTo>
                <a:lnTo>
                  <a:pt x="4447" y="2522"/>
                </a:lnTo>
                <a:lnTo>
                  <a:pt x="3875" y="2393"/>
                </a:lnTo>
                <a:lnTo>
                  <a:pt x="2287" y="4010"/>
                </a:lnTo>
                <a:lnTo>
                  <a:pt x="2414" y="4592"/>
                </a:lnTo>
                <a:lnTo>
                  <a:pt x="2859" y="5562"/>
                </a:lnTo>
                <a:lnTo>
                  <a:pt x="3431" y="7049"/>
                </a:lnTo>
                <a:lnTo>
                  <a:pt x="2859" y="8343"/>
                </a:lnTo>
                <a:lnTo>
                  <a:pt x="1461" y="8925"/>
                </a:lnTo>
                <a:lnTo>
                  <a:pt x="445" y="9377"/>
                </a:lnTo>
                <a:lnTo>
                  <a:pt x="0" y="9636"/>
                </a:lnTo>
                <a:lnTo>
                  <a:pt x="0" y="11964"/>
                </a:lnTo>
                <a:lnTo>
                  <a:pt x="445" y="12352"/>
                </a:lnTo>
                <a:lnTo>
                  <a:pt x="1461" y="12675"/>
                </a:lnTo>
                <a:lnTo>
                  <a:pt x="2986" y="13257"/>
                </a:lnTo>
                <a:lnTo>
                  <a:pt x="3431" y="14551"/>
                </a:lnTo>
                <a:lnTo>
                  <a:pt x="2859" y="16103"/>
                </a:lnTo>
                <a:lnTo>
                  <a:pt x="2414" y="17138"/>
                </a:lnTo>
                <a:lnTo>
                  <a:pt x="2287" y="17590"/>
                </a:lnTo>
                <a:lnTo>
                  <a:pt x="4002" y="19272"/>
                </a:lnTo>
                <a:lnTo>
                  <a:pt x="4447" y="19143"/>
                </a:lnTo>
                <a:lnTo>
                  <a:pt x="5527" y="18819"/>
                </a:lnTo>
                <a:lnTo>
                  <a:pt x="6988" y="18108"/>
                </a:lnTo>
                <a:lnTo>
                  <a:pt x="8259" y="18690"/>
                </a:lnTo>
                <a:lnTo>
                  <a:pt x="8958" y="20048"/>
                </a:lnTo>
                <a:lnTo>
                  <a:pt x="9275" y="21147"/>
                </a:lnTo>
                <a:lnTo>
                  <a:pt x="9656" y="21600"/>
                </a:lnTo>
                <a:lnTo>
                  <a:pt x="11944" y="21600"/>
                </a:lnTo>
                <a:lnTo>
                  <a:pt x="12325" y="21147"/>
                </a:lnTo>
                <a:lnTo>
                  <a:pt x="12642" y="20048"/>
                </a:lnTo>
                <a:lnTo>
                  <a:pt x="13214" y="18690"/>
                </a:lnTo>
                <a:lnTo>
                  <a:pt x="14612" y="18108"/>
                </a:lnTo>
                <a:lnTo>
                  <a:pt x="16073" y="18690"/>
                </a:lnTo>
                <a:lnTo>
                  <a:pt x="17153" y="19143"/>
                </a:lnTo>
                <a:lnTo>
                  <a:pt x="17598" y="19272"/>
                </a:lnTo>
                <a:lnTo>
                  <a:pt x="19313" y="17526"/>
                </a:lnTo>
                <a:lnTo>
                  <a:pt x="19186" y="17008"/>
                </a:lnTo>
                <a:lnTo>
                  <a:pt x="18741" y="15974"/>
                </a:lnTo>
                <a:lnTo>
                  <a:pt x="18042" y="14551"/>
                </a:lnTo>
                <a:lnTo>
                  <a:pt x="18614" y="13257"/>
                </a:lnTo>
                <a:lnTo>
                  <a:pt x="20139" y="12675"/>
                </a:lnTo>
                <a:lnTo>
                  <a:pt x="21155" y="12223"/>
                </a:lnTo>
                <a:lnTo>
                  <a:pt x="21600" y="11899"/>
                </a:lnTo>
                <a:lnTo>
                  <a:pt x="21600" y="9507"/>
                </a:lnTo>
                <a:lnTo>
                  <a:pt x="21155" y="9313"/>
                </a:lnTo>
                <a:lnTo>
                  <a:pt x="20139" y="8795"/>
                </a:lnTo>
                <a:lnTo>
                  <a:pt x="18614" y="8343"/>
                </a:lnTo>
                <a:close/>
                <a:moveTo>
                  <a:pt x="14231" y="10800"/>
                </a:moveTo>
                <a:lnTo>
                  <a:pt x="14167" y="11511"/>
                </a:lnTo>
                <a:lnTo>
                  <a:pt x="13659" y="12675"/>
                </a:lnTo>
                <a:lnTo>
                  <a:pt x="13214" y="13257"/>
                </a:lnTo>
                <a:lnTo>
                  <a:pt x="12769" y="13646"/>
                </a:lnTo>
                <a:lnTo>
                  <a:pt x="12071" y="13969"/>
                </a:lnTo>
                <a:lnTo>
                  <a:pt x="11499" y="14228"/>
                </a:lnTo>
                <a:lnTo>
                  <a:pt x="10101" y="14228"/>
                </a:lnTo>
                <a:lnTo>
                  <a:pt x="9402" y="13969"/>
                </a:lnTo>
                <a:lnTo>
                  <a:pt x="8831" y="13646"/>
                </a:lnTo>
                <a:lnTo>
                  <a:pt x="8259" y="13257"/>
                </a:lnTo>
                <a:lnTo>
                  <a:pt x="7941" y="12675"/>
                </a:lnTo>
                <a:lnTo>
                  <a:pt x="7560" y="12093"/>
                </a:lnTo>
                <a:lnTo>
                  <a:pt x="7369" y="11511"/>
                </a:lnTo>
                <a:lnTo>
                  <a:pt x="7369" y="10089"/>
                </a:lnTo>
                <a:lnTo>
                  <a:pt x="7560" y="9377"/>
                </a:lnTo>
                <a:lnTo>
                  <a:pt x="7941" y="8795"/>
                </a:lnTo>
                <a:lnTo>
                  <a:pt x="8259" y="8343"/>
                </a:lnTo>
                <a:lnTo>
                  <a:pt x="8831" y="7890"/>
                </a:lnTo>
                <a:lnTo>
                  <a:pt x="9402" y="7631"/>
                </a:lnTo>
                <a:lnTo>
                  <a:pt x="10101" y="7437"/>
                </a:lnTo>
                <a:lnTo>
                  <a:pt x="10800" y="7308"/>
                </a:lnTo>
                <a:lnTo>
                  <a:pt x="11499" y="7437"/>
                </a:lnTo>
                <a:lnTo>
                  <a:pt x="12071" y="7631"/>
                </a:lnTo>
                <a:lnTo>
                  <a:pt x="12769" y="7890"/>
                </a:lnTo>
                <a:lnTo>
                  <a:pt x="13659" y="8795"/>
                </a:lnTo>
                <a:lnTo>
                  <a:pt x="13913" y="9377"/>
                </a:lnTo>
                <a:lnTo>
                  <a:pt x="14167" y="10089"/>
                </a:lnTo>
                <a:lnTo>
                  <a:pt x="14231" y="108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8" name="Shape 356"/>
          <p:cNvSpPr/>
          <p:nvPr/>
        </p:nvSpPr>
        <p:spPr>
          <a:xfrm>
            <a:off x="9517484" y="4237953"/>
            <a:ext cx="597945" cy="6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80" y="15907"/>
                </a:moveTo>
                <a:cubicBezTo>
                  <a:pt x="12180" y="14204"/>
                  <a:pt x="13500" y="13265"/>
                  <a:pt x="15660" y="11857"/>
                </a:cubicBezTo>
                <a:cubicBezTo>
                  <a:pt x="18300" y="10154"/>
                  <a:pt x="21600" y="8041"/>
                  <a:pt x="21600" y="2993"/>
                </a:cubicBezTo>
                <a:cubicBezTo>
                  <a:pt x="21600" y="2524"/>
                  <a:pt x="21180" y="2172"/>
                  <a:pt x="20760" y="2172"/>
                </a:cubicBezTo>
                <a:cubicBezTo>
                  <a:pt x="16620" y="2172"/>
                  <a:pt x="16620" y="2172"/>
                  <a:pt x="16620" y="2172"/>
                </a:cubicBezTo>
                <a:cubicBezTo>
                  <a:pt x="16020" y="1115"/>
                  <a:pt x="14280" y="0"/>
                  <a:pt x="10800" y="0"/>
                </a:cubicBezTo>
                <a:cubicBezTo>
                  <a:pt x="7260" y="0"/>
                  <a:pt x="5520" y="1115"/>
                  <a:pt x="4980" y="2172"/>
                </a:cubicBezTo>
                <a:cubicBezTo>
                  <a:pt x="840" y="2172"/>
                  <a:pt x="840" y="2172"/>
                  <a:pt x="840" y="2172"/>
                </a:cubicBezTo>
                <a:cubicBezTo>
                  <a:pt x="360" y="2172"/>
                  <a:pt x="0" y="2524"/>
                  <a:pt x="0" y="2993"/>
                </a:cubicBezTo>
                <a:cubicBezTo>
                  <a:pt x="0" y="8041"/>
                  <a:pt x="3240" y="10154"/>
                  <a:pt x="5880" y="11857"/>
                </a:cubicBezTo>
                <a:cubicBezTo>
                  <a:pt x="8040" y="13265"/>
                  <a:pt x="9360" y="14204"/>
                  <a:pt x="9360" y="15907"/>
                </a:cubicBezTo>
                <a:cubicBezTo>
                  <a:pt x="9360" y="17433"/>
                  <a:pt x="9360" y="17433"/>
                  <a:pt x="9360" y="17433"/>
                </a:cubicBezTo>
                <a:cubicBezTo>
                  <a:pt x="7080" y="17667"/>
                  <a:pt x="5460" y="18489"/>
                  <a:pt x="5460" y="19487"/>
                </a:cubicBezTo>
                <a:cubicBezTo>
                  <a:pt x="5460" y="20661"/>
                  <a:pt x="7860" y="21600"/>
                  <a:pt x="10800" y="21600"/>
                </a:cubicBezTo>
                <a:cubicBezTo>
                  <a:pt x="13740" y="21600"/>
                  <a:pt x="16140" y="20661"/>
                  <a:pt x="16140" y="19487"/>
                </a:cubicBezTo>
                <a:cubicBezTo>
                  <a:pt x="16140" y="18489"/>
                  <a:pt x="14460" y="17667"/>
                  <a:pt x="12180" y="17433"/>
                </a:cubicBezTo>
                <a:lnTo>
                  <a:pt x="12180" y="15907"/>
                </a:lnTo>
                <a:close/>
                <a:moveTo>
                  <a:pt x="15540" y="9978"/>
                </a:moveTo>
                <a:cubicBezTo>
                  <a:pt x="16200" y="8570"/>
                  <a:pt x="16740" y="6633"/>
                  <a:pt x="16860" y="3815"/>
                </a:cubicBezTo>
                <a:cubicBezTo>
                  <a:pt x="19860" y="3815"/>
                  <a:pt x="19860" y="3815"/>
                  <a:pt x="19860" y="3815"/>
                </a:cubicBezTo>
                <a:cubicBezTo>
                  <a:pt x="19560" y="6985"/>
                  <a:pt x="17640" y="8570"/>
                  <a:pt x="15540" y="9978"/>
                </a:cubicBezTo>
                <a:close/>
                <a:moveTo>
                  <a:pt x="10800" y="1409"/>
                </a:moveTo>
                <a:cubicBezTo>
                  <a:pt x="14040" y="1409"/>
                  <a:pt x="15360" y="2759"/>
                  <a:pt x="15360" y="3228"/>
                </a:cubicBezTo>
                <a:cubicBezTo>
                  <a:pt x="15360" y="3698"/>
                  <a:pt x="14040" y="5048"/>
                  <a:pt x="10800" y="5048"/>
                </a:cubicBezTo>
                <a:cubicBezTo>
                  <a:pt x="7500" y="5048"/>
                  <a:pt x="6240" y="3698"/>
                  <a:pt x="6240" y="3228"/>
                </a:cubicBezTo>
                <a:cubicBezTo>
                  <a:pt x="6240" y="2759"/>
                  <a:pt x="7500" y="1409"/>
                  <a:pt x="10800" y="1409"/>
                </a:cubicBezTo>
                <a:close/>
                <a:moveTo>
                  <a:pt x="1740" y="3815"/>
                </a:moveTo>
                <a:cubicBezTo>
                  <a:pt x="4740" y="3815"/>
                  <a:pt x="4740" y="3815"/>
                  <a:pt x="4740" y="3815"/>
                </a:cubicBezTo>
                <a:cubicBezTo>
                  <a:pt x="4800" y="6633"/>
                  <a:pt x="5340" y="8570"/>
                  <a:pt x="6060" y="9978"/>
                </a:cubicBezTo>
                <a:cubicBezTo>
                  <a:pt x="3960" y="8570"/>
                  <a:pt x="1980" y="6985"/>
                  <a:pt x="1740" y="38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9" name="直接连接符 168"/>
          <p:cNvCxnSpPr/>
          <p:nvPr/>
        </p:nvCxnSpPr>
        <p:spPr>
          <a:xfrm>
            <a:off x="2975124" y="3814763"/>
            <a:ext cx="62456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Placeholder 32"/>
          <p:cNvSpPr txBox="1"/>
          <p:nvPr/>
        </p:nvSpPr>
        <p:spPr>
          <a:xfrm>
            <a:off x="1341957" y="531405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1" name="Text Placeholder 33"/>
          <p:cNvSpPr txBox="1"/>
          <p:nvPr/>
        </p:nvSpPr>
        <p:spPr>
          <a:xfrm>
            <a:off x="1707068" y="501330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2" name="Text Placeholder 32"/>
          <p:cNvSpPr txBox="1"/>
          <p:nvPr/>
        </p:nvSpPr>
        <p:spPr>
          <a:xfrm>
            <a:off x="5019435" y="5309353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3" name="Text Placeholder 33"/>
          <p:cNvSpPr txBox="1"/>
          <p:nvPr/>
        </p:nvSpPr>
        <p:spPr>
          <a:xfrm>
            <a:off x="5384546" y="5008604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" name="Text Placeholder 32"/>
          <p:cNvSpPr txBox="1"/>
          <p:nvPr/>
        </p:nvSpPr>
        <p:spPr>
          <a:xfrm>
            <a:off x="8617400" y="5309353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5" name="Text Placeholder 33"/>
          <p:cNvSpPr txBox="1"/>
          <p:nvPr/>
        </p:nvSpPr>
        <p:spPr>
          <a:xfrm>
            <a:off x="8982511" y="5008604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6" grpId="0" animBg="1"/>
      <p:bldP spid="167" grpId="0" animBg="1"/>
      <p:bldP spid="168" grpId="0" animBg="1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24557" r="1581" b="6683"/>
          <a:stretch>
            <a:fillRect/>
          </a:stretch>
        </p:blipFill>
        <p:spPr>
          <a:xfrm>
            <a:off x="1948070" y="2484784"/>
            <a:ext cx="8786191" cy="3544956"/>
          </a:xfrm>
          <a:prstGeom prst="rect">
            <a:avLst/>
          </a:prstGeom>
        </p:spPr>
      </p:pic>
      <p:sp>
        <p:nvSpPr>
          <p:cNvPr id="106" name="Title 20"/>
          <p:cNvSpPr txBox="1"/>
          <p:nvPr/>
        </p:nvSpPr>
        <p:spPr>
          <a:xfrm>
            <a:off x="2432153" y="2161584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07" name="Title 20"/>
          <p:cNvSpPr txBox="1"/>
          <p:nvPr/>
        </p:nvSpPr>
        <p:spPr>
          <a:xfrm>
            <a:off x="1967948" y="2387360"/>
            <a:ext cx="2405683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8" name="Title 20"/>
          <p:cNvSpPr txBox="1"/>
          <p:nvPr/>
        </p:nvSpPr>
        <p:spPr>
          <a:xfrm>
            <a:off x="4599602" y="511559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09" name="Title 20"/>
          <p:cNvSpPr txBox="1"/>
          <p:nvPr/>
        </p:nvSpPr>
        <p:spPr>
          <a:xfrm>
            <a:off x="4135397" y="5341375"/>
            <a:ext cx="2405683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0" name="Title 20"/>
          <p:cNvSpPr txBox="1"/>
          <p:nvPr/>
        </p:nvSpPr>
        <p:spPr>
          <a:xfrm>
            <a:off x="7978187" y="2161584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11" name="Title 20"/>
          <p:cNvSpPr txBox="1"/>
          <p:nvPr/>
        </p:nvSpPr>
        <p:spPr>
          <a:xfrm>
            <a:off x="7513982" y="2387360"/>
            <a:ext cx="2405683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THREE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444039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问题与不足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95536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195536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339943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/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25"/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Freeform 286"/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Group 32"/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  <p:bldP spid="41" grpId="0"/>
      <p:bldP spid="42" grpId="0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94" y="2422704"/>
            <a:ext cx="5343526" cy="269452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354018" y="5280259"/>
            <a:ext cx="3448050" cy="106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竞争分析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id-ID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本模版所有图形线条及其相应素材均可自由编辑、改色、替换。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07047" y="5326425"/>
            <a:ext cx="3752850" cy="106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竞争分析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id-ID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模版所有图形线条及其相应素材均可自由编辑、改色、替换。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654557" y="5390964"/>
            <a:ext cx="0" cy="12253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60364" y="1501859"/>
            <a:ext cx="10473248" cy="1262349"/>
            <a:chOff x="605064" y="1259407"/>
            <a:chExt cx="10473248" cy="1262349"/>
          </a:xfrm>
        </p:grpSpPr>
        <p:sp>
          <p:nvSpPr>
            <p:cNvPr id="20" name="矩形 19"/>
            <p:cNvSpPr/>
            <p:nvPr/>
          </p:nvSpPr>
          <p:spPr>
            <a:xfrm>
              <a:off x="1263899" y="1421464"/>
              <a:ext cx="955812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8-10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号字，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1.3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倍字间距。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05064" y="125940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“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380685" y="181387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”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19199" y="2422704"/>
            <a:ext cx="9353380" cy="562786"/>
            <a:chOff x="817295" y="2956621"/>
            <a:chExt cx="10557403" cy="562786"/>
          </a:xfrm>
        </p:grpSpPr>
        <p:sp>
          <p:nvSpPr>
            <p:cNvPr id="24" name="矩形 23"/>
            <p:cNvSpPr/>
            <p:nvPr/>
          </p:nvSpPr>
          <p:spPr>
            <a:xfrm flipH="1">
              <a:off x="817295" y="2956621"/>
              <a:ext cx="10557403" cy="562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57961" y="2984022"/>
              <a:ext cx="34612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We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are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trying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our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best.</a:t>
              </a: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sp>
        <p:nvSpPr>
          <p:cNvPr id="19" name="Shape 2024"/>
          <p:cNvSpPr/>
          <p:nvPr/>
        </p:nvSpPr>
        <p:spPr>
          <a:xfrm>
            <a:off x="-65662" y="5179137"/>
            <a:ext cx="12192000" cy="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lIns="0" tIns="0" rIns="0" bIns="0"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2029"/>
          <p:cNvGrpSpPr/>
          <p:nvPr/>
        </p:nvGrpSpPr>
        <p:grpSpPr>
          <a:xfrm>
            <a:off x="7354614" y="4675757"/>
            <a:ext cx="4407661" cy="1044069"/>
            <a:chOff x="30245" y="0"/>
            <a:chExt cx="3305744" cy="783050"/>
          </a:xfrm>
        </p:grpSpPr>
        <p:sp>
          <p:nvSpPr>
            <p:cNvPr id="21" name="Shape 2025"/>
            <p:cNvSpPr/>
            <p:nvPr/>
          </p:nvSpPr>
          <p:spPr>
            <a:xfrm>
              <a:off x="30245" y="0"/>
              <a:ext cx="391027" cy="268213"/>
            </a:xfrm>
            <a:prstGeom prst="triangle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Shape 2026"/>
            <p:cNvSpPr/>
            <p:nvPr/>
          </p:nvSpPr>
          <p:spPr>
            <a:xfrm>
              <a:off x="932950" y="45207"/>
              <a:ext cx="2403039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spAutoFit/>
            </a:bodyPr>
            <a:lstStyle>
              <a:lvl1pPr>
                <a:defRPr sz="120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正能量增长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Shape 2027"/>
            <p:cNvSpPr/>
            <p:nvPr/>
          </p:nvSpPr>
          <p:spPr>
            <a:xfrm>
              <a:off x="932950" y="413721"/>
              <a:ext cx="240303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负能量增长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Shape 2028"/>
            <p:cNvSpPr/>
            <p:nvPr/>
          </p:nvSpPr>
          <p:spPr>
            <a:xfrm rot="10800000">
              <a:off x="30245" y="499463"/>
              <a:ext cx="391027" cy="2682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Group 2033"/>
          <p:cNvGrpSpPr/>
          <p:nvPr/>
        </p:nvGrpSpPr>
        <p:grpSpPr>
          <a:xfrm>
            <a:off x="5285271" y="3943004"/>
            <a:ext cx="1219200" cy="1236133"/>
            <a:chOff x="0" y="0"/>
            <a:chExt cx="914400" cy="927100"/>
          </a:xfrm>
        </p:grpSpPr>
        <p:sp>
          <p:nvSpPr>
            <p:cNvPr id="26" name="Shape 2030"/>
            <p:cNvSpPr/>
            <p:nvPr/>
          </p:nvSpPr>
          <p:spPr>
            <a:xfrm>
              <a:off x="82550" y="0"/>
              <a:ext cx="749300" cy="92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303"/>
                    <a:pt x="21600" y="291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910"/>
                  </a:lnTo>
                  <a:cubicBezTo>
                    <a:pt x="0" y="1303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Shape 2031"/>
            <p:cNvSpPr/>
            <p:nvPr/>
          </p:nvSpPr>
          <p:spPr>
            <a:xfrm>
              <a:off x="0" y="44521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28" name="Shape 2032"/>
            <p:cNvSpPr/>
            <p:nvPr/>
          </p:nvSpPr>
          <p:spPr>
            <a:xfrm>
              <a:off x="384096" y="547347"/>
              <a:ext cx="141448" cy="25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9" y="14034"/>
                  </a:moveTo>
                  <a:lnTo>
                    <a:pt x="20209" y="7096"/>
                  </a:lnTo>
                  <a:lnTo>
                    <a:pt x="20213" y="7094"/>
                  </a:lnTo>
                  <a:lnTo>
                    <a:pt x="20209" y="7094"/>
                  </a:lnTo>
                  <a:lnTo>
                    <a:pt x="20213" y="7087"/>
                  </a:lnTo>
                  <a:lnTo>
                    <a:pt x="8435" y="7092"/>
                  </a:lnTo>
                  <a:cubicBezTo>
                    <a:pt x="8491" y="6986"/>
                    <a:pt x="11303" y="2726"/>
                    <a:pt x="12742" y="0"/>
                  </a:cubicBezTo>
                  <a:lnTo>
                    <a:pt x="6135" y="0"/>
                  </a:lnTo>
                  <a:lnTo>
                    <a:pt x="5" y="9570"/>
                  </a:lnTo>
                  <a:lnTo>
                    <a:pt x="0" y="9572"/>
                  </a:lnTo>
                  <a:lnTo>
                    <a:pt x="4" y="9572"/>
                  </a:lnTo>
                  <a:lnTo>
                    <a:pt x="0" y="9580"/>
                  </a:lnTo>
                  <a:lnTo>
                    <a:pt x="11778" y="9574"/>
                  </a:lnTo>
                  <a:cubicBezTo>
                    <a:pt x="11738" y="9650"/>
                    <a:pt x="10302" y="11811"/>
                    <a:pt x="8966" y="14035"/>
                  </a:cubicBezTo>
                  <a:lnTo>
                    <a:pt x="3449" y="14035"/>
                  </a:lnTo>
                  <a:lnTo>
                    <a:pt x="8580" y="21600"/>
                  </a:lnTo>
                  <a:lnTo>
                    <a:pt x="21600" y="14035"/>
                  </a:lnTo>
                  <a:lnTo>
                    <a:pt x="15749" y="14035"/>
                  </a:lnTo>
                  <a:lnTo>
                    <a:pt x="15749" y="1403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Group 2040"/>
          <p:cNvGrpSpPr/>
          <p:nvPr/>
        </p:nvGrpSpPr>
        <p:grpSpPr>
          <a:xfrm>
            <a:off x="3972938" y="2275072"/>
            <a:ext cx="1219200" cy="2904067"/>
            <a:chOff x="0" y="0"/>
            <a:chExt cx="914400" cy="2178050"/>
          </a:xfrm>
        </p:grpSpPr>
        <p:sp>
          <p:nvSpPr>
            <p:cNvPr id="30" name="Shape 2034"/>
            <p:cNvSpPr/>
            <p:nvPr/>
          </p:nvSpPr>
          <p:spPr>
            <a:xfrm>
              <a:off x="69850" y="0"/>
              <a:ext cx="749300" cy="217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554"/>
                    <a:pt x="21600" y="1239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239"/>
                  </a:lnTo>
                  <a:cubicBezTo>
                    <a:pt x="0" y="554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Shape 2035"/>
            <p:cNvSpPr/>
            <p:nvPr/>
          </p:nvSpPr>
          <p:spPr>
            <a:xfrm>
              <a:off x="0" y="31821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60%</a:t>
              </a:r>
            </a:p>
          </p:txBody>
        </p:sp>
        <p:grpSp>
          <p:nvGrpSpPr>
            <p:cNvPr id="32" name="Group 2039"/>
            <p:cNvGrpSpPr/>
            <p:nvPr/>
          </p:nvGrpSpPr>
          <p:grpSpPr>
            <a:xfrm>
              <a:off x="295200" y="1792572"/>
              <a:ext cx="254955" cy="232252"/>
              <a:chOff x="0" y="0"/>
              <a:chExt cx="254953" cy="232251"/>
            </a:xfrm>
          </p:grpSpPr>
          <p:sp>
            <p:nvSpPr>
              <p:cNvPr id="33" name="Shape 2036"/>
              <p:cNvSpPr/>
              <p:nvPr/>
            </p:nvSpPr>
            <p:spPr>
              <a:xfrm>
                <a:off x="109962" y="-1"/>
                <a:ext cx="144992" cy="23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19521" y="0"/>
                    </a:moveTo>
                    <a:lnTo>
                      <a:pt x="2078" y="0"/>
                    </a:lnTo>
                    <a:cubicBezTo>
                      <a:pt x="666" y="0"/>
                      <a:pt x="0" y="417"/>
                      <a:pt x="0" y="1302"/>
                    </a:cubicBezTo>
                    <a:lnTo>
                      <a:pt x="0" y="3279"/>
                    </a:lnTo>
                    <a:lnTo>
                      <a:pt x="4806" y="5801"/>
                    </a:lnTo>
                    <a:lnTo>
                      <a:pt x="4806" y="3011"/>
                    </a:lnTo>
                    <a:lnTo>
                      <a:pt x="16793" y="3011"/>
                    </a:lnTo>
                    <a:lnTo>
                      <a:pt x="16793" y="21600"/>
                    </a:lnTo>
                    <a:lnTo>
                      <a:pt x="21599" y="21600"/>
                    </a:lnTo>
                    <a:lnTo>
                      <a:pt x="21599" y="1302"/>
                    </a:lnTo>
                    <a:cubicBezTo>
                      <a:pt x="21600" y="417"/>
                      <a:pt x="20934" y="0"/>
                      <a:pt x="19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Shape 2037"/>
              <p:cNvSpPr/>
              <p:nvPr/>
            </p:nvSpPr>
            <p:spPr>
              <a:xfrm>
                <a:off x="109962" y="181182"/>
                <a:ext cx="31925" cy="51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1145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Shape 2038"/>
              <p:cNvSpPr/>
              <p:nvPr/>
            </p:nvSpPr>
            <p:spPr>
              <a:xfrm>
                <a:off x="-1" y="45739"/>
                <a:ext cx="176917" cy="15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600" extrusionOk="0">
                    <a:moveTo>
                      <a:pt x="11596" y="357"/>
                    </a:moveTo>
                    <a:cubicBezTo>
                      <a:pt x="11352" y="115"/>
                      <a:pt x="11123" y="1"/>
                      <a:pt x="10931" y="0"/>
                    </a:cubicBezTo>
                    <a:cubicBezTo>
                      <a:pt x="10587" y="0"/>
                      <a:pt x="10359" y="367"/>
                      <a:pt x="10359" y="1039"/>
                    </a:cubicBezTo>
                    <a:lnTo>
                      <a:pt x="10359" y="5885"/>
                    </a:lnTo>
                    <a:cubicBezTo>
                      <a:pt x="10359" y="6409"/>
                      <a:pt x="10359" y="7100"/>
                      <a:pt x="10359" y="7791"/>
                    </a:cubicBezTo>
                    <a:lnTo>
                      <a:pt x="1613" y="7791"/>
                    </a:lnTo>
                    <a:cubicBezTo>
                      <a:pt x="726" y="7791"/>
                      <a:pt x="0" y="8649"/>
                      <a:pt x="0" y="9697"/>
                    </a:cubicBezTo>
                    <a:lnTo>
                      <a:pt x="0" y="11903"/>
                    </a:lnTo>
                    <a:cubicBezTo>
                      <a:pt x="0" y="12951"/>
                      <a:pt x="726" y="13809"/>
                      <a:pt x="1613" y="13809"/>
                    </a:cubicBezTo>
                    <a:lnTo>
                      <a:pt x="10359" y="13809"/>
                    </a:lnTo>
                    <a:cubicBezTo>
                      <a:pt x="10359" y="14499"/>
                      <a:pt x="10359" y="15191"/>
                      <a:pt x="10359" y="15714"/>
                    </a:cubicBezTo>
                    <a:lnTo>
                      <a:pt x="10359" y="20562"/>
                    </a:lnTo>
                    <a:cubicBezTo>
                      <a:pt x="10359" y="21233"/>
                      <a:pt x="10587" y="21600"/>
                      <a:pt x="10931" y="21600"/>
                    </a:cubicBezTo>
                    <a:cubicBezTo>
                      <a:pt x="11123" y="21600"/>
                      <a:pt x="11351" y="21485"/>
                      <a:pt x="11596" y="21244"/>
                    </a:cubicBezTo>
                    <a:lnTo>
                      <a:pt x="20920" y="12024"/>
                    </a:lnTo>
                    <a:cubicBezTo>
                      <a:pt x="21600" y="11351"/>
                      <a:pt x="21600" y="10250"/>
                      <a:pt x="20920" y="9578"/>
                    </a:cubicBezTo>
                    <a:lnTo>
                      <a:pt x="11596" y="35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Group 2044"/>
          <p:cNvGrpSpPr/>
          <p:nvPr/>
        </p:nvGrpSpPr>
        <p:grpSpPr>
          <a:xfrm>
            <a:off x="1289005" y="2749204"/>
            <a:ext cx="1219200" cy="2429933"/>
            <a:chOff x="0" y="0"/>
            <a:chExt cx="914400" cy="1822450"/>
          </a:xfrm>
        </p:grpSpPr>
        <p:sp>
          <p:nvSpPr>
            <p:cNvPr id="37" name="Shape 2041"/>
            <p:cNvSpPr/>
            <p:nvPr/>
          </p:nvSpPr>
          <p:spPr>
            <a:xfrm>
              <a:off x="76200" y="0"/>
              <a:ext cx="749300" cy="182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663"/>
                    <a:pt x="21600" y="148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480"/>
                  </a:lnTo>
                  <a:cubicBezTo>
                    <a:pt x="0" y="663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Shape 2042"/>
            <p:cNvSpPr/>
            <p:nvPr/>
          </p:nvSpPr>
          <p:spPr>
            <a:xfrm>
              <a:off x="0" y="41421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39" name="Shape 2043"/>
            <p:cNvSpPr/>
            <p:nvPr/>
          </p:nvSpPr>
          <p:spPr>
            <a:xfrm>
              <a:off x="329488" y="1503452"/>
              <a:ext cx="260192" cy="17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97" y="4802"/>
                  </a:moveTo>
                  <a:cubicBezTo>
                    <a:pt x="18503" y="3511"/>
                    <a:pt x="17248" y="3279"/>
                    <a:pt x="16602" y="3279"/>
                  </a:cubicBezTo>
                  <a:cubicBezTo>
                    <a:pt x="16454" y="3279"/>
                    <a:pt x="16317" y="3286"/>
                    <a:pt x="16185" y="3295"/>
                  </a:cubicBezTo>
                  <a:lnTo>
                    <a:pt x="16185" y="0"/>
                  </a:lnTo>
                  <a:lnTo>
                    <a:pt x="0" y="0"/>
                  </a:lnTo>
                  <a:lnTo>
                    <a:pt x="0" y="13057"/>
                  </a:lnTo>
                  <a:cubicBezTo>
                    <a:pt x="0" y="18806"/>
                    <a:pt x="3201" y="21600"/>
                    <a:pt x="7149" y="21600"/>
                  </a:cubicBezTo>
                  <a:lnTo>
                    <a:pt x="9036" y="21600"/>
                  </a:lnTo>
                  <a:cubicBezTo>
                    <a:pt x="11661" y="21600"/>
                    <a:pt x="13950" y="21398"/>
                    <a:pt x="15193" y="18327"/>
                  </a:cubicBezTo>
                  <a:cubicBezTo>
                    <a:pt x="15409" y="18371"/>
                    <a:pt x="15807" y="18432"/>
                    <a:pt x="16325" y="18432"/>
                  </a:cubicBezTo>
                  <a:cubicBezTo>
                    <a:pt x="17021" y="18432"/>
                    <a:pt x="18253" y="18220"/>
                    <a:pt x="19620" y="16916"/>
                  </a:cubicBezTo>
                  <a:cubicBezTo>
                    <a:pt x="21003" y="15625"/>
                    <a:pt x="21600" y="13874"/>
                    <a:pt x="21600" y="10703"/>
                  </a:cubicBezTo>
                  <a:cubicBezTo>
                    <a:pt x="21600" y="8027"/>
                    <a:pt x="21106" y="6084"/>
                    <a:pt x="19797" y="4802"/>
                  </a:cubicBezTo>
                  <a:close/>
                  <a:moveTo>
                    <a:pt x="18210" y="13830"/>
                  </a:moveTo>
                  <a:cubicBezTo>
                    <a:pt x="17519" y="14517"/>
                    <a:pt x="16674" y="14727"/>
                    <a:pt x="16325" y="14727"/>
                  </a:cubicBezTo>
                  <a:cubicBezTo>
                    <a:pt x="16240" y="14727"/>
                    <a:pt x="16161" y="14724"/>
                    <a:pt x="16085" y="14719"/>
                  </a:cubicBezTo>
                  <a:cubicBezTo>
                    <a:pt x="16145" y="14177"/>
                    <a:pt x="16185" y="13625"/>
                    <a:pt x="16185" y="13057"/>
                  </a:cubicBezTo>
                  <a:lnTo>
                    <a:pt x="16185" y="7006"/>
                  </a:lnTo>
                  <a:cubicBezTo>
                    <a:pt x="16313" y="6994"/>
                    <a:pt x="16452" y="6986"/>
                    <a:pt x="16602" y="6986"/>
                  </a:cubicBezTo>
                  <a:cubicBezTo>
                    <a:pt x="16861" y="6986"/>
                    <a:pt x="17730" y="7207"/>
                    <a:pt x="18344" y="7846"/>
                  </a:cubicBezTo>
                  <a:cubicBezTo>
                    <a:pt x="18941" y="8494"/>
                    <a:pt x="19054" y="9503"/>
                    <a:pt x="19054" y="10704"/>
                  </a:cubicBezTo>
                  <a:cubicBezTo>
                    <a:pt x="19054" y="12048"/>
                    <a:pt x="18884" y="13129"/>
                    <a:pt x="18210" y="138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Group 2051"/>
          <p:cNvGrpSpPr/>
          <p:nvPr/>
        </p:nvGrpSpPr>
        <p:grpSpPr>
          <a:xfrm>
            <a:off x="2618271" y="3392672"/>
            <a:ext cx="1219200" cy="1786467"/>
            <a:chOff x="0" y="0"/>
            <a:chExt cx="914400" cy="1339850"/>
          </a:xfrm>
        </p:grpSpPr>
        <p:sp>
          <p:nvSpPr>
            <p:cNvPr id="42" name="Shape 2045"/>
            <p:cNvSpPr/>
            <p:nvPr/>
          </p:nvSpPr>
          <p:spPr>
            <a:xfrm>
              <a:off x="57150" y="0"/>
              <a:ext cx="749300" cy="133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901"/>
                    <a:pt x="21600" y="201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013"/>
                  </a:lnTo>
                  <a:cubicBezTo>
                    <a:pt x="0" y="901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Shape 2046"/>
            <p:cNvSpPr/>
            <p:nvPr/>
          </p:nvSpPr>
          <p:spPr>
            <a:xfrm>
              <a:off x="0" y="39649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40%</a:t>
              </a:r>
            </a:p>
          </p:txBody>
        </p:sp>
        <p:grpSp>
          <p:nvGrpSpPr>
            <p:cNvPr id="60" name="Group 2050"/>
            <p:cNvGrpSpPr/>
            <p:nvPr/>
          </p:nvGrpSpPr>
          <p:grpSpPr>
            <a:xfrm>
              <a:off x="302738" y="1037522"/>
              <a:ext cx="254954" cy="158909"/>
              <a:chOff x="0" y="0"/>
              <a:chExt cx="254952" cy="158907"/>
            </a:xfrm>
          </p:grpSpPr>
          <p:sp>
            <p:nvSpPr>
              <p:cNvPr id="61" name="Shape 2047"/>
              <p:cNvSpPr/>
              <p:nvPr/>
            </p:nvSpPr>
            <p:spPr>
              <a:xfrm>
                <a:off x="-1" y="-1"/>
                <a:ext cx="254954" cy="15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8" y="4836"/>
                    </a:moveTo>
                    <a:cubicBezTo>
                      <a:pt x="19517" y="4836"/>
                      <a:pt x="18916" y="5798"/>
                      <a:pt x="18916" y="6986"/>
                    </a:cubicBezTo>
                    <a:lnTo>
                      <a:pt x="18916" y="12144"/>
                    </a:lnTo>
                    <a:lnTo>
                      <a:pt x="2683" y="12144"/>
                    </a:lnTo>
                    <a:lnTo>
                      <a:pt x="2683" y="2150"/>
                    </a:lnTo>
                    <a:cubicBezTo>
                      <a:pt x="2683" y="962"/>
                      <a:pt x="2083" y="0"/>
                      <a:pt x="1341" y="0"/>
                    </a:cubicBezTo>
                    <a:cubicBezTo>
                      <a:pt x="601" y="0"/>
                      <a:pt x="0" y="962"/>
                      <a:pt x="0" y="2150"/>
                    </a:cubicBezTo>
                    <a:lnTo>
                      <a:pt x="0" y="19451"/>
                    </a:lnTo>
                    <a:cubicBezTo>
                      <a:pt x="0" y="20638"/>
                      <a:pt x="601" y="21600"/>
                      <a:pt x="1341" y="21600"/>
                    </a:cubicBezTo>
                    <a:cubicBezTo>
                      <a:pt x="2083" y="21600"/>
                      <a:pt x="2683" y="20638"/>
                      <a:pt x="2683" y="19451"/>
                    </a:cubicBezTo>
                    <a:lnTo>
                      <a:pt x="2683" y="17302"/>
                    </a:lnTo>
                    <a:lnTo>
                      <a:pt x="18916" y="17302"/>
                    </a:lnTo>
                    <a:lnTo>
                      <a:pt x="18916" y="19451"/>
                    </a:lnTo>
                    <a:cubicBezTo>
                      <a:pt x="18916" y="20638"/>
                      <a:pt x="19517" y="21600"/>
                      <a:pt x="20258" y="21600"/>
                    </a:cubicBezTo>
                    <a:cubicBezTo>
                      <a:pt x="20999" y="21600"/>
                      <a:pt x="21600" y="20638"/>
                      <a:pt x="21600" y="19451"/>
                    </a:cubicBezTo>
                    <a:lnTo>
                      <a:pt x="21600" y="6985"/>
                    </a:lnTo>
                    <a:cubicBezTo>
                      <a:pt x="21600" y="5798"/>
                      <a:pt x="20999" y="4836"/>
                      <a:pt x="20258" y="48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Shape 2048"/>
              <p:cNvSpPr/>
              <p:nvPr/>
            </p:nvSpPr>
            <p:spPr>
              <a:xfrm>
                <a:off x="45669" y="28328"/>
                <a:ext cx="49218" cy="48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Shape 2049"/>
              <p:cNvSpPr/>
              <p:nvPr/>
            </p:nvSpPr>
            <p:spPr>
              <a:xfrm>
                <a:off x="98877" y="28328"/>
                <a:ext cx="106859" cy="47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2" y="0"/>
                    </a:moveTo>
                    <a:cubicBezTo>
                      <a:pt x="1166" y="0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15888" y="0"/>
                      <a:pt x="7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Group 2059"/>
          <p:cNvGrpSpPr/>
          <p:nvPr/>
        </p:nvGrpSpPr>
        <p:grpSpPr>
          <a:xfrm>
            <a:off x="2618271" y="5179136"/>
            <a:ext cx="1219200" cy="1155436"/>
            <a:chOff x="0" y="0"/>
            <a:chExt cx="914400" cy="866575"/>
          </a:xfrm>
        </p:grpSpPr>
        <p:sp>
          <p:nvSpPr>
            <p:cNvPr id="65" name="Shape 2056"/>
            <p:cNvSpPr/>
            <p:nvPr/>
          </p:nvSpPr>
          <p:spPr>
            <a:xfrm rot="10800000" flipH="1">
              <a:off x="57150" y="0"/>
              <a:ext cx="749300" cy="54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32" y="0"/>
                  </a:moveTo>
                  <a:lnTo>
                    <a:pt x="18968" y="0"/>
                  </a:lnTo>
                  <a:cubicBezTo>
                    <a:pt x="20422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178" y="0"/>
                    <a:pt x="263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Shape 2057"/>
            <p:cNvSpPr/>
            <p:nvPr/>
          </p:nvSpPr>
          <p:spPr>
            <a:xfrm>
              <a:off x="0" y="149222"/>
              <a:ext cx="914400" cy="300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-10%</a:t>
              </a:r>
            </a:p>
          </p:txBody>
        </p:sp>
        <p:sp>
          <p:nvSpPr>
            <p:cNvPr id="67" name="Shape 2058"/>
            <p:cNvSpPr/>
            <p:nvPr/>
          </p:nvSpPr>
          <p:spPr>
            <a:xfrm>
              <a:off x="57150" y="635743"/>
              <a:ext cx="74930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68" name="Group 2067"/>
          <p:cNvGrpSpPr/>
          <p:nvPr/>
        </p:nvGrpSpPr>
        <p:grpSpPr>
          <a:xfrm>
            <a:off x="5285271" y="5179136"/>
            <a:ext cx="1219200" cy="1309324"/>
            <a:chOff x="0" y="-1"/>
            <a:chExt cx="914400" cy="981992"/>
          </a:xfrm>
        </p:grpSpPr>
        <p:sp>
          <p:nvSpPr>
            <p:cNvPr id="69" name="Shape 2064"/>
            <p:cNvSpPr/>
            <p:nvPr/>
          </p:nvSpPr>
          <p:spPr>
            <a:xfrm rot="10800000" flipH="1">
              <a:off x="82550" y="-1"/>
              <a:ext cx="749300" cy="67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4" y="0"/>
                  </a:moveTo>
                  <a:lnTo>
                    <a:pt x="18356" y="0"/>
                  </a:lnTo>
                  <a:cubicBezTo>
                    <a:pt x="20148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452" y="0"/>
                    <a:pt x="324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Shape 2065"/>
            <p:cNvSpPr/>
            <p:nvPr/>
          </p:nvSpPr>
          <p:spPr>
            <a:xfrm>
              <a:off x="0" y="263935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-16%</a:t>
              </a:r>
            </a:p>
          </p:txBody>
        </p:sp>
        <p:sp>
          <p:nvSpPr>
            <p:cNvPr id="71" name="Shape 2066"/>
            <p:cNvSpPr/>
            <p:nvPr/>
          </p:nvSpPr>
          <p:spPr>
            <a:xfrm>
              <a:off x="9445" y="751159"/>
              <a:ext cx="74930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867301" y="1809799"/>
            <a:ext cx="4445549" cy="769772"/>
            <a:chOff x="1177389" y="2112057"/>
            <a:chExt cx="4445549" cy="769772"/>
          </a:xfrm>
        </p:grpSpPr>
        <p:sp>
          <p:nvSpPr>
            <p:cNvPr id="79" name="文本框 39"/>
            <p:cNvSpPr txBox="1">
              <a:spLocks noChangeArrowheads="1"/>
            </p:cNvSpPr>
            <p:nvPr/>
          </p:nvSpPr>
          <p:spPr bwMode="auto">
            <a:xfrm>
              <a:off x="1177389" y="2112057"/>
              <a:ext cx="23312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添加您的文字</a:t>
              </a:r>
            </a:p>
          </p:txBody>
        </p:sp>
        <p:sp>
          <p:nvSpPr>
            <p:cNvPr id="80" name="矩形 8"/>
            <p:cNvSpPr>
              <a:spLocks noChangeArrowheads="1"/>
            </p:cNvSpPr>
            <p:nvPr/>
          </p:nvSpPr>
          <p:spPr bwMode="auto">
            <a:xfrm>
              <a:off x="1177389" y="2370792"/>
              <a:ext cx="4445549" cy="51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此处添加详细文本描述，建议与标题相关并符合整体语言风格，语言描述尽量简洁生动。据统计每页幻灯片的最好控制在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分钟之内。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67301" y="2930792"/>
            <a:ext cx="4445549" cy="769772"/>
            <a:chOff x="1177389" y="2112057"/>
            <a:chExt cx="4445549" cy="769772"/>
          </a:xfrm>
        </p:grpSpPr>
        <p:sp>
          <p:nvSpPr>
            <p:cNvPr id="82" name="文本框 39"/>
            <p:cNvSpPr txBox="1">
              <a:spLocks noChangeArrowheads="1"/>
            </p:cNvSpPr>
            <p:nvPr/>
          </p:nvSpPr>
          <p:spPr bwMode="auto">
            <a:xfrm>
              <a:off x="1177389" y="2112057"/>
              <a:ext cx="23312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添加您的文字</a:t>
              </a:r>
            </a:p>
          </p:txBody>
        </p:sp>
        <p:sp>
          <p:nvSpPr>
            <p:cNvPr id="83" name="矩形 8"/>
            <p:cNvSpPr>
              <a:spLocks noChangeArrowheads="1"/>
            </p:cNvSpPr>
            <p:nvPr/>
          </p:nvSpPr>
          <p:spPr bwMode="auto">
            <a:xfrm>
              <a:off x="1177389" y="2370792"/>
              <a:ext cx="4445549" cy="51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此处添加详细文本描述，建议与标题相关并符合整体语言风格，语言描述尽量简洁生动。据统计每页幻灯片的最好控制在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分钟之内。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05" y="1921566"/>
            <a:ext cx="4904053" cy="4233656"/>
          </a:xfrm>
          <a:prstGeom prst="rect">
            <a:avLst/>
          </a:prstGeom>
        </p:spPr>
      </p:pic>
      <p:grpSp>
        <p:nvGrpSpPr>
          <p:cNvPr id="20" name="Group 14"/>
          <p:cNvGrpSpPr/>
          <p:nvPr/>
        </p:nvGrpSpPr>
        <p:grpSpPr>
          <a:xfrm>
            <a:off x="8293398" y="2366694"/>
            <a:ext cx="3233489" cy="1163733"/>
            <a:chOff x="8451509" y="2034687"/>
            <a:chExt cx="3254568" cy="1103507"/>
          </a:xfrm>
        </p:grpSpPr>
        <p:sp>
          <p:nvSpPr>
            <p:cNvPr id="21" name="TextBox 12"/>
            <p:cNvSpPr txBox="1"/>
            <p:nvPr/>
          </p:nvSpPr>
          <p:spPr>
            <a:xfrm>
              <a:off x="8451509" y="2034687"/>
              <a:ext cx="145081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13"/>
            <p:cNvSpPr/>
            <p:nvPr/>
          </p:nvSpPr>
          <p:spPr>
            <a:xfrm>
              <a:off x="8508022" y="2365039"/>
              <a:ext cx="3198055" cy="773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3" name="Group 15"/>
          <p:cNvGrpSpPr/>
          <p:nvPr/>
        </p:nvGrpSpPr>
        <p:grpSpPr>
          <a:xfrm>
            <a:off x="8293398" y="4856376"/>
            <a:ext cx="3177341" cy="1163733"/>
            <a:chOff x="8508022" y="2034687"/>
            <a:chExt cx="3198055" cy="1103507"/>
          </a:xfrm>
        </p:grpSpPr>
        <p:sp>
          <p:nvSpPr>
            <p:cNvPr id="24" name="TextBox 16"/>
            <p:cNvSpPr txBox="1"/>
            <p:nvPr/>
          </p:nvSpPr>
          <p:spPr>
            <a:xfrm>
              <a:off x="8514715" y="2034687"/>
              <a:ext cx="145081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17"/>
            <p:cNvSpPr/>
            <p:nvPr/>
          </p:nvSpPr>
          <p:spPr>
            <a:xfrm>
              <a:off x="8508022" y="2365039"/>
              <a:ext cx="3198055" cy="773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6" name="Group 18"/>
          <p:cNvGrpSpPr/>
          <p:nvPr/>
        </p:nvGrpSpPr>
        <p:grpSpPr>
          <a:xfrm>
            <a:off x="548911" y="4856376"/>
            <a:ext cx="3177342" cy="1163732"/>
            <a:chOff x="8508022" y="2034687"/>
            <a:chExt cx="3198055" cy="1103509"/>
          </a:xfrm>
        </p:grpSpPr>
        <p:sp>
          <p:nvSpPr>
            <p:cNvPr id="27" name="TextBox 19"/>
            <p:cNvSpPr txBox="1"/>
            <p:nvPr/>
          </p:nvSpPr>
          <p:spPr>
            <a:xfrm>
              <a:off x="10228640" y="2034687"/>
              <a:ext cx="1450817" cy="311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0"/>
            <p:cNvSpPr/>
            <p:nvPr/>
          </p:nvSpPr>
          <p:spPr>
            <a:xfrm>
              <a:off x="8508022" y="2365039"/>
              <a:ext cx="3198055" cy="773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548912" y="2366694"/>
            <a:ext cx="3177341" cy="1163733"/>
            <a:chOff x="8508022" y="2034687"/>
            <a:chExt cx="3198055" cy="1103507"/>
          </a:xfrm>
        </p:grpSpPr>
        <p:sp>
          <p:nvSpPr>
            <p:cNvPr id="30" name="TextBox 22"/>
            <p:cNvSpPr txBox="1"/>
            <p:nvPr/>
          </p:nvSpPr>
          <p:spPr>
            <a:xfrm>
              <a:off x="10202015" y="2034687"/>
              <a:ext cx="1504062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23"/>
            <p:cNvSpPr/>
            <p:nvPr/>
          </p:nvSpPr>
          <p:spPr>
            <a:xfrm>
              <a:off x="8508022" y="2365039"/>
              <a:ext cx="3198055" cy="773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739900"/>
            <a:ext cx="5710431" cy="5119114"/>
            <a:chOff x="0" y="79375"/>
            <a:chExt cx="7512051" cy="6734176"/>
          </a:xfrm>
        </p:grpSpPr>
        <p:sp>
          <p:nvSpPr>
            <p:cNvPr id="5" name="Freeform 6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2189163" y="5287963"/>
              <a:ext cx="992188" cy="777875"/>
            </a:xfrm>
            <a:custGeom>
              <a:avLst/>
              <a:gdLst>
                <a:gd name="T0" fmla="*/ 0 w 625"/>
                <a:gd name="T1" fmla="*/ 92 h 490"/>
                <a:gd name="T2" fmla="*/ 540 w 625"/>
                <a:gd name="T3" fmla="*/ 0 h 490"/>
                <a:gd name="T4" fmla="*/ 625 w 625"/>
                <a:gd name="T5" fmla="*/ 490 h 490"/>
                <a:gd name="T6" fmla="*/ 0 w 625"/>
                <a:gd name="T7" fmla="*/ 9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490">
                  <a:moveTo>
                    <a:pt x="0" y="92"/>
                  </a:moveTo>
                  <a:lnTo>
                    <a:pt x="540" y="0"/>
                  </a:lnTo>
                  <a:lnTo>
                    <a:pt x="625" y="4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2711450"/>
              <a:ext cx="1587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546350"/>
              <a:ext cx="149225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815975"/>
              <a:ext cx="14922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860425"/>
              <a:ext cx="179388" cy="290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2974975"/>
              <a:ext cx="15716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5"/>
            <p:cNvSpPr/>
            <p:nvPr/>
          </p:nvSpPr>
          <p:spPr bwMode="auto">
            <a:xfrm>
              <a:off x="1152525" y="4292600"/>
              <a:ext cx="747713" cy="709613"/>
            </a:xfrm>
            <a:custGeom>
              <a:avLst/>
              <a:gdLst>
                <a:gd name="T0" fmla="*/ 372 w 471"/>
                <a:gd name="T1" fmla="*/ 447 h 447"/>
                <a:gd name="T2" fmla="*/ 0 w 471"/>
                <a:gd name="T3" fmla="*/ 109 h 447"/>
                <a:gd name="T4" fmla="*/ 100 w 471"/>
                <a:gd name="T5" fmla="*/ 0 h 447"/>
                <a:gd name="T6" fmla="*/ 471 w 471"/>
                <a:gd name="T7" fmla="*/ 339 h 447"/>
                <a:gd name="T8" fmla="*/ 372 w 471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47">
                  <a:moveTo>
                    <a:pt x="372" y="447"/>
                  </a:moveTo>
                  <a:lnTo>
                    <a:pt x="0" y="109"/>
                  </a:lnTo>
                  <a:lnTo>
                    <a:pt x="100" y="0"/>
                  </a:lnTo>
                  <a:lnTo>
                    <a:pt x="471" y="339"/>
                  </a:lnTo>
                  <a:lnTo>
                    <a:pt x="372" y="44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1223963" y="3541713"/>
              <a:ext cx="1416050" cy="1404938"/>
            </a:xfrm>
            <a:custGeom>
              <a:avLst/>
              <a:gdLst>
                <a:gd name="T0" fmla="*/ 282 w 377"/>
                <a:gd name="T1" fmla="*/ 328 h 374"/>
                <a:gd name="T2" fmla="*/ 132 w 377"/>
                <a:gd name="T3" fmla="*/ 335 h 374"/>
                <a:gd name="T4" fmla="*/ 46 w 377"/>
                <a:gd name="T5" fmla="*/ 256 h 374"/>
                <a:gd name="T6" fmla="*/ 39 w 377"/>
                <a:gd name="T7" fmla="*/ 107 h 374"/>
                <a:gd name="T8" fmla="*/ 95 w 377"/>
                <a:gd name="T9" fmla="*/ 46 h 374"/>
                <a:gd name="T10" fmla="*/ 244 w 377"/>
                <a:gd name="T11" fmla="*/ 39 h 374"/>
                <a:gd name="T12" fmla="*/ 330 w 377"/>
                <a:gd name="T13" fmla="*/ 118 h 374"/>
                <a:gd name="T14" fmla="*/ 337 w 377"/>
                <a:gd name="T15" fmla="*/ 267 h 374"/>
                <a:gd name="T16" fmla="*/ 282 w 377"/>
                <a:gd name="T17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4">
                  <a:moveTo>
                    <a:pt x="282" y="328"/>
                  </a:moveTo>
                  <a:cubicBezTo>
                    <a:pt x="242" y="371"/>
                    <a:pt x="175" y="374"/>
                    <a:pt x="132" y="335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3" y="217"/>
                    <a:pt x="0" y="150"/>
                    <a:pt x="39" y="10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34" y="3"/>
                    <a:pt x="201" y="0"/>
                    <a:pt x="244" y="39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73" y="157"/>
                    <a:pt x="377" y="224"/>
                    <a:pt x="337" y="267"/>
                  </a:cubicBezTo>
                  <a:lnTo>
                    <a:pt x="282" y="328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1554163" y="2873375"/>
              <a:ext cx="995363" cy="1069975"/>
            </a:xfrm>
            <a:custGeom>
              <a:avLst/>
              <a:gdLst>
                <a:gd name="T0" fmla="*/ 74 w 265"/>
                <a:gd name="T1" fmla="*/ 263 h 285"/>
                <a:gd name="T2" fmla="*/ 15 w 265"/>
                <a:gd name="T3" fmla="*/ 271 h 285"/>
                <a:gd name="T4" fmla="*/ 18 w 265"/>
                <a:gd name="T5" fmla="*/ 212 h 285"/>
                <a:gd name="T6" fmla="*/ 191 w 265"/>
                <a:gd name="T7" fmla="*/ 22 h 285"/>
                <a:gd name="T8" fmla="*/ 249 w 265"/>
                <a:gd name="T9" fmla="*/ 14 h 285"/>
                <a:gd name="T10" fmla="*/ 247 w 265"/>
                <a:gd name="T11" fmla="*/ 73 h 285"/>
                <a:gd name="T12" fmla="*/ 74 w 265"/>
                <a:gd name="T13" fmla="*/ 2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5">
                  <a:moveTo>
                    <a:pt x="74" y="263"/>
                  </a:moveTo>
                  <a:cubicBezTo>
                    <a:pt x="57" y="281"/>
                    <a:pt x="31" y="285"/>
                    <a:pt x="15" y="271"/>
                  </a:cubicBezTo>
                  <a:cubicBezTo>
                    <a:pt x="0" y="257"/>
                    <a:pt x="1" y="230"/>
                    <a:pt x="18" y="21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208" y="4"/>
                    <a:pt x="234" y="0"/>
                    <a:pt x="249" y="14"/>
                  </a:cubicBezTo>
                  <a:cubicBezTo>
                    <a:pt x="265" y="28"/>
                    <a:pt x="264" y="55"/>
                    <a:pt x="247" y="73"/>
                  </a:cubicBezTo>
                  <a:lnTo>
                    <a:pt x="74" y="263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881188" y="3387725"/>
              <a:ext cx="635000" cy="654050"/>
            </a:xfrm>
            <a:custGeom>
              <a:avLst/>
              <a:gdLst>
                <a:gd name="T0" fmla="*/ 67 w 169"/>
                <a:gd name="T1" fmla="*/ 162 h 174"/>
                <a:gd name="T2" fmla="*/ 20 w 169"/>
                <a:gd name="T3" fmla="*/ 159 h 174"/>
                <a:gd name="T4" fmla="*/ 11 w 169"/>
                <a:gd name="T5" fmla="*/ 111 h 174"/>
                <a:gd name="T6" fmla="*/ 102 w 169"/>
                <a:gd name="T7" fmla="*/ 12 h 174"/>
                <a:gd name="T8" fmla="*/ 150 w 169"/>
                <a:gd name="T9" fmla="*/ 16 h 174"/>
                <a:gd name="T10" fmla="*/ 158 w 169"/>
                <a:gd name="T11" fmla="*/ 63 h 174"/>
                <a:gd name="T12" fmla="*/ 67 w 169"/>
                <a:gd name="T13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74">
                  <a:moveTo>
                    <a:pt x="67" y="162"/>
                  </a:moveTo>
                  <a:cubicBezTo>
                    <a:pt x="56" y="174"/>
                    <a:pt x="35" y="173"/>
                    <a:pt x="20" y="159"/>
                  </a:cubicBezTo>
                  <a:cubicBezTo>
                    <a:pt x="4" y="145"/>
                    <a:pt x="0" y="123"/>
                    <a:pt x="11" y="1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13" y="0"/>
                    <a:pt x="134" y="2"/>
                    <a:pt x="150" y="16"/>
                  </a:cubicBezTo>
                  <a:cubicBezTo>
                    <a:pt x="165" y="30"/>
                    <a:pt x="169" y="51"/>
                    <a:pt x="158" y="63"/>
                  </a:cubicBezTo>
                  <a:lnTo>
                    <a:pt x="67" y="16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25663" y="3613150"/>
              <a:ext cx="627063" cy="649288"/>
            </a:xfrm>
            <a:custGeom>
              <a:avLst/>
              <a:gdLst>
                <a:gd name="T0" fmla="*/ 67 w 167"/>
                <a:gd name="T1" fmla="*/ 161 h 173"/>
                <a:gd name="T2" fmla="*/ 19 w 167"/>
                <a:gd name="T3" fmla="*/ 157 h 173"/>
                <a:gd name="T4" fmla="*/ 10 w 167"/>
                <a:gd name="T5" fmla="*/ 110 h 173"/>
                <a:gd name="T6" fmla="*/ 100 w 167"/>
                <a:gd name="T7" fmla="*/ 12 h 173"/>
                <a:gd name="T8" fmla="*/ 148 w 167"/>
                <a:gd name="T9" fmla="*/ 16 h 173"/>
                <a:gd name="T10" fmla="*/ 156 w 167"/>
                <a:gd name="T11" fmla="*/ 63 h 173"/>
                <a:gd name="T12" fmla="*/ 67 w 167"/>
                <a:gd name="T1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73">
                  <a:moveTo>
                    <a:pt x="67" y="161"/>
                  </a:moveTo>
                  <a:cubicBezTo>
                    <a:pt x="56" y="173"/>
                    <a:pt x="34" y="171"/>
                    <a:pt x="19" y="157"/>
                  </a:cubicBezTo>
                  <a:cubicBezTo>
                    <a:pt x="3" y="143"/>
                    <a:pt x="0" y="122"/>
                    <a:pt x="10" y="1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11" y="0"/>
                    <a:pt x="132" y="2"/>
                    <a:pt x="148" y="16"/>
                  </a:cubicBezTo>
                  <a:cubicBezTo>
                    <a:pt x="163" y="30"/>
                    <a:pt x="167" y="51"/>
                    <a:pt x="156" y="63"/>
                  </a:cubicBezTo>
                  <a:lnTo>
                    <a:pt x="67" y="161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365375" y="3948113"/>
              <a:ext cx="492125" cy="506413"/>
            </a:xfrm>
            <a:custGeom>
              <a:avLst/>
              <a:gdLst>
                <a:gd name="T0" fmla="*/ 52 w 131"/>
                <a:gd name="T1" fmla="*/ 126 h 135"/>
                <a:gd name="T2" fmla="*/ 15 w 131"/>
                <a:gd name="T3" fmla="*/ 123 h 135"/>
                <a:gd name="T4" fmla="*/ 8 w 131"/>
                <a:gd name="T5" fmla="*/ 86 h 135"/>
                <a:gd name="T6" fmla="*/ 78 w 131"/>
                <a:gd name="T7" fmla="*/ 9 h 135"/>
                <a:gd name="T8" fmla="*/ 116 w 131"/>
                <a:gd name="T9" fmla="*/ 12 h 135"/>
                <a:gd name="T10" fmla="*/ 122 w 131"/>
                <a:gd name="T11" fmla="*/ 49 h 135"/>
                <a:gd name="T12" fmla="*/ 52 w 131"/>
                <a:gd name="T13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52" y="126"/>
                  </a:moveTo>
                  <a:cubicBezTo>
                    <a:pt x="44" y="135"/>
                    <a:pt x="27" y="134"/>
                    <a:pt x="15" y="123"/>
                  </a:cubicBezTo>
                  <a:cubicBezTo>
                    <a:pt x="3" y="112"/>
                    <a:pt x="0" y="95"/>
                    <a:pt x="8" y="8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7" y="0"/>
                    <a:pt x="104" y="1"/>
                    <a:pt x="116" y="12"/>
                  </a:cubicBezTo>
                  <a:cubicBezTo>
                    <a:pt x="128" y="23"/>
                    <a:pt x="131" y="40"/>
                    <a:pt x="122" y="49"/>
                  </a:cubicBezTo>
                  <a:lnTo>
                    <a:pt x="52" y="126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976313" y="4327525"/>
              <a:ext cx="909638" cy="855663"/>
            </a:xfrm>
            <a:custGeom>
              <a:avLst/>
              <a:gdLst>
                <a:gd name="T0" fmla="*/ 466 w 573"/>
                <a:gd name="T1" fmla="*/ 539 h 539"/>
                <a:gd name="T2" fmla="*/ 0 w 573"/>
                <a:gd name="T3" fmla="*/ 118 h 539"/>
                <a:gd name="T4" fmla="*/ 109 w 573"/>
                <a:gd name="T5" fmla="*/ 0 h 539"/>
                <a:gd name="T6" fmla="*/ 573 w 573"/>
                <a:gd name="T7" fmla="*/ 423 h 539"/>
                <a:gd name="T8" fmla="*/ 466 w 573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39">
                  <a:moveTo>
                    <a:pt x="466" y="539"/>
                  </a:moveTo>
                  <a:lnTo>
                    <a:pt x="0" y="118"/>
                  </a:lnTo>
                  <a:lnTo>
                    <a:pt x="109" y="0"/>
                  </a:lnTo>
                  <a:lnTo>
                    <a:pt x="573" y="423"/>
                  </a:lnTo>
                  <a:lnTo>
                    <a:pt x="466" y="5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074738" y="4424363"/>
              <a:ext cx="138113" cy="142875"/>
            </a:xfrm>
            <a:custGeom>
              <a:avLst/>
              <a:gdLst>
                <a:gd name="T0" fmla="*/ 31 w 37"/>
                <a:gd name="T1" fmla="*/ 30 h 38"/>
                <a:gd name="T2" fmla="*/ 30 w 37"/>
                <a:gd name="T3" fmla="*/ 6 h 38"/>
                <a:gd name="T4" fmla="*/ 6 w 37"/>
                <a:gd name="T5" fmla="*/ 8 h 38"/>
                <a:gd name="T6" fmla="*/ 7 w 37"/>
                <a:gd name="T7" fmla="*/ 31 h 38"/>
                <a:gd name="T8" fmla="*/ 31 w 3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1" y="30"/>
                  </a:moveTo>
                  <a:cubicBezTo>
                    <a:pt x="37" y="23"/>
                    <a:pt x="37" y="13"/>
                    <a:pt x="30" y="6"/>
                  </a:cubicBezTo>
                  <a:cubicBezTo>
                    <a:pt x="23" y="0"/>
                    <a:pt x="12" y="1"/>
                    <a:pt x="6" y="8"/>
                  </a:cubicBezTo>
                  <a:cubicBezTo>
                    <a:pt x="0" y="14"/>
                    <a:pt x="0" y="25"/>
                    <a:pt x="7" y="31"/>
                  </a:cubicBezTo>
                  <a:cubicBezTo>
                    <a:pt x="14" y="38"/>
                    <a:pt x="25" y="37"/>
                    <a:pt x="31" y="3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0" y="4435475"/>
              <a:ext cx="1795463" cy="2378075"/>
            </a:xfrm>
            <a:custGeom>
              <a:avLst/>
              <a:gdLst>
                <a:gd name="T0" fmla="*/ 1131 w 1131"/>
                <a:gd name="T1" fmla="*/ 497 h 1498"/>
                <a:gd name="T2" fmla="*/ 206 w 1131"/>
                <a:gd name="T3" fmla="*/ 1498 h 1498"/>
                <a:gd name="T4" fmla="*/ 0 w 1131"/>
                <a:gd name="T5" fmla="*/ 1498 h 1498"/>
                <a:gd name="T6" fmla="*/ 0 w 1131"/>
                <a:gd name="T7" fmla="*/ 606 h 1498"/>
                <a:gd name="T8" fmla="*/ 584 w 1131"/>
                <a:gd name="T9" fmla="*/ 0 h 1498"/>
                <a:gd name="T10" fmla="*/ 1131 w 1131"/>
                <a:gd name="T11" fmla="*/ 497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498">
                  <a:moveTo>
                    <a:pt x="1131" y="497"/>
                  </a:moveTo>
                  <a:lnTo>
                    <a:pt x="206" y="1498"/>
                  </a:lnTo>
                  <a:lnTo>
                    <a:pt x="0" y="1498"/>
                  </a:lnTo>
                  <a:lnTo>
                    <a:pt x="0" y="606"/>
                  </a:lnTo>
                  <a:lnTo>
                    <a:pt x="584" y="0"/>
                  </a:lnTo>
                  <a:lnTo>
                    <a:pt x="1131" y="49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1820863" y="5133975"/>
              <a:ext cx="871538" cy="792163"/>
            </a:xfrm>
            <a:custGeom>
              <a:avLst/>
              <a:gdLst>
                <a:gd name="T0" fmla="*/ 0 w 549"/>
                <a:gd name="T1" fmla="*/ 0 h 499"/>
                <a:gd name="T2" fmla="*/ 549 w 549"/>
                <a:gd name="T3" fmla="*/ 0 h 499"/>
                <a:gd name="T4" fmla="*/ 549 w 549"/>
                <a:gd name="T5" fmla="*/ 499 h 499"/>
                <a:gd name="T6" fmla="*/ 0 w 549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49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3541713" y="1641475"/>
              <a:ext cx="280988" cy="341313"/>
            </a:xfrm>
            <a:custGeom>
              <a:avLst/>
              <a:gdLst>
                <a:gd name="T0" fmla="*/ 177 w 177"/>
                <a:gd name="T1" fmla="*/ 215 h 215"/>
                <a:gd name="T2" fmla="*/ 0 w 177"/>
                <a:gd name="T3" fmla="*/ 215 h 215"/>
                <a:gd name="T4" fmla="*/ 52 w 177"/>
                <a:gd name="T5" fmla="*/ 0 h 215"/>
                <a:gd name="T6" fmla="*/ 95 w 177"/>
                <a:gd name="T7" fmla="*/ 29 h 215"/>
                <a:gd name="T8" fmla="*/ 151 w 177"/>
                <a:gd name="T9" fmla="*/ 3 h 215"/>
                <a:gd name="T10" fmla="*/ 177 w 177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5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2271713" y="3847639"/>
              <a:ext cx="1376362" cy="210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816350" y="3847639"/>
              <a:ext cx="1344613" cy="194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7"/>
            <p:cNvSpPr/>
            <p:nvPr/>
          </p:nvSpPr>
          <p:spPr bwMode="auto">
            <a:xfrm>
              <a:off x="1430338" y="3159125"/>
              <a:ext cx="763588" cy="912813"/>
            </a:xfrm>
            <a:custGeom>
              <a:avLst/>
              <a:gdLst>
                <a:gd name="T0" fmla="*/ 84 w 203"/>
                <a:gd name="T1" fmla="*/ 222 h 243"/>
                <a:gd name="T2" fmla="*/ 25 w 203"/>
                <a:gd name="T3" fmla="*/ 230 h 243"/>
                <a:gd name="T4" fmla="*/ 13 w 203"/>
                <a:gd name="T5" fmla="*/ 172 h 243"/>
                <a:gd name="T6" fmla="*/ 120 w 203"/>
                <a:gd name="T7" fmla="*/ 22 h 243"/>
                <a:gd name="T8" fmla="*/ 178 w 203"/>
                <a:gd name="T9" fmla="*/ 14 h 243"/>
                <a:gd name="T10" fmla="*/ 190 w 203"/>
                <a:gd name="T11" fmla="*/ 72 h 243"/>
                <a:gd name="T12" fmla="*/ 84 w 203"/>
                <a:gd name="T13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43">
                  <a:moveTo>
                    <a:pt x="84" y="222"/>
                  </a:moveTo>
                  <a:cubicBezTo>
                    <a:pt x="71" y="240"/>
                    <a:pt x="44" y="243"/>
                    <a:pt x="25" y="230"/>
                  </a:cubicBezTo>
                  <a:cubicBezTo>
                    <a:pt x="6" y="216"/>
                    <a:pt x="0" y="190"/>
                    <a:pt x="13" y="17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32" y="4"/>
                    <a:pt x="159" y="0"/>
                    <a:pt x="178" y="14"/>
                  </a:cubicBezTo>
                  <a:cubicBezTo>
                    <a:pt x="198" y="28"/>
                    <a:pt x="203" y="54"/>
                    <a:pt x="190" y="72"/>
                  </a:cubicBezTo>
                  <a:lnTo>
                    <a:pt x="84" y="22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5997575" y="4383088"/>
              <a:ext cx="758825" cy="365125"/>
            </a:xfrm>
            <a:custGeom>
              <a:avLst/>
              <a:gdLst>
                <a:gd name="T0" fmla="*/ 478 w 478"/>
                <a:gd name="T1" fmla="*/ 133 h 230"/>
                <a:gd name="T2" fmla="*/ 29 w 478"/>
                <a:gd name="T3" fmla="*/ 230 h 230"/>
                <a:gd name="T4" fmla="*/ 0 w 478"/>
                <a:gd name="T5" fmla="*/ 97 h 230"/>
                <a:gd name="T6" fmla="*/ 450 w 478"/>
                <a:gd name="T7" fmla="*/ 0 h 230"/>
                <a:gd name="T8" fmla="*/ 478 w 478"/>
                <a:gd name="T9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30">
                  <a:moveTo>
                    <a:pt x="478" y="133"/>
                  </a:moveTo>
                  <a:lnTo>
                    <a:pt x="29" y="230"/>
                  </a:lnTo>
                  <a:lnTo>
                    <a:pt x="0" y="97"/>
                  </a:lnTo>
                  <a:lnTo>
                    <a:pt x="450" y="0"/>
                  </a:lnTo>
                  <a:lnTo>
                    <a:pt x="478" y="13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5667375" y="3470275"/>
              <a:ext cx="1246188" cy="1157288"/>
            </a:xfrm>
            <a:custGeom>
              <a:avLst/>
              <a:gdLst>
                <a:gd name="T0" fmla="*/ 320 w 332"/>
                <a:gd name="T1" fmla="*/ 159 h 308"/>
                <a:gd name="T2" fmla="*/ 246 w 332"/>
                <a:gd name="T3" fmla="*/ 274 h 308"/>
                <a:gd name="T4" fmla="*/ 142 w 332"/>
                <a:gd name="T5" fmla="*/ 297 h 308"/>
                <a:gd name="T6" fmla="*/ 27 w 332"/>
                <a:gd name="T7" fmla="*/ 223 h 308"/>
                <a:gd name="T8" fmla="*/ 11 w 332"/>
                <a:gd name="T9" fmla="*/ 149 h 308"/>
                <a:gd name="T10" fmla="*/ 85 w 332"/>
                <a:gd name="T11" fmla="*/ 34 h 308"/>
                <a:gd name="T12" fmla="*/ 189 w 332"/>
                <a:gd name="T13" fmla="*/ 12 h 308"/>
                <a:gd name="T14" fmla="*/ 304 w 332"/>
                <a:gd name="T15" fmla="*/ 85 h 308"/>
                <a:gd name="T16" fmla="*/ 320 w 332"/>
                <a:gd name="T17" fmla="*/ 15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08">
                  <a:moveTo>
                    <a:pt x="320" y="159"/>
                  </a:moveTo>
                  <a:cubicBezTo>
                    <a:pt x="332" y="211"/>
                    <a:pt x="299" y="263"/>
                    <a:pt x="246" y="27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90" y="308"/>
                    <a:pt x="38" y="275"/>
                    <a:pt x="27" y="223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0" y="97"/>
                    <a:pt x="33" y="46"/>
                    <a:pt x="85" y="34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241" y="0"/>
                    <a:pt x="293" y="33"/>
                    <a:pt x="304" y="85"/>
                  </a:cubicBezTo>
                  <a:lnTo>
                    <a:pt x="320" y="159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0"/>
            <p:cNvSpPr/>
            <p:nvPr/>
          </p:nvSpPr>
          <p:spPr bwMode="auto">
            <a:xfrm>
              <a:off x="5491163" y="2917825"/>
              <a:ext cx="476250" cy="1195388"/>
            </a:xfrm>
            <a:custGeom>
              <a:avLst/>
              <a:gdLst>
                <a:gd name="T0" fmla="*/ 123 w 127"/>
                <a:gd name="T1" fmla="*/ 267 h 318"/>
                <a:gd name="T2" fmla="*/ 97 w 127"/>
                <a:gd name="T3" fmla="*/ 314 h 318"/>
                <a:gd name="T4" fmla="*/ 55 w 127"/>
                <a:gd name="T5" fmla="*/ 281 h 318"/>
                <a:gd name="T6" fmla="*/ 5 w 127"/>
                <a:gd name="T7" fmla="*/ 52 h 318"/>
                <a:gd name="T8" fmla="*/ 30 w 127"/>
                <a:gd name="T9" fmla="*/ 4 h 318"/>
                <a:gd name="T10" fmla="*/ 72 w 127"/>
                <a:gd name="T11" fmla="*/ 37 h 318"/>
                <a:gd name="T12" fmla="*/ 123 w 127"/>
                <a:gd name="T13" fmla="*/ 2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18">
                  <a:moveTo>
                    <a:pt x="123" y="267"/>
                  </a:moveTo>
                  <a:cubicBezTo>
                    <a:pt x="127" y="289"/>
                    <a:pt x="116" y="310"/>
                    <a:pt x="97" y="314"/>
                  </a:cubicBezTo>
                  <a:cubicBezTo>
                    <a:pt x="79" y="318"/>
                    <a:pt x="60" y="304"/>
                    <a:pt x="55" y="28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30"/>
                    <a:pt x="11" y="8"/>
                    <a:pt x="30" y="4"/>
                  </a:cubicBezTo>
                  <a:cubicBezTo>
                    <a:pt x="48" y="0"/>
                    <a:pt x="68" y="15"/>
                    <a:pt x="72" y="37"/>
                  </a:cubicBezTo>
                  <a:lnTo>
                    <a:pt x="123" y="26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1"/>
            <p:cNvSpPr/>
            <p:nvPr/>
          </p:nvSpPr>
          <p:spPr bwMode="auto">
            <a:xfrm>
              <a:off x="5307013" y="3805238"/>
              <a:ext cx="874713" cy="825500"/>
            </a:xfrm>
            <a:custGeom>
              <a:avLst/>
              <a:gdLst>
                <a:gd name="T0" fmla="*/ 215 w 233"/>
                <a:gd name="T1" fmla="*/ 141 h 220"/>
                <a:gd name="T2" fmla="*/ 217 w 233"/>
                <a:gd name="T3" fmla="*/ 200 h 220"/>
                <a:gd name="T4" fmla="*/ 158 w 233"/>
                <a:gd name="T5" fmla="*/ 205 h 220"/>
                <a:gd name="T6" fmla="*/ 18 w 233"/>
                <a:gd name="T7" fmla="*/ 79 h 220"/>
                <a:gd name="T8" fmla="*/ 15 w 233"/>
                <a:gd name="T9" fmla="*/ 19 h 220"/>
                <a:gd name="T10" fmla="*/ 75 w 233"/>
                <a:gd name="T11" fmla="*/ 15 h 220"/>
                <a:gd name="T12" fmla="*/ 215 w 233"/>
                <a:gd name="T13" fmla="*/ 1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20">
                  <a:moveTo>
                    <a:pt x="215" y="141"/>
                  </a:moveTo>
                  <a:cubicBezTo>
                    <a:pt x="232" y="156"/>
                    <a:pt x="233" y="183"/>
                    <a:pt x="217" y="200"/>
                  </a:cubicBezTo>
                  <a:cubicBezTo>
                    <a:pt x="201" y="218"/>
                    <a:pt x="175" y="220"/>
                    <a:pt x="158" y="20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" y="64"/>
                    <a:pt x="0" y="37"/>
                    <a:pt x="15" y="19"/>
                  </a:cubicBezTo>
                  <a:cubicBezTo>
                    <a:pt x="31" y="2"/>
                    <a:pt x="58" y="0"/>
                    <a:pt x="75" y="15"/>
                  </a:cubicBezTo>
                  <a:lnTo>
                    <a:pt x="215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5848350" y="3230563"/>
              <a:ext cx="379413" cy="679450"/>
            </a:xfrm>
            <a:custGeom>
              <a:avLst/>
              <a:gdLst>
                <a:gd name="T0" fmla="*/ 97 w 101"/>
                <a:gd name="T1" fmla="*/ 143 h 181"/>
                <a:gd name="T2" fmla="*/ 69 w 101"/>
                <a:gd name="T3" fmla="*/ 177 h 181"/>
                <a:gd name="T4" fmla="*/ 30 w 101"/>
                <a:gd name="T5" fmla="*/ 158 h 181"/>
                <a:gd name="T6" fmla="*/ 3 w 101"/>
                <a:gd name="T7" fmla="*/ 38 h 181"/>
                <a:gd name="T8" fmla="*/ 31 w 101"/>
                <a:gd name="T9" fmla="*/ 4 h 181"/>
                <a:gd name="T10" fmla="*/ 71 w 101"/>
                <a:gd name="T11" fmla="*/ 23 h 181"/>
                <a:gd name="T12" fmla="*/ 97 w 101"/>
                <a:gd name="T1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81">
                  <a:moveTo>
                    <a:pt x="97" y="143"/>
                  </a:moveTo>
                  <a:cubicBezTo>
                    <a:pt x="101" y="158"/>
                    <a:pt x="88" y="173"/>
                    <a:pt x="69" y="177"/>
                  </a:cubicBezTo>
                  <a:cubicBezTo>
                    <a:pt x="50" y="181"/>
                    <a:pt x="33" y="172"/>
                    <a:pt x="30" y="15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23"/>
                    <a:pt x="13" y="8"/>
                    <a:pt x="31" y="4"/>
                  </a:cubicBezTo>
                  <a:cubicBezTo>
                    <a:pt x="50" y="0"/>
                    <a:pt x="68" y="9"/>
                    <a:pt x="71" y="2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"/>
            <p:cNvSpPr/>
            <p:nvPr/>
          </p:nvSpPr>
          <p:spPr bwMode="auto">
            <a:xfrm>
              <a:off x="6140450" y="3173413"/>
              <a:ext cx="376238" cy="673100"/>
            </a:xfrm>
            <a:custGeom>
              <a:avLst/>
              <a:gdLst>
                <a:gd name="T0" fmla="*/ 97 w 100"/>
                <a:gd name="T1" fmla="*/ 141 h 179"/>
                <a:gd name="T2" fmla="*/ 69 w 100"/>
                <a:gd name="T3" fmla="*/ 175 h 179"/>
                <a:gd name="T4" fmla="*/ 29 w 100"/>
                <a:gd name="T5" fmla="*/ 156 h 179"/>
                <a:gd name="T6" fmla="*/ 3 w 100"/>
                <a:gd name="T7" fmla="*/ 37 h 179"/>
                <a:gd name="T8" fmla="*/ 32 w 100"/>
                <a:gd name="T9" fmla="*/ 4 h 179"/>
                <a:gd name="T10" fmla="*/ 71 w 100"/>
                <a:gd name="T11" fmla="*/ 22 h 179"/>
                <a:gd name="T12" fmla="*/ 97 w 100"/>
                <a:gd name="T13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79">
                  <a:moveTo>
                    <a:pt x="97" y="141"/>
                  </a:moveTo>
                  <a:cubicBezTo>
                    <a:pt x="100" y="156"/>
                    <a:pt x="88" y="171"/>
                    <a:pt x="69" y="175"/>
                  </a:cubicBezTo>
                  <a:cubicBezTo>
                    <a:pt x="50" y="179"/>
                    <a:pt x="32" y="170"/>
                    <a:pt x="29" y="15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23"/>
                    <a:pt x="13" y="8"/>
                    <a:pt x="32" y="4"/>
                  </a:cubicBezTo>
                  <a:cubicBezTo>
                    <a:pt x="50" y="0"/>
                    <a:pt x="68" y="8"/>
                    <a:pt x="71" y="22"/>
                  </a:cubicBezTo>
                  <a:lnTo>
                    <a:pt x="97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4"/>
            <p:cNvSpPr/>
            <p:nvPr/>
          </p:nvSpPr>
          <p:spPr bwMode="auto">
            <a:xfrm>
              <a:off x="6470650" y="3255963"/>
              <a:ext cx="293688" cy="527050"/>
            </a:xfrm>
            <a:custGeom>
              <a:avLst/>
              <a:gdLst>
                <a:gd name="T0" fmla="*/ 75 w 78"/>
                <a:gd name="T1" fmla="*/ 111 h 140"/>
                <a:gd name="T2" fmla="*/ 53 w 78"/>
                <a:gd name="T3" fmla="*/ 137 h 140"/>
                <a:gd name="T4" fmla="*/ 22 w 78"/>
                <a:gd name="T5" fmla="*/ 122 h 140"/>
                <a:gd name="T6" fmla="*/ 2 w 78"/>
                <a:gd name="T7" fmla="*/ 29 h 140"/>
                <a:gd name="T8" fmla="*/ 24 w 78"/>
                <a:gd name="T9" fmla="*/ 3 h 140"/>
                <a:gd name="T10" fmla="*/ 55 w 78"/>
                <a:gd name="T11" fmla="*/ 18 h 140"/>
                <a:gd name="T12" fmla="*/ 75 w 78"/>
                <a:gd name="T13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40">
                  <a:moveTo>
                    <a:pt x="75" y="111"/>
                  </a:moveTo>
                  <a:cubicBezTo>
                    <a:pt x="78" y="122"/>
                    <a:pt x="68" y="134"/>
                    <a:pt x="53" y="137"/>
                  </a:cubicBezTo>
                  <a:cubicBezTo>
                    <a:pt x="39" y="140"/>
                    <a:pt x="25" y="134"/>
                    <a:pt x="22" y="1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9" y="7"/>
                    <a:pt x="24" y="3"/>
                  </a:cubicBezTo>
                  <a:cubicBezTo>
                    <a:pt x="39" y="0"/>
                    <a:pt x="53" y="7"/>
                    <a:pt x="55" y="18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5937250" y="4484688"/>
              <a:ext cx="939800" cy="417513"/>
            </a:xfrm>
            <a:custGeom>
              <a:avLst/>
              <a:gdLst>
                <a:gd name="T0" fmla="*/ 592 w 592"/>
                <a:gd name="T1" fmla="*/ 142 h 263"/>
                <a:gd name="T2" fmla="*/ 31 w 592"/>
                <a:gd name="T3" fmla="*/ 263 h 263"/>
                <a:gd name="T4" fmla="*/ 0 w 592"/>
                <a:gd name="T5" fmla="*/ 121 h 263"/>
                <a:gd name="T6" fmla="*/ 561 w 592"/>
                <a:gd name="T7" fmla="*/ 0 h 263"/>
                <a:gd name="T8" fmla="*/ 592 w 592"/>
                <a:gd name="T9" fmla="*/ 1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263">
                  <a:moveTo>
                    <a:pt x="592" y="142"/>
                  </a:moveTo>
                  <a:lnTo>
                    <a:pt x="31" y="263"/>
                  </a:lnTo>
                  <a:lnTo>
                    <a:pt x="0" y="121"/>
                  </a:lnTo>
                  <a:lnTo>
                    <a:pt x="561" y="0"/>
                  </a:lnTo>
                  <a:lnTo>
                    <a:pt x="592" y="1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6"/>
            <p:cNvSpPr/>
            <p:nvPr/>
          </p:nvSpPr>
          <p:spPr bwMode="auto">
            <a:xfrm>
              <a:off x="5997575" y="4706938"/>
              <a:ext cx="128588" cy="127000"/>
            </a:xfrm>
            <a:custGeom>
              <a:avLst/>
              <a:gdLst>
                <a:gd name="T0" fmla="*/ 32 w 34"/>
                <a:gd name="T1" fmla="*/ 14 h 34"/>
                <a:gd name="T2" fmla="*/ 13 w 34"/>
                <a:gd name="T3" fmla="*/ 2 h 34"/>
                <a:gd name="T4" fmla="*/ 2 w 34"/>
                <a:gd name="T5" fmla="*/ 20 h 34"/>
                <a:gd name="T6" fmla="*/ 20 w 34"/>
                <a:gd name="T7" fmla="*/ 32 h 34"/>
                <a:gd name="T8" fmla="*/ 32 w 34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4"/>
                  </a:moveTo>
                  <a:cubicBezTo>
                    <a:pt x="30" y="5"/>
                    <a:pt x="22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ubicBezTo>
                    <a:pt x="3" y="28"/>
                    <a:pt x="12" y="34"/>
                    <a:pt x="20" y="32"/>
                  </a:cubicBezTo>
                  <a:cubicBezTo>
                    <a:pt x="28" y="30"/>
                    <a:pt x="34" y="22"/>
                    <a:pt x="32" y="1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7"/>
            <p:cNvSpPr/>
            <p:nvPr/>
          </p:nvSpPr>
          <p:spPr bwMode="auto">
            <a:xfrm>
              <a:off x="5903913" y="4668838"/>
              <a:ext cx="1608138" cy="2144713"/>
            </a:xfrm>
            <a:custGeom>
              <a:avLst/>
              <a:gdLst>
                <a:gd name="T0" fmla="*/ 1013 w 1013"/>
                <a:gd name="T1" fmla="*/ 1351 h 1351"/>
                <a:gd name="T2" fmla="*/ 319 w 1013"/>
                <a:gd name="T3" fmla="*/ 1351 h 1351"/>
                <a:gd name="T4" fmla="*/ 0 w 1013"/>
                <a:gd name="T5" fmla="*/ 144 h 1351"/>
                <a:gd name="T6" fmla="*/ 660 w 1013"/>
                <a:gd name="T7" fmla="*/ 0 h 1351"/>
                <a:gd name="T8" fmla="*/ 1013 w 1013"/>
                <a:gd name="T9" fmla="*/ 1351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1351">
                  <a:moveTo>
                    <a:pt x="1013" y="1351"/>
                  </a:moveTo>
                  <a:lnTo>
                    <a:pt x="319" y="1351"/>
                  </a:lnTo>
                  <a:lnTo>
                    <a:pt x="0" y="144"/>
                  </a:lnTo>
                  <a:lnTo>
                    <a:pt x="660" y="0"/>
                  </a:lnTo>
                  <a:lnTo>
                    <a:pt x="1013" y="135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781284" y="2982977"/>
            <a:ext cx="2081727" cy="110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50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defRPr>
            </a:lvl1pPr>
          </a:lstStyle>
          <a:p>
            <a:pPr algn="ctr" defTabSz="685800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6" name="矩形 55"/>
          <p:cNvSpPr/>
          <p:nvPr/>
        </p:nvSpPr>
        <p:spPr>
          <a:xfrm>
            <a:off x="1908988" y="4015263"/>
            <a:ext cx="184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MH_SubTitle_1"/>
          <p:cNvSpPr/>
          <p:nvPr>
            <p:custDataLst>
              <p:tags r:id="rId1"/>
            </p:custDataLst>
          </p:nvPr>
        </p:nvSpPr>
        <p:spPr>
          <a:xfrm>
            <a:off x="7245862" y="1673231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MH_Other_1"/>
          <p:cNvSpPr/>
          <p:nvPr>
            <p:custDataLst>
              <p:tags r:id="rId2"/>
            </p:custDataLst>
          </p:nvPr>
        </p:nvSpPr>
        <p:spPr>
          <a:xfrm>
            <a:off x="6541013" y="1673231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9" name="MH_SubTitle_2"/>
          <p:cNvSpPr/>
          <p:nvPr>
            <p:custDataLst>
              <p:tags r:id="rId3"/>
            </p:custDataLst>
          </p:nvPr>
        </p:nvSpPr>
        <p:spPr>
          <a:xfrm>
            <a:off x="7245862" y="2674417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60" name="MH_Other_2"/>
          <p:cNvSpPr/>
          <p:nvPr>
            <p:custDataLst>
              <p:tags r:id="rId4"/>
            </p:custDataLst>
          </p:nvPr>
        </p:nvSpPr>
        <p:spPr>
          <a:xfrm>
            <a:off x="6541013" y="2674417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1" name="MH_SubTitle_3"/>
          <p:cNvSpPr/>
          <p:nvPr>
            <p:custDataLst>
              <p:tags r:id="rId5"/>
            </p:custDataLst>
          </p:nvPr>
        </p:nvSpPr>
        <p:spPr>
          <a:xfrm>
            <a:off x="7245862" y="3675603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_3"/>
          <p:cNvSpPr/>
          <p:nvPr>
            <p:custDataLst>
              <p:tags r:id="rId6"/>
            </p:custDataLst>
          </p:nvPr>
        </p:nvSpPr>
        <p:spPr>
          <a:xfrm>
            <a:off x="6541013" y="3675603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3" name="MH_SubTitle_4"/>
          <p:cNvSpPr/>
          <p:nvPr>
            <p:custDataLst>
              <p:tags r:id="rId7"/>
            </p:custDataLst>
          </p:nvPr>
        </p:nvSpPr>
        <p:spPr>
          <a:xfrm>
            <a:off x="7245862" y="4676789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MH_Other_4"/>
          <p:cNvSpPr/>
          <p:nvPr>
            <p:custDataLst>
              <p:tags r:id="rId8"/>
            </p:custDataLst>
          </p:nvPr>
        </p:nvSpPr>
        <p:spPr>
          <a:xfrm>
            <a:off x="6541013" y="4676789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22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75"/>
                                </p:stCondLst>
                                <p:childTnLst>
                                  <p:par>
                                    <p:cTn id="3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25"/>
                                </p:stCondLst>
                                <p:childTnLst>
                                  <p:par>
                                    <p:cTn id="41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25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775"/>
                                </p:stCondLst>
                                <p:childTnLst>
                                  <p:par>
                                    <p:cTn id="5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75"/>
                                </p:stCondLst>
                                <p:childTnLst>
                                  <p:par>
                                    <p:cTn id="5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024"/>
                                </p:stCondLst>
                                <p:childTnLst>
                                  <p:par>
                                    <p:cTn id="65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22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75"/>
                                </p:stCondLst>
                                <p:childTnLst>
                                  <p:par>
                                    <p:cTn id="3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25"/>
                                </p:stCondLst>
                                <p:childTnLst>
                                  <p:par>
                                    <p:cTn id="41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25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775"/>
                                </p:stCondLst>
                                <p:childTnLst>
                                  <p:par>
                                    <p:cTn id="5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75"/>
                                </p:stCondLst>
                                <p:childTnLst>
                                  <p:par>
                                    <p:cTn id="5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024"/>
                                </p:stCondLst>
                                <p:childTnLst>
                                  <p:par>
                                    <p:cTn id="65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grpSp>
        <p:nvGrpSpPr>
          <p:cNvPr id="176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177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rgbClr val="C00000">
                <a:alpha val="9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1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183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186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8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18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rgbClr val="C00000">
                <a:alpha val="9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1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19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1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1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99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201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0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3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204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05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6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207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08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9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210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11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12" name="Straight Connector 125"/>
          <p:cNvCxnSpPr>
            <a:endCxn id="178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itle 20"/>
          <p:cNvSpPr txBox="1"/>
          <p:nvPr/>
        </p:nvSpPr>
        <p:spPr>
          <a:xfrm>
            <a:off x="1608847" y="565906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19" name="Title 20"/>
          <p:cNvSpPr txBox="1"/>
          <p:nvPr/>
        </p:nvSpPr>
        <p:spPr>
          <a:xfrm>
            <a:off x="1401954" y="5884844"/>
            <a:ext cx="1891059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0" name="Title 20"/>
          <p:cNvSpPr txBox="1"/>
          <p:nvPr/>
        </p:nvSpPr>
        <p:spPr>
          <a:xfrm>
            <a:off x="3941131" y="565906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21" name="Title 20"/>
          <p:cNvSpPr txBox="1"/>
          <p:nvPr/>
        </p:nvSpPr>
        <p:spPr>
          <a:xfrm>
            <a:off x="3734238" y="5884844"/>
            <a:ext cx="1891059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2" name="Title 20"/>
          <p:cNvSpPr txBox="1"/>
          <p:nvPr/>
        </p:nvSpPr>
        <p:spPr>
          <a:xfrm>
            <a:off x="6454617" y="565906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23" name="Title 20"/>
          <p:cNvSpPr txBox="1"/>
          <p:nvPr/>
        </p:nvSpPr>
        <p:spPr>
          <a:xfrm>
            <a:off x="6247724" y="5884844"/>
            <a:ext cx="1891059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4" name="Title 20"/>
          <p:cNvSpPr txBox="1"/>
          <p:nvPr/>
        </p:nvSpPr>
        <p:spPr>
          <a:xfrm>
            <a:off x="8786901" y="565906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25" name="Title 20"/>
          <p:cNvSpPr txBox="1"/>
          <p:nvPr/>
        </p:nvSpPr>
        <p:spPr>
          <a:xfrm>
            <a:off x="8580008" y="5884844"/>
            <a:ext cx="1891059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grpSp>
        <p:nvGrpSpPr>
          <p:cNvPr id="26" name="Group 557"/>
          <p:cNvGrpSpPr/>
          <p:nvPr/>
        </p:nvGrpSpPr>
        <p:grpSpPr>
          <a:xfrm>
            <a:off x="642478" y="1996683"/>
            <a:ext cx="5203827" cy="4140199"/>
            <a:chOff x="0" y="0"/>
            <a:chExt cx="5203825" cy="4140198"/>
          </a:xfrm>
        </p:grpSpPr>
        <p:sp>
          <p:nvSpPr>
            <p:cNvPr id="27" name="Shape 535"/>
            <p:cNvSpPr/>
            <p:nvPr/>
          </p:nvSpPr>
          <p:spPr>
            <a:xfrm>
              <a:off x="1319212" y="2897186"/>
              <a:ext cx="2755901" cy="684213"/>
            </a:xfrm>
            <a:prstGeom prst="ellipse">
              <a:avLst/>
            </a:prstGeom>
            <a:solidFill>
              <a:srgbClr val="FAB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Shape 536"/>
            <p:cNvSpPr/>
            <p:nvPr/>
          </p:nvSpPr>
          <p:spPr>
            <a:xfrm>
              <a:off x="1395412" y="3124198"/>
              <a:ext cx="26035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51"/>
                  </a:moveTo>
                  <a:cubicBezTo>
                    <a:pt x="1567" y="17096"/>
                    <a:pt x="5801" y="21600"/>
                    <a:pt x="10809" y="21600"/>
                  </a:cubicBezTo>
                  <a:cubicBezTo>
                    <a:pt x="15799" y="21600"/>
                    <a:pt x="20033" y="17096"/>
                    <a:pt x="21600" y="10851"/>
                  </a:cubicBezTo>
                  <a:cubicBezTo>
                    <a:pt x="20033" y="4504"/>
                    <a:pt x="15799" y="0"/>
                    <a:pt x="10809" y="0"/>
                  </a:cubicBezTo>
                  <a:cubicBezTo>
                    <a:pt x="5801" y="0"/>
                    <a:pt x="1567" y="4504"/>
                    <a:pt x="0" y="10851"/>
                  </a:cubicBezTo>
                  <a:close/>
                </a:path>
              </a:pathLst>
            </a:custGeom>
            <a:solidFill>
              <a:srgbClr val="874A0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Shape 537"/>
            <p:cNvSpPr/>
            <p:nvPr/>
          </p:nvSpPr>
          <p:spPr>
            <a:xfrm>
              <a:off x="2971800" y="2319336"/>
              <a:ext cx="98583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710" y="0"/>
                    <a:pt x="10800" y="0"/>
                  </a:cubicBezTo>
                  <a:cubicBezTo>
                    <a:pt x="1689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B6F0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Shape 538"/>
            <p:cNvSpPr/>
            <p:nvPr/>
          </p:nvSpPr>
          <p:spPr>
            <a:xfrm>
              <a:off x="2848801" y="1757361"/>
              <a:ext cx="467487" cy="87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extrusionOk="0">
                  <a:moveTo>
                    <a:pt x="4794" y="0"/>
                  </a:moveTo>
                  <a:cubicBezTo>
                    <a:pt x="116" y="12244"/>
                    <a:pt x="116" y="12244"/>
                    <a:pt x="116" y="12244"/>
                  </a:cubicBezTo>
                  <a:cubicBezTo>
                    <a:pt x="-183" y="12832"/>
                    <a:pt x="116" y="13473"/>
                    <a:pt x="812" y="13954"/>
                  </a:cubicBezTo>
                  <a:cubicBezTo>
                    <a:pt x="10468" y="20798"/>
                    <a:pt x="10468" y="20798"/>
                    <a:pt x="10468" y="20798"/>
                  </a:cubicBezTo>
                  <a:cubicBezTo>
                    <a:pt x="11065" y="21226"/>
                    <a:pt x="11861" y="21493"/>
                    <a:pt x="12757" y="21600"/>
                  </a:cubicBezTo>
                  <a:cubicBezTo>
                    <a:pt x="21417" y="2192"/>
                    <a:pt x="21417" y="2192"/>
                    <a:pt x="21417" y="2192"/>
                  </a:cubicBezTo>
                  <a:lnTo>
                    <a:pt x="4794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Shape 539"/>
            <p:cNvSpPr/>
            <p:nvPr/>
          </p:nvSpPr>
          <p:spPr>
            <a:xfrm>
              <a:off x="3127375" y="1846261"/>
              <a:ext cx="554038" cy="78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extrusionOk="0">
                  <a:moveTo>
                    <a:pt x="7369" y="0"/>
                  </a:moveTo>
                  <a:cubicBezTo>
                    <a:pt x="0" y="21482"/>
                    <a:pt x="0" y="21482"/>
                    <a:pt x="0" y="21482"/>
                  </a:cubicBezTo>
                  <a:cubicBezTo>
                    <a:pt x="678" y="21600"/>
                    <a:pt x="1525" y="21541"/>
                    <a:pt x="2202" y="21304"/>
                  </a:cubicBezTo>
                  <a:cubicBezTo>
                    <a:pt x="14569" y="17162"/>
                    <a:pt x="14569" y="17162"/>
                    <a:pt x="14569" y="17162"/>
                  </a:cubicBezTo>
                  <a:cubicBezTo>
                    <a:pt x="15416" y="16866"/>
                    <a:pt x="16009" y="16333"/>
                    <a:pt x="16264" y="15682"/>
                  </a:cubicBezTo>
                  <a:cubicBezTo>
                    <a:pt x="21600" y="2367"/>
                    <a:pt x="21600" y="2367"/>
                    <a:pt x="21600" y="2367"/>
                  </a:cubicBezTo>
                  <a:lnTo>
                    <a:pt x="7369" y="0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hape 540"/>
            <p:cNvSpPr/>
            <p:nvPr/>
          </p:nvSpPr>
          <p:spPr>
            <a:xfrm>
              <a:off x="3248025" y="1611311"/>
              <a:ext cx="192088" cy="25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53"/>
                  </a:moveTo>
                  <a:lnTo>
                    <a:pt x="6069" y="0"/>
                  </a:lnTo>
                  <a:lnTo>
                    <a:pt x="0" y="18611"/>
                  </a:lnTo>
                  <a:lnTo>
                    <a:pt x="15531" y="21600"/>
                  </a:lnTo>
                  <a:lnTo>
                    <a:pt x="21600" y="2853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hape 541"/>
            <p:cNvSpPr/>
            <p:nvPr/>
          </p:nvSpPr>
          <p:spPr>
            <a:xfrm>
              <a:off x="3302000" y="325437"/>
              <a:ext cx="449263" cy="131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2"/>
                  </a:moveTo>
                  <a:lnTo>
                    <a:pt x="14883" y="0"/>
                  </a:lnTo>
                  <a:lnTo>
                    <a:pt x="0" y="21054"/>
                  </a:lnTo>
                  <a:lnTo>
                    <a:pt x="6640" y="21600"/>
                  </a:lnTo>
                  <a:lnTo>
                    <a:pt x="21600" y="572"/>
                  </a:lnTo>
                  <a:close/>
                </a:path>
              </a:pathLst>
            </a:custGeom>
            <a:solidFill>
              <a:srgbClr val="754C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Shape 542"/>
            <p:cNvSpPr/>
            <p:nvPr/>
          </p:nvSpPr>
          <p:spPr>
            <a:xfrm>
              <a:off x="3340263" y="1655925"/>
              <a:ext cx="37768" cy="3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4" h="19764" extrusionOk="0">
                  <a:moveTo>
                    <a:pt x="19546" y="11588"/>
                  </a:moveTo>
                  <a:cubicBezTo>
                    <a:pt x="18409" y="17272"/>
                    <a:pt x="12725" y="20683"/>
                    <a:pt x="7041" y="19546"/>
                  </a:cubicBezTo>
                  <a:cubicBezTo>
                    <a:pt x="2494" y="17272"/>
                    <a:pt x="-917" y="12725"/>
                    <a:pt x="220" y="7041"/>
                  </a:cubicBezTo>
                  <a:cubicBezTo>
                    <a:pt x="1357" y="2494"/>
                    <a:pt x="7041" y="-917"/>
                    <a:pt x="11588" y="220"/>
                  </a:cubicBezTo>
                  <a:cubicBezTo>
                    <a:pt x="17272" y="1357"/>
                    <a:pt x="20683" y="7041"/>
                    <a:pt x="19546" y="11588"/>
                  </a:cubicBezTo>
                  <a:close/>
                </a:path>
              </a:pathLst>
            </a:custGeom>
            <a:solidFill>
              <a:srgbClr val="9F9F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Shape 543"/>
            <p:cNvSpPr/>
            <p:nvPr/>
          </p:nvSpPr>
          <p:spPr>
            <a:xfrm>
              <a:off x="3311590" y="1777807"/>
              <a:ext cx="36382" cy="3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9122" extrusionOk="0">
                  <a:moveTo>
                    <a:pt x="19500" y="12081"/>
                  </a:moveTo>
                  <a:cubicBezTo>
                    <a:pt x="18300" y="16628"/>
                    <a:pt x="13500" y="20039"/>
                    <a:pt x="7500" y="18902"/>
                  </a:cubicBezTo>
                  <a:cubicBezTo>
                    <a:pt x="1500" y="17765"/>
                    <a:pt x="-900" y="12081"/>
                    <a:pt x="300" y="7534"/>
                  </a:cubicBezTo>
                  <a:cubicBezTo>
                    <a:pt x="1500" y="1850"/>
                    <a:pt x="6300" y="-1561"/>
                    <a:pt x="12300" y="713"/>
                  </a:cubicBezTo>
                  <a:cubicBezTo>
                    <a:pt x="18300" y="1850"/>
                    <a:pt x="20700" y="6397"/>
                    <a:pt x="19500" y="12081"/>
                  </a:cubicBezTo>
                  <a:close/>
                </a:path>
              </a:pathLst>
            </a:custGeom>
            <a:solidFill>
              <a:srgbClr val="9F9F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Shape 544"/>
            <p:cNvSpPr/>
            <p:nvPr/>
          </p:nvSpPr>
          <p:spPr>
            <a:xfrm>
              <a:off x="3482358" y="0"/>
              <a:ext cx="513380" cy="37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046" extrusionOk="0">
                  <a:moveTo>
                    <a:pt x="20425" y="6637"/>
                  </a:moveTo>
                  <a:cubicBezTo>
                    <a:pt x="812" y="0"/>
                    <a:pt x="812" y="0"/>
                    <a:pt x="812" y="0"/>
                  </a:cubicBezTo>
                  <a:cubicBezTo>
                    <a:pt x="726" y="362"/>
                    <a:pt x="-1175" y="8085"/>
                    <a:pt x="1158" y="14118"/>
                  </a:cubicBezTo>
                  <a:cubicBezTo>
                    <a:pt x="2454" y="17377"/>
                    <a:pt x="4614" y="19549"/>
                    <a:pt x="7638" y="20514"/>
                  </a:cubicBezTo>
                  <a:cubicBezTo>
                    <a:pt x="10662" y="21600"/>
                    <a:pt x="13254" y="20997"/>
                    <a:pt x="15414" y="18945"/>
                  </a:cubicBezTo>
                  <a:cubicBezTo>
                    <a:pt x="19561" y="15084"/>
                    <a:pt x="20425" y="6999"/>
                    <a:pt x="20425" y="6637"/>
                  </a:cubicBezTo>
                  <a:close/>
                  <a:moveTo>
                    <a:pt x="14204" y="16411"/>
                  </a:moveTo>
                  <a:cubicBezTo>
                    <a:pt x="12563" y="17980"/>
                    <a:pt x="10575" y="18342"/>
                    <a:pt x="8156" y="17497"/>
                  </a:cubicBezTo>
                  <a:cubicBezTo>
                    <a:pt x="5737" y="16773"/>
                    <a:pt x="4095" y="15084"/>
                    <a:pt x="3145" y="12670"/>
                  </a:cubicBezTo>
                  <a:cubicBezTo>
                    <a:pt x="2367" y="10619"/>
                    <a:pt x="2195" y="8326"/>
                    <a:pt x="2195" y="6275"/>
                  </a:cubicBezTo>
                  <a:cubicBezTo>
                    <a:pt x="17142" y="11343"/>
                    <a:pt x="17142" y="11343"/>
                    <a:pt x="17142" y="11343"/>
                  </a:cubicBezTo>
                  <a:cubicBezTo>
                    <a:pt x="16537" y="13153"/>
                    <a:pt x="15587" y="15084"/>
                    <a:pt x="14204" y="16411"/>
                  </a:cubicBezTo>
                  <a:close/>
                </a:path>
              </a:pathLst>
            </a:custGeom>
            <a:solidFill>
              <a:srgbClr val="754C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Shape 545"/>
            <p:cNvSpPr/>
            <p:nvPr/>
          </p:nvSpPr>
          <p:spPr>
            <a:xfrm>
              <a:off x="2608261" y="2398711"/>
              <a:ext cx="1206501" cy="24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709" y="0"/>
                    <a:pt x="10819" y="0"/>
                  </a:cubicBezTo>
                  <a:cubicBezTo>
                    <a:pt x="1693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AB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Shape 546"/>
            <p:cNvSpPr/>
            <p:nvPr/>
          </p:nvSpPr>
          <p:spPr>
            <a:xfrm>
              <a:off x="4211637" y="3409948"/>
              <a:ext cx="992189" cy="2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2741" y="0"/>
                    <a:pt x="10446" y="0"/>
                  </a:cubicBezTo>
                  <a:cubicBezTo>
                    <a:pt x="1815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B6F0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Shape 547"/>
            <p:cNvSpPr/>
            <p:nvPr/>
          </p:nvSpPr>
          <p:spPr>
            <a:xfrm>
              <a:off x="3551237" y="3509961"/>
              <a:ext cx="1527176" cy="31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670" y="0"/>
                    <a:pt x="10785" y="0"/>
                  </a:cubicBezTo>
                  <a:cubicBezTo>
                    <a:pt x="16899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AB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548"/>
            <p:cNvSpPr/>
            <p:nvPr/>
          </p:nvSpPr>
          <p:spPr>
            <a:xfrm>
              <a:off x="1020761" y="3662361"/>
              <a:ext cx="965202" cy="29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0141" y="0"/>
                    <a:pt x="11043" y="0"/>
                  </a:cubicBezTo>
                  <a:cubicBezTo>
                    <a:pt x="1995" y="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B6F0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Shape 549"/>
            <p:cNvSpPr/>
            <p:nvPr/>
          </p:nvSpPr>
          <p:spPr>
            <a:xfrm>
              <a:off x="1006474" y="3778248"/>
              <a:ext cx="1752602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6916" y="0"/>
                    <a:pt x="10813" y="0"/>
                  </a:cubicBezTo>
                  <a:cubicBezTo>
                    <a:pt x="4684" y="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AB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5" name="Group 556"/>
            <p:cNvGrpSpPr/>
            <p:nvPr/>
          </p:nvGrpSpPr>
          <p:grpSpPr>
            <a:xfrm>
              <a:off x="-1" y="592136"/>
              <a:ext cx="1900240" cy="2355851"/>
              <a:chOff x="0" y="0"/>
              <a:chExt cx="1900238" cy="2355849"/>
            </a:xfrm>
          </p:grpSpPr>
          <p:sp>
            <p:nvSpPr>
              <p:cNvPr id="60" name="Shape 550"/>
              <p:cNvSpPr/>
              <p:nvPr/>
            </p:nvSpPr>
            <p:spPr>
              <a:xfrm>
                <a:off x="0" y="1997074"/>
                <a:ext cx="1900239" cy="358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227"/>
                    </a:moveTo>
                    <a:lnTo>
                      <a:pt x="5233" y="0"/>
                    </a:lnTo>
                    <a:lnTo>
                      <a:pt x="19795" y="0"/>
                    </a:lnTo>
                    <a:lnTo>
                      <a:pt x="21600" y="5257"/>
                    </a:lnTo>
                    <a:lnTo>
                      <a:pt x="15970" y="21600"/>
                    </a:lnTo>
                    <a:lnTo>
                      <a:pt x="2111" y="21600"/>
                    </a:lnTo>
                    <a:lnTo>
                      <a:pt x="0" y="10227"/>
                    </a:ln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Shape 551"/>
              <p:cNvSpPr/>
              <p:nvPr/>
            </p:nvSpPr>
            <p:spPr>
              <a:xfrm>
                <a:off x="160898" y="-1"/>
                <a:ext cx="1580590" cy="1997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9" h="21600" extrusionOk="0">
                    <a:moveTo>
                      <a:pt x="16696" y="0"/>
                    </a:moveTo>
                    <a:cubicBezTo>
                      <a:pt x="600" y="0"/>
                      <a:pt x="600" y="0"/>
                      <a:pt x="600" y="0"/>
                    </a:cubicBezTo>
                    <a:cubicBezTo>
                      <a:pt x="215" y="0"/>
                      <a:pt x="-51" y="235"/>
                      <a:pt x="8" y="517"/>
                    </a:cubicBezTo>
                    <a:cubicBezTo>
                      <a:pt x="4091" y="21600"/>
                      <a:pt x="4091" y="21600"/>
                      <a:pt x="4091" y="21600"/>
                    </a:cubicBezTo>
                    <a:cubicBezTo>
                      <a:pt x="8707" y="21600"/>
                      <a:pt x="8707" y="21600"/>
                      <a:pt x="8707" y="21600"/>
                    </a:cubicBezTo>
                    <a:cubicBezTo>
                      <a:pt x="9210" y="19743"/>
                      <a:pt x="9210" y="19743"/>
                      <a:pt x="9210" y="19743"/>
                    </a:cubicBezTo>
                    <a:cubicBezTo>
                      <a:pt x="9270" y="19532"/>
                      <a:pt x="9506" y="19391"/>
                      <a:pt x="9802" y="19391"/>
                    </a:cubicBezTo>
                    <a:cubicBezTo>
                      <a:pt x="14980" y="19391"/>
                      <a:pt x="14980" y="19391"/>
                      <a:pt x="14980" y="19391"/>
                    </a:cubicBezTo>
                    <a:cubicBezTo>
                      <a:pt x="15306" y="19391"/>
                      <a:pt x="15572" y="19532"/>
                      <a:pt x="15720" y="19743"/>
                    </a:cubicBezTo>
                    <a:cubicBezTo>
                      <a:pt x="16933" y="21600"/>
                      <a:pt x="16933" y="21600"/>
                      <a:pt x="16933" y="21600"/>
                    </a:cubicBezTo>
                    <a:cubicBezTo>
                      <a:pt x="21549" y="21600"/>
                      <a:pt x="21549" y="21600"/>
                      <a:pt x="21549" y="21600"/>
                    </a:cubicBezTo>
                    <a:cubicBezTo>
                      <a:pt x="17495" y="517"/>
                      <a:pt x="17495" y="517"/>
                      <a:pt x="17495" y="517"/>
                    </a:cubicBezTo>
                    <a:cubicBezTo>
                      <a:pt x="17436" y="235"/>
                      <a:pt x="17081" y="0"/>
                      <a:pt x="16696" y="0"/>
                    </a:cubicBezTo>
                    <a:close/>
                    <a:moveTo>
                      <a:pt x="5541" y="2820"/>
                    </a:moveTo>
                    <a:cubicBezTo>
                      <a:pt x="5423" y="2209"/>
                      <a:pt x="5423" y="2209"/>
                      <a:pt x="5423" y="2209"/>
                    </a:cubicBezTo>
                    <a:cubicBezTo>
                      <a:pt x="5364" y="1927"/>
                      <a:pt x="5630" y="1716"/>
                      <a:pt x="6015" y="1716"/>
                    </a:cubicBezTo>
                    <a:cubicBezTo>
                      <a:pt x="11933" y="1716"/>
                      <a:pt x="11933" y="1716"/>
                      <a:pt x="11933" y="1716"/>
                    </a:cubicBezTo>
                    <a:cubicBezTo>
                      <a:pt x="12317" y="1716"/>
                      <a:pt x="12672" y="1927"/>
                      <a:pt x="12731" y="2209"/>
                    </a:cubicBezTo>
                    <a:cubicBezTo>
                      <a:pt x="12850" y="2820"/>
                      <a:pt x="12850" y="2820"/>
                      <a:pt x="12850" y="2820"/>
                    </a:cubicBezTo>
                    <a:cubicBezTo>
                      <a:pt x="12909" y="3103"/>
                      <a:pt x="12643" y="3314"/>
                      <a:pt x="12258" y="3314"/>
                    </a:cubicBezTo>
                    <a:cubicBezTo>
                      <a:pt x="6311" y="3314"/>
                      <a:pt x="6311" y="3314"/>
                      <a:pt x="6311" y="3314"/>
                    </a:cubicBezTo>
                    <a:cubicBezTo>
                      <a:pt x="5956" y="3314"/>
                      <a:pt x="5601" y="3103"/>
                      <a:pt x="5541" y="2820"/>
                    </a:cubicBezTo>
                    <a:close/>
                  </a:path>
                </a:pathLst>
              </a:custGeom>
              <a:solidFill>
                <a:srgbClr val="B992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Shape 552"/>
              <p:cNvSpPr/>
              <p:nvPr/>
            </p:nvSpPr>
            <p:spPr>
              <a:xfrm>
                <a:off x="0" y="-1"/>
                <a:ext cx="1388628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extrusionOk="0">
                    <a:moveTo>
                      <a:pt x="1654" y="52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5299" y="21600"/>
                      <a:pt x="5299" y="21600"/>
                      <a:pt x="5299" y="21600"/>
                    </a:cubicBezTo>
                    <a:cubicBezTo>
                      <a:pt x="6413" y="19737"/>
                      <a:pt x="6413" y="19737"/>
                      <a:pt x="6413" y="19737"/>
                    </a:cubicBezTo>
                    <a:cubicBezTo>
                      <a:pt x="6514" y="19520"/>
                      <a:pt x="6818" y="19390"/>
                      <a:pt x="7189" y="19390"/>
                    </a:cubicBezTo>
                    <a:cubicBezTo>
                      <a:pt x="13095" y="19390"/>
                      <a:pt x="13095" y="19390"/>
                      <a:pt x="13095" y="19390"/>
                    </a:cubicBezTo>
                    <a:cubicBezTo>
                      <a:pt x="13433" y="19390"/>
                      <a:pt x="13736" y="19520"/>
                      <a:pt x="13837" y="19737"/>
                    </a:cubicBezTo>
                    <a:cubicBezTo>
                      <a:pt x="14648" y="21600"/>
                      <a:pt x="14648" y="21600"/>
                      <a:pt x="14648" y="21600"/>
                    </a:cubicBezTo>
                    <a:cubicBezTo>
                      <a:pt x="19946" y="21600"/>
                      <a:pt x="19946" y="21600"/>
                      <a:pt x="19946" y="21600"/>
                    </a:cubicBezTo>
                    <a:cubicBezTo>
                      <a:pt x="21566" y="520"/>
                      <a:pt x="21566" y="520"/>
                      <a:pt x="21566" y="520"/>
                    </a:cubicBezTo>
                    <a:cubicBezTo>
                      <a:pt x="21600" y="238"/>
                      <a:pt x="21262" y="0"/>
                      <a:pt x="20824" y="0"/>
                    </a:cubicBezTo>
                    <a:cubicBezTo>
                      <a:pt x="2464" y="0"/>
                      <a:pt x="2464" y="0"/>
                      <a:pt x="2464" y="0"/>
                    </a:cubicBezTo>
                    <a:cubicBezTo>
                      <a:pt x="2025" y="0"/>
                      <a:pt x="1654" y="238"/>
                      <a:pt x="1654" y="520"/>
                    </a:cubicBezTo>
                    <a:close/>
                    <a:moveTo>
                      <a:pt x="14783" y="3315"/>
                    </a:moveTo>
                    <a:cubicBezTo>
                      <a:pt x="7999" y="3315"/>
                      <a:pt x="7999" y="3315"/>
                      <a:pt x="7999" y="3315"/>
                    </a:cubicBezTo>
                    <a:cubicBezTo>
                      <a:pt x="7560" y="3315"/>
                      <a:pt x="7223" y="3098"/>
                      <a:pt x="7256" y="2816"/>
                    </a:cubicBezTo>
                    <a:cubicBezTo>
                      <a:pt x="7290" y="2210"/>
                      <a:pt x="7290" y="2210"/>
                      <a:pt x="7290" y="2210"/>
                    </a:cubicBezTo>
                    <a:cubicBezTo>
                      <a:pt x="7324" y="1928"/>
                      <a:pt x="7695" y="1712"/>
                      <a:pt x="8134" y="1712"/>
                    </a:cubicBezTo>
                    <a:cubicBezTo>
                      <a:pt x="14884" y="1712"/>
                      <a:pt x="14884" y="1712"/>
                      <a:pt x="14884" y="1712"/>
                    </a:cubicBezTo>
                    <a:cubicBezTo>
                      <a:pt x="15323" y="1712"/>
                      <a:pt x="15660" y="1928"/>
                      <a:pt x="15660" y="2210"/>
                    </a:cubicBezTo>
                    <a:cubicBezTo>
                      <a:pt x="15592" y="2816"/>
                      <a:pt x="15592" y="2816"/>
                      <a:pt x="15592" y="2816"/>
                    </a:cubicBezTo>
                    <a:cubicBezTo>
                      <a:pt x="15559" y="3098"/>
                      <a:pt x="15187" y="3315"/>
                      <a:pt x="14783" y="3315"/>
                    </a:cubicBezTo>
                    <a:close/>
                  </a:path>
                </a:pathLst>
              </a:custGeom>
              <a:solidFill>
                <a:srgbClr val="F6C20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Shape 553"/>
              <p:cNvSpPr/>
              <p:nvPr/>
            </p:nvSpPr>
            <p:spPr>
              <a:xfrm>
                <a:off x="136992" y="460374"/>
                <a:ext cx="1121428" cy="118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600" extrusionOk="0">
                    <a:moveTo>
                      <a:pt x="19184" y="21600"/>
                    </a:moveTo>
                    <a:cubicBezTo>
                      <a:pt x="1212" y="21600"/>
                      <a:pt x="1212" y="21600"/>
                      <a:pt x="1212" y="21600"/>
                    </a:cubicBezTo>
                    <a:cubicBezTo>
                      <a:pt x="503" y="21600"/>
                      <a:pt x="-39" y="21047"/>
                      <a:pt x="3" y="20415"/>
                    </a:cubicBezTo>
                    <a:cubicBezTo>
                      <a:pt x="1003" y="1185"/>
                      <a:pt x="1003" y="1185"/>
                      <a:pt x="1003" y="1185"/>
                    </a:cubicBezTo>
                    <a:cubicBezTo>
                      <a:pt x="1045" y="513"/>
                      <a:pt x="1629" y="0"/>
                      <a:pt x="2338" y="0"/>
                    </a:cubicBezTo>
                    <a:cubicBezTo>
                      <a:pt x="20310" y="0"/>
                      <a:pt x="20310" y="0"/>
                      <a:pt x="20310" y="0"/>
                    </a:cubicBezTo>
                    <a:cubicBezTo>
                      <a:pt x="21019" y="0"/>
                      <a:pt x="21561" y="513"/>
                      <a:pt x="21519" y="1185"/>
                    </a:cubicBezTo>
                    <a:cubicBezTo>
                      <a:pt x="20519" y="20415"/>
                      <a:pt x="20519" y="20415"/>
                      <a:pt x="20519" y="20415"/>
                    </a:cubicBezTo>
                    <a:cubicBezTo>
                      <a:pt x="20477" y="21047"/>
                      <a:pt x="19893" y="21600"/>
                      <a:pt x="19184" y="21600"/>
                    </a:cubicBezTo>
                    <a:close/>
                    <a:moveTo>
                      <a:pt x="2296" y="553"/>
                    </a:moveTo>
                    <a:cubicBezTo>
                      <a:pt x="1921" y="553"/>
                      <a:pt x="1587" y="829"/>
                      <a:pt x="1587" y="1185"/>
                    </a:cubicBezTo>
                    <a:cubicBezTo>
                      <a:pt x="586" y="20415"/>
                      <a:pt x="586" y="20415"/>
                      <a:pt x="586" y="20415"/>
                    </a:cubicBezTo>
                    <a:cubicBezTo>
                      <a:pt x="545" y="20771"/>
                      <a:pt x="837" y="21047"/>
                      <a:pt x="1212" y="21047"/>
                    </a:cubicBezTo>
                    <a:cubicBezTo>
                      <a:pt x="19226" y="21047"/>
                      <a:pt x="19226" y="21047"/>
                      <a:pt x="19226" y="21047"/>
                    </a:cubicBezTo>
                    <a:cubicBezTo>
                      <a:pt x="19601" y="21047"/>
                      <a:pt x="19893" y="20771"/>
                      <a:pt x="19935" y="20415"/>
                    </a:cubicBezTo>
                    <a:cubicBezTo>
                      <a:pt x="20936" y="1185"/>
                      <a:pt x="20936" y="1185"/>
                      <a:pt x="20936" y="1185"/>
                    </a:cubicBezTo>
                    <a:cubicBezTo>
                      <a:pt x="20977" y="829"/>
                      <a:pt x="20685" y="553"/>
                      <a:pt x="20310" y="553"/>
                    </a:cubicBezTo>
                    <a:lnTo>
                      <a:pt x="2296" y="553"/>
                    </a:lnTo>
                    <a:close/>
                  </a:path>
                </a:pathLst>
              </a:custGeom>
              <a:solidFill>
                <a:srgbClr val="B992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Shape 554"/>
              <p:cNvSpPr/>
              <p:nvPr/>
            </p:nvSpPr>
            <p:spPr>
              <a:xfrm>
                <a:off x="305139" y="700086"/>
                <a:ext cx="758774" cy="67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extrusionOk="0">
                    <a:moveTo>
                      <a:pt x="19115" y="21600"/>
                    </a:moveTo>
                    <a:cubicBezTo>
                      <a:pt x="2043" y="21600"/>
                      <a:pt x="2043" y="21600"/>
                      <a:pt x="2043" y="21600"/>
                    </a:cubicBezTo>
                    <a:cubicBezTo>
                      <a:pt x="1247" y="21600"/>
                      <a:pt x="574" y="21112"/>
                      <a:pt x="268" y="20346"/>
                    </a:cubicBezTo>
                    <a:cubicBezTo>
                      <a:pt x="-99" y="19649"/>
                      <a:pt x="-99" y="18674"/>
                      <a:pt x="329" y="17977"/>
                    </a:cubicBezTo>
                    <a:cubicBezTo>
                      <a:pt x="9630" y="1254"/>
                      <a:pt x="9630" y="1254"/>
                      <a:pt x="9630" y="1254"/>
                    </a:cubicBezTo>
                    <a:cubicBezTo>
                      <a:pt x="10059" y="488"/>
                      <a:pt x="10732" y="0"/>
                      <a:pt x="11527" y="0"/>
                    </a:cubicBezTo>
                    <a:cubicBezTo>
                      <a:pt x="12323" y="0"/>
                      <a:pt x="12996" y="488"/>
                      <a:pt x="13363" y="1254"/>
                    </a:cubicBezTo>
                    <a:cubicBezTo>
                      <a:pt x="21134" y="17977"/>
                      <a:pt x="21134" y="17977"/>
                      <a:pt x="21134" y="17977"/>
                    </a:cubicBezTo>
                    <a:cubicBezTo>
                      <a:pt x="21501" y="18674"/>
                      <a:pt x="21440" y="19649"/>
                      <a:pt x="21011" y="20346"/>
                    </a:cubicBezTo>
                    <a:cubicBezTo>
                      <a:pt x="20583" y="21112"/>
                      <a:pt x="19910" y="21600"/>
                      <a:pt x="19115" y="21600"/>
                    </a:cubicBezTo>
                    <a:close/>
                    <a:moveTo>
                      <a:pt x="11466" y="1672"/>
                    </a:moveTo>
                    <a:cubicBezTo>
                      <a:pt x="11343" y="1672"/>
                      <a:pt x="11038" y="1672"/>
                      <a:pt x="10793" y="2090"/>
                    </a:cubicBezTo>
                    <a:cubicBezTo>
                      <a:pt x="1553" y="18743"/>
                      <a:pt x="1553" y="18743"/>
                      <a:pt x="1553" y="18743"/>
                    </a:cubicBezTo>
                    <a:cubicBezTo>
                      <a:pt x="1370" y="19092"/>
                      <a:pt x="1492" y="19440"/>
                      <a:pt x="1492" y="19579"/>
                    </a:cubicBezTo>
                    <a:cubicBezTo>
                      <a:pt x="1553" y="19719"/>
                      <a:pt x="1737" y="19997"/>
                      <a:pt x="2104" y="19997"/>
                    </a:cubicBezTo>
                    <a:cubicBezTo>
                      <a:pt x="19176" y="19997"/>
                      <a:pt x="19176" y="19997"/>
                      <a:pt x="19176" y="19997"/>
                    </a:cubicBezTo>
                    <a:cubicBezTo>
                      <a:pt x="19543" y="19997"/>
                      <a:pt x="19726" y="19719"/>
                      <a:pt x="19849" y="19579"/>
                    </a:cubicBezTo>
                    <a:cubicBezTo>
                      <a:pt x="19910" y="19440"/>
                      <a:pt x="20032" y="19092"/>
                      <a:pt x="19849" y="18743"/>
                    </a:cubicBezTo>
                    <a:cubicBezTo>
                      <a:pt x="12078" y="2090"/>
                      <a:pt x="12078" y="2090"/>
                      <a:pt x="12078" y="2090"/>
                    </a:cubicBezTo>
                    <a:cubicBezTo>
                      <a:pt x="11894" y="1672"/>
                      <a:pt x="11588" y="1672"/>
                      <a:pt x="11466" y="16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Shape 555"/>
              <p:cNvSpPr/>
              <p:nvPr/>
            </p:nvSpPr>
            <p:spPr>
              <a:xfrm>
                <a:off x="639762" y="865186"/>
                <a:ext cx="114301" cy="423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11" y="14511"/>
                    </a:moveTo>
                    <a:cubicBezTo>
                      <a:pt x="8966" y="14511"/>
                      <a:pt x="8966" y="14511"/>
                      <a:pt x="8966" y="14511"/>
                    </a:cubicBezTo>
                    <a:cubicBezTo>
                      <a:pt x="8966" y="13292"/>
                      <a:pt x="8151" y="11963"/>
                      <a:pt x="6928" y="10302"/>
                    </a:cubicBezTo>
                    <a:cubicBezTo>
                      <a:pt x="4891" y="6978"/>
                      <a:pt x="4891" y="6978"/>
                      <a:pt x="4891" y="6978"/>
                    </a:cubicBezTo>
                    <a:cubicBezTo>
                      <a:pt x="3260" y="4985"/>
                      <a:pt x="2853" y="3545"/>
                      <a:pt x="2853" y="2658"/>
                    </a:cubicBezTo>
                    <a:cubicBezTo>
                      <a:pt x="2853" y="1883"/>
                      <a:pt x="4075" y="1218"/>
                      <a:pt x="5706" y="775"/>
                    </a:cubicBezTo>
                    <a:cubicBezTo>
                      <a:pt x="7743" y="222"/>
                      <a:pt x="9781" y="0"/>
                      <a:pt x="12634" y="0"/>
                    </a:cubicBezTo>
                    <a:cubicBezTo>
                      <a:pt x="15487" y="0"/>
                      <a:pt x="17525" y="222"/>
                      <a:pt x="19155" y="775"/>
                    </a:cubicBezTo>
                    <a:cubicBezTo>
                      <a:pt x="21192" y="1218"/>
                      <a:pt x="21600" y="1883"/>
                      <a:pt x="21600" y="2658"/>
                    </a:cubicBezTo>
                    <a:cubicBezTo>
                      <a:pt x="21600" y="3434"/>
                      <a:pt x="20377" y="4874"/>
                      <a:pt x="17932" y="6978"/>
                    </a:cubicBezTo>
                    <a:cubicBezTo>
                      <a:pt x="14264" y="10302"/>
                      <a:pt x="14264" y="10302"/>
                      <a:pt x="14264" y="10302"/>
                    </a:cubicBezTo>
                    <a:cubicBezTo>
                      <a:pt x="13042" y="11409"/>
                      <a:pt x="12226" y="12849"/>
                      <a:pt x="11411" y="14511"/>
                    </a:cubicBezTo>
                    <a:close/>
                    <a:moveTo>
                      <a:pt x="9781" y="16615"/>
                    </a:moveTo>
                    <a:cubicBezTo>
                      <a:pt x="12226" y="16615"/>
                      <a:pt x="14264" y="16948"/>
                      <a:pt x="16302" y="17391"/>
                    </a:cubicBezTo>
                    <a:cubicBezTo>
                      <a:pt x="17932" y="17834"/>
                      <a:pt x="18747" y="18498"/>
                      <a:pt x="18340" y="19163"/>
                    </a:cubicBezTo>
                    <a:cubicBezTo>
                      <a:pt x="18340" y="19828"/>
                      <a:pt x="17525" y="20382"/>
                      <a:pt x="15487" y="20935"/>
                    </a:cubicBezTo>
                    <a:cubicBezTo>
                      <a:pt x="13449" y="21378"/>
                      <a:pt x="11411" y="21600"/>
                      <a:pt x="8966" y="21600"/>
                    </a:cubicBezTo>
                    <a:cubicBezTo>
                      <a:pt x="6113" y="21600"/>
                      <a:pt x="4075" y="21378"/>
                      <a:pt x="2445" y="20935"/>
                    </a:cubicBezTo>
                    <a:cubicBezTo>
                      <a:pt x="815" y="20382"/>
                      <a:pt x="0" y="19828"/>
                      <a:pt x="0" y="19163"/>
                    </a:cubicBezTo>
                    <a:cubicBezTo>
                      <a:pt x="408" y="18498"/>
                      <a:pt x="1223" y="17834"/>
                      <a:pt x="3260" y="17391"/>
                    </a:cubicBezTo>
                    <a:cubicBezTo>
                      <a:pt x="4891" y="16948"/>
                      <a:pt x="7336" y="16615"/>
                      <a:pt x="9781" y="1661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66" name="Straight Connector 19"/>
          <p:cNvCxnSpPr/>
          <p:nvPr/>
        </p:nvCxnSpPr>
        <p:spPr>
          <a:xfrm>
            <a:off x="8547713" y="810064"/>
            <a:ext cx="0" cy="55297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762780" y="1382087"/>
            <a:ext cx="2398070" cy="1881891"/>
            <a:chOff x="5507770" y="1246080"/>
            <a:chExt cx="2398070" cy="1881891"/>
          </a:xfrm>
        </p:grpSpPr>
        <p:grpSp>
          <p:nvGrpSpPr>
            <p:cNvPr id="68" name="Group 20"/>
            <p:cNvGrpSpPr/>
            <p:nvPr/>
          </p:nvGrpSpPr>
          <p:grpSpPr>
            <a:xfrm>
              <a:off x="6379647" y="1246080"/>
              <a:ext cx="653856" cy="391696"/>
              <a:chOff x="1775548" y="1990598"/>
              <a:chExt cx="621122" cy="372086"/>
            </a:xfrm>
          </p:grpSpPr>
          <p:sp>
            <p:nvSpPr>
              <p:cNvPr id="71" name="Freeform 226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372086"/>
              </a:xfrm>
              <a:custGeom>
                <a:avLst/>
                <a:gdLst>
                  <a:gd name="T0" fmla="*/ 933 w 934"/>
                  <a:gd name="T1" fmla="*/ 559 h 560"/>
                  <a:gd name="T2" fmla="*/ 0 w 934"/>
                  <a:gd name="T3" fmla="*/ 559 h 560"/>
                  <a:gd name="T4" fmla="*/ 0 w 934"/>
                  <a:gd name="T5" fmla="*/ 0 h 560"/>
                  <a:gd name="T6" fmla="*/ 933 w 934"/>
                  <a:gd name="T7" fmla="*/ 0 h 560"/>
                  <a:gd name="T8" fmla="*/ 933 w 934"/>
                  <a:gd name="T9" fmla="*/ 559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4" h="560">
                    <a:moveTo>
                      <a:pt x="933" y="559"/>
                    </a:moveTo>
                    <a:lnTo>
                      <a:pt x="0" y="559"/>
                    </a:lnTo>
                    <a:lnTo>
                      <a:pt x="0" y="0"/>
                    </a:lnTo>
                    <a:lnTo>
                      <a:pt x="933" y="0"/>
                    </a:lnTo>
                    <a:lnTo>
                      <a:pt x="933" y="559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227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199228"/>
              </a:xfrm>
              <a:custGeom>
                <a:avLst/>
                <a:gdLst>
                  <a:gd name="T0" fmla="*/ 0 w 934"/>
                  <a:gd name="T1" fmla="*/ 0 h 299"/>
                  <a:gd name="T2" fmla="*/ 463 w 934"/>
                  <a:gd name="T3" fmla="*/ 298 h 299"/>
                  <a:gd name="T4" fmla="*/ 933 w 934"/>
                  <a:gd name="T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299">
                    <a:moveTo>
                      <a:pt x="0" y="0"/>
                    </a:moveTo>
                    <a:lnTo>
                      <a:pt x="463" y="298"/>
                    </a:lnTo>
                    <a:lnTo>
                      <a:pt x="933" y="0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53"/>
            <p:cNvSpPr txBox="1"/>
            <p:nvPr/>
          </p:nvSpPr>
          <p:spPr>
            <a:xfrm>
              <a:off x="5507770" y="2343141"/>
              <a:ext cx="23980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70" name="TextBox 54"/>
            <p:cNvSpPr txBox="1"/>
            <p:nvPr/>
          </p:nvSpPr>
          <p:spPr>
            <a:xfrm>
              <a:off x="5998438" y="197701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添加您的文字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067987" y="1294363"/>
            <a:ext cx="2398070" cy="1969615"/>
            <a:chOff x="8812977" y="1158356"/>
            <a:chExt cx="2398070" cy="1969615"/>
          </a:xfrm>
        </p:grpSpPr>
        <p:grpSp>
          <p:nvGrpSpPr>
            <p:cNvPr id="74" name="Group 23"/>
            <p:cNvGrpSpPr/>
            <p:nvPr/>
          </p:nvGrpSpPr>
          <p:grpSpPr>
            <a:xfrm>
              <a:off x="9664427" y="1158356"/>
              <a:ext cx="653856" cy="570584"/>
              <a:chOff x="6885153" y="7021098"/>
              <a:chExt cx="621122" cy="542018"/>
            </a:xfrm>
          </p:grpSpPr>
          <p:sp>
            <p:nvSpPr>
              <p:cNvPr id="77" name="Line 469"/>
              <p:cNvSpPr>
                <a:spLocks noChangeShapeType="1"/>
              </p:cNvSpPr>
              <p:nvPr/>
            </p:nvSpPr>
            <p:spPr bwMode="auto">
              <a:xfrm>
                <a:off x="6973050" y="7129503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Line 470"/>
              <p:cNvSpPr>
                <a:spLocks noChangeShapeType="1"/>
              </p:cNvSpPr>
              <p:nvPr/>
            </p:nvSpPr>
            <p:spPr bwMode="auto">
              <a:xfrm>
                <a:off x="6973050" y="7229116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Line 471"/>
              <p:cNvSpPr>
                <a:spLocks noChangeShapeType="1"/>
              </p:cNvSpPr>
              <p:nvPr/>
            </p:nvSpPr>
            <p:spPr bwMode="auto">
              <a:xfrm>
                <a:off x="6973050" y="7328731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472"/>
              <p:cNvSpPr>
                <a:spLocks noChangeArrowheads="1"/>
              </p:cNvSpPr>
              <p:nvPr/>
            </p:nvSpPr>
            <p:spPr bwMode="auto">
              <a:xfrm>
                <a:off x="6885153" y="7021098"/>
                <a:ext cx="621122" cy="542018"/>
              </a:xfrm>
              <a:custGeom>
                <a:avLst/>
                <a:gdLst>
                  <a:gd name="T0" fmla="*/ 463 w 934"/>
                  <a:gd name="T1" fmla="*/ 634 h 814"/>
                  <a:gd name="T2" fmla="*/ 933 w 934"/>
                  <a:gd name="T3" fmla="*/ 634 h 814"/>
                  <a:gd name="T4" fmla="*/ 933 w 934"/>
                  <a:gd name="T5" fmla="*/ 0 h 814"/>
                  <a:gd name="T6" fmla="*/ 0 w 934"/>
                  <a:gd name="T7" fmla="*/ 0 h 814"/>
                  <a:gd name="T8" fmla="*/ 0 w 934"/>
                  <a:gd name="T9" fmla="*/ 634 h 814"/>
                  <a:gd name="T10" fmla="*/ 254 w 934"/>
                  <a:gd name="T11" fmla="*/ 634 h 814"/>
                  <a:gd name="T12" fmla="*/ 254 w 934"/>
                  <a:gd name="T13" fmla="*/ 813 h 814"/>
                  <a:gd name="T14" fmla="*/ 463 w 934"/>
                  <a:gd name="T15" fmla="*/ 63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4" h="814">
                    <a:moveTo>
                      <a:pt x="463" y="634"/>
                    </a:moveTo>
                    <a:lnTo>
                      <a:pt x="933" y="634"/>
                    </a:lnTo>
                    <a:lnTo>
                      <a:pt x="933" y="0"/>
                    </a:lnTo>
                    <a:lnTo>
                      <a:pt x="0" y="0"/>
                    </a:lnTo>
                    <a:lnTo>
                      <a:pt x="0" y="634"/>
                    </a:lnTo>
                    <a:lnTo>
                      <a:pt x="254" y="634"/>
                    </a:lnTo>
                    <a:lnTo>
                      <a:pt x="254" y="813"/>
                    </a:lnTo>
                    <a:lnTo>
                      <a:pt x="463" y="634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5" name="TextBox 55"/>
            <p:cNvSpPr txBox="1"/>
            <p:nvPr/>
          </p:nvSpPr>
          <p:spPr>
            <a:xfrm>
              <a:off x="8812977" y="2343141"/>
              <a:ext cx="23980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76" name="TextBox 56"/>
            <p:cNvSpPr txBox="1"/>
            <p:nvPr/>
          </p:nvSpPr>
          <p:spPr>
            <a:xfrm>
              <a:off x="9303644" y="197701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添加您的文字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762778" y="4243397"/>
            <a:ext cx="2398070" cy="1893485"/>
            <a:chOff x="5507768" y="4107390"/>
            <a:chExt cx="2398070" cy="1893485"/>
          </a:xfrm>
        </p:grpSpPr>
        <p:grpSp>
          <p:nvGrpSpPr>
            <p:cNvPr id="82" name="Group 44"/>
            <p:cNvGrpSpPr/>
            <p:nvPr/>
          </p:nvGrpSpPr>
          <p:grpSpPr>
            <a:xfrm>
              <a:off x="6373768" y="4107390"/>
              <a:ext cx="653856" cy="444131"/>
              <a:chOff x="6188913" y="23939881"/>
              <a:chExt cx="1307713" cy="888262"/>
            </a:xfrm>
          </p:grpSpPr>
          <p:sp>
            <p:nvSpPr>
              <p:cNvPr id="85" name="Freeform 627"/>
              <p:cNvSpPr>
                <a:spLocks noChangeArrowheads="1"/>
              </p:cNvSpPr>
              <p:nvPr/>
            </p:nvSpPr>
            <p:spPr bwMode="auto">
              <a:xfrm>
                <a:off x="6188913" y="23939881"/>
                <a:ext cx="1307713" cy="888258"/>
              </a:xfrm>
              <a:custGeom>
                <a:avLst/>
                <a:gdLst>
                  <a:gd name="T0" fmla="*/ 679 w 934"/>
                  <a:gd name="T1" fmla="*/ 149 h 636"/>
                  <a:gd name="T2" fmla="*/ 560 w 934"/>
                  <a:gd name="T3" fmla="*/ 0 h 636"/>
                  <a:gd name="T4" fmla="*/ 380 w 934"/>
                  <a:gd name="T5" fmla="*/ 0 h 636"/>
                  <a:gd name="T6" fmla="*/ 261 w 934"/>
                  <a:gd name="T7" fmla="*/ 149 h 636"/>
                  <a:gd name="T8" fmla="*/ 0 w 934"/>
                  <a:gd name="T9" fmla="*/ 149 h 636"/>
                  <a:gd name="T10" fmla="*/ 0 w 934"/>
                  <a:gd name="T11" fmla="*/ 635 h 636"/>
                  <a:gd name="T12" fmla="*/ 933 w 934"/>
                  <a:gd name="T13" fmla="*/ 635 h 636"/>
                  <a:gd name="T14" fmla="*/ 933 w 934"/>
                  <a:gd name="T15" fmla="*/ 149 h 636"/>
                  <a:gd name="T16" fmla="*/ 679 w 934"/>
                  <a:gd name="T17" fmla="*/ 14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4" h="636">
                    <a:moveTo>
                      <a:pt x="679" y="149"/>
                    </a:moveTo>
                    <a:lnTo>
                      <a:pt x="560" y="0"/>
                    </a:lnTo>
                    <a:lnTo>
                      <a:pt x="380" y="0"/>
                    </a:lnTo>
                    <a:lnTo>
                      <a:pt x="261" y="149"/>
                    </a:lnTo>
                    <a:lnTo>
                      <a:pt x="0" y="149"/>
                    </a:lnTo>
                    <a:lnTo>
                      <a:pt x="0" y="635"/>
                    </a:lnTo>
                    <a:lnTo>
                      <a:pt x="933" y="635"/>
                    </a:lnTo>
                    <a:lnTo>
                      <a:pt x="933" y="149"/>
                    </a:lnTo>
                    <a:lnTo>
                      <a:pt x="679" y="149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628"/>
              <p:cNvSpPr>
                <a:spLocks noChangeArrowheads="1"/>
              </p:cNvSpPr>
              <p:nvPr/>
            </p:nvSpPr>
            <p:spPr bwMode="auto">
              <a:xfrm>
                <a:off x="6682391" y="24316161"/>
                <a:ext cx="333096" cy="345434"/>
              </a:xfrm>
              <a:custGeom>
                <a:avLst/>
                <a:gdLst>
                  <a:gd name="T0" fmla="*/ 238 w 239"/>
                  <a:gd name="T1" fmla="*/ 119 h 247"/>
                  <a:gd name="T2" fmla="*/ 238 w 239"/>
                  <a:gd name="T3" fmla="*/ 119 h 247"/>
                  <a:gd name="T4" fmla="*/ 119 w 239"/>
                  <a:gd name="T5" fmla="*/ 0 h 247"/>
                  <a:gd name="T6" fmla="*/ 0 w 239"/>
                  <a:gd name="T7" fmla="*/ 119 h 247"/>
                  <a:gd name="T8" fmla="*/ 119 w 239"/>
                  <a:gd name="T9" fmla="*/ 246 h 247"/>
                  <a:gd name="T10" fmla="*/ 238 w 239"/>
                  <a:gd name="T11" fmla="*/ 1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247">
                    <a:moveTo>
                      <a:pt x="238" y="119"/>
                    </a:moveTo>
                    <a:lnTo>
                      <a:pt x="238" y="119"/>
                    </a:lnTo>
                    <a:cubicBezTo>
                      <a:pt x="238" y="60"/>
                      <a:pt x="186" y="0"/>
                      <a:pt x="119" y="0"/>
                    </a:cubicBezTo>
                    <a:cubicBezTo>
                      <a:pt x="52" y="0"/>
                      <a:pt x="0" y="60"/>
                      <a:pt x="0" y="119"/>
                    </a:cubicBezTo>
                    <a:cubicBezTo>
                      <a:pt x="0" y="186"/>
                      <a:pt x="52" y="246"/>
                      <a:pt x="119" y="246"/>
                    </a:cubicBezTo>
                    <a:cubicBezTo>
                      <a:pt x="186" y="246"/>
                      <a:pt x="238" y="186"/>
                      <a:pt x="238" y="119"/>
                    </a:cubicBez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Line 629"/>
              <p:cNvSpPr>
                <a:spLocks noChangeShapeType="1"/>
              </p:cNvSpPr>
              <p:nvPr/>
            </p:nvSpPr>
            <p:spPr bwMode="auto">
              <a:xfrm>
                <a:off x="6355459" y="24149611"/>
                <a:ext cx="6171" cy="678532"/>
              </a:xfrm>
              <a:prstGeom prst="line">
                <a:avLst/>
              </a:pr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630"/>
              <p:cNvSpPr>
                <a:spLocks noChangeArrowheads="1"/>
              </p:cNvSpPr>
              <p:nvPr/>
            </p:nvSpPr>
            <p:spPr bwMode="auto">
              <a:xfrm>
                <a:off x="7305401" y="24316161"/>
                <a:ext cx="6171" cy="616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Box 57"/>
            <p:cNvSpPr txBox="1"/>
            <p:nvPr/>
          </p:nvSpPr>
          <p:spPr>
            <a:xfrm>
              <a:off x="5507768" y="5216045"/>
              <a:ext cx="23980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A company is an association or collection of individuals, whether natural persons, legal persons, </a:t>
              </a:r>
              <a:r>
                <a:rPr 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or a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endParaRPr>
            </a:p>
          </p:txBody>
        </p:sp>
        <p:sp>
          <p:nvSpPr>
            <p:cNvPr id="84" name="TextBox 58"/>
            <p:cNvSpPr txBox="1"/>
            <p:nvPr/>
          </p:nvSpPr>
          <p:spPr>
            <a:xfrm>
              <a:off x="5998438" y="484991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添加您的文字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067986" y="4243396"/>
            <a:ext cx="2398070" cy="1893486"/>
            <a:chOff x="8812976" y="4107389"/>
            <a:chExt cx="2398070" cy="1893486"/>
          </a:xfrm>
        </p:grpSpPr>
        <p:grpSp>
          <p:nvGrpSpPr>
            <p:cNvPr id="90" name="Group 49"/>
            <p:cNvGrpSpPr/>
            <p:nvPr/>
          </p:nvGrpSpPr>
          <p:grpSpPr>
            <a:xfrm>
              <a:off x="9665516" y="4107389"/>
              <a:ext cx="653856" cy="444130"/>
              <a:chOff x="4330350" y="12186372"/>
              <a:chExt cx="621122" cy="421894"/>
            </a:xfrm>
          </p:grpSpPr>
          <p:sp>
            <p:nvSpPr>
              <p:cNvPr id="93" name="Freeform 631"/>
              <p:cNvSpPr>
                <a:spLocks noChangeArrowheads="1"/>
              </p:cNvSpPr>
              <p:nvPr/>
            </p:nvSpPr>
            <p:spPr bwMode="auto">
              <a:xfrm>
                <a:off x="4330350" y="12186372"/>
                <a:ext cx="621122" cy="421894"/>
              </a:xfrm>
              <a:custGeom>
                <a:avLst/>
                <a:gdLst>
                  <a:gd name="T0" fmla="*/ 934 w 935"/>
                  <a:gd name="T1" fmla="*/ 0 h 635"/>
                  <a:gd name="T2" fmla="*/ 0 w 935"/>
                  <a:gd name="T3" fmla="*/ 0 h 635"/>
                  <a:gd name="T4" fmla="*/ 0 w 935"/>
                  <a:gd name="T5" fmla="*/ 634 h 635"/>
                  <a:gd name="T6" fmla="*/ 934 w 935"/>
                  <a:gd name="T7" fmla="*/ 634 h 635"/>
                  <a:gd name="T8" fmla="*/ 934 w 935"/>
                  <a:gd name="T9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635">
                    <a:moveTo>
                      <a:pt x="934" y="0"/>
                    </a:moveTo>
                    <a:lnTo>
                      <a:pt x="0" y="0"/>
                    </a:lnTo>
                    <a:lnTo>
                      <a:pt x="0" y="634"/>
                    </a:lnTo>
                    <a:lnTo>
                      <a:pt x="934" y="634"/>
                    </a:lnTo>
                    <a:lnTo>
                      <a:pt x="934" y="0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632"/>
              <p:cNvSpPr>
                <a:spLocks noChangeArrowheads="1"/>
              </p:cNvSpPr>
              <p:nvPr/>
            </p:nvSpPr>
            <p:spPr bwMode="auto">
              <a:xfrm>
                <a:off x="4330350" y="12347511"/>
                <a:ext cx="621122" cy="222666"/>
              </a:xfrm>
              <a:custGeom>
                <a:avLst/>
                <a:gdLst>
                  <a:gd name="T0" fmla="*/ 0 w 935"/>
                  <a:gd name="T1" fmla="*/ 306 h 337"/>
                  <a:gd name="T2" fmla="*/ 344 w 935"/>
                  <a:gd name="T3" fmla="*/ 0 h 337"/>
                  <a:gd name="T4" fmla="*/ 523 w 935"/>
                  <a:gd name="T5" fmla="*/ 179 h 337"/>
                  <a:gd name="T6" fmla="*/ 613 w 935"/>
                  <a:gd name="T7" fmla="*/ 59 h 337"/>
                  <a:gd name="T8" fmla="*/ 934 w 935"/>
                  <a:gd name="T9" fmla="*/ 33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337">
                    <a:moveTo>
                      <a:pt x="0" y="306"/>
                    </a:moveTo>
                    <a:lnTo>
                      <a:pt x="344" y="0"/>
                    </a:lnTo>
                    <a:lnTo>
                      <a:pt x="523" y="179"/>
                    </a:lnTo>
                    <a:lnTo>
                      <a:pt x="613" y="59"/>
                    </a:lnTo>
                    <a:lnTo>
                      <a:pt x="934" y="336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633"/>
              <p:cNvSpPr>
                <a:spLocks noChangeArrowheads="1"/>
              </p:cNvSpPr>
              <p:nvPr/>
            </p:nvSpPr>
            <p:spPr bwMode="auto">
              <a:xfrm>
                <a:off x="4775684" y="12247900"/>
                <a:ext cx="105473" cy="99613"/>
              </a:xfrm>
              <a:custGeom>
                <a:avLst/>
                <a:gdLst>
                  <a:gd name="T0" fmla="*/ 157 w 158"/>
                  <a:gd name="T1" fmla="*/ 75 h 151"/>
                  <a:gd name="T2" fmla="*/ 157 w 158"/>
                  <a:gd name="T3" fmla="*/ 75 h 151"/>
                  <a:gd name="T4" fmla="*/ 75 w 158"/>
                  <a:gd name="T5" fmla="*/ 150 h 151"/>
                  <a:gd name="T6" fmla="*/ 0 w 158"/>
                  <a:gd name="T7" fmla="*/ 75 h 151"/>
                  <a:gd name="T8" fmla="*/ 75 w 158"/>
                  <a:gd name="T9" fmla="*/ 0 h 151"/>
                  <a:gd name="T10" fmla="*/ 157 w 158"/>
                  <a:gd name="T1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51">
                    <a:moveTo>
                      <a:pt x="157" y="75"/>
                    </a:moveTo>
                    <a:lnTo>
                      <a:pt x="157" y="75"/>
                    </a:lnTo>
                    <a:cubicBezTo>
                      <a:pt x="157" y="120"/>
                      <a:pt x="120" y="150"/>
                      <a:pt x="75" y="150"/>
                    </a:cubicBezTo>
                    <a:cubicBezTo>
                      <a:pt x="38" y="150"/>
                      <a:pt x="0" y="120"/>
                      <a:pt x="0" y="75"/>
                    </a:cubicBezTo>
                    <a:cubicBezTo>
                      <a:pt x="0" y="38"/>
                      <a:pt x="38" y="0"/>
                      <a:pt x="75" y="0"/>
                    </a:cubicBezTo>
                    <a:cubicBezTo>
                      <a:pt x="120" y="0"/>
                      <a:pt x="157" y="38"/>
                      <a:pt x="157" y="75"/>
                    </a:cubicBez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59"/>
            <p:cNvSpPr txBox="1"/>
            <p:nvPr/>
          </p:nvSpPr>
          <p:spPr>
            <a:xfrm>
              <a:off x="8812976" y="5216045"/>
              <a:ext cx="23980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A company is an association or collection of individuals, whether natural persons, legal persons, </a:t>
              </a:r>
              <a:r>
                <a:rPr 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or a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endParaRPr>
            </a:p>
          </p:txBody>
        </p:sp>
        <p:sp>
          <p:nvSpPr>
            <p:cNvPr id="92" name="TextBox 60"/>
            <p:cNvSpPr txBox="1"/>
            <p:nvPr/>
          </p:nvSpPr>
          <p:spPr>
            <a:xfrm>
              <a:off x="9303644" y="484991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添加您的文字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FOUR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444039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95536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195536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339943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/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25"/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Freeform 286"/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Group 32"/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  <p:bldP spid="41" grpId="0"/>
      <p:bldP spid="42" grpId="0"/>
      <p:bldP spid="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grpSp>
        <p:nvGrpSpPr>
          <p:cNvPr id="26" name="Group 954"/>
          <p:cNvGrpSpPr/>
          <p:nvPr/>
        </p:nvGrpSpPr>
        <p:grpSpPr>
          <a:xfrm>
            <a:off x="6555695" y="1415616"/>
            <a:ext cx="6335466" cy="5788072"/>
            <a:chOff x="0" y="0"/>
            <a:chExt cx="6335465" cy="5788071"/>
          </a:xfrm>
        </p:grpSpPr>
        <p:sp>
          <p:nvSpPr>
            <p:cNvPr id="27" name="Shape 945"/>
            <p:cNvSpPr/>
            <p:nvPr/>
          </p:nvSpPr>
          <p:spPr>
            <a:xfrm>
              <a:off x="159090" y="198082"/>
              <a:ext cx="6176376" cy="558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9" h="21600" extrusionOk="0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25" y="0"/>
                    <a:pt x="12164" y="0"/>
                  </a:cubicBezTo>
                  <a:cubicBezTo>
                    <a:pt x="17403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Shape 946"/>
            <p:cNvSpPr/>
            <p:nvPr/>
          </p:nvSpPr>
          <p:spPr>
            <a:xfrm>
              <a:off x="88902" y="110738"/>
              <a:ext cx="6176147" cy="558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8" h="21600" extrusionOk="0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13" y="0"/>
                    <a:pt x="12152" y="0"/>
                  </a:cubicBezTo>
                  <a:cubicBezTo>
                    <a:pt x="17391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333F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Shape 947"/>
            <p:cNvSpPr/>
            <p:nvPr/>
          </p:nvSpPr>
          <p:spPr>
            <a:xfrm>
              <a:off x="0" y="0"/>
              <a:ext cx="6176146" cy="558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8" h="21600" extrusionOk="0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13" y="0"/>
                    <a:pt x="12152" y="0"/>
                  </a:cubicBezTo>
                  <a:cubicBezTo>
                    <a:pt x="17391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Shape 948"/>
            <p:cNvSpPr/>
            <p:nvPr/>
          </p:nvSpPr>
          <p:spPr>
            <a:xfrm>
              <a:off x="585415" y="530300"/>
              <a:ext cx="5005316" cy="45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extrusionOk="0">
                  <a:moveTo>
                    <a:pt x="19269" y="10791"/>
                  </a:moveTo>
                  <a:cubicBezTo>
                    <a:pt x="17956" y="16759"/>
                    <a:pt x="12646" y="21600"/>
                    <a:pt x="7408" y="21600"/>
                  </a:cubicBezTo>
                  <a:cubicBezTo>
                    <a:pt x="2171" y="21600"/>
                    <a:pt x="-1018" y="16759"/>
                    <a:pt x="295" y="10791"/>
                  </a:cubicBezTo>
                  <a:cubicBezTo>
                    <a:pt x="1608" y="4823"/>
                    <a:pt x="6918" y="0"/>
                    <a:pt x="12156" y="0"/>
                  </a:cubicBezTo>
                  <a:cubicBezTo>
                    <a:pt x="17393" y="0"/>
                    <a:pt x="20582" y="4823"/>
                    <a:pt x="19269" y="1079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Shape 949"/>
            <p:cNvSpPr/>
            <p:nvPr/>
          </p:nvSpPr>
          <p:spPr>
            <a:xfrm>
              <a:off x="912968" y="826644"/>
              <a:ext cx="4350209" cy="393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6" h="21600" extrusionOk="0">
                  <a:moveTo>
                    <a:pt x="19271" y="10800"/>
                  </a:moveTo>
                  <a:cubicBezTo>
                    <a:pt x="17960" y="16777"/>
                    <a:pt x="12647" y="21600"/>
                    <a:pt x="7417" y="21600"/>
                  </a:cubicBezTo>
                  <a:cubicBezTo>
                    <a:pt x="2171" y="21600"/>
                    <a:pt x="-1017" y="16777"/>
                    <a:pt x="295" y="10800"/>
                  </a:cubicBezTo>
                  <a:cubicBezTo>
                    <a:pt x="1606" y="4843"/>
                    <a:pt x="6919" y="0"/>
                    <a:pt x="12149" y="0"/>
                  </a:cubicBezTo>
                  <a:cubicBezTo>
                    <a:pt x="17395" y="0"/>
                    <a:pt x="20583" y="4843"/>
                    <a:pt x="19271" y="10800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Shape 950"/>
            <p:cNvSpPr/>
            <p:nvPr/>
          </p:nvSpPr>
          <p:spPr>
            <a:xfrm>
              <a:off x="1364446" y="1229048"/>
              <a:ext cx="3445694" cy="313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extrusionOk="0">
                  <a:moveTo>
                    <a:pt x="19258" y="10800"/>
                  </a:moveTo>
                  <a:cubicBezTo>
                    <a:pt x="17938" y="16760"/>
                    <a:pt x="12638" y="21600"/>
                    <a:pt x="7400" y="21600"/>
                  </a:cubicBezTo>
                  <a:cubicBezTo>
                    <a:pt x="2162" y="21600"/>
                    <a:pt x="-1022" y="16760"/>
                    <a:pt x="298" y="10800"/>
                  </a:cubicBezTo>
                  <a:cubicBezTo>
                    <a:pt x="1618" y="4840"/>
                    <a:pt x="6918" y="0"/>
                    <a:pt x="12156" y="0"/>
                  </a:cubicBezTo>
                  <a:cubicBezTo>
                    <a:pt x="17394" y="0"/>
                    <a:pt x="20578" y="4840"/>
                    <a:pt x="19258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Shape 951"/>
            <p:cNvSpPr/>
            <p:nvPr/>
          </p:nvSpPr>
          <p:spPr>
            <a:xfrm>
              <a:off x="1737120" y="1558146"/>
              <a:ext cx="2701906" cy="24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extrusionOk="0">
                  <a:moveTo>
                    <a:pt x="19235" y="10800"/>
                  </a:moveTo>
                  <a:cubicBezTo>
                    <a:pt x="17927" y="16764"/>
                    <a:pt x="12614" y="21600"/>
                    <a:pt x="7380" y="21600"/>
                  </a:cubicBezTo>
                  <a:cubicBezTo>
                    <a:pt x="2147" y="21600"/>
                    <a:pt x="-1030" y="16764"/>
                    <a:pt x="305" y="10800"/>
                  </a:cubicBezTo>
                  <a:cubicBezTo>
                    <a:pt x="1613" y="4836"/>
                    <a:pt x="6926" y="0"/>
                    <a:pt x="12160" y="0"/>
                  </a:cubicBezTo>
                  <a:cubicBezTo>
                    <a:pt x="17393" y="0"/>
                    <a:pt x="20570" y="4836"/>
                    <a:pt x="19235" y="10800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Shape 952"/>
            <p:cNvSpPr/>
            <p:nvPr/>
          </p:nvSpPr>
          <p:spPr>
            <a:xfrm>
              <a:off x="2099737" y="1879446"/>
              <a:ext cx="1976672" cy="183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7" h="21600" extrusionOk="0">
                  <a:moveTo>
                    <a:pt x="19268" y="10800"/>
                  </a:moveTo>
                  <a:cubicBezTo>
                    <a:pt x="17916" y="16766"/>
                    <a:pt x="12580" y="21600"/>
                    <a:pt x="7354" y="21600"/>
                  </a:cubicBezTo>
                  <a:cubicBezTo>
                    <a:pt x="2127" y="21600"/>
                    <a:pt x="-1016" y="16766"/>
                    <a:pt x="300" y="10800"/>
                  </a:cubicBezTo>
                  <a:cubicBezTo>
                    <a:pt x="1652" y="4834"/>
                    <a:pt x="6988" y="0"/>
                    <a:pt x="12214" y="0"/>
                  </a:cubicBezTo>
                  <a:cubicBezTo>
                    <a:pt x="17441" y="0"/>
                    <a:pt x="20584" y="4834"/>
                    <a:pt x="19268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Shape 953"/>
            <p:cNvSpPr/>
            <p:nvPr/>
          </p:nvSpPr>
          <p:spPr>
            <a:xfrm>
              <a:off x="2613440" y="2366074"/>
              <a:ext cx="949914" cy="86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1600" extrusionOk="0">
                  <a:moveTo>
                    <a:pt x="19230" y="10754"/>
                  </a:moveTo>
                  <a:cubicBezTo>
                    <a:pt x="17937" y="16687"/>
                    <a:pt x="12613" y="21600"/>
                    <a:pt x="7365" y="21600"/>
                  </a:cubicBezTo>
                  <a:cubicBezTo>
                    <a:pt x="2117" y="21600"/>
                    <a:pt x="-1001" y="16687"/>
                    <a:pt x="292" y="10754"/>
                  </a:cubicBezTo>
                  <a:cubicBezTo>
                    <a:pt x="1585" y="4821"/>
                    <a:pt x="6909" y="0"/>
                    <a:pt x="12157" y="0"/>
                  </a:cubicBezTo>
                  <a:cubicBezTo>
                    <a:pt x="17405" y="0"/>
                    <a:pt x="20599" y="4821"/>
                    <a:pt x="19230" y="10754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963"/>
          <p:cNvGrpSpPr/>
          <p:nvPr/>
        </p:nvGrpSpPr>
        <p:grpSpPr>
          <a:xfrm>
            <a:off x="7889385" y="752412"/>
            <a:ext cx="2179201" cy="2221350"/>
            <a:chOff x="0" y="0"/>
            <a:chExt cx="2179199" cy="2221349"/>
          </a:xfrm>
        </p:grpSpPr>
        <p:sp>
          <p:nvSpPr>
            <p:cNvPr id="37" name="Shape 955"/>
            <p:cNvSpPr/>
            <p:nvPr/>
          </p:nvSpPr>
          <p:spPr>
            <a:xfrm>
              <a:off x="1956276" y="1990506"/>
              <a:ext cx="222924" cy="23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Shape 956"/>
            <p:cNvSpPr/>
            <p:nvPr/>
          </p:nvSpPr>
          <p:spPr>
            <a:xfrm>
              <a:off x="1449326" y="1442818"/>
              <a:ext cx="548702" cy="64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extrusionOk="0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Shape 957"/>
            <p:cNvSpPr/>
            <p:nvPr/>
          </p:nvSpPr>
          <p:spPr>
            <a:xfrm>
              <a:off x="1441925" y="1439191"/>
              <a:ext cx="142379" cy="23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0105" extrusionOk="0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Shape 958"/>
            <p:cNvSpPr/>
            <p:nvPr/>
          </p:nvSpPr>
          <p:spPr>
            <a:xfrm>
              <a:off x="-1" y="486050"/>
              <a:ext cx="523692" cy="43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568" extrusionOk="0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Shape 959"/>
            <p:cNvSpPr/>
            <p:nvPr/>
          </p:nvSpPr>
          <p:spPr>
            <a:xfrm>
              <a:off x="386004" y="39652"/>
              <a:ext cx="196530" cy="52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Shape 960"/>
            <p:cNvSpPr/>
            <p:nvPr/>
          </p:nvSpPr>
          <p:spPr>
            <a:xfrm>
              <a:off x="149073" y="541349"/>
              <a:ext cx="562461" cy="63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19606" extrusionOk="0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Shape 961"/>
            <p:cNvSpPr/>
            <p:nvPr/>
          </p:nvSpPr>
          <p:spPr>
            <a:xfrm>
              <a:off x="459013" y="0"/>
              <a:ext cx="484764" cy="74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054" extrusionOk="0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Shape 962"/>
            <p:cNvSpPr/>
            <p:nvPr/>
          </p:nvSpPr>
          <p:spPr>
            <a:xfrm>
              <a:off x="521786" y="560181"/>
              <a:ext cx="1022235" cy="105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extrusionOk="0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Group 972"/>
          <p:cNvGrpSpPr/>
          <p:nvPr/>
        </p:nvGrpSpPr>
        <p:grpSpPr>
          <a:xfrm>
            <a:off x="6302069" y="2016148"/>
            <a:ext cx="2580698" cy="2630612"/>
            <a:chOff x="0" y="0"/>
            <a:chExt cx="2580697" cy="2630611"/>
          </a:xfrm>
        </p:grpSpPr>
        <p:sp>
          <p:nvSpPr>
            <p:cNvPr id="63" name="Shape 964"/>
            <p:cNvSpPr/>
            <p:nvPr/>
          </p:nvSpPr>
          <p:spPr>
            <a:xfrm>
              <a:off x="2316703" y="2357237"/>
              <a:ext cx="263995" cy="27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Shape 965"/>
            <p:cNvSpPr/>
            <p:nvPr/>
          </p:nvSpPr>
          <p:spPr>
            <a:xfrm>
              <a:off x="1716352" y="1708643"/>
              <a:ext cx="649794" cy="76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extrusionOk="0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Shape 966"/>
            <p:cNvSpPr/>
            <p:nvPr/>
          </p:nvSpPr>
          <p:spPr>
            <a:xfrm>
              <a:off x="1707585" y="1704348"/>
              <a:ext cx="168611" cy="27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0105" extrusionOk="0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Shape 967"/>
            <p:cNvSpPr/>
            <p:nvPr/>
          </p:nvSpPr>
          <p:spPr>
            <a:xfrm>
              <a:off x="-1" y="575600"/>
              <a:ext cx="620178" cy="52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568" extrusionOk="0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Shape 968"/>
            <p:cNvSpPr/>
            <p:nvPr/>
          </p:nvSpPr>
          <p:spPr>
            <a:xfrm>
              <a:off x="457121" y="46958"/>
              <a:ext cx="232739" cy="61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Shape 969"/>
            <p:cNvSpPr/>
            <p:nvPr/>
          </p:nvSpPr>
          <p:spPr>
            <a:xfrm>
              <a:off x="176538" y="641088"/>
              <a:ext cx="666090" cy="74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19606" extrusionOk="0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Shape 970"/>
            <p:cNvSpPr/>
            <p:nvPr/>
          </p:nvSpPr>
          <p:spPr>
            <a:xfrm>
              <a:off x="543583" y="-1"/>
              <a:ext cx="574076" cy="8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054" extrusionOk="0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Shape 971"/>
            <p:cNvSpPr/>
            <p:nvPr/>
          </p:nvSpPr>
          <p:spPr>
            <a:xfrm>
              <a:off x="617921" y="663390"/>
              <a:ext cx="1210573" cy="1246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extrusionOk="0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Group 981"/>
          <p:cNvGrpSpPr/>
          <p:nvPr/>
        </p:nvGrpSpPr>
        <p:grpSpPr>
          <a:xfrm>
            <a:off x="7675029" y="1901885"/>
            <a:ext cx="2791710" cy="2836459"/>
            <a:chOff x="0" y="0"/>
            <a:chExt cx="2791708" cy="2836458"/>
          </a:xfrm>
        </p:grpSpPr>
        <p:sp>
          <p:nvSpPr>
            <p:cNvPr id="72" name="Shape 973"/>
            <p:cNvSpPr/>
            <p:nvPr/>
          </p:nvSpPr>
          <p:spPr>
            <a:xfrm>
              <a:off x="2506129" y="2540732"/>
              <a:ext cx="285580" cy="29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Shape 974"/>
            <p:cNvSpPr/>
            <p:nvPr/>
          </p:nvSpPr>
          <p:spPr>
            <a:xfrm>
              <a:off x="1856690" y="1839105"/>
              <a:ext cx="702925" cy="82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extrusionOk="0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Shape 975"/>
            <p:cNvSpPr/>
            <p:nvPr/>
          </p:nvSpPr>
          <p:spPr>
            <a:xfrm>
              <a:off x="1847207" y="1834459"/>
              <a:ext cx="182396" cy="2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0105" extrusionOk="0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Shape 976"/>
            <p:cNvSpPr/>
            <p:nvPr/>
          </p:nvSpPr>
          <p:spPr>
            <a:xfrm>
              <a:off x="-1" y="613418"/>
              <a:ext cx="670887" cy="56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568" extrusionOk="0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Shape 977"/>
            <p:cNvSpPr/>
            <p:nvPr/>
          </p:nvSpPr>
          <p:spPr>
            <a:xfrm>
              <a:off x="494498" y="41551"/>
              <a:ext cx="251769" cy="66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Shape 978"/>
            <p:cNvSpPr/>
            <p:nvPr/>
          </p:nvSpPr>
          <p:spPr>
            <a:xfrm>
              <a:off x="190974" y="665770"/>
              <a:ext cx="720552" cy="80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19606" extrusionOk="0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Shape 979"/>
            <p:cNvSpPr/>
            <p:nvPr/>
          </p:nvSpPr>
          <p:spPr>
            <a:xfrm>
              <a:off x="578784" y="-1"/>
              <a:ext cx="621016" cy="948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054" extrusionOk="0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Shape 980"/>
            <p:cNvSpPr/>
            <p:nvPr/>
          </p:nvSpPr>
          <p:spPr>
            <a:xfrm>
              <a:off x="668445" y="708386"/>
              <a:ext cx="1309555" cy="13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extrusionOk="0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0" name="Group 984"/>
          <p:cNvGrpSpPr/>
          <p:nvPr/>
        </p:nvGrpSpPr>
        <p:grpSpPr>
          <a:xfrm>
            <a:off x="1169803" y="2316639"/>
            <a:ext cx="735013" cy="725797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1" name="Shape 982"/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Shape 983"/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3" name="Group 987"/>
          <p:cNvGrpSpPr/>
          <p:nvPr/>
        </p:nvGrpSpPr>
        <p:grpSpPr>
          <a:xfrm>
            <a:off x="1169803" y="3622369"/>
            <a:ext cx="735013" cy="725797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4" name="Shape 985"/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Shape 986"/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6" name="Group 990"/>
          <p:cNvGrpSpPr/>
          <p:nvPr/>
        </p:nvGrpSpPr>
        <p:grpSpPr>
          <a:xfrm>
            <a:off x="1169803" y="4928098"/>
            <a:ext cx="735013" cy="725797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7" name="Shape 988"/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Shape 989"/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9" name="Shape 991"/>
          <p:cNvSpPr/>
          <p:nvPr/>
        </p:nvSpPr>
        <p:spPr>
          <a:xfrm>
            <a:off x="2145457" y="2212568"/>
            <a:ext cx="4118897" cy="4181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Shape 992"/>
          <p:cNvSpPr/>
          <p:nvPr/>
        </p:nvSpPr>
        <p:spPr>
          <a:xfrm>
            <a:off x="2145457" y="2629074"/>
            <a:ext cx="3670814" cy="57028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1" name="Shape 993"/>
          <p:cNvSpPr/>
          <p:nvPr/>
        </p:nvSpPr>
        <p:spPr>
          <a:xfrm>
            <a:off x="2145457" y="3462053"/>
            <a:ext cx="4118897" cy="4181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Shape 994"/>
          <p:cNvSpPr/>
          <p:nvPr/>
        </p:nvSpPr>
        <p:spPr>
          <a:xfrm>
            <a:off x="2145457" y="3899581"/>
            <a:ext cx="3670814" cy="57028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3" name="Shape 995"/>
          <p:cNvSpPr/>
          <p:nvPr/>
        </p:nvSpPr>
        <p:spPr>
          <a:xfrm>
            <a:off x="2145457" y="4831285"/>
            <a:ext cx="4118897" cy="4181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Shape 996"/>
          <p:cNvSpPr/>
          <p:nvPr/>
        </p:nvSpPr>
        <p:spPr>
          <a:xfrm>
            <a:off x="2145457" y="5247792"/>
            <a:ext cx="3670814" cy="57028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0" grpId="0" animBg="1" advAuto="0"/>
      <p:bldP spid="83" grpId="0" animBg="1" advAuto="0"/>
      <p:bldP spid="86" grpId="0" animBg="1" advAuto="0"/>
      <p:bldP spid="89" grpId="0" animBg="1" advAuto="0"/>
      <p:bldP spid="90" grpId="0" animBg="1" advAuto="0"/>
      <p:bldP spid="91" grpId="0" animBg="1" advAuto="0"/>
      <p:bldP spid="92" grpId="0" animBg="1" advAuto="0"/>
      <p:bldP spid="93" grpId="0" animBg="1" advAuto="0"/>
      <p:bldP spid="94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05" y="1609504"/>
            <a:ext cx="5178095" cy="5178095"/>
          </a:xfrm>
          <a:prstGeom prst="rect">
            <a:avLst/>
          </a:prstGeom>
        </p:spPr>
      </p:pic>
      <p:sp>
        <p:nvSpPr>
          <p:cNvPr id="20" name="Freeform 179"/>
          <p:cNvSpPr>
            <a:spLocks noChangeArrowheads="1"/>
          </p:cNvSpPr>
          <p:nvPr/>
        </p:nvSpPr>
        <p:spPr bwMode="auto">
          <a:xfrm>
            <a:off x="949855" y="2147374"/>
            <a:ext cx="308081" cy="286349"/>
          </a:xfrm>
          <a:custGeom>
            <a:avLst/>
            <a:gdLst>
              <a:gd name="T0" fmla="*/ 589 w 634"/>
              <a:gd name="T1" fmla="*/ 0 h 590"/>
              <a:gd name="T2" fmla="*/ 589 w 634"/>
              <a:gd name="T3" fmla="*/ 0 h 590"/>
              <a:gd name="T4" fmla="*/ 412 w 634"/>
              <a:gd name="T5" fmla="*/ 117 h 590"/>
              <a:gd name="T6" fmla="*/ 162 w 634"/>
              <a:gd name="T7" fmla="*/ 117 h 590"/>
              <a:gd name="T8" fmla="*/ 0 w 634"/>
              <a:gd name="T9" fmla="*/ 265 h 590"/>
              <a:gd name="T10" fmla="*/ 118 w 634"/>
              <a:gd name="T11" fmla="*/ 397 h 590"/>
              <a:gd name="T12" fmla="*/ 118 w 634"/>
              <a:gd name="T13" fmla="*/ 559 h 590"/>
              <a:gd name="T14" fmla="*/ 162 w 634"/>
              <a:gd name="T15" fmla="*/ 589 h 590"/>
              <a:gd name="T16" fmla="*/ 221 w 634"/>
              <a:gd name="T17" fmla="*/ 589 h 590"/>
              <a:gd name="T18" fmla="*/ 265 w 634"/>
              <a:gd name="T19" fmla="*/ 559 h 590"/>
              <a:gd name="T20" fmla="*/ 265 w 634"/>
              <a:gd name="T21" fmla="*/ 397 h 590"/>
              <a:gd name="T22" fmla="*/ 412 w 634"/>
              <a:gd name="T23" fmla="*/ 397 h 590"/>
              <a:gd name="T24" fmla="*/ 589 w 634"/>
              <a:gd name="T25" fmla="*/ 515 h 590"/>
              <a:gd name="T26" fmla="*/ 633 w 634"/>
              <a:gd name="T27" fmla="*/ 471 h 590"/>
              <a:gd name="T28" fmla="*/ 633 w 634"/>
              <a:gd name="T29" fmla="*/ 44 h 590"/>
              <a:gd name="T30" fmla="*/ 589 w 634"/>
              <a:gd name="T31" fmla="*/ 0 h 590"/>
              <a:gd name="T32" fmla="*/ 221 w 634"/>
              <a:gd name="T33" fmla="*/ 530 h 590"/>
              <a:gd name="T34" fmla="*/ 221 w 634"/>
              <a:gd name="T35" fmla="*/ 530 h 590"/>
              <a:gd name="T36" fmla="*/ 207 w 634"/>
              <a:gd name="T37" fmla="*/ 559 h 590"/>
              <a:gd name="T38" fmla="*/ 177 w 634"/>
              <a:gd name="T39" fmla="*/ 559 h 590"/>
              <a:gd name="T40" fmla="*/ 162 w 634"/>
              <a:gd name="T41" fmla="*/ 530 h 590"/>
              <a:gd name="T42" fmla="*/ 162 w 634"/>
              <a:gd name="T43" fmla="*/ 397 h 590"/>
              <a:gd name="T44" fmla="*/ 221 w 634"/>
              <a:gd name="T45" fmla="*/ 397 h 590"/>
              <a:gd name="T46" fmla="*/ 221 w 634"/>
              <a:gd name="T47" fmla="*/ 530 h 590"/>
              <a:gd name="T48" fmla="*/ 324 w 634"/>
              <a:gd name="T49" fmla="*/ 353 h 590"/>
              <a:gd name="T50" fmla="*/ 324 w 634"/>
              <a:gd name="T51" fmla="*/ 353 h 590"/>
              <a:gd name="T52" fmla="*/ 162 w 634"/>
              <a:gd name="T53" fmla="*/ 353 h 590"/>
              <a:gd name="T54" fmla="*/ 44 w 634"/>
              <a:gd name="T55" fmla="*/ 265 h 590"/>
              <a:gd name="T56" fmla="*/ 162 w 634"/>
              <a:gd name="T57" fmla="*/ 162 h 590"/>
              <a:gd name="T58" fmla="*/ 324 w 634"/>
              <a:gd name="T59" fmla="*/ 162 h 590"/>
              <a:gd name="T60" fmla="*/ 324 w 634"/>
              <a:gd name="T61" fmla="*/ 353 h 590"/>
              <a:gd name="T62" fmla="*/ 412 w 634"/>
              <a:gd name="T63" fmla="*/ 353 h 590"/>
              <a:gd name="T64" fmla="*/ 412 w 634"/>
              <a:gd name="T65" fmla="*/ 353 h 590"/>
              <a:gd name="T66" fmla="*/ 354 w 634"/>
              <a:gd name="T67" fmla="*/ 353 h 590"/>
              <a:gd name="T68" fmla="*/ 354 w 634"/>
              <a:gd name="T69" fmla="*/ 162 h 590"/>
              <a:gd name="T70" fmla="*/ 412 w 634"/>
              <a:gd name="T71" fmla="*/ 162 h 590"/>
              <a:gd name="T72" fmla="*/ 412 w 634"/>
              <a:gd name="T73" fmla="*/ 353 h 590"/>
              <a:gd name="T74" fmla="*/ 589 w 634"/>
              <a:gd name="T75" fmla="*/ 471 h 590"/>
              <a:gd name="T76" fmla="*/ 589 w 634"/>
              <a:gd name="T77" fmla="*/ 471 h 590"/>
              <a:gd name="T78" fmla="*/ 457 w 634"/>
              <a:gd name="T79" fmla="*/ 383 h 590"/>
              <a:gd name="T80" fmla="*/ 457 w 634"/>
              <a:gd name="T81" fmla="*/ 147 h 590"/>
              <a:gd name="T82" fmla="*/ 589 w 634"/>
              <a:gd name="T83" fmla="*/ 44 h 590"/>
              <a:gd name="T84" fmla="*/ 589 w 634"/>
              <a:gd name="T85" fmla="*/ 471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sp>
        <p:nvSpPr>
          <p:cNvPr id="21" name="Freeform 182"/>
          <p:cNvSpPr>
            <a:spLocks noChangeArrowheads="1"/>
          </p:cNvSpPr>
          <p:nvPr/>
        </p:nvSpPr>
        <p:spPr bwMode="auto">
          <a:xfrm>
            <a:off x="966593" y="3603733"/>
            <a:ext cx="308081" cy="308081"/>
          </a:xfrm>
          <a:custGeom>
            <a:avLst/>
            <a:gdLst>
              <a:gd name="T0" fmla="*/ 603 w 634"/>
              <a:gd name="T1" fmla="*/ 14 h 633"/>
              <a:gd name="T2" fmla="*/ 603 w 634"/>
              <a:gd name="T3" fmla="*/ 14 h 633"/>
              <a:gd name="T4" fmla="*/ 0 w 634"/>
              <a:gd name="T5" fmla="*/ 309 h 633"/>
              <a:gd name="T6" fmla="*/ 191 w 634"/>
              <a:gd name="T7" fmla="*/ 427 h 633"/>
              <a:gd name="T8" fmla="*/ 309 w 634"/>
              <a:gd name="T9" fmla="*/ 632 h 633"/>
              <a:gd name="T10" fmla="*/ 618 w 634"/>
              <a:gd name="T11" fmla="*/ 29 h 633"/>
              <a:gd name="T12" fmla="*/ 603 w 634"/>
              <a:gd name="T13" fmla="*/ 14 h 633"/>
              <a:gd name="T14" fmla="*/ 74 w 634"/>
              <a:gd name="T15" fmla="*/ 309 h 633"/>
              <a:gd name="T16" fmla="*/ 74 w 634"/>
              <a:gd name="T17" fmla="*/ 309 h 633"/>
              <a:gd name="T18" fmla="*/ 530 w 634"/>
              <a:gd name="T19" fmla="*/ 88 h 633"/>
              <a:gd name="T20" fmla="*/ 206 w 634"/>
              <a:gd name="T21" fmla="*/ 382 h 633"/>
              <a:gd name="T22" fmla="*/ 74 w 634"/>
              <a:gd name="T23" fmla="*/ 309 h 633"/>
              <a:gd name="T24" fmla="*/ 309 w 634"/>
              <a:gd name="T25" fmla="*/ 559 h 633"/>
              <a:gd name="T26" fmla="*/ 309 w 634"/>
              <a:gd name="T27" fmla="*/ 559 h 633"/>
              <a:gd name="T28" fmla="*/ 236 w 634"/>
              <a:gd name="T29" fmla="*/ 397 h 633"/>
              <a:gd name="T30" fmla="*/ 545 w 634"/>
              <a:gd name="T31" fmla="*/ 102 h 633"/>
              <a:gd name="T32" fmla="*/ 309 w 634"/>
              <a:gd name="T33" fmla="*/ 55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sp>
        <p:nvSpPr>
          <p:cNvPr id="22" name="Freeform 177"/>
          <p:cNvSpPr>
            <a:spLocks noChangeArrowheads="1"/>
          </p:cNvSpPr>
          <p:nvPr/>
        </p:nvSpPr>
        <p:spPr bwMode="auto">
          <a:xfrm>
            <a:off x="972051" y="5095931"/>
            <a:ext cx="285885" cy="285885"/>
          </a:xfrm>
          <a:custGeom>
            <a:avLst/>
            <a:gdLst>
              <a:gd name="T0" fmla="*/ 633 w 649"/>
              <a:gd name="T1" fmla="*/ 30 h 649"/>
              <a:gd name="T2" fmla="*/ 633 w 649"/>
              <a:gd name="T3" fmla="*/ 30 h 649"/>
              <a:gd name="T4" fmla="*/ 530 w 649"/>
              <a:gd name="T5" fmla="*/ 30 h 649"/>
              <a:gd name="T6" fmla="*/ 412 w 649"/>
              <a:gd name="T7" fmla="*/ 163 h 649"/>
              <a:gd name="T8" fmla="*/ 177 w 649"/>
              <a:gd name="T9" fmla="*/ 74 h 649"/>
              <a:gd name="T10" fmla="*/ 103 w 649"/>
              <a:gd name="T11" fmla="*/ 89 h 649"/>
              <a:gd name="T12" fmla="*/ 103 w 649"/>
              <a:gd name="T13" fmla="*/ 177 h 649"/>
              <a:gd name="T14" fmla="*/ 265 w 649"/>
              <a:gd name="T15" fmla="*/ 310 h 649"/>
              <a:gd name="T16" fmla="*/ 162 w 649"/>
              <a:gd name="T17" fmla="*/ 413 h 649"/>
              <a:gd name="T18" fmla="*/ 59 w 649"/>
              <a:gd name="T19" fmla="*/ 383 h 649"/>
              <a:gd name="T20" fmla="*/ 29 w 649"/>
              <a:gd name="T21" fmla="*/ 398 h 649"/>
              <a:gd name="T22" fmla="*/ 15 w 649"/>
              <a:gd name="T23" fmla="*/ 442 h 649"/>
              <a:gd name="T24" fmla="*/ 132 w 649"/>
              <a:gd name="T25" fmla="*/ 530 h 649"/>
              <a:gd name="T26" fmla="*/ 221 w 649"/>
              <a:gd name="T27" fmla="*/ 634 h 649"/>
              <a:gd name="T28" fmla="*/ 265 w 649"/>
              <a:gd name="T29" fmla="*/ 619 h 649"/>
              <a:gd name="T30" fmla="*/ 265 w 649"/>
              <a:gd name="T31" fmla="*/ 589 h 649"/>
              <a:gd name="T32" fmla="*/ 250 w 649"/>
              <a:gd name="T33" fmla="*/ 501 h 649"/>
              <a:gd name="T34" fmla="*/ 353 w 649"/>
              <a:gd name="T35" fmla="*/ 398 h 649"/>
              <a:gd name="T36" fmla="*/ 486 w 649"/>
              <a:gd name="T37" fmla="*/ 560 h 649"/>
              <a:gd name="T38" fmla="*/ 574 w 649"/>
              <a:gd name="T39" fmla="*/ 560 h 649"/>
              <a:gd name="T40" fmla="*/ 589 w 649"/>
              <a:gd name="T41" fmla="*/ 486 h 649"/>
              <a:gd name="T42" fmla="*/ 500 w 649"/>
              <a:gd name="T43" fmla="*/ 251 h 649"/>
              <a:gd name="T44" fmla="*/ 618 w 649"/>
              <a:gd name="T45" fmla="*/ 118 h 649"/>
              <a:gd name="T46" fmla="*/ 633 w 649"/>
              <a:gd name="T47" fmla="*/ 30 h 649"/>
              <a:gd name="T48" fmla="*/ 603 w 649"/>
              <a:gd name="T49" fmla="*/ 104 h 649"/>
              <a:gd name="T50" fmla="*/ 603 w 649"/>
              <a:gd name="T51" fmla="*/ 104 h 649"/>
              <a:gd name="T52" fmla="*/ 456 w 649"/>
              <a:gd name="T53" fmla="*/ 251 h 649"/>
              <a:gd name="T54" fmla="*/ 545 w 649"/>
              <a:gd name="T55" fmla="*/ 486 h 649"/>
              <a:gd name="T56" fmla="*/ 545 w 649"/>
              <a:gd name="T57" fmla="*/ 530 h 649"/>
              <a:gd name="T58" fmla="*/ 500 w 649"/>
              <a:gd name="T59" fmla="*/ 530 h 649"/>
              <a:gd name="T60" fmla="*/ 368 w 649"/>
              <a:gd name="T61" fmla="*/ 339 h 649"/>
              <a:gd name="T62" fmla="*/ 206 w 649"/>
              <a:gd name="T63" fmla="*/ 486 h 649"/>
              <a:gd name="T64" fmla="*/ 236 w 649"/>
              <a:gd name="T65" fmla="*/ 589 h 649"/>
              <a:gd name="T66" fmla="*/ 162 w 649"/>
              <a:gd name="T67" fmla="*/ 501 h 649"/>
              <a:gd name="T68" fmla="*/ 59 w 649"/>
              <a:gd name="T69" fmla="*/ 427 h 649"/>
              <a:gd name="T70" fmla="*/ 162 w 649"/>
              <a:gd name="T71" fmla="*/ 457 h 649"/>
              <a:gd name="T72" fmla="*/ 324 w 649"/>
              <a:gd name="T73" fmla="*/ 295 h 649"/>
              <a:gd name="T74" fmla="*/ 132 w 649"/>
              <a:gd name="T75" fmla="*/ 147 h 649"/>
              <a:gd name="T76" fmla="*/ 132 w 649"/>
              <a:gd name="T77" fmla="*/ 118 h 649"/>
              <a:gd name="T78" fmla="*/ 177 w 649"/>
              <a:gd name="T79" fmla="*/ 118 h 649"/>
              <a:gd name="T80" fmla="*/ 412 w 649"/>
              <a:gd name="T81" fmla="*/ 206 h 649"/>
              <a:gd name="T82" fmla="*/ 559 w 649"/>
              <a:gd name="T83" fmla="*/ 59 h 649"/>
              <a:gd name="T84" fmla="*/ 603 w 649"/>
              <a:gd name="T85" fmla="*/ 59 h 649"/>
              <a:gd name="T86" fmla="*/ 603 w 649"/>
              <a:gd name="T87" fmla="*/ 104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85960" y="1954213"/>
            <a:ext cx="2281629" cy="857072"/>
            <a:chOff x="1946331" y="868394"/>
            <a:chExt cx="2675178" cy="857072"/>
          </a:xfrm>
        </p:grpSpPr>
        <p:sp>
          <p:nvSpPr>
            <p:cNvPr id="24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推广一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85960" y="3425710"/>
            <a:ext cx="2281629" cy="857072"/>
            <a:chOff x="1946331" y="868394"/>
            <a:chExt cx="2675178" cy="857072"/>
          </a:xfrm>
        </p:grpSpPr>
        <p:sp>
          <p:nvSpPr>
            <p:cNvPr id="27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推广二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8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85960" y="4895706"/>
            <a:ext cx="2281629" cy="857072"/>
            <a:chOff x="1946331" y="868394"/>
            <a:chExt cx="2675178" cy="857072"/>
          </a:xfrm>
        </p:grpSpPr>
        <p:sp>
          <p:nvSpPr>
            <p:cNvPr id="30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推广三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sp>
        <p:nvSpPr>
          <p:cNvPr id="32" name="Freeform 179"/>
          <p:cNvSpPr>
            <a:spLocks noChangeArrowheads="1"/>
          </p:cNvSpPr>
          <p:nvPr/>
        </p:nvSpPr>
        <p:spPr bwMode="auto">
          <a:xfrm>
            <a:off x="8703205" y="2189032"/>
            <a:ext cx="308081" cy="286349"/>
          </a:xfrm>
          <a:custGeom>
            <a:avLst/>
            <a:gdLst>
              <a:gd name="T0" fmla="*/ 589 w 634"/>
              <a:gd name="T1" fmla="*/ 0 h 590"/>
              <a:gd name="T2" fmla="*/ 589 w 634"/>
              <a:gd name="T3" fmla="*/ 0 h 590"/>
              <a:gd name="T4" fmla="*/ 412 w 634"/>
              <a:gd name="T5" fmla="*/ 117 h 590"/>
              <a:gd name="T6" fmla="*/ 162 w 634"/>
              <a:gd name="T7" fmla="*/ 117 h 590"/>
              <a:gd name="T8" fmla="*/ 0 w 634"/>
              <a:gd name="T9" fmla="*/ 265 h 590"/>
              <a:gd name="T10" fmla="*/ 118 w 634"/>
              <a:gd name="T11" fmla="*/ 397 h 590"/>
              <a:gd name="T12" fmla="*/ 118 w 634"/>
              <a:gd name="T13" fmla="*/ 559 h 590"/>
              <a:gd name="T14" fmla="*/ 162 w 634"/>
              <a:gd name="T15" fmla="*/ 589 h 590"/>
              <a:gd name="T16" fmla="*/ 221 w 634"/>
              <a:gd name="T17" fmla="*/ 589 h 590"/>
              <a:gd name="T18" fmla="*/ 265 w 634"/>
              <a:gd name="T19" fmla="*/ 559 h 590"/>
              <a:gd name="T20" fmla="*/ 265 w 634"/>
              <a:gd name="T21" fmla="*/ 397 h 590"/>
              <a:gd name="T22" fmla="*/ 412 w 634"/>
              <a:gd name="T23" fmla="*/ 397 h 590"/>
              <a:gd name="T24" fmla="*/ 589 w 634"/>
              <a:gd name="T25" fmla="*/ 515 h 590"/>
              <a:gd name="T26" fmla="*/ 633 w 634"/>
              <a:gd name="T27" fmla="*/ 471 h 590"/>
              <a:gd name="T28" fmla="*/ 633 w 634"/>
              <a:gd name="T29" fmla="*/ 44 h 590"/>
              <a:gd name="T30" fmla="*/ 589 w 634"/>
              <a:gd name="T31" fmla="*/ 0 h 590"/>
              <a:gd name="T32" fmla="*/ 221 w 634"/>
              <a:gd name="T33" fmla="*/ 530 h 590"/>
              <a:gd name="T34" fmla="*/ 221 w 634"/>
              <a:gd name="T35" fmla="*/ 530 h 590"/>
              <a:gd name="T36" fmla="*/ 207 w 634"/>
              <a:gd name="T37" fmla="*/ 559 h 590"/>
              <a:gd name="T38" fmla="*/ 177 w 634"/>
              <a:gd name="T39" fmla="*/ 559 h 590"/>
              <a:gd name="T40" fmla="*/ 162 w 634"/>
              <a:gd name="T41" fmla="*/ 530 h 590"/>
              <a:gd name="T42" fmla="*/ 162 w 634"/>
              <a:gd name="T43" fmla="*/ 397 h 590"/>
              <a:gd name="T44" fmla="*/ 221 w 634"/>
              <a:gd name="T45" fmla="*/ 397 h 590"/>
              <a:gd name="T46" fmla="*/ 221 w 634"/>
              <a:gd name="T47" fmla="*/ 530 h 590"/>
              <a:gd name="T48" fmla="*/ 324 w 634"/>
              <a:gd name="T49" fmla="*/ 353 h 590"/>
              <a:gd name="T50" fmla="*/ 324 w 634"/>
              <a:gd name="T51" fmla="*/ 353 h 590"/>
              <a:gd name="T52" fmla="*/ 162 w 634"/>
              <a:gd name="T53" fmla="*/ 353 h 590"/>
              <a:gd name="T54" fmla="*/ 44 w 634"/>
              <a:gd name="T55" fmla="*/ 265 h 590"/>
              <a:gd name="T56" fmla="*/ 162 w 634"/>
              <a:gd name="T57" fmla="*/ 162 h 590"/>
              <a:gd name="T58" fmla="*/ 324 w 634"/>
              <a:gd name="T59" fmla="*/ 162 h 590"/>
              <a:gd name="T60" fmla="*/ 324 w 634"/>
              <a:gd name="T61" fmla="*/ 353 h 590"/>
              <a:gd name="T62" fmla="*/ 412 w 634"/>
              <a:gd name="T63" fmla="*/ 353 h 590"/>
              <a:gd name="T64" fmla="*/ 412 w 634"/>
              <a:gd name="T65" fmla="*/ 353 h 590"/>
              <a:gd name="T66" fmla="*/ 354 w 634"/>
              <a:gd name="T67" fmla="*/ 353 h 590"/>
              <a:gd name="T68" fmla="*/ 354 w 634"/>
              <a:gd name="T69" fmla="*/ 162 h 590"/>
              <a:gd name="T70" fmla="*/ 412 w 634"/>
              <a:gd name="T71" fmla="*/ 162 h 590"/>
              <a:gd name="T72" fmla="*/ 412 w 634"/>
              <a:gd name="T73" fmla="*/ 353 h 590"/>
              <a:gd name="T74" fmla="*/ 589 w 634"/>
              <a:gd name="T75" fmla="*/ 471 h 590"/>
              <a:gd name="T76" fmla="*/ 589 w 634"/>
              <a:gd name="T77" fmla="*/ 471 h 590"/>
              <a:gd name="T78" fmla="*/ 457 w 634"/>
              <a:gd name="T79" fmla="*/ 383 h 590"/>
              <a:gd name="T80" fmla="*/ 457 w 634"/>
              <a:gd name="T81" fmla="*/ 147 h 590"/>
              <a:gd name="T82" fmla="*/ 589 w 634"/>
              <a:gd name="T83" fmla="*/ 44 h 590"/>
              <a:gd name="T84" fmla="*/ 589 w 634"/>
              <a:gd name="T85" fmla="*/ 471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sp>
        <p:nvSpPr>
          <p:cNvPr id="33" name="Freeform 182"/>
          <p:cNvSpPr>
            <a:spLocks noChangeArrowheads="1"/>
          </p:cNvSpPr>
          <p:nvPr/>
        </p:nvSpPr>
        <p:spPr bwMode="auto">
          <a:xfrm>
            <a:off x="8719943" y="3645391"/>
            <a:ext cx="308081" cy="308081"/>
          </a:xfrm>
          <a:custGeom>
            <a:avLst/>
            <a:gdLst>
              <a:gd name="T0" fmla="*/ 603 w 634"/>
              <a:gd name="T1" fmla="*/ 14 h 633"/>
              <a:gd name="T2" fmla="*/ 603 w 634"/>
              <a:gd name="T3" fmla="*/ 14 h 633"/>
              <a:gd name="T4" fmla="*/ 0 w 634"/>
              <a:gd name="T5" fmla="*/ 309 h 633"/>
              <a:gd name="T6" fmla="*/ 191 w 634"/>
              <a:gd name="T7" fmla="*/ 427 h 633"/>
              <a:gd name="T8" fmla="*/ 309 w 634"/>
              <a:gd name="T9" fmla="*/ 632 h 633"/>
              <a:gd name="T10" fmla="*/ 618 w 634"/>
              <a:gd name="T11" fmla="*/ 29 h 633"/>
              <a:gd name="T12" fmla="*/ 603 w 634"/>
              <a:gd name="T13" fmla="*/ 14 h 633"/>
              <a:gd name="T14" fmla="*/ 74 w 634"/>
              <a:gd name="T15" fmla="*/ 309 h 633"/>
              <a:gd name="T16" fmla="*/ 74 w 634"/>
              <a:gd name="T17" fmla="*/ 309 h 633"/>
              <a:gd name="T18" fmla="*/ 530 w 634"/>
              <a:gd name="T19" fmla="*/ 88 h 633"/>
              <a:gd name="T20" fmla="*/ 206 w 634"/>
              <a:gd name="T21" fmla="*/ 382 h 633"/>
              <a:gd name="T22" fmla="*/ 74 w 634"/>
              <a:gd name="T23" fmla="*/ 309 h 633"/>
              <a:gd name="T24" fmla="*/ 309 w 634"/>
              <a:gd name="T25" fmla="*/ 559 h 633"/>
              <a:gd name="T26" fmla="*/ 309 w 634"/>
              <a:gd name="T27" fmla="*/ 559 h 633"/>
              <a:gd name="T28" fmla="*/ 236 w 634"/>
              <a:gd name="T29" fmla="*/ 397 h 633"/>
              <a:gd name="T30" fmla="*/ 545 w 634"/>
              <a:gd name="T31" fmla="*/ 102 h 633"/>
              <a:gd name="T32" fmla="*/ 309 w 634"/>
              <a:gd name="T33" fmla="*/ 55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sp>
        <p:nvSpPr>
          <p:cNvPr id="34" name="Freeform 177"/>
          <p:cNvSpPr>
            <a:spLocks noChangeArrowheads="1"/>
          </p:cNvSpPr>
          <p:nvPr/>
        </p:nvSpPr>
        <p:spPr bwMode="auto">
          <a:xfrm>
            <a:off x="8725401" y="5137589"/>
            <a:ext cx="285885" cy="285885"/>
          </a:xfrm>
          <a:custGeom>
            <a:avLst/>
            <a:gdLst>
              <a:gd name="T0" fmla="*/ 633 w 649"/>
              <a:gd name="T1" fmla="*/ 30 h 649"/>
              <a:gd name="T2" fmla="*/ 633 w 649"/>
              <a:gd name="T3" fmla="*/ 30 h 649"/>
              <a:gd name="T4" fmla="*/ 530 w 649"/>
              <a:gd name="T5" fmla="*/ 30 h 649"/>
              <a:gd name="T6" fmla="*/ 412 w 649"/>
              <a:gd name="T7" fmla="*/ 163 h 649"/>
              <a:gd name="T8" fmla="*/ 177 w 649"/>
              <a:gd name="T9" fmla="*/ 74 h 649"/>
              <a:gd name="T10" fmla="*/ 103 w 649"/>
              <a:gd name="T11" fmla="*/ 89 h 649"/>
              <a:gd name="T12" fmla="*/ 103 w 649"/>
              <a:gd name="T13" fmla="*/ 177 h 649"/>
              <a:gd name="T14" fmla="*/ 265 w 649"/>
              <a:gd name="T15" fmla="*/ 310 h 649"/>
              <a:gd name="T16" fmla="*/ 162 w 649"/>
              <a:gd name="T17" fmla="*/ 413 h 649"/>
              <a:gd name="T18" fmla="*/ 59 w 649"/>
              <a:gd name="T19" fmla="*/ 383 h 649"/>
              <a:gd name="T20" fmla="*/ 29 w 649"/>
              <a:gd name="T21" fmla="*/ 398 h 649"/>
              <a:gd name="T22" fmla="*/ 15 w 649"/>
              <a:gd name="T23" fmla="*/ 442 h 649"/>
              <a:gd name="T24" fmla="*/ 132 w 649"/>
              <a:gd name="T25" fmla="*/ 530 h 649"/>
              <a:gd name="T26" fmla="*/ 221 w 649"/>
              <a:gd name="T27" fmla="*/ 634 h 649"/>
              <a:gd name="T28" fmla="*/ 265 w 649"/>
              <a:gd name="T29" fmla="*/ 619 h 649"/>
              <a:gd name="T30" fmla="*/ 265 w 649"/>
              <a:gd name="T31" fmla="*/ 589 h 649"/>
              <a:gd name="T32" fmla="*/ 250 w 649"/>
              <a:gd name="T33" fmla="*/ 501 h 649"/>
              <a:gd name="T34" fmla="*/ 353 w 649"/>
              <a:gd name="T35" fmla="*/ 398 h 649"/>
              <a:gd name="T36" fmla="*/ 486 w 649"/>
              <a:gd name="T37" fmla="*/ 560 h 649"/>
              <a:gd name="T38" fmla="*/ 574 w 649"/>
              <a:gd name="T39" fmla="*/ 560 h 649"/>
              <a:gd name="T40" fmla="*/ 589 w 649"/>
              <a:gd name="T41" fmla="*/ 486 h 649"/>
              <a:gd name="T42" fmla="*/ 500 w 649"/>
              <a:gd name="T43" fmla="*/ 251 h 649"/>
              <a:gd name="T44" fmla="*/ 618 w 649"/>
              <a:gd name="T45" fmla="*/ 118 h 649"/>
              <a:gd name="T46" fmla="*/ 633 w 649"/>
              <a:gd name="T47" fmla="*/ 30 h 649"/>
              <a:gd name="T48" fmla="*/ 603 w 649"/>
              <a:gd name="T49" fmla="*/ 104 h 649"/>
              <a:gd name="T50" fmla="*/ 603 w 649"/>
              <a:gd name="T51" fmla="*/ 104 h 649"/>
              <a:gd name="T52" fmla="*/ 456 w 649"/>
              <a:gd name="T53" fmla="*/ 251 h 649"/>
              <a:gd name="T54" fmla="*/ 545 w 649"/>
              <a:gd name="T55" fmla="*/ 486 h 649"/>
              <a:gd name="T56" fmla="*/ 545 w 649"/>
              <a:gd name="T57" fmla="*/ 530 h 649"/>
              <a:gd name="T58" fmla="*/ 500 w 649"/>
              <a:gd name="T59" fmla="*/ 530 h 649"/>
              <a:gd name="T60" fmla="*/ 368 w 649"/>
              <a:gd name="T61" fmla="*/ 339 h 649"/>
              <a:gd name="T62" fmla="*/ 206 w 649"/>
              <a:gd name="T63" fmla="*/ 486 h 649"/>
              <a:gd name="T64" fmla="*/ 236 w 649"/>
              <a:gd name="T65" fmla="*/ 589 h 649"/>
              <a:gd name="T66" fmla="*/ 162 w 649"/>
              <a:gd name="T67" fmla="*/ 501 h 649"/>
              <a:gd name="T68" fmla="*/ 59 w 649"/>
              <a:gd name="T69" fmla="*/ 427 h 649"/>
              <a:gd name="T70" fmla="*/ 162 w 649"/>
              <a:gd name="T71" fmla="*/ 457 h 649"/>
              <a:gd name="T72" fmla="*/ 324 w 649"/>
              <a:gd name="T73" fmla="*/ 295 h 649"/>
              <a:gd name="T74" fmla="*/ 132 w 649"/>
              <a:gd name="T75" fmla="*/ 147 h 649"/>
              <a:gd name="T76" fmla="*/ 132 w 649"/>
              <a:gd name="T77" fmla="*/ 118 h 649"/>
              <a:gd name="T78" fmla="*/ 177 w 649"/>
              <a:gd name="T79" fmla="*/ 118 h 649"/>
              <a:gd name="T80" fmla="*/ 412 w 649"/>
              <a:gd name="T81" fmla="*/ 206 h 649"/>
              <a:gd name="T82" fmla="*/ 559 w 649"/>
              <a:gd name="T83" fmla="*/ 59 h 649"/>
              <a:gd name="T84" fmla="*/ 603 w 649"/>
              <a:gd name="T85" fmla="*/ 59 h 649"/>
              <a:gd name="T86" fmla="*/ 603 w 649"/>
              <a:gd name="T87" fmla="*/ 104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339310" y="1995871"/>
            <a:ext cx="2281629" cy="857072"/>
            <a:chOff x="1946331" y="868394"/>
            <a:chExt cx="2675178" cy="857072"/>
          </a:xfrm>
        </p:grpSpPr>
        <p:sp>
          <p:nvSpPr>
            <p:cNvPr id="36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推广四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7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339310" y="3467368"/>
            <a:ext cx="2281629" cy="857072"/>
            <a:chOff x="1946331" y="868394"/>
            <a:chExt cx="2675178" cy="857072"/>
          </a:xfrm>
        </p:grpSpPr>
        <p:sp>
          <p:nvSpPr>
            <p:cNvPr id="39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推广五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339310" y="4937364"/>
            <a:ext cx="2281629" cy="857072"/>
            <a:chOff x="1946331" y="868394"/>
            <a:chExt cx="2675178" cy="857072"/>
          </a:xfrm>
        </p:grpSpPr>
        <p:sp>
          <p:nvSpPr>
            <p:cNvPr id="45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推广六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0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18412" r="12854" b="6906"/>
          <a:stretch>
            <a:fillRect/>
          </a:stretch>
        </p:blipFill>
        <p:spPr>
          <a:xfrm>
            <a:off x="715609" y="2093035"/>
            <a:ext cx="4744287" cy="4692078"/>
          </a:xfrm>
          <a:prstGeom prst="rect">
            <a:avLst/>
          </a:prstGeom>
        </p:spPr>
      </p:pic>
      <p:sp>
        <p:nvSpPr>
          <p:cNvPr id="20" name="Title 20"/>
          <p:cNvSpPr txBox="1"/>
          <p:nvPr/>
        </p:nvSpPr>
        <p:spPr>
          <a:xfrm>
            <a:off x="7547849" y="190316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1" name="Title 20"/>
          <p:cNvSpPr txBox="1"/>
          <p:nvPr/>
        </p:nvSpPr>
        <p:spPr>
          <a:xfrm>
            <a:off x="7558988" y="2128943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itle 20"/>
          <p:cNvSpPr txBox="1"/>
          <p:nvPr/>
        </p:nvSpPr>
        <p:spPr>
          <a:xfrm>
            <a:off x="7547460" y="482030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3" name="Title 20"/>
          <p:cNvSpPr txBox="1"/>
          <p:nvPr/>
        </p:nvSpPr>
        <p:spPr>
          <a:xfrm>
            <a:off x="7558599" y="5046085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4" name="Title 20"/>
          <p:cNvSpPr txBox="1"/>
          <p:nvPr/>
        </p:nvSpPr>
        <p:spPr>
          <a:xfrm>
            <a:off x="7546778" y="293484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5" name="Title 20"/>
          <p:cNvSpPr txBox="1"/>
          <p:nvPr/>
        </p:nvSpPr>
        <p:spPr>
          <a:xfrm>
            <a:off x="7557917" y="3160623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6" name="Title 20"/>
          <p:cNvSpPr txBox="1"/>
          <p:nvPr/>
        </p:nvSpPr>
        <p:spPr>
          <a:xfrm>
            <a:off x="7547507" y="387522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7" name="Title 20"/>
          <p:cNvSpPr txBox="1"/>
          <p:nvPr/>
        </p:nvSpPr>
        <p:spPr>
          <a:xfrm>
            <a:off x="7558646" y="4111762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8" name="Freeform 526"/>
          <p:cNvSpPr>
            <a:spLocks noChangeAspect="1" noChangeArrowheads="1"/>
          </p:cNvSpPr>
          <p:nvPr/>
        </p:nvSpPr>
        <p:spPr bwMode="auto">
          <a:xfrm>
            <a:off x="6939121" y="4872518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06"/>
          <p:cNvSpPr>
            <a:spLocks noChangeAspect="1" noChangeArrowheads="1"/>
          </p:cNvSpPr>
          <p:nvPr/>
        </p:nvSpPr>
        <p:spPr bwMode="auto">
          <a:xfrm>
            <a:off x="6873394" y="2019179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237"/>
          <p:cNvSpPr>
            <a:spLocks noChangeAspect="1" noChangeArrowheads="1"/>
          </p:cNvSpPr>
          <p:nvPr/>
        </p:nvSpPr>
        <p:spPr bwMode="auto">
          <a:xfrm>
            <a:off x="6894386" y="3065195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290"/>
          <p:cNvSpPr>
            <a:spLocks noChangeAspect="1" noChangeArrowheads="1"/>
          </p:cNvSpPr>
          <p:nvPr/>
        </p:nvSpPr>
        <p:spPr bwMode="auto">
          <a:xfrm>
            <a:off x="6837678" y="3995617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cxnSp>
        <p:nvCxnSpPr>
          <p:cNvPr id="21" name="Straight Connector 3"/>
          <p:cNvCxnSpPr/>
          <p:nvPr/>
        </p:nvCxnSpPr>
        <p:spPr>
          <a:xfrm>
            <a:off x="-22996" y="3764480"/>
            <a:ext cx="986521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59"/>
          <p:cNvGrpSpPr/>
          <p:nvPr/>
        </p:nvGrpSpPr>
        <p:grpSpPr>
          <a:xfrm>
            <a:off x="2092190" y="3656820"/>
            <a:ext cx="202440" cy="202440"/>
            <a:chOff x="2115187" y="3524182"/>
            <a:chExt cx="202440" cy="202440"/>
          </a:xfrm>
        </p:grpSpPr>
        <p:sp>
          <p:nvSpPr>
            <p:cNvPr id="23" name="Oval 4"/>
            <p:cNvSpPr/>
            <p:nvPr/>
          </p:nvSpPr>
          <p:spPr>
            <a:xfrm flipH="1" flipV="1">
              <a:off x="211518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4" name="Oval 5"/>
            <p:cNvSpPr/>
            <p:nvPr/>
          </p:nvSpPr>
          <p:spPr>
            <a:xfrm flipH="1" flipV="1">
              <a:off x="215969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460"/>
          <p:cNvGrpSpPr/>
          <p:nvPr/>
        </p:nvGrpSpPr>
        <p:grpSpPr>
          <a:xfrm>
            <a:off x="4719480" y="3656820"/>
            <a:ext cx="202440" cy="202440"/>
            <a:chOff x="4742477" y="3524182"/>
            <a:chExt cx="202440" cy="202440"/>
          </a:xfrm>
        </p:grpSpPr>
        <p:sp>
          <p:nvSpPr>
            <p:cNvPr id="26" name="Oval 6"/>
            <p:cNvSpPr/>
            <p:nvPr/>
          </p:nvSpPr>
          <p:spPr>
            <a:xfrm flipH="1" flipV="1">
              <a:off x="474247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7" name="Oval 7"/>
            <p:cNvSpPr/>
            <p:nvPr/>
          </p:nvSpPr>
          <p:spPr>
            <a:xfrm flipH="1" flipV="1">
              <a:off x="478698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461"/>
          <p:cNvGrpSpPr/>
          <p:nvPr/>
        </p:nvGrpSpPr>
        <p:grpSpPr>
          <a:xfrm>
            <a:off x="7346770" y="3656820"/>
            <a:ext cx="202440" cy="202440"/>
            <a:chOff x="7369767" y="3524182"/>
            <a:chExt cx="202440" cy="202440"/>
          </a:xfrm>
        </p:grpSpPr>
        <p:sp>
          <p:nvSpPr>
            <p:cNvPr id="29" name="Oval 8"/>
            <p:cNvSpPr/>
            <p:nvPr/>
          </p:nvSpPr>
          <p:spPr>
            <a:xfrm flipH="1" flipV="1">
              <a:off x="736976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30" name="Oval 9"/>
            <p:cNvSpPr/>
            <p:nvPr/>
          </p:nvSpPr>
          <p:spPr>
            <a:xfrm flipH="1" flipV="1">
              <a:off x="741427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462"/>
          <p:cNvGrpSpPr/>
          <p:nvPr/>
        </p:nvGrpSpPr>
        <p:grpSpPr>
          <a:xfrm>
            <a:off x="1086678" y="4248281"/>
            <a:ext cx="2193235" cy="1343959"/>
            <a:chOff x="965971" y="4115641"/>
            <a:chExt cx="2387444" cy="1343958"/>
          </a:xfrm>
        </p:grpSpPr>
        <p:sp>
          <p:nvSpPr>
            <p:cNvPr id="32" name="TextBox 10"/>
            <p:cNvSpPr txBox="1"/>
            <p:nvPr/>
          </p:nvSpPr>
          <p:spPr>
            <a:xfrm>
              <a:off x="965971" y="4701957"/>
              <a:ext cx="2387444" cy="7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3" name="TextBox 12"/>
            <p:cNvSpPr txBox="1"/>
            <p:nvPr/>
          </p:nvSpPr>
          <p:spPr>
            <a:xfrm>
              <a:off x="992995" y="4115641"/>
              <a:ext cx="2333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463"/>
          <p:cNvGrpSpPr/>
          <p:nvPr/>
        </p:nvGrpSpPr>
        <p:grpSpPr>
          <a:xfrm>
            <a:off x="3823106" y="4210181"/>
            <a:ext cx="2238411" cy="1382058"/>
            <a:chOff x="3699438" y="4077541"/>
            <a:chExt cx="2436620" cy="1382057"/>
          </a:xfrm>
        </p:grpSpPr>
        <p:sp>
          <p:nvSpPr>
            <p:cNvPr id="35" name="TextBox 13"/>
            <p:cNvSpPr txBox="1"/>
            <p:nvPr/>
          </p:nvSpPr>
          <p:spPr>
            <a:xfrm>
              <a:off x="3748614" y="4701956"/>
              <a:ext cx="2387444" cy="7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3699438" y="4077541"/>
              <a:ext cx="2333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464"/>
          <p:cNvGrpSpPr/>
          <p:nvPr/>
        </p:nvGrpSpPr>
        <p:grpSpPr>
          <a:xfrm>
            <a:off x="6368271" y="4210181"/>
            <a:ext cx="2255911" cy="1382058"/>
            <a:chOff x="6243457" y="4077541"/>
            <a:chExt cx="2455670" cy="1382057"/>
          </a:xfrm>
        </p:grpSpPr>
        <p:sp>
          <p:nvSpPr>
            <p:cNvPr id="38" name="TextBox 16"/>
            <p:cNvSpPr txBox="1"/>
            <p:nvPr/>
          </p:nvSpPr>
          <p:spPr>
            <a:xfrm>
              <a:off x="6311683" y="4701956"/>
              <a:ext cx="2387444" cy="7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9" name="TextBox 18"/>
            <p:cNvSpPr txBox="1"/>
            <p:nvPr/>
          </p:nvSpPr>
          <p:spPr>
            <a:xfrm>
              <a:off x="6243457" y="4077541"/>
              <a:ext cx="2333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altLang="zh-CN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2022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35444" y="2433946"/>
            <a:ext cx="742883" cy="696496"/>
            <a:chOff x="7135444" y="2701673"/>
            <a:chExt cx="742883" cy="696496"/>
          </a:xfrm>
        </p:grpSpPr>
        <p:sp>
          <p:nvSpPr>
            <p:cNvPr id="42" name="Oval 21"/>
            <p:cNvSpPr/>
            <p:nvPr/>
          </p:nvSpPr>
          <p:spPr>
            <a:xfrm flipH="1" flipV="1">
              <a:off x="7135444" y="2826508"/>
              <a:ext cx="571661" cy="5716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45" name="Group 23"/>
            <p:cNvGrpSpPr/>
            <p:nvPr/>
          </p:nvGrpSpPr>
          <p:grpSpPr>
            <a:xfrm>
              <a:off x="7421274" y="2701673"/>
              <a:ext cx="457053" cy="632472"/>
              <a:chOff x="7137400" y="1709738"/>
              <a:chExt cx="901700" cy="1247775"/>
            </a:xfrm>
            <a:solidFill>
              <a:srgbClr val="C00000"/>
            </a:solidFill>
          </p:grpSpPr>
          <p:sp>
            <p:nvSpPr>
              <p:cNvPr id="60" name="Freeform 5"/>
              <p:cNvSpPr/>
              <p:nvPr/>
            </p:nvSpPr>
            <p:spPr bwMode="auto">
              <a:xfrm>
                <a:off x="7137400" y="2122488"/>
                <a:ext cx="806450" cy="835025"/>
              </a:xfrm>
              <a:custGeom>
                <a:avLst/>
                <a:gdLst>
                  <a:gd name="T0" fmla="*/ 418 w 508"/>
                  <a:gd name="T1" fmla="*/ 38 h 526"/>
                  <a:gd name="T2" fmla="*/ 330 w 508"/>
                  <a:gd name="T3" fmla="*/ 28 h 526"/>
                  <a:gd name="T4" fmla="*/ 312 w 508"/>
                  <a:gd name="T5" fmla="*/ 24 h 526"/>
                  <a:gd name="T6" fmla="*/ 274 w 508"/>
                  <a:gd name="T7" fmla="*/ 18 h 526"/>
                  <a:gd name="T8" fmla="*/ 254 w 508"/>
                  <a:gd name="T9" fmla="*/ 18 h 526"/>
                  <a:gd name="T10" fmla="*/ 202 w 508"/>
                  <a:gd name="T11" fmla="*/ 22 h 526"/>
                  <a:gd name="T12" fmla="*/ 156 w 508"/>
                  <a:gd name="T13" fmla="*/ 38 h 526"/>
                  <a:gd name="T14" fmla="*/ 112 w 508"/>
                  <a:gd name="T15" fmla="*/ 60 h 526"/>
                  <a:gd name="T16" fmla="*/ 74 w 508"/>
                  <a:gd name="T17" fmla="*/ 92 h 526"/>
                  <a:gd name="T18" fmla="*/ 44 w 508"/>
                  <a:gd name="T19" fmla="*/ 130 h 526"/>
                  <a:gd name="T20" fmla="*/ 20 w 508"/>
                  <a:gd name="T21" fmla="*/ 172 h 526"/>
                  <a:gd name="T22" fmla="*/ 6 w 508"/>
                  <a:gd name="T23" fmla="*/ 220 h 526"/>
                  <a:gd name="T24" fmla="*/ 0 w 508"/>
                  <a:gd name="T25" fmla="*/ 272 h 526"/>
                  <a:gd name="T26" fmla="*/ 2 w 508"/>
                  <a:gd name="T27" fmla="*/ 298 h 526"/>
                  <a:gd name="T28" fmla="*/ 12 w 508"/>
                  <a:gd name="T29" fmla="*/ 346 h 526"/>
                  <a:gd name="T30" fmla="*/ 30 w 508"/>
                  <a:gd name="T31" fmla="*/ 392 h 526"/>
                  <a:gd name="T32" fmla="*/ 58 w 508"/>
                  <a:gd name="T33" fmla="*/ 432 h 526"/>
                  <a:gd name="T34" fmla="*/ 92 w 508"/>
                  <a:gd name="T35" fmla="*/ 468 h 526"/>
                  <a:gd name="T36" fmla="*/ 132 w 508"/>
                  <a:gd name="T37" fmla="*/ 494 h 526"/>
                  <a:gd name="T38" fmla="*/ 178 w 508"/>
                  <a:gd name="T39" fmla="*/ 514 h 526"/>
                  <a:gd name="T40" fmla="*/ 228 w 508"/>
                  <a:gd name="T41" fmla="*/ 524 h 526"/>
                  <a:gd name="T42" fmla="*/ 254 w 508"/>
                  <a:gd name="T43" fmla="*/ 526 h 526"/>
                  <a:gd name="T44" fmla="*/ 306 w 508"/>
                  <a:gd name="T45" fmla="*/ 520 h 526"/>
                  <a:gd name="T46" fmla="*/ 352 w 508"/>
                  <a:gd name="T47" fmla="*/ 506 h 526"/>
                  <a:gd name="T48" fmla="*/ 396 w 508"/>
                  <a:gd name="T49" fmla="*/ 482 h 526"/>
                  <a:gd name="T50" fmla="*/ 434 w 508"/>
                  <a:gd name="T51" fmla="*/ 452 h 526"/>
                  <a:gd name="T52" fmla="*/ 464 w 508"/>
                  <a:gd name="T53" fmla="*/ 414 h 526"/>
                  <a:gd name="T54" fmla="*/ 488 w 508"/>
                  <a:gd name="T55" fmla="*/ 370 h 526"/>
                  <a:gd name="T56" fmla="*/ 502 w 508"/>
                  <a:gd name="T57" fmla="*/ 322 h 526"/>
                  <a:gd name="T58" fmla="*/ 508 w 508"/>
                  <a:gd name="T59" fmla="*/ 272 h 526"/>
                  <a:gd name="T60" fmla="*/ 506 w 508"/>
                  <a:gd name="T61" fmla="*/ 240 h 526"/>
                  <a:gd name="T62" fmla="*/ 492 w 508"/>
                  <a:gd name="T63" fmla="*/ 182 h 526"/>
                  <a:gd name="T64" fmla="*/ 464 w 508"/>
                  <a:gd name="T65" fmla="*/ 128 h 526"/>
                  <a:gd name="T66" fmla="*/ 426 w 508"/>
                  <a:gd name="T67" fmla="*/ 84 h 526"/>
                  <a:gd name="T68" fmla="*/ 404 w 508"/>
                  <a:gd name="T69" fmla="*/ 6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8" h="526">
                    <a:moveTo>
                      <a:pt x="404" y="66"/>
                    </a:moveTo>
                    <a:lnTo>
                      <a:pt x="418" y="38"/>
                    </a:lnTo>
                    <a:lnTo>
                      <a:pt x="344" y="0"/>
                    </a:lnTo>
                    <a:lnTo>
                      <a:pt x="330" y="28"/>
                    </a:lnTo>
                    <a:lnTo>
                      <a:pt x="330" y="28"/>
                    </a:lnTo>
                    <a:lnTo>
                      <a:pt x="312" y="24"/>
                    </a:lnTo>
                    <a:lnTo>
                      <a:pt x="292" y="20"/>
                    </a:lnTo>
                    <a:lnTo>
                      <a:pt x="274" y="18"/>
                    </a:lnTo>
                    <a:lnTo>
                      <a:pt x="254" y="18"/>
                    </a:lnTo>
                    <a:lnTo>
                      <a:pt x="254" y="18"/>
                    </a:lnTo>
                    <a:lnTo>
                      <a:pt x="228" y="18"/>
                    </a:lnTo>
                    <a:lnTo>
                      <a:pt x="202" y="22"/>
                    </a:lnTo>
                    <a:lnTo>
                      <a:pt x="178" y="28"/>
                    </a:lnTo>
                    <a:lnTo>
                      <a:pt x="156" y="38"/>
                    </a:lnTo>
                    <a:lnTo>
                      <a:pt x="132" y="48"/>
                    </a:lnTo>
                    <a:lnTo>
                      <a:pt x="112" y="60"/>
                    </a:lnTo>
                    <a:lnTo>
                      <a:pt x="92" y="76"/>
                    </a:lnTo>
                    <a:lnTo>
                      <a:pt x="74" y="92"/>
                    </a:lnTo>
                    <a:lnTo>
                      <a:pt x="58" y="110"/>
                    </a:lnTo>
                    <a:lnTo>
                      <a:pt x="44" y="130"/>
                    </a:lnTo>
                    <a:lnTo>
                      <a:pt x="30" y="150"/>
                    </a:lnTo>
                    <a:lnTo>
                      <a:pt x="20" y="172"/>
                    </a:lnTo>
                    <a:lnTo>
                      <a:pt x="12" y="196"/>
                    </a:lnTo>
                    <a:lnTo>
                      <a:pt x="6" y="220"/>
                    </a:lnTo>
                    <a:lnTo>
                      <a:pt x="2" y="24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298"/>
                    </a:lnTo>
                    <a:lnTo>
                      <a:pt x="6" y="322"/>
                    </a:lnTo>
                    <a:lnTo>
                      <a:pt x="12" y="346"/>
                    </a:lnTo>
                    <a:lnTo>
                      <a:pt x="20" y="370"/>
                    </a:lnTo>
                    <a:lnTo>
                      <a:pt x="30" y="392"/>
                    </a:lnTo>
                    <a:lnTo>
                      <a:pt x="44" y="414"/>
                    </a:lnTo>
                    <a:lnTo>
                      <a:pt x="58" y="432"/>
                    </a:lnTo>
                    <a:lnTo>
                      <a:pt x="74" y="452"/>
                    </a:lnTo>
                    <a:lnTo>
                      <a:pt x="92" y="468"/>
                    </a:lnTo>
                    <a:lnTo>
                      <a:pt x="112" y="482"/>
                    </a:lnTo>
                    <a:lnTo>
                      <a:pt x="132" y="494"/>
                    </a:lnTo>
                    <a:lnTo>
                      <a:pt x="156" y="506"/>
                    </a:lnTo>
                    <a:lnTo>
                      <a:pt x="178" y="514"/>
                    </a:lnTo>
                    <a:lnTo>
                      <a:pt x="202" y="520"/>
                    </a:lnTo>
                    <a:lnTo>
                      <a:pt x="228" y="524"/>
                    </a:lnTo>
                    <a:lnTo>
                      <a:pt x="254" y="526"/>
                    </a:lnTo>
                    <a:lnTo>
                      <a:pt x="254" y="526"/>
                    </a:lnTo>
                    <a:lnTo>
                      <a:pt x="280" y="524"/>
                    </a:lnTo>
                    <a:lnTo>
                      <a:pt x="306" y="520"/>
                    </a:lnTo>
                    <a:lnTo>
                      <a:pt x="330" y="514"/>
                    </a:lnTo>
                    <a:lnTo>
                      <a:pt x="352" y="506"/>
                    </a:lnTo>
                    <a:lnTo>
                      <a:pt x="374" y="494"/>
                    </a:lnTo>
                    <a:lnTo>
                      <a:pt x="396" y="482"/>
                    </a:lnTo>
                    <a:lnTo>
                      <a:pt x="416" y="468"/>
                    </a:lnTo>
                    <a:lnTo>
                      <a:pt x="434" y="452"/>
                    </a:lnTo>
                    <a:lnTo>
                      <a:pt x="450" y="432"/>
                    </a:lnTo>
                    <a:lnTo>
                      <a:pt x="464" y="414"/>
                    </a:lnTo>
                    <a:lnTo>
                      <a:pt x="478" y="392"/>
                    </a:lnTo>
                    <a:lnTo>
                      <a:pt x="488" y="370"/>
                    </a:lnTo>
                    <a:lnTo>
                      <a:pt x="496" y="346"/>
                    </a:lnTo>
                    <a:lnTo>
                      <a:pt x="502" y="322"/>
                    </a:lnTo>
                    <a:lnTo>
                      <a:pt x="506" y="29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6" y="240"/>
                    </a:lnTo>
                    <a:lnTo>
                      <a:pt x="500" y="210"/>
                    </a:lnTo>
                    <a:lnTo>
                      <a:pt x="492" y="182"/>
                    </a:lnTo>
                    <a:lnTo>
                      <a:pt x="480" y="154"/>
                    </a:lnTo>
                    <a:lnTo>
                      <a:pt x="464" y="128"/>
                    </a:lnTo>
                    <a:lnTo>
                      <a:pt x="446" y="106"/>
                    </a:lnTo>
                    <a:lnTo>
                      <a:pt x="426" y="84"/>
                    </a:lnTo>
                    <a:lnTo>
                      <a:pt x="404" y="66"/>
                    </a:lnTo>
                    <a:lnTo>
                      <a:pt x="404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6"/>
              <p:cNvSpPr/>
              <p:nvPr/>
            </p:nvSpPr>
            <p:spPr bwMode="auto">
              <a:xfrm>
                <a:off x="7734300" y="1709738"/>
                <a:ext cx="304800" cy="438150"/>
              </a:xfrm>
              <a:custGeom>
                <a:avLst/>
                <a:gdLst>
                  <a:gd name="T0" fmla="*/ 176 w 192"/>
                  <a:gd name="T1" fmla="*/ 60 h 276"/>
                  <a:gd name="T2" fmla="*/ 156 w 192"/>
                  <a:gd name="T3" fmla="*/ 44 h 276"/>
                  <a:gd name="T4" fmla="*/ 166 w 192"/>
                  <a:gd name="T5" fmla="*/ 34 h 276"/>
                  <a:gd name="T6" fmla="*/ 150 w 192"/>
                  <a:gd name="T7" fmla="*/ 34 h 276"/>
                  <a:gd name="T8" fmla="*/ 158 w 192"/>
                  <a:gd name="T9" fmla="*/ 14 h 276"/>
                  <a:gd name="T10" fmla="*/ 140 w 192"/>
                  <a:gd name="T11" fmla="*/ 20 h 276"/>
                  <a:gd name="T12" fmla="*/ 132 w 192"/>
                  <a:gd name="T13" fmla="*/ 16 h 276"/>
                  <a:gd name="T14" fmla="*/ 122 w 192"/>
                  <a:gd name="T15" fmla="*/ 0 h 276"/>
                  <a:gd name="T16" fmla="*/ 122 w 192"/>
                  <a:gd name="T17" fmla="*/ 16 h 276"/>
                  <a:gd name="T18" fmla="*/ 102 w 192"/>
                  <a:gd name="T19" fmla="*/ 8 h 276"/>
                  <a:gd name="T20" fmla="*/ 106 w 192"/>
                  <a:gd name="T21" fmla="*/ 26 h 276"/>
                  <a:gd name="T22" fmla="*/ 102 w 192"/>
                  <a:gd name="T23" fmla="*/ 34 h 276"/>
                  <a:gd name="T24" fmla="*/ 86 w 192"/>
                  <a:gd name="T25" fmla="*/ 44 h 276"/>
                  <a:gd name="T26" fmla="*/ 102 w 192"/>
                  <a:gd name="T27" fmla="*/ 44 h 276"/>
                  <a:gd name="T28" fmla="*/ 94 w 192"/>
                  <a:gd name="T29" fmla="*/ 64 h 276"/>
                  <a:gd name="T30" fmla="*/ 112 w 192"/>
                  <a:gd name="T31" fmla="*/ 60 h 276"/>
                  <a:gd name="T32" fmla="*/ 122 w 192"/>
                  <a:gd name="T33" fmla="*/ 64 h 276"/>
                  <a:gd name="T34" fmla="*/ 132 w 192"/>
                  <a:gd name="T35" fmla="*/ 78 h 276"/>
                  <a:gd name="T36" fmla="*/ 132 w 192"/>
                  <a:gd name="T37" fmla="*/ 64 h 276"/>
                  <a:gd name="T38" fmla="*/ 152 w 192"/>
                  <a:gd name="T39" fmla="*/ 70 h 276"/>
                  <a:gd name="T40" fmla="*/ 158 w 192"/>
                  <a:gd name="T41" fmla="*/ 64 h 276"/>
                  <a:gd name="T42" fmla="*/ 172 w 192"/>
                  <a:gd name="T43" fmla="*/ 80 h 276"/>
                  <a:gd name="T44" fmla="*/ 176 w 192"/>
                  <a:gd name="T45" fmla="*/ 100 h 276"/>
                  <a:gd name="T46" fmla="*/ 174 w 192"/>
                  <a:gd name="T47" fmla="*/ 112 h 276"/>
                  <a:gd name="T48" fmla="*/ 162 w 192"/>
                  <a:gd name="T49" fmla="*/ 136 h 276"/>
                  <a:gd name="T50" fmla="*/ 142 w 192"/>
                  <a:gd name="T51" fmla="*/ 154 h 276"/>
                  <a:gd name="T52" fmla="*/ 118 w 192"/>
                  <a:gd name="T53" fmla="*/ 168 h 276"/>
                  <a:gd name="T54" fmla="*/ 104 w 192"/>
                  <a:gd name="T55" fmla="*/ 172 h 276"/>
                  <a:gd name="T56" fmla="*/ 80 w 192"/>
                  <a:gd name="T57" fmla="*/ 178 h 276"/>
                  <a:gd name="T58" fmla="*/ 58 w 192"/>
                  <a:gd name="T59" fmla="*/ 190 h 276"/>
                  <a:gd name="T60" fmla="*/ 38 w 192"/>
                  <a:gd name="T61" fmla="*/ 206 h 276"/>
                  <a:gd name="T62" fmla="*/ 22 w 192"/>
                  <a:gd name="T63" fmla="*/ 226 h 276"/>
                  <a:gd name="T64" fmla="*/ 12 w 192"/>
                  <a:gd name="T65" fmla="*/ 242 h 276"/>
                  <a:gd name="T66" fmla="*/ 0 w 192"/>
                  <a:gd name="T67" fmla="*/ 270 h 276"/>
                  <a:gd name="T68" fmla="*/ 14 w 192"/>
                  <a:gd name="T69" fmla="*/ 276 h 276"/>
                  <a:gd name="T70" fmla="*/ 24 w 192"/>
                  <a:gd name="T71" fmla="*/ 250 h 276"/>
                  <a:gd name="T72" fmla="*/ 46 w 192"/>
                  <a:gd name="T73" fmla="*/ 220 h 276"/>
                  <a:gd name="T74" fmla="*/ 72 w 192"/>
                  <a:gd name="T75" fmla="*/ 200 h 276"/>
                  <a:gd name="T76" fmla="*/ 94 w 192"/>
                  <a:gd name="T77" fmla="*/ 190 h 276"/>
                  <a:gd name="T78" fmla="*/ 106 w 192"/>
                  <a:gd name="T79" fmla="*/ 186 h 276"/>
                  <a:gd name="T80" fmla="*/ 138 w 192"/>
                  <a:gd name="T81" fmla="*/ 176 h 276"/>
                  <a:gd name="T82" fmla="*/ 166 w 192"/>
                  <a:gd name="T83" fmla="*/ 156 h 276"/>
                  <a:gd name="T84" fmla="*/ 176 w 192"/>
                  <a:gd name="T85" fmla="*/ 142 h 276"/>
                  <a:gd name="T86" fmla="*/ 190 w 192"/>
                  <a:gd name="T87" fmla="*/ 116 h 276"/>
                  <a:gd name="T88" fmla="*/ 192 w 192"/>
                  <a:gd name="T89" fmla="*/ 102 h 276"/>
                  <a:gd name="T90" fmla="*/ 188 w 192"/>
                  <a:gd name="T91" fmla="*/ 80 h 276"/>
                  <a:gd name="T92" fmla="*/ 176 w 192"/>
                  <a:gd name="T93" fmla="*/ 6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276">
                    <a:moveTo>
                      <a:pt x="176" y="60"/>
                    </a:moveTo>
                    <a:lnTo>
                      <a:pt x="176" y="60"/>
                    </a:lnTo>
                    <a:lnTo>
                      <a:pt x="168" y="52"/>
                    </a:lnTo>
                    <a:lnTo>
                      <a:pt x="156" y="44"/>
                    </a:lnTo>
                    <a:lnTo>
                      <a:pt x="166" y="44"/>
                    </a:lnTo>
                    <a:lnTo>
                      <a:pt x="166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6" y="26"/>
                    </a:lnTo>
                    <a:lnTo>
                      <a:pt x="158" y="14"/>
                    </a:lnTo>
                    <a:lnTo>
                      <a:pt x="152" y="8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32" y="16"/>
                    </a:lnTo>
                    <a:lnTo>
                      <a:pt x="132" y="0"/>
                    </a:lnTo>
                    <a:lnTo>
                      <a:pt x="122" y="0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14" y="18"/>
                    </a:lnTo>
                    <a:lnTo>
                      <a:pt x="102" y="8"/>
                    </a:lnTo>
                    <a:lnTo>
                      <a:pt x="94" y="14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2" y="34"/>
                    </a:lnTo>
                    <a:lnTo>
                      <a:pt x="86" y="34"/>
                    </a:lnTo>
                    <a:lnTo>
                      <a:pt x="86" y="44"/>
                    </a:lnTo>
                    <a:lnTo>
                      <a:pt x="102" y="44"/>
                    </a:lnTo>
                    <a:lnTo>
                      <a:pt x="102" y="44"/>
                    </a:lnTo>
                    <a:lnTo>
                      <a:pt x="106" y="52"/>
                    </a:lnTo>
                    <a:lnTo>
                      <a:pt x="94" y="64"/>
                    </a:lnTo>
                    <a:lnTo>
                      <a:pt x="102" y="7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22" y="64"/>
                    </a:lnTo>
                    <a:lnTo>
                      <a:pt x="122" y="78"/>
                    </a:lnTo>
                    <a:lnTo>
                      <a:pt x="132" y="78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40" y="60"/>
                    </a:lnTo>
                    <a:lnTo>
                      <a:pt x="152" y="70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66" y="72"/>
                    </a:lnTo>
                    <a:lnTo>
                      <a:pt x="172" y="80"/>
                    </a:lnTo>
                    <a:lnTo>
                      <a:pt x="174" y="9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4" y="112"/>
                    </a:lnTo>
                    <a:lnTo>
                      <a:pt x="170" y="124"/>
                    </a:lnTo>
                    <a:lnTo>
                      <a:pt x="162" y="136"/>
                    </a:lnTo>
                    <a:lnTo>
                      <a:pt x="154" y="146"/>
                    </a:lnTo>
                    <a:lnTo>
                      <a:pt x="142" y="154"/>
                    </a:lnTo>
                    <a:lnTo>
                      <a:pt x="130" y="162"/>
                    </a:lnTo>
                    <a:lnTo>
                      <a:pt x="118" y="168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90" y="174"/>
                    </a:lnTo>
                    <a:lnTo>
                      <a:pt x="80" y="178"/>
                    </a:lnTo>
                    <a:lnTo>
                      <a:pt x="68" y="184"/>
                    </a:lnTo>
                    <a:lnTo>
                      <a:pt x="58" y="190"/>
                    </a:lnTo>
                    <a:lnTo>
                      <a:pt x="48" y="198"/>
                    </a:lnTo>
                    <a:lnTo>
                      <a:pt x="38" y="206"/>
                    </a:lnTo>
                    <a:lnTo>
                      <a:pt x="30" y="216"/>
                    </a:lnTo>
                    <a:lnTo>
                      <a:pt x="22" y="226"/>
                    </a:lnTo>
                    <a:lnTo>
                      <a:pt x="22" y="226"/>
                    </a:lnTo>
                    <a:lnTo>
                      <a:pt x="12" y="242"/>
                    </a:lnTo>
                    <a:lnTo>
                      <a:pt x="6" y="256"/>
                    </a:lnTo>
                    <a:lnTo>
                      <a:pt x="0" y="270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8" y="264"/>
                    </a:lnTo>
                    <a:lnTo>
                      <a:pt x="24" y="250"/>
                    </a:lnTo>
                    <a:lnTo>
                      <a:pt x="34" y="236"/>
                    </a:lnTo>
                    <a:lnTo>
                      <a:pt x="46" y="220"/>
                    </a:lnTo>
                    <a:lnTo>
                      <a:pt x="62" y="206"/>
                    </a:lnTo>
                    <a:lnTo>
                      <a:pt x="72" y="200"/>
                    </a:lnTo>
                    <a:lnTo>
                      <a:pt x="82" y="194"/>
                    </a:lnTo>
                    <a:lnTo>
                      <a:pt x="94" y="190"/>
                    </a:lnTo>
                    <a:lnTo>
                      <a:pt x="106" y="186"/>
                    </a:lnTo>
                    <a:lnTo>
                      <a:pt x="106" y="186"/>
                    </a:lnTo>
                    <a:lnTo>
                      <a:pt x="122" y="182"/>
                    </a:lnTo>
                    <a:lnTo>
                      <a:pt x="138" y="176"/>
                    </a:lnTo>
                    <a:lnTo>
                      <a:pt x="152" y="16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76" y="142"/>
                    </a:lnTo>
                    <a:lnTo>
                      <a:pt x="184" y="130"/>
                    </a:lnTo>
                    <a:lnTo>
                      <a:pt x="190" y="116"/>
                    </a:lnTo>
                    <a:lnTo>
                      <a:pt x="192" y="102"/>
                    </a:lnTo>
                    <a:lnTo>
                      <a:pt x="192" y="102"/>
                    </a:lnTo>
                    <a:lnTo>
                      <a:pt x="190" y="90"/>
                    </a:lnTo>
                    <a:lnTo>
                      <a:pt x="188" y="80"/>
                    </a:lnTo>
                    <a:lnTo>
                      <a:pt x="184" y="68"/>
                    </a:lnTo>
                    <a:lnTo>
                      <a:pt x="176" y="60"/>
                    </a:lnTo>
                    <a:lnTo>
                      <a:pt x="17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481381" y="2531312"/>
            <a:ext cx="884902" cy="624388"/>
            <a:chOff x="4481381" y="2799039"/>
            <a:chExt cx="884902" cy="624388"/>
          </a:xfrm>
        </p:grpSpPr>
        <p:sp>
          <p:nvSpPr>
            <p:cNvPr id="63" name="Oval 22"/>
            <p:cNvSpPr/>
            <p:nvPr/>
          </p:nvSpPr>
          <p:spPr>
            <a:xfrm flipH="1" flipV="1">
              <a:off x="4481381" y="2851767"/>
              <a:ext cx="571660" cy="571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64" name="Group 26"/>
            <p:cNvGrpSpPr/>
            <p:nvPr/>
          </p:nvGrpSpPr>
          <p:grpSpPr>
            <a:xfrm>
              <a:off x="4592210" y="2799039"/>
              <a:ext cx="774073" cy="524646"/>
              <a:chOff x="4505325" y="1662113"/>
              <a:chExt cx="1527175" cy="1035050"/>
            </a:xfrm>
            <a:solidFill>
              <a:srgbClr val="C00000"/>
            </a:solidFill>
          </p:grpSpPr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5022850" y="1941513"/>
                <a:ext cx="3175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5511800" y="1738313"/>
                <a:ext cx="31750" cy="781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4505325" y="2341563"/>
                <a:ext cx="1527175" cy="355600"/>
              </a:xfrm>
              <a:custGeom>
                <a:avLst/>
                <a:gdLst>
                  <a:gd name="T0" fmla="*/ 690 w 962"/>
                  <a:gd name="T1" fmla="*/ 44 h 224"/>
                  <a:gd name="T2" fmla="*/ 656 w 962"/>
                  <a:gd name="T3" fmla="*/ 90 h 224"/>
                  <a:gd name="T4" fmla="*/ 380 w 962"/>
                  <a:gd name="T5" fmla="*/ 90 h 224"/>
                  <a:gd name="T6" fmla="*/ 364 w 962"/>
                  <a:gd name="T7" fmla="*/ 72 h 224"/>
                  <a:gd name="T8" fmla="*/ 112 w 962"/>
                  <a:gd name="T9" fmla="*/ 72 h 224"/>
                  <a:gd name="T10" fmla="*/ 4 w 962"/>
                  <a:gd name="T11" fmla="*/ 0 h 224"/>
                  <a:gd name="T12" fmla="*/ 0 w 962"/>
                  <a:gd name="T13" fmla="*/ 6 h 224"/>
                  <a:gd name="T14" fmla="*/ 274 w 962"/>
                  <a:gd name="T15" fmla="*/ 224 h 224"/>
                  <a:gd name="T16" fmla="*/ 864 w 962"/>
                  <a:gd name="T17" fmla="*/ 224 h 224"/>
                  <a:gd name="T18" fmla="*/ 864 w 962"/>
                  <a:gd name="T19" fmla="*/ 224 h 224"/>
                  <a:gd name="T20" fmla="*/ 880 w 962"/>
                  <a:gd name="T21" fmla="*/ 216 h 224"/>
                  <a:gd name="T22" fmla="*/ 894 w 962"/>
                  <a:gd name="T23" fmla="*/ 204 h 224"/>
                  <a:gd name="T24" fmla="*/ 912 w 962"/>
                  <a:gd name="T25" fmla="*/ 186 h 224"/>
                  <a:gd name="T26" fmla="*/ 922 w 962"/>
                  <a:gd name="T27" fmla="*/ 176 h 224"/>
                  <a:gd name="T28" fmla="*/ 930 w 962"/>
                  <a:gd name="T29" fmla="*/ 162 h 224"/>
                  <a:gd name="T30" fmla="*/ 938 w 962"/>
                  <a:gd name="T31" fmla="*/ 148 h 224"/>
                  <a:gd name="T32" fmla="*/ 946 w 962"/>
                  <a:gd name="T33" fmla="*/ 132 h 224"/>
                  <a:gd name="T34" fmla="*/ 952 w 962"/>
                  <a:gd name="T35" fmla="*/ 114 h 224"/>
                  <a:gd name="T36" fmla="*/ 956 w 962"/>
                  <a:gd name="T37" fmla="*/ 92 h 224"/>
                  <a:gd name="T38" fmla="*/ 960 w 962"/>
                  <a:gd name="T39" fmla="*/ 70 h 224"/>
                  <a:gd name="T40" fmla="*/ 962 w 962"/>
                  <a:gd name="T41" fmla="*/ 44 h 224"/>
                  <a:gd name="T42" fmla="*/ 690 w 962"/>
                  <a:gd name="T43" fmla="*/ 4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2" h="224">
                    <a:moveTo>
                      <a:pt x="690" y="44"/>
                    </a:moveTo>
                    <a:lnTo>
                      <a:pt x="656" y="90"/>
                    </a:lnTo>
                    <a:lnTo>
                      <a:pt x="380" y="90"/>
                    </a:lnTo>
                    <a:lnTo>
                      <a:pt x="364" y="72"/>
                    </a:lnTo>
                    <a:lnTo>
                      <a:pt x="112" y="72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74" y="224"/>
                    </a:lnTo>
                    <a:lnTo>
                      <a:pt x="864" y="224"/>
                    </a:lnTo>
                    <a:lnTo>
                      <a:pt x="864" y="224"/>
                    </a:lnTo>
                    <a:lnTo>
                      <a:pt x="880" y="216"/>
                    </a:lnTo>
                    <a:lnTo>
                      <a:pt x="894" y="204"/>
                    </a:lnTo>
                    <a:lnTo>
                      <a:pt x="912" y="186"/>
                    </a:lnTo>
                    <a:lnTo>
                      <a:pt x="922" y="176"/>
                    </a:lnTo>
                    <a:lnTo>
                      <a:pt x="930" y="162"/>
                    </a:lnTo>
                    <a:lnTo>
                      <a:pt x="938" y="148"/>
                    </a:lnTo>
                    <a:lnTo>
                      <a:pt x="946" y="132"/>
                    </a:lnTo>
                    <a:lnTo>
                      <a:pt x="952" y="114"/>
                    </a:lnTo>
                    <a:lnTo>
                      <a:pt x="956" y="92"/>
                    </a:lnTo>
                    <a:lnTo>
                      <a:pt x="960" y="70"/>
                    </a:lnTo>
                    <a:lnTo>
                      <a:pt x="962" y="44"/>
                    </a:lnTo>
                    <a:lnTo>
                      <a:pt x="69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4908550" y="1884363"/>
                <a:ext cx="260350" cy="152400"/>
              </a:xfrm>
              <a:custGeom>
                <a:avLst/>
                <a:gdLst>
                  <a:gd name="T0" fmla="*/ 36 w 164"/>
                  <a:gd name="T1" fmla="*/ 0 h 96"/>
                  <a:gd name="T2" fmla="*/ 36 w 164"/>
                  <a:gd name="T3" fmla="*/ 0 h 96"/>
                  <a:gd name="T4" fmla="*/ 28 w 164"/>
                  <a:gd name="T5" fmla="*/ 4 h 96"/>
                  <a:gd name="T6" fmla="*/ 22 w 164"/>
                  <a:gd name="T7" fmla="*/ 12 h 96"/>
                  <a:gd name="T8" fmla="*/ 12 w 164"/>
                  <a:gd name="T9" fmla="*/ 22 h 96"/>
                  <a:gd name="T10" fmla="*/ 6 w 164"/>
                  <a:gd name="T11" fmla="*/ 34 h 96"/>
                  <a:gd name="T12" fmla="*/ 0 w 164"/>
                  <a:gd name="T13" fmla="*/ 52 h 96"/>
                  <a:gd name="T14" fmla="*/ 0 w 164"/>
                  <a:gd name="T15" fmla="*/ 62 h 96"/>
                  <a:gd name="T16" fmla="*/ 0 w 164"/>
                  <a:gd name="T17" fmla="*/ 72 h 96"/>
                  <a:gd name="T18" fmla="*/ 2 w 164"/>
                  <a:gd name="T19" fmla="*/ 84 h 96"/>
                  <a:gd name="T20" fmla="*/ 4 w 164"/>
                  <a:gd name="T21" fmla="*/ 96 h 96"/>
                  <a:gd name="T22" fmla="*/ 150 w 164"/>
                  <a:gd name="T23" fmla="*/ 96 h 96"/>
                  <a:gd name="T24" fmla="*/ 150 w 164"/>
                  <a:gd name="T25" fmla="*/ 96 h 96"/>
                  <a:gd name="T26" fmla="*/ 146 w 164"/>
                  <a:gd name="T27" fmla="*/ 84 h 96"/>
                  <a:gd name="T28" fmla="*/ 142 w 164"/>
                  <a:gd name="T29" fmla="*/ 72 h 96"/>
                  <a:gd name="T30" fmla="*/ 140 w 164"/>
                  <a:gd name="T31" fmla="*/ 56 h 96"/>
                  <a:gd name="T32" fmla="*/ 138 w 164"/>
                  <a:gd name="T33" fmla="*/ 40 h 96"/>
                  <a:gd name="T34" fmla="*/ 142 w 164"/>
                  <a:gd name="T35" fmla="*/ 24 h 96"/>
                  <a:gd name="T36" fmla="*/ 146 w 164"/>
                  <a:gd name="T37" fmla="*/ 16 h 96"/>
                  <a:gd name="T38" fmla="*/ 150 w 164"/>
                  <a:gd name="T39" fmla="*/ 10 h 96"/>
                  <a:gd name="T40" fmla="*/ 156 w 164"/>
                  <a:gd name="T41" fmla="*/ 4 h 96"/>
                  <a:gd name="T42" fmla="*/ 164 w 164"/>
                  <a:gd name="T43" fmla="*/ 0 h 96"/>
                  <a:gd name="T44" fmla="*/ 36 w 164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4" h="96">
                    <a:moveTo>
                      <a:pt x="36" y="0"/>
                    </a:moveTo>
                    <a:lnTo>
                      <a:pt x="36" y="0"/>
                    </a:lnTo>
                    <a:lnTo>
                      <a:pt x="28" y="4"/>
                    </a:lnTo>
                    <a:lnTo>
                      <a:pt x="22" y="12"/>
                    </a:lnTo>
                    <a:lnTo>
                      <a:pt x="12" y="22"/>
                    </a:lnTo>
                    <a:lnTo>
                      <a:pt x="6" y="34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84"/>
                    </a:lnTo>
                    <a:lnTo>
                      <a:pt x="4" y="96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46" y="84"/>
                    </a:lnTo>
                    <a:lnTo>
                      <a:pt x="142" y="72"/>
                    </a:lnTo>
                    <a:lnTo>
                      <a:pt x="140" y="56"/>
                    </a:lnTo>
                    <a:lnTo>
                      <a:pt x="138" y="40"/>
                    </a:lnTo>
                    <a:lnTo>
                      <a:pt x="142" y="24"/>
                    </a:lnTo>
                    <a:lnTo>
                      <a:pt x="146" y="16"/>
                    </a:lnTo>
                    <a:lnTo>
                      <a:pt x="150" y="10"/>
                    </a:lnTo>
                    <a:lnTo>
                      <a:pt x="156" y="4"/>
                    </a:lnTo>
                    <a:lnTo>
                      <a:pt x="164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14"/>
              <p:cNvSpPr/>
              <p:nvPr/>
            </p:nvSpPr>
            <p:spPr bwMode="auto">
              <a:xfrm>
                <a:off x="5397500" y="1662113"/>
                <a:ext cx="260350" cy="152400"/>
              </a:xfrm>
              <a:custGeom>
                <a:avLst/>
                <a:gdLst>
                  <a:gd name="T0" fmla="*/ 36 w 164"/>
                  <a:gd name="T1" fmla="*/ 0 h 96"/>
                  <a:gd name="T2" fmla="*/ 36 w 164"/>
                  <a:gd name="T3" fmla="*/ 0 h 96"/>
                  <a:gd name="T4" fmla="*/ 28 w 164"/>
                  <a:gd name="T5" fmla="*/ 6 h 96"/>
                  <a:gd name="T6" fmla="*/ 22 w 164"/>
                  <a:gd name="T7" fmla="*/ 12 h 96"/>
                  <a:gd name="T8" fmla="*/ 12 w 164"/>
                  <a:gd name="T9" fmla="*/ 22 h 96"/>
                  <a:gd name="T10" fmla="*/ 6 w 164"/>
                  <a:gd name="T11" fmla="*/ 36 h 96"/>
                  <a:gd name="T12" fmla="*/ 0 w 164"/>
                  <a:gd name="T13" fmla="*/ 52 h 96"/>
                  <a:gd name="T14" fmla="*/ 0 w 164"/>
                  <a:gd name="T15" fmla="*/ 62 h 96"/>
                  <a:gd name="T16" fmla="*/ 0 w 164"/>
                  <a:gd name="T17" fmla="*/ 74 h 96"/>
                  <a:gd name="T18" fmla="*/ 2 w 164"/>
                  <a:gd name="T19" fmla="*/ 84 h 96"/>
                  <a:gd name="T20" fmla="*/ 4 w 164"/>
                  <a:gd name="T21" fmla="*/ 96 h 96"/>
                  <a:gd name="T22" fmla="*/ 150 w 164"/>
                  <a:gd name="T23" fmla="*/ 96 h 96"/>
                  <a:gd name="T24" fmla="*/ 150 w 164"/>
                  <a:gd name="T25" fmla="*/ 96 h 96"/>
                  <a:gd name="T26" fmla="*/ 146 w 164"/>
                  <a:gd name="T27" fmla="*/ 86 h 96"/>
                  <a:gd name="T28" fmla="*/ 142 w 164"/>
                  <a:gd name="T29" fmla="*/ 72 h 96"/>
                  <a:gd name="T30" fmla="*/ 140 w 164"/>
                  <a:gd name="T31" fmla="*/ 58 h 96"/>
                  <a:gd name="T32" fmla="*/ 138 w 164"/>
                  <a:gd name="T33" fmla="*/ 42 h 96"/>
                  <a:gd name="T34" fmla="*/ 142 w 164"/>
                  <a:gd name="T35" fmla="*/ 26 h 96"/>
                  <a:gd name="T36" fmla="*/ 146 w 164"/>
                  <a:gd name="T37" fmla="*/ 18 h 96"/>
                  <a:gd name="T38" fmla="*/ 150 w 164"/>
                  <a:gd name="T39" fmla="*/ 12 h 96"/>
                  <a:gd name="T40" fmla="*/ 156 w 164"/>
                  <a:gd name="T41" fmla="*/ 6 h 96"/>
                  <a:gd name="T42" fmla="*/ 164 w 164"/>
                  <a:gd name="T43" fmla="*/ 0 h 96"/>
                  <a:gd name="T44" fmla="*/ 36 w 164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4" h="96">
                    <a:moveTo>
                      <a:pt x="36" y="0"/>
                    </a:moveTo>
                    <a:lnTo>
                      <a:pt x="36" y="0"/>
                    </a:lnTo>
                    <a:lnTo>
                      <a:pt x="28" y="6"/>
                    </a:lnTo>
                    <a:lnTo>
                      <a:pt x="22" y="12"/>
                    </a:lnTo>
                    <a:lnTo>
                      <a:pt x="12" y="22"/>
                    </a:lnTo>
                    <a:lnTo>
                      <a:pt x="6" y="36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4" y="96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46" y="86"/>
                    </a:lnTo>
                    <a:lnTo>
                      <a:pt x="142" y="72"/>
                    </a:lnTo>
                    <a:lnTo>
                      <a:pt x="140" y="58"/>
                    </a:lnTo>
                    <a:lnTo>
                      <a:pt x="138" y="42"/>
                    </a:lnTo>
                    <a:lnTo>
                      <a:pt x="142" y="26"/>
                    </a:lnTo>
                    <a:lnTo>
                      <a:pt x="146" y="18"/>
                    </a:lnTo>
                    <a:lnTo>
                      <a:pt x="150" y="12"/>
                    </a:lnTo>
                    <a:lnTo>
                      <a:pt x="156" y="6"/>
                    </a:lnTo>
                    <a:lnTo>
                      <a:pt x="164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15"/>
              <p:cNvSpPr/>
              <p:nvPr/>
            </p:nvSpPr>
            <p:spPr bwMode="auto">
              <a:xfrm>
                <a:off x="5346700" y="1852613"/>
                <a:ext cx="361950" cy="212725"/>
              </a:xfrm>
              <a:custGeom>
                <a:avLst/>
                <a:gdLst>
                  <a:gd name="T0" fmla="*/ 52 w 228"/>
                  <a:gd name="T1" fmla="*/ 0 h 134"/>
                  <a:gd name="T2" fmla="*/ 52 w 228"/>
                  <a:gd name="T3" fmla="*/ 0 h 134"/>
                  <a:gd name="T4" fmla="*/ 40 w 228"/>
                  <a:gd name="T5" fmla="*/ 8 h 134"/>
                  <a:gd name="T6" fmla="*/ 30 w 228"/>
                  <a:gd name="T7" fmla="*/ 18 h 134"/>
                  <a:gd name="T8" fmla="*/ 18 w 228"/>
                  <a:gd name="T9" fmla="*/ 32 h 134"/>
                  <a:gd name="T10" fmla="*/ 8 w 228"/>
                  <a:gd name="T11" fmla="*/ 50 h 134"/>
                  <a:gd name="T12" fmla="*/ 4 w 228"/>
                  <a:gd name="T13" fmla="*/ 60 h 134"/>
                  <a:gd name="T14" fmla="*/ 0 w 228"/>
                  <a:gd name="T15" fmla="*/ 72 h 134"/>
                  <a:gd name="T16" fmla="*/ 0 w 228"/>
                  <a:gd name="T17" fmla="*/ 86 h 134"/>
                  <a:gd name="T18" fmla="*/ 0 w 228"/>
                  <a:gd name="T19" fmla="*/ 102 h 134"/>
                  <a:gd name="T20" fmla="*/ 2 w 228"/>
                  <a:gd name="T21" fmla="*/ 118 h 134"/>
                  <a:gd name="T22" fmla="*/ 6 w 228"/>
                  <a:gd name="T23" fmla="*/ 134 h 134"/>
                  <a:gd name="T24" fmla="*/ 210 w 228"/>
                  <a:gd name="T25" fmla="*/ 134 h 134"/>
                  <a:gd name="T26" fmla="*/ 210 w 228"/>
                  <a:gd name="T27" fmla="*/ 134 h 134"/>
                  <a:gd name="T28" fmla="*/ 204 w 228"/>
                  <a:gd name="T29" fmla="*/ 118 h 134"/>
                  <a:gd name="T30" fmla="*/ 198 w 228"/>
                  <a:gd name="T31" fmla="*/ 100 h 134"/>
                  <a:gd name="T32" fmla="*/ 194 w 228"/>
                  <a:gd name="T33" fmla="*/ 80 h 134"/>
                  <a:gd name="T34" fmla="*/ 194 w 228"/>
                  <a:gd name="T35" fmla="*/ 56 h 134"/>
                  <a:gd name="T36" fmla="*/ 194 w 228"/>
                  <a:gd name="T37" fmla="*/ 46 h 134"/>
                  <a:gd name="T38" fmla="*/ 198 w 228"/>
                  <a:gd name="T39" fmla="*/ 34 h 134"/>
                  <a:gd name="T40" fmla="*/ 202 w 228"/>
                  <a:gd name="T41" fmla="*/ 24 h 134"/>
                  <a:gd name="T42" fmla="*/ 208 w 228"/>
                  <a:gd name="T43" fmla="*/ 16 h 134"/>
                  <a:gd name="T44" fmla="*/ 216 w 228"/>
                  <a:gd name="T45" fmla="*/ 6 h 134"/>
                  <a:gd name="T46" fmla="*/ 228 w 228"/>
                  <a:gd name="T47" fmla="*/ 0 h 134"/>
                  <a:gd name="T48" fmla="*/ 52 w 228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8" h="134">
                    <a:moveTo>
                      <a:pt x="52" y="0"/>
                    </a:moveTo>
                    <a:lnTo>
                      <a:pt x="52" y="0"/>
                    </a:lnTo>
                    <a:lnTo>
                      <a:pt x="40" y="8"/>
                    </a:lnTo>
                    <a:lnTo>
                      <a:pt x="30" y="18"/>
                    </a:lnTo>
                    <a:lnTo>
                      <a:pt x="18" y="32"/>
                    </a:lnTo>
                    <a:lnTo>
                      <a:pt x="8" y="50"/>
                    </a:lnTo>
                    <a:lnTo>
                      <a:pt x="4" y="60"/>
                    </a:lnTo>
                    <a:lnTo>
                      <a:pt x="0" y="72"/>
                    </a:lnTo>
                    <a:lnTo>
                      <a:pt x="0" y="86"/>
                    </a:lnTo>
                    <a:lnTo>
                      <a:pt x="0" y="102"/>
                    </a:lnTo>
                    <a:lnTo>
                      <a:pt x="2" y="118"/>
                    </a:lnTo>
                    <a:lnTo>
                      <a:pt x="6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04" y="118"/>
                    </a:lnTo>
                    <a:lnTo>
                      <a:pt x="198" y="100"/>
                    </a:lnTo>
                    <a:lnTo>
                      <a:pt x="194" y="80"/>
                    </a:lnTo>
                    <a:lnTo>
                      <a:pt x="194" y="56"/>
                    </a:lnTo>
                    <a:lnTo>
                      <a:pt x="194" y="46"/>
                    </a:lnTo>
                    <a:lnTo>
                      <a:pt x="198" y="34"/>
                    </a:lnTo>
                    <a:lnTo>
                      <a:pt x="202" y="24"/>
                    </a:lnTo>
                    <a:lnTo>
                      <a:pt x="208" y="16"/>
                    </a:lnTo>
                    <a:lnTo>
                      <a:pt x="216" y="6"/>
                    </a:lnTo>
                    <a:lnTo>
                      <a:pt x="228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16"/>
              <p:cNvSpPr/>
              <p:nvPr/>
            </p:nvSpPr>
            <p:spPr bwMode="auto">
              <a:xfrm>
                <a:off x="5299075" y="2093913"/>
                <a:ext cx="457200" cy="269875"/>
              </a:xfrm>
              <a:custGeom>
                <a:avLst/>
                <a:gdLst>
                  <a:gd name="T0" fmla="*/ 66 w 288"/>
                  <a:gd name="T1" fmla="*/ 0 h 170"/>
                  <a:gd name="T2" fmla="*/ 66 w 288"/>
                  <a:gd name="T3" fmla="*/ 0 h 170"/>
                  <a:gd name="T4" fmla="*/ 52 w 288"/>
                  <a:gd name="T5" fmla="*/ 10 h 170"/>
                  <a:gd name="T6" fmla="*/ 38 w 288"/>
                  <a:gd name="T7" fmla="*/ 22 h 170"/>
                  <a:gd name="T8" fmla="*/ 22 w 288"/>
                  <a:gd name="T9" fmla="*/ 40 h 170"/>
                  <a:gd name="T10" fmla="*/ 16 w 288"/>
                  <a:gd name="T11" fmla="*/ 52 h 170"/>
                  <a:gd name="T12" fmla="*/ 10 w 288"/>
                  <a:gd name="T13" fmla="*/ 64 h 170"/>
                  <a:gd name="T14" fmla="*/ 4 w 288"/>
                  <a:gd name="T15" fmla="*/ 78 h 170"/>
                  <a:gd name="T16" fmla="*/ 2 w 288"/>
                  <a:gd name="T17" fmla="*/ 92 h 170"/>
                  <a:gd name="T18" fmla="*/ 0 w 288"/>
                  <a:gd name="T19" fmla="*/ 110 h 170"/>
                  <a:gd name="T20" fmla="*/ 0 w 288"/>
                  <a:gd name="T21" fmla="*/ 128 h 170"/>
                  <a:gd name="T22" fmla="*/ 2 w 288"/>
                  <a:gd name="T23" fmla="*/ 148 h 170"/>
                  <a:gd name="T24" fmla="*/ 8 w 288"/>
                  <a:gd name="T25" fmla="*/ 170 h 170"/>
                  <a:gd name="T26" fmla="*/ 264 w 288"/>
                  <a:gd name="T27" fmla="*/ 170 h 170"/>
                  <a:gd name="T28" fmla="*/ 264 w 288"/>
                  <a:gd name="T29" fmla="*/ 170 h 170"/>
                  <a:gd name="T30" fmla="*/ 256 w 288"/>
                  <a:gd name="T31" fmla="*/ 150 h 170"/>
                  <a:gd name="T32" fmla="*/ 250 w 288"/>
                  <a:gd name="T33" fmla="*/ 128 h 170"/>
                  <a:gd name="T34" fmla="*/ 246 w 288"/>
                  <a:gd name="T35" fmla="*/ 100 h 170"/>
                  <a:gd name="T36" fmla="*/ 244 w 288"/>
                  <a:gd name="T37" fmla="*/ 86 h 170"/>
                  <a:gd name="T38" fmla="*/ 244 w 288"/>
                  <a:gd name="T39" fmla="*/ 72 h 170"/>
                  <a:gd name="T40" fmla="*/ 246 w 288"/>
                  <a:gd name="T41" fmla="*/ 58 h 170"/>
                  <a:gd name="T42" fmla="*/ 250 w 288"/>
                  <a:gd name="T43" fmla="*/ 44 h 170"/>
                  <a:gd name="T44" fmla="*/ 256 w 288"/>
                  <a:gd name="T45" fmla="*/ 32 h 170"/>
                  <a:gd name="T46" fmla="*/ 264 w 288"/>
                  <a:gd name="T47" fmla="*/ 20 h 170"/>
                  <a:gd name="T48" fmla="*/ 274 w 288"/>
                  <a:gd name="T49" fmla="*/ 10 h 170"/>
                  <a:gd name="T50" fmla="*/ 288 w 288"/>
                  <a:gd name="T51" fmla="*/ 0 h 170"/>
                  <a:gd name="T52" fmla="*/ 66 w 288"/>
                  <a:gd name="T5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8" h="170">
                    <a:moveTo>
                      <a:pt x="66" y="0"/>
                    </a:moveTo>
                    <a:lnTo>
                      <a:pt x="66" y="0"/>
                    </a:lnTo>
                    <a:lnTo>
                      <a:pt x="52" y="10"/>
                    </a:lnTo>
                    <a:lnTo>
                      <a:pt x="38" y="22"/>
                    </a:lnTo>
                    <a:lnTo>
                      <a:pt x="22" y="40"/>
                    </a:lnTo>
                    <a:lnTo>
                      <a:pt x="16" y="52"/>
                    </a:lnTo>
                    <a:lnTo>
                      <a:pt x="10" y="64"/>
                    </a:lnTo>
                    <a:lnTo>
                      <a:pt x="4" y="78"/>
                    </a:lnTo>
                    <a:lnTo>
                      <a:pt x="2" y="92"/>
                    </a:lnTo>
                    <a:lnTo>
                      <a:pt x="0" y="110"/>
                    </a:lnTo>
                    <a:lnTo>
                      <a:pt x="0" y="128"/>
                    </a:lnTo>
                    <a:lnTo>
                      <a:pt x="2" y="148"/>
                    </a:lnTo>
                    <a:lnTo>
                      <a:pt x="8" y="170"/>
                    </a:lnTo>
                    <a:lnTo>
                      <a:pt x="264" y="170"/>
                    </a:lnTo>
                    <a:lnTo>
                      <a:pt x="264" y="170"/>
                    </a:lnTo>
                    <a:lnTo>
                      <a:pt x="256" y="150"/>
                    </a:lnTo>
                    <a:lnTo>
                      <a:pt x="250" y="128"/>
                    </a:lnTo>
                    <a:lnTo>
                      <a:pt x="246" y="100"/>
                    </a:lnTo>
                    <a:lnTo>
                      <a:pt x="244" y="86"/>
                    </a:lnTo>
                    <a:lnTo>
                      <a:pt x="244" y="72"/>
                    </a:lnTo>
                    <a:lnTo>
                      <a:pt x="246" y="58"/>
                    </a:lnTo>
                    <a:lnTo>
                      <a:pt x="250" y="44"/>
                    </a:lnTo>
                    <a:lnTo>
                      <a:pt x="256" y="32"/>
                    </a:lnTo>
                    <a:lnTo>
                      <a:pt x="264" y="20"/>
                    </a:lnTo>
                    <a:lnTo>
                      <a:pt x="274" y="10"/>
                    </a:lnTo>
                    <a:lnTo>
                      <a:pt x="288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17"/>
              <p:cNvSpPr/>
              <p:nvPr/>
            </p:nvSpPr>
            <p:spPr bwMode="auto">
              <a:xfrm>
                <a:off x="4813300" y="2093913"/>
                <a:ext cx="381000" cy="225425"/>
              </a:xfrm>
              <a:custGeom>
                <a:avLst/>
                <a:gdLst>
                  <a:gd name="T0" fmla="*/ 54 w 240"/>
                  <a:gd name="T1" fmla="*/ 0 h 142"/>
                  <a:gd name="T2" fmla="*/ 54 w 240"/>
                  <a:gd name="T3" fmla="*/ 0 h 142"/>
                  <a:gd name="T4" fmla="*/ 44 w 240"/>
                  <a:gd name="T5" fmla="*/ 8 h 142"/>
                  <a:gd name="T6" fmla="*/ 32 w 240"/>
                  <a:gd name="T7" fmla="*/ 18 h 142"/>
                  <a:gd name="T8" fmla="*/ 20 w 240"/>
                  <a:gd name="T9" fmla="*/ 34 h 142"/>
                  <a:gd name="T10" fmla="*/ 14 w 240"/>
                  <a:gd name="T11" fmla="*/ 42 h 142"/>
                  <a:gd name="T12" fmla="*/ 8 w 240"/>
                  <a:gd name="T13" fmla="*/ 52 h 142"/>
                  <a:gd name="T14" fmla="*/ 4 w 240"/>
                  <a:gd name="T15" fmla="*/ 64 h 142"/>
                  <a:gd name="T16" fmla="*/ 2 w 240"/>
                  <a:gd name="T17" fmla="*/ 78 h 142"/>
                  <a:gd name="T18" fmla="*/ 0 w 240"/>
                  <a:gd name="T19" fmla="*/ 92 h 142"/>
                  <a:gd name="T20" fmla="*/ 0 w 240"/>
                  <a:gd name="T21" fmla="*/ 106 h 142"/>
                  <a:gd name="T22" fmla="*/ 2 w 240"/>
                  <a:gd name="T23" fmla="*/ 124 h 142"/>
                  <a:gd name="T24" fmla="*/ 6 w 240"/>
                  <a:gd name="T25" fmla="*/ 142 h 142"/>
                  <a:gd name="T26" fmla="*/ 220 w 240"/>
                  <a:gd name="T27" fmla="*/ 142 h 142"/>
                  <a:gd name="T28" fmla="*/ 220 w 240"/>
                  <a:gd name="T29" fmla="*/ 142 h 142"/>
                  <a:gd name="T30" fmla="*/ 214 w 240"/>
                  <a:gd name="T31" fmla="*/ 124 h 142"/>
                  <a:gd name="T32" fmla="*/ 208 w 240"/>
                  <a:gd name="T33" fmla="*/ 106 h 142"/>
                  <a:gd name="T34" fmla="*/ 204 w 240"/>
                  <a:gd name="T35" fmla="*/ 84 h 142"/>
                  <a:gd name="T36" fmla="*/ 204 w 240"/>
                  <a:gd name="T37" fmla="*/ 60 h 142"/>
                  <a:gd name="T38" fmla="*/ 204 w 240"/>
                  <a:gd name="T39" fmla="*/ 48 h 142"/>
                  <a:gd name="T40" fmla="*/ 208 w 240"/>
                  <a:gd name="T41" fmla="*/ 38 h 142"/>
                  <a:gd name="T42" fmla="*/ 212 w 240"/>
                  <a:gd name="T43" fmla="*/ 26 h 142"/>
                  <a:gd name="T44" fmla="*/ 218 w 240"/>
                  <a:gd name="T45" fmla="*/ 16 h 142"/>
                  <a:gd name="T46" fmla="*/ 228 w 240"/>
                  <a:gd name="T47" fmla="*/ 8 h 142"/>
                  <a:gd name="T48" fmla="*/ 240 w 240"/>
                  <a:gd name="T49" fmla="*/ 0 h 142"/>
                  <a:gd name="T50" fmla="*/ 54 w 240"/>
                  <a:gd name="T5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0" h="142">
                    <a:moveTo>
                      <a:pt x="54" y="0"/>
                    </a:moveTo>
                    <a:lnTo>
                      <a:pt x="54" y="0"/>
                    </a:lnTo>
                    <a:lnTo>
                      <a:pt x="44" y="8"/>
                    </a:lnTo>
                    <a:lnTo>
                      <a:pt x="32" y="18"/>
                    </a:lnTo>
                    <a:lnTo>
                      <a:pt x="20" y="34"/>
                    </a:lnTo>
                    <a:lnTo>
                      <a:pt x="14" y="42"/>
                    </a:lnTo>
                    <a:lnTo>
                      <a:pt x="8" y="52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2"/>
                    </a:lnTo>
                    <a:lnTo>
                      <a:pt x="0" y="106"/>
                    </a:lnTo>
                    <a:lnTo>
                      <a:pt x="2" y="124"/>
                    </a:lnTo>
                    <a:lnTo>
                      <a:pt x="6" y="142"/>
                    </a:lnTo>
                    <a:lnTo>
                      <a:pt x="220" y="142"/>
                    </a:lnTo>
                    <a:lnTo>
                      <a:pt x="220" y="142"/>
                    </a:lnTo>
                    <a:lnTo>
                      <a:pt x="214" y="124"/>
                    </a:lnTo>
                    <a:lnTo>
                      <a:pt x="208" y="106"/>
                    </a:lnTo>
                    <a:lnTo>
                      <a:pt x="204" y="84"/>
                    </a:lnTo>
                    <a:lnTo>
                      <a:pt x="204" y="60"/>
                    </a:lnTo>
                    <a:lnTo>
                      <a:pt x="204" y="48"/>
                    </a:lnTo>
                    <a:lnTo>
                      <a:pt x="208" y="38"/>
                    </a:lnTo>
                    <a:lnTo>
                      <a:pt x="212" y="26"/>
                    </a:lnTo>
                    <a:lnTo>
                      <a:pt x="218" y="16"/>
                    </a:lnTo>
                    <a:lnTo>
                      <a:pt x="228" y="8"/>
                    </a:lnTo>
                    <a:lnTo>
                      <a:pt x="240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18"/>
              <p:cNvSpPr/>
              <p:nvPr/>
            </p:nvSpPr>
            <p:spPr bwMode="auto">
              <a:xfrm>
                <a:off x="4562475" y="2027238"/>
                <a:ext cx="282575" cy="314325"/>
              </a:xfrm>
              <a:custGeom>
                <a:avLst/>
                <a:gdLst>
                  <a:gd name="T0" fmla="*/ 0 w 178"/>
                  <a:gd name="T1" fmla="*/ 168 h 198"/>
                  <a:gd name="T2" fmla="*/ 178 w 178"/>
                  <a:gd name="T3" fmla="*/ 0 h 198"/>
                  <a:gd name="T4" fmla="*/ 38 w 178"/>
                  <a:gd name="T5" fmla="*/ 198 h 198"/>
                  <a:gd name="T6" fmla="*/ 0 w 178"/>
                  <a:gd name="T7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98">
                    <a:moveTo>
                      <a:pt x="0" y="168"/>
                    </a:moveTo>
                    <a:lnTo>
                      <a:pt x="178" y="0"/>
                    </a:lnTo>
                    <a:lnTo>
                      <a:pt x="38" y="19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19"/>
              <p:cNvSpPr/>
              <p:nvPr/>
            </p:nvSpPr>
            <p:spPr bwMode="auto">
              <a:xfrm>
                <a:off x="5788025" y="1973263"/>
                <a:ext cx="219075" cy="368300"/>
              </a:xfrm>
              <a:custGeom>
                <a:avLst/>
                <a:gdLst>
                  <a:gd name="T0" fmla="*/ 0 w 138"/>
                  <a:gd name="T1" fmla="*/ 0 h 232"/>
                  <a:gd name="T2" fmla="*/ 138 w 138"/>
                  <a:gd name="T3" fmla="*/ 232 h 232"/>
                  <a:gd name="T4" fmla="*/ 104 w 138"/>
                  <a:gd name="T5" fmla="*/ 232 h 232"/>
                  <a:gd name="T6" fmla="*/ 0 w 138"/>
                  <a:gd name="T7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32">
                    <a:moveTo>
                      <a:pt x="0" y="0"/>
                    </a:moveTo>
                    <a:lnTo>
                      <a:pt x="138" y="232"/>
                    </a:lnTo>
                    <a:lnTo>
                      <a:pt x="104" y="23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850866" y="2558782"/>
            <a:ext cx="808160" cy="571660"/>
            <a:chOff x="1850866" y="2826509"/>
            <a:chExt cx="808160" cy="571660"/>
          </a:xfrm>
        </p:grpSpPr>
        <p:sp>
          <p:nvSpPr>
            <p:cNvPr id="76" name="Oval 20"/>
            <p:cNvSpPr/>
            <p:nvPr/>
          </p:nvSpPr>
          <p:spPr>
            <a:xfrm flipH="1" flipV="1">
              <a:off x="1850866" y="2826509"/>
              <a:ext cx="571662" cy="571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77" name="Group 37"/>
            <p:cNvGrpSpPr/>
            <p:nvPr/>
          </p:nvGrpSpPr>
          <p:grpSpPr>
            <a:xfrm>
              <a:off x="2018510" y="2960726"/>
              <a:ext cx="640516" cy="278416"/>
              <a:chOff x="1685925" y="2195513"/>
              <a:chExt cx="1263650" cy="549275"/>
            </a:xfrm>
            <a:solidFill>
              <a:srgbClr val="C00000"/>
            </a:solidFill>
          </p:grpSpPr>
          <p:sp>
            <p:nvSpPr>
              <p:cNvPr id="78" name="Freeform 23"/>
              <p:cNvSpPr/>
              <p:nvPr/>
            </p:nvSpPr>
            <p:spPr bwMode="auto">
              <a:xfrm>
                <a:off x="1685925" y="2538413"/>
                <a:ext cx="311150" cy="206375"/>
              </a:xfrm>
              <a:custGeom>
                <a:avLst/>
                <a:gdLst>
                  <a:gd name="T0" fmla="*/ 176 w 196"/>
                  <a:gd name="T1" fmla="*/ 42 h 130"/>
                  <a:gd name="T2" fmla="*/ 176 w 196"/>
                  <a:gd name="T3" fmla="*/ 42 h 130"/>
                  <a:gd name="T4" fmla="*/ 170 w 196"/>
                  <a:gd name="T5" fmla="*/ 20 h 130"/>
                  <a:gd name="T6" fmla="*/ 170 w 196"/>
                  <a:gd name="T7" fmla="*/ 0 h 130"/>
                  <a:gd name="T8" fmla="*/ 16 w 196"/>
                  <a:gd name="T9" fmla="*/ 50 h 130"/>
                  <a:gd name="T10" fmla="*/ 16 w 196"/>
                  <a:gd name="T11" fmla="*/ 50 h 130"/>
                  <a:gd name="T12" fmla="*/ 14 w 196"/>
                  <a:gd name="T13" fmla="*/ 50 h 130"/>
                  <a:gd name="T14" fmla="*/ 14 w 196"/>
                  <a:gd name="T15" fmla="*/ 50 h 130"/>
                  <a:gd name="T16" fmla="*/ 10 w 196"/>
                  <a:gd name="T17" fmla="*/ 52 h 130"/>
                  <a:gd name="T18" fmla="*/ 6 w 196"/>
                  <a:gd name="T19" fmla="*/ 56 h 130"/>
                  <a:gd name="T20" fmla="*/ 2 w 196"/>
                  <a:gd name="T21" fmla="*/ 62 h 130"/>
                  <a:gd name="T22" fmla="*/ 2 w 196"/>
                  <a:gd name="T23" fmla="*/ 68 h 130"/>
                  <a:gd name="T24" fmla="*/ 0 w 196"/>
                  <a:gd name="T25" fmla="*/ 82 h 130"/>
                  <a:gd name="T26" fmla="*/ 4 w 196"/>
                  <a:gd name="T27" fmla="*/ 98 h 130"/>
                  <a:gd name="T28" fmla="*/ 4 w 196"/>
                  <a:gd name="T29" fmla="*/ 98 h 130"/>
                  <a:gd name="T30" fmla="*/ 10 w 196"/>
                  <a:gd name="T31" fmla="*/ 112 h 130"/>
                  <a:gd name="T32" fmla="*/ 20 w 196"/>
                  <a:gd name="T33" fmla="*/ 124 h 130"/>
                  <a:gd name="T34" fmla="*/ 24 w 196"/>
                  <a:gd name="T35" fmla="*/ 128 h 130"/>
                  <a:gd name="T36" fmla="*/ 30 w 196"/>
                  <a:gd name="T37" fmla="*/ 130 h 130"/>
                  <a:gd name="T38" fmla="*/ 34 w 196"/>
                  <a:gd name="T39" fmla="*/ 130 h 130"/>
                  <a:gd name="T40" fmla="*/ 40 w 196"/>
                  <a:gd name="T41" fmla="*/ 130 h 130"/>
                  <a:gd name="T42" fmla="*/ 40 w 196"/>
                  <a:gd name="T43" fmla="*/ 130 h 130"/>
                  <a:gd name="T44" fmla="*/ 42 w 196"/>
                  <a:gd name="T45" fmla="*/ 128 h 130"/>
                  <a:gd name="T46" fmla="*/ 196 w 196"/>
                  <a:gd name="T47" fmla="*/ 80 h 130"/>
                  <a:gd name="T48" fmla="*/ 196 w 196"/>
                  <a:gd name="T49" fmla="*/ 80 h 130"/>
                  <a:gd name="T50" fmla="*/ 184 w 196"/>
                  <a:gd name="T51" fmla="*/ 62 h 130"/>
                  <a:gd name="T52" fmla="*/ 176 w 196"/>
                  <a:gd name="T53" fmla="*/ 42 h 130"/>
                  <a:gd name="T54" fmla="*/ 176 w 196"/>
                  <a:gd name="T55" fmla="*/ 4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6" h="130">
                    <a:moveTo>
                      <a:pt x="176" y="42"/>
                    </a:moveTo>
                    <a:lnTo>
                      <a:pt x="176" y="42"/>
                    </a:lnTo>
                    <a:lnTo>
                      <a:pt x="170" y="20"/>
                    </a:lnTo>
                    <a:lnTo>
                      <a:pt x="170" y="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6" y="56"/>
                    </a:lnTo>
                    <a:lnTo>
                      <a:pt x="2" y="62"/>
                    </a:lnTo>
                    <a:lnTo>
                      <a:pt x="2" y="68"/>
                    </a:lnTo>
                    <a:lnTo>
                      <a:pt x="0" y="82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10" y="112"/>
                    </a:lnTo>
                    <a:lnTo>
                      <a:pt x="20" y="124"/>
                    </a:lnTo>
                    <a:lnTo>
                      <a:pt x="24" y="128"/>
                    </a:lnTo>
                    <a:lnTo>
                      <a:pt x="30" y="130"/>
                    </a:lnTo>
                    <a:lnTo>
                      <a:pt x="34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2" y="128"/>
                    </a:lnTo>
                    <a:lnTo>
                      <a:pt x="196" y="80"/>
                    </a:lnTo>
                    <a:lnTo>
                      <a:pt x="196" y="80"/>
                    </a:lnTo>
                    <a:lnTo>
                      <a:pt x="184" y="62"/>
                    </a:lnTo>
                    <a:lnTo>
                      <a:pt x="176" y="42"/>
                    </a:lnTo>
                    <a:lnTo>
                      <a:pt x="17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2397125" y="2195513"/>
                <a:ext cx="552450" cy="355600"/>
              </a:xfrm>
              <a:custGeom>
                <a:avLst/>
                <a:gdLst>
                  <a:gd name="T0" fmla="*/ 24 w 348"/>
                  <a:gd name="T1" fmla="*/ 84 h 224"/>
                  <a:gd name="T2" fmla="*/ 16 w 348"/>
                  <a:gd name="T3" fmla="*/ 88 h 224"/>
                  <a:gd name="T4" fmla="*/ 4 w 348"/>
                  <a:gd name="T5" fmla="*/ 104 h 224"/>
                  <a:gd name="T6" fmla="*/ 0 w 348"/>
                  <a:gd name="T7" fmla="*/ 126 h 224"/>
                  <a:gd name="T8" fmla="*/ 2 w 348"/>
                  <a:gd name="T9" fmla="*/ 152 h 224"/>
                  <a:gd name="T10" fmla="*/ 6 w 348"/>
                  <a:gd name="T11" fmla="*/ 168 h 224"/>
                  <a:gd name="T12" fmla="*/ 18 w 348"/>
                  <a:gd name="T13" fmla="*/ 194 h 224"/>
                  <a:gd name="T14" fmla="*/ 34 w 348"/>
                  <a:gd name="T15" fmla="*/ 212 h 224"/>
                  <a:gd name="T16" fmla="*/ 52 w 348"/>
                  <a:gd name="T17" fmla="*/ 224 h 224"/>
                  <a:gd name="T18" fmla="*/ 70 w 348"/>
                  <a:gd name="T19" fmla="*/ 224 h 224"/>
                  <a:gd name="T20" fmla="*/ 322 w 348"/>
                  <a:gd name="T21" fmla="*/ 142 h 224"/>
                  <a:gd name="T22" fmla="*/ 336 w 348"/>
                  <a:gd name="T23" fmla="*/ 130 h 224"/>
                  <a:gd name="T24" fmla="*/ 346 w 348"/>
                  <a:gd name="T25" fmla="*/ 112 h 224"/>
                  <a:gd name="T26" fmla="*/ 346 w 348"/>
                  <a:gd name="T27" fmla="*/ 86 h 224"/>
                  <a:gd name="T28" fmla="*/ 342 w 348"/>
                  <a:gd name="T29" fmla="*/ 58 h 224"/>
                  <a:gd name="T30" fmla="*/ 336 w 348"/>
                  <a:gd name="T31" fmla="*/ 44 h 224"/>
                  <a:gd name="T32" fmla="*/ 322 w 348"/>
                  <a:gd name="T33" fmla="*/ 22 h 224"/>
                  <a:gd name="T34" fmla="*/ 304 w 348"/>
                  <a:gd name="T35" fmla="*/ 6 h 224"/>
                  <a:gd name="T36" fmla="*/ 286 w 348"/>
                  <a:gd name="T37" fmla="*/ 0 h 224"/>
                  <a:gd name="T38" fmla="*/ 278 w 348"/>
                  <a:gd name="T39" fmla="*/ 2 h 224"/>
                  <a:gd name="T40" fmla="*/ 318 w 348"/>
                  <a:gd name="T41" fmla="*/ 128 h 224"/>
                  <a:gd name="T42" fmla="*/ 306 w 348"/>
                  <a:gd name="T43" fmla="*/ 126 h 224"/>
                  <a:gd name="T44" fmla="*/ 294 w 348"/>
                  <a:gd name="T45" fmla="*/ 118 h 224"/>
                  <a:gd name="T46" fmla="*/ 282 w 348"/>
                  <a:gd name="T47" fmla="*/ 102 h 224"/>
                  <a:gd name="T48" fmla="*/ 272 w 348"/>
                  <a:gd name="T49" fmla="*/ 80 h 224"/>
                  <a:gd name="T50" fmla="*/ 268 w 348"/>
                  <a:gd name="T51" fmla="*/ 68 h 224"/>
                  <a:gd name="T52" fmla="*/ 268 w 348"/>
                  <a:gd name="T53" fmla="*/ 46 h 224"/>
                  <a:gd name="T54" fmla="*/ 270 w 348"/>
                  <a:gd name="T55" fmla="*/ 30 h 224"/>
                  <a:gd name="T56" fmla="*/ 278 w 348"/>
                  <a:gd name="T57" fmla="*/ 18 h 224"/>
                  <a:gd name="T58" fmla="*/ 282 w 348"/>
                  <a:gd name="T59" fmla="*/ 16 h 224"/>
                  <a:gd name="T60" fmla="*/ 292 w 348"/>
                  <a:gd name="T61" fmla="*/ 16 h 224"/>
                  <a:gd name="T62" fmla="*/ 306 w 348"/>
                  <a:gd name="T63" fmla="*/ 26 h 224"/>
                  <a:gd name="T64" fmla="*/ 318 w 348"/>
                  <a:gd name="T65" fmla="*/ 40 h 224"/>
                  <a:gd name="T66" fmla="*/ 328 w 348"/>
                  <a:gd name="T67" fmla="*/ 62 h 224"/>
                  <a:gd name="T68" fmla="*/ 330 w 348"/>
                  <a:gd name="T69" fmla="*/ 74 h 224"/>
                  <a:gd name="T70" fmla="*/ 332 w 348"/>
                  <a:gd name="T71" fmla="*/ 96 h 224"/>
                  <a:gd name="T72" fmla="*/ 330 w 348"/>
                  <a:gd name="T73" fmla="*/ 114 h 224"/>
                  <a:gd name="T74" fmla="*/ 322 w 348"/>
                  <a:gd name="T75" fmla="*/ 124 h 224"/>
                  <a:gd name="T76" fmla="*/ 318 w 348"/>
                  <a:gd name="T77" fmla="*/ 1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8" h="224">
                    <a:moveTo>
                      <a:pt x="278" y="2"/>
                    </a:moveTo>
                    <a:lnTo>
                      <a:pt x="24" y="84"/>
                    </a:lnTo>
                    <a:lnTo>
                      <a:pt x="24" y="84"/>
                    </a:lnTo>
                    <a:lnTo>
                      <a:pt x="16" y="88"/>
                    </a:lnTo>
                    <a:lnTo>
                      <a:pt x="10" y="94"/>
                    </a:lnTo>
                    <a:lnTo>
                      <a:pt x="4" y="104"/>
                    </a:lnTo>
                    <a:lnTo>
                      <a:pt x="2" y="114"/>
                    </a:lnTo>
                    <a:lnTo>
                      <a:pt x="0" y="126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10" y="182"/>
                    </a:lnTo>
                    <a:lnTo>
                      <a:pt x="18" y="194"/>
                    </a:lnTo>
                    <a:lnTo>
                      <a:pt x="26" y="204"/>
                    </a:lnTo>
                    <a:lnTo>
                      <a:pt x="34" y="212"/>
                    </a:lnTo>
                    <a:lnTo>
                      <a:pt x="42" y="220"/>
                    </a:lnTo>
                    <a:lnTo>
                      <a:pt x="52" y="224"/>
                    </a:lnTo>
                    <a:lnTo>
                      <a:pt x="60" y="224"/>
                    </a:lnTo>
                    <a:lnTo>
                      <a:pt x="70" y="224"/>
                    </a:lnTo>
                    <a:lnTo>
                      <a:pt x="322" y="142"/>
                    </a:lnTo>
                    <a:lnTo>
                      <a:pt x="322" y="142"/>
                    </a:lnTo>
                    <a:lnTo>
                      <a:pt x="330" y="136"/>
                    </a:lnTo>
                    <a:lnTo>
                      <a:pt x="336" y="130"/>
                    </a:lnTo>
                    <a:lnTo>
                      <a:pt x="342" y="122"/>
                    </a:lnTo>
                    <a:lnTo>
                      <a:pt x="346" y="112"/>
                    </a:lnTo>
                    <a:lnTo>
                      <a:pt x="348" y="100"/>
                    </a:lnTo>
                    <a:lnTo>
                      <a:pt x="346" y="86"/>
                    </a:lnTo>
                    <a:lnTo>
                      <a:pt x="346" y="72"/>
                    </a:lnTo>
                    <a:lnTo>
                      <a:pt x="342" y="58"/>
                    </a:lnTo>
                    <a:lnTo>
                      <a:pt x="342" y="58"/>
                    </a:lnTo>
                    <a:lnTo>
                      <a:pt x="336" y="44"/>
                    </a:lnTo>
                    <a:lnTo>
                      <a:pt x="330" y="32"/>
                    </a:lnTo>
                    <a:lnTo>
                      <a:pt x="322" y="22"/>
                    </a:lnTo>
                    <a:lnTo>
                      <a:pt x="314" y="12"/>
                    </a:lnTo>
                    <a:lnTo>
                      <a:pt x="304" y="6"/>
                    </a:lnTo>
                    <a:lnTo>
                      <a:pt x="296" y="2"/>
                    </a:lnTo>
                    <a:lnTo>
                      <a:pt x="286" y="0"/>
                    </a:lnTo>
                    <a:lnTo>
                      <a:pt x="278" y="2"/>
                    </a:lnTo>
                    <a:lnTo>
                      <a:pt x="278" y="2"/>
                    </a:lnTo>
                    <a:close/>
                    <a:moveTo>
                      <a:pt x="318" y="128"/>
                    </a:moveTo>
                    <a:lnTo>
                      <a:pt x="318" y="128"/>
                    </a:lnTo>
                    <a:lnTo>
                      <a:pt x="312" y="128"/>
                    </a:lnTo>
                    <a:lnTo>
                      <a:pt x="306" y="126"/>
                    </a:lnTo>
                    <a:lnTo>
                      <a:pt x="300" y="122"/>
                    </a:lnTo>
                    <a:lnTo>
                      <a:pt x="294" y="118"/>
                    </a:lnTo>
                    <a:lnTo>
                      <a:pt x="288" y="110"/>
                    </a:lnTo>
                    <a:lnTo>
                      <a:pt x="282" y="102"/>
                    </a:lnTo>
                    <a:lnTo>
                      <a:pt x="276" y="92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68" y="68"/>
                    </a:lnTo>
                    <a:lnTo>
                      <a:pt x="268" y="58"/>
                    </a:lnTo>
                    <a:lnTo>
                      <a:pt x="268" y="46"/>
                    </a:lnTo>
                    <a:lnTo>
                      <a:pt x="268" y="38"/>
                    </a:lnTo>
                    <a:lnTo>
                      <a:pt x="270" y="30"/>
                    </a:lnTo>
                    <a:lnTo>
                      <a:pt x="274" y="22"/>
                    </a:lnTo>
                    <a:lnTo>
                      <a:pt x="278" y="18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6" y="14"/>
                    </a:lnTo>
                    <a:lnTo>
                      <a:pt x="292" y="16"/>
                    </a:lnTo>
                    <a:lnTo>
                      <a:pt x="300" y="20"/>
                    </a:lnTo>
                    <a:lnTo>
                      <a:pt x="306" y="26"/>
                    </a:lnTo>
                    <a:lnTo>
                      <a:pt x="312" y="32"/>
                    </a:lnTo>
                    <a:lnTo>
                      <a:pt x="318" y="40"/>
                    </a:lnTo>
                    <a:lnTo>
                      <a:pt x="324" y="50"/>
                    </a:lnTo>
                    <a:lnTo>
                      <a:pt x="328" y="62"/>
                    </a:lnTo>
                    <a:lnTo>
                      <a:pt x="328" y="62"/>
                    </a:lnTo>
                    <a:lnTo>
                      <a:pt x="330" y="74"/>
                    </a:lnTo>
                    <a:lnTo>
                      <a:pt x="332" y="86"/>
                    </a:lnTo>
                    <a:lnTo>
                      <a:pt x="332" y="96"/>
                    </a:lnTo>
                    <a:lnTo>
                      <a:pt x="332" y="106"/>
                    </a:lnTo>
                    <a:lnTo>
                      <a:pt x="330" y="114"/>
                    </a:lnTo>
                    <a:lnTo>
                      <a:pt x="326" y="120"/>
                    </a:lnTo>
                    <a:lnTo>
                      <a:pt x="322" y="124"/>
                    </a:lnTo>
                    <a:lnTo>
                      <a:pt x="318" y="128"/>
                    </a:lnTo>
                    <a:lnTo>
                      <a:pt x="318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25"/>
              <p:cNvSpPr/>
              <p:nvPr/>
            </p:nvSpPr>
            <p:spPr bwMode="auto">
              <a:xfrm>
                <a:off x="2000250" y="2386013"/>
                <a:ext cx="403225" cy="276225"/>
              </a:xfrm>
              <a:custGeom>
                <a:avLst/>
                <a:gdLst>
                  <a:gd name="T0" fmla="*/ 26 w 254"/>
                  <a:gd name="T1" fmla="*/ 64 h 174"/>
                  <a:gd name="T2" fmla="*/ 26 w 254"/>
                  <a:gd name="T3" fmla="*/ 64 h 174"/>
                  <a:gd name="T4" fmla="*/ 20 w 254"/>
                  <a:gd name="T5" fmla="*/ 64 h 174"/>
                  <a:gd name="T6" fmla="*/ 20 w 254"/>
                  <a:gd name="T7" fmla="*/ 64 h 174"/>
                  <a:gd name="T8" fmla="*/ 14 w 254"/>
                  <a:gd name="T9" fmla="*/ 68 h 174"/>
                  <a:gd name="T10" fmla="*/ 8 w 254"/>
                  <a:gd name="T11" fmla="*/ 74 h 174"/>
                  <a:gd name="T12" fmla="*/ 4 w 254"/>
                  <a:gd name="T13" fmla="*/ 80 h 174"/>
                  <a:gd name="T14" fmla="*/ 2 w 254"/>
                  <a:gd name="T15" fmla="*/ 88 h 174"/>
                  <a:gd name="T16" fmla="*/ 0 w 254"/>
                  <a:gd name="T17" fmla="*/ 98 h 174"/>
                  <a:gd name="T18" fmla="*/ 0 w 254"/>
                  <a:gd name="T19" fmla="*/ 108 h 174"/>
                  <a:gd name="T20" fmla="*/ 2 w 254"/>
                  <a:gd name="T21" fmla="*/ 118 h 174"/>
                  <a:gd name="T22" fmla="*/ 4 w 254"/>
                  <a:gd name="T23" fmla="*/ 128 h 174"/>
                  <a:gd name="T24" fmla="*/ 4 w 254"/>
                  <a:gd name="T25" fmla="*/ 128 h 174"/>
                  <a:gd name="T26" fmla="*/ 10 w 254"/>
                  <a:gd name="T27" fmla="*/ 140 h 174"/>
                  <a:gd name="T28" fmla="*/ 14 w 254"/>
                  <a:gd name="T29" fmla="*/ 148 h 174"/>
                  <a:gd name="T30" fmla="*/ 20 w 254"/>
                  <a:gd name="T31" fmla="*/ 158 h 174"/>
                  <a:gd name="T32" fmla="*/ 26 w 254"/>
                  <a:gd name="T33" fmla="*/ 164 h 174"/>
                  <a:gd name="T34" fmla="*/ 34 w 254"/>
                  <a:gd name="T35" fmla="*/ 168 h 174"/>
                  <a:gd name="T36" fmla="*/ 40 w 254"/>
                  <a:gd name="T37" fmla="*/ 172 h 174"/>
                  <a:gd name="T38" fmla="*/ 48 w 254"/>
                  <a:gd name="T39" fmla="*/ 174 h 174"/>
                  <a:gd name="T40" fmla="*/ 54 w 254"/>
                  <a:gd name="T41" fmla="*/ 172 h 174"/>
                  <a:gd name="T42" fmla="*/ 54 w 254"/>
                  <a:gd name="T43" fmla="*/ 172 h 174"/>
                  <a:gd name="T44" fmla="*/ 60 w 254"/>
                  <a:gd name="T45" fmla="*/ 168 h 174"/>
                  <a:gd name="T46" fmla="*/ 254 w 254"/>
                  <a:gd name="T47" fmla="*/ 106 h 174"/>
                  <a:gd name="T48" fmla="*/ 254 w 254"/>
                  <a:gd name="T49" fmla="*/ 106 h 174"/>
                  <a:gd name="T50" fmla="*/ 246 w 254"/>
                  <a:gd name="T51" fmla="*/ 96 h 174"/>
                  <a:gd name="T52" fmla="*/ 240 w 254"/>
                  <a:gd name="T53" fmla="*/ 84 h 174"/>
                  <a:gd name="T54" fmla="*/ 232 w 254"/>
                  <a:gd name="T55" fmla="*/ 70 h 174"/>
                  <a:gd name="T56" fmla="*/ 228 w 254"/>
                  <a:gd name="T57" fmla="*/ 56 h 174"/>
                  <a:gd name="T58" fmla="*/ 228 w 254"/>
                  <a:gd name="T59" fmla="*/ 56 h 174"/>
                  <a:gd name="T60" fmla="*/ 224 w 254"/>
                  <a:gd name="T61" fmla="*/ 42 h 174"/>
                  <a:gd name="T62" fmla="*/ 222 w 254"/>
                  <a:gd name="T63" fmla="*/ 28 h 174"/>
                  <a:gd name="T64" fmla="*/ 220 w 254"/>
                  <a:gd name="T65" fmla="*/ 14 h 174"/>
                  <a:gd name="T66" fmla="*/ 220 w 254"/>
                  <a:gd name="T67" fmla="*/ 0 h 174"/>
                  <a:gd name="T68" fmla="*/ 26 w 254"/>
                  <a:gd name="T69" fmla="*/ 6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" h="174">
                    <a:moveTo>
                      <a:pt x="26" y="64"/>
                    </a:moveTo>
                    <a:lnTo>
                      <a:pt x="26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4" y="68"/>
                    </a:lnTo>
                    <a:lnTo>
                      <a:pt x="8" y="74"/>
                    </a:lnTo>
                    <a:lnTo>
                      <a:pt x="4" y="80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2" y="118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10" y="140"/>
                    </a:lnTo>
                    <a:lnTo>
                      <a:pt x="14" y="148"/>
                    </a:lnTo>
                    <a:lnTo>
                      <a:pt x="20" y="158"/>
                    </a:lnTo>
                    <a:lnTo>
                      <a:pt x="26" y="164"/>
                    </a:lnTo>
                    <a:lnTo>
                      <a:pt x="34" y="168"/>
                    </a:lnTo>
                    <a:lnTo>
                      <a:pt x="40" y="172"/>
                    </a:lnTo>
                    <a:lnTo>
                      <a:pt x="48" y="174"/>
                    </a:lnTo>
                    <a:lnTo>
                      <a:pt x="54" y="172"/>
                    </a:lnTo>
                    <a:lnTo>
                      <a:pt x="54" y="172"/>
                    </a:lnTo>
                    <a:lnTo>
                      <a:pt x="60" y="168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46" y="96"/>
                    </a:lnTo>
                    <a:lnTo>
                      <a:pt x="240" y="84"/>
                    </a:lnTo>
                    <a:lnTo>
                      <a:pt x="232" y="70"/>
                    </a:lnTo>
                    <a:lnTo>
                      <a:pt x="228" y="56"/>
                    </a:lnTo>
                    <a:lnTo>
                      <a:pt x="228" y="56"/>
                    </a:lnTo>
                    <a:lnTo>
                      <a:pt x="224" y="42"/>
                    </a:lnTo>
                    <a:lnTo>
                      <a:pt x="222" y="28"/>
                    </a:lnTo>
                    <a:lnTo>
                      <a:pt x="220" y="14"/>
                    </a:lnTo>
                    <a:lnTo>
                      <a:pt x="220" y="0"/>
                    </a:lnTo>
                    <a:lnTo>
                      <a:pt x="26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395978" y="3107254"/>
            <a:ext cx="1508205" cy="1314451"/>
            <a:chOff x="9395978" y="3374981"/>
            <a:chExt cx="1508205" cy="1314451"/>
          </a:xfrm>
        </p:grpSpPr>
        <p:sp>
          <p:nvSpPr>
            <p:cNvPr id="82" name="Oval 19"/>
            <p:cNvSpPr/>
            <p:nvPr/>
          </p:nvSpPr>
          <p:spPr>
            <a:xfrm flipH="1" flipV="1">
              <a:off x="9540740" y="3518861"/>
              <a:ext cx="1024207" cy="10242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83" name="Group 242"/>
            <p:cNvGrpSpPr/>
            <p:nvPr/>
          </p:nvGrpSpPr>
          <p:grpSpPr>
            <a:xfrm>
              <a:off x="9395978" y="3374981"/>
              <a:ext cx="1508205" cy="1314451"/>
              <a:chOff x="8824913" y="890588"/>
              <a:chExt cx="1508204" cy="131445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84" name="Group 1435"/>
              <p:cNvGrpSpPr/>
              <p:nvPr/>
            </p:nvGrpSpPr>
            <p:grpSpPr bwMode="auto">
              <a:xfrm>
                <a:off x="9802725" y="938508"/>
                <a:ext cx="530392" cy="538332"/>
                <a:chOff x="6173" y="591"/>
                <a:chExt cx="334" cy="339"/>
              </a:xfrm>
              <a:grpFill/>
            </p:grpSpPr>
            <p:sp>
              <p:nvSpPr>
                <p:cNvPr id="97" name="Rectangle 1235"/>
                <p:cNvSpPr>
                  <a:spLocks noChangeArrowheads="1"/>
                </p:cNvSpPr>
                <p:nvPr/>
              </p:nvSpPr>
              <p:spPr bwMode="auto">
                <a:xfrm>
                  <a:off x="6447" y="59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1236"/>
                <p:cNvSpPr/>
                <p:nvPr/>
              </p:nvSpPr>
              <p:spPr bwMode="auto">
                <a:xfrm>
                  <a:off x="6447" y="6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1237"/>
                <p:cNvSpPr/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Rectangle 1238"/>
                <p:cNvSpPr>
                  <a:spLocks noChangeArrowheads="1"/>
                </p:cNvSpPr>
                <p:nvPr/>
              </p:nvSpPr>
              <p:spPr bwMode="auto">
                <a:xfrm>
                  <a:off x="6447" y="62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1239"/>
                <p:cNvSpPr/>
                <p:nvPr/>
              </p:nvSpPr>
              <p:spPr bwMode="auto">
                <a:xfrm>
                  <a:off x="6447" y="6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1240"/>
                <p:cNvSpPr/>
                <p:nvPr/>
              </p:nvSpPr>
              <p:spPr bwMode="auto">
                <a:xfrm>
                  <a:off x="6447" y="60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Rectangle 1241"/>
                <p:cNvSpPr>
                  <a:spLocks noChangeArrowheads="1"/>
                </p:cNvSpPr>
                <p:nvPr/>
              </p:nvSpPr>
              <p:spPr bwMode="auto">
                <a:xfrm>
                  <a:off x="6448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Rectangle 1242"/>
                <p:cNvSpPr>
                  <a:spLocks noChangeArrowheads="1"/>
                </p:cNvSpPr>
                <p:nvPr/>
              </p:nvSpPr>
              <p:spPr bwMode="auto">
                <a:xfrm>
                  <a:off x="6447" y="60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1243"/>
                <p:cNvSpPr/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Rectangle 1244"/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Freeform 1245"/>
                <p:cNvSpPr/>
                <p:nvPr/>
              </p:nvSpPr>
              <p:spPr bwMode="auto">
                <a:xfrm>
                  <a:off x="6447" y="60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Rectangle 1246"/>
                <p:cNvSpPr>
                  <a:spLocks noChangeArrowheads="1"/>
                </p:cNvSpPr>
                <p:nvPr/>
              </p:nvSpPr>
              <p:spPr bwMode="auto">
                <a:xfrm>
                  <a:off x="6447" y="61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Freeform 1247"/>
                <p:cNvSpPr/>
                <p:nvPr/>
              </p:nvSpPr>
              <p:spPr bwMode="auto">
                <a:xfrm>
                  <a:off x="6447" y="6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Rectangle 1248"/>
                <p:cNvSpPr>
                  <a:spLocks noChangeArrowheads="1"/>
                </p:cNvSpPr>
                <p:nvPr/>
              </p:nvSpPr>
              <p:spPr bwMode="auto">
                <a:xfrm>
                  <a:off x="6447" y="60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Freeform 1249"/>
                <p:cNvSpPr/>
                <p:nvPr/>
              </p:nvSpPr>
              <p:spPr bwMode="auto">
                <a:xfrm>
                  <a:off x="6447" y="6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Freeform 1250"/>
                <p:cNvSpPr/>
                <p:nvPr/>
              </p:nvSpPr>
              <p:spPr bwMode="auto">
                <a:xfrm>
                  <a:off x="6447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Freeform 1251"/>
                <p:cNvSpPr/>
                <p:nvPr/>
              </p:nvSpPr>
              <p:spPr bwMode="auto">
                <a:xfrm>
                  <a:off x="6447" y="6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Freeform 1252"/>
                <p:cNvSpPr/>
                <p:nvPr/>
              </p:nvSpPr>
              <p:spPr bwMode="auto">
                <a:xfrm>
                  <a:off x="6447" y="6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Rectangle 1253"/>
                <p:cNvSpPr>
                  <a:spLocks noChangeArrowheads="1"/>
                </p:cNvSpPr>
                <p:nvPr/>
              </p:nvSpPr>
              <p:spPr bwMode="auto">
                <a:xfrm>
                  <a:off x="6447" y="61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6" name="Freeform 1254"/>
                <p:cNvSpPr/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7" name="Freeform 1255"/>
                <p:cNvSpPr/>
                <p:nvPr/>
              </p:nvSpPr>
              <p:spPr bwMode="auto">
                <a:xfrm>
                  <a:off x="6447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8" name="Rectangle 1256"/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Rectangle 1257"/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0" name="Freeform 1258"/>
                <p:cNvSpPr/>
                <p:nvPr/>
              </p:nvSpPr>
              <p:spPr bwMode="auto">
                <a:xfrm>
                  <a:off x="6447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1" name="Rectangle 1259"/>
                <p:cNvSpPr>
                  <a:spLocks noChangeArrowheads="1"/>
                </p:cNvSpPr>
                <p:nvPr/>
              </p:nvSpPr>
              <p:spPr bwMode="auto">
                <a:xfrm>
                  <a:off x="6447" y="62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2" name="Freeform 1260"/>
                <p:cNvSpPr/>
                <p:nvPr/>
              </p:nvSpPr>
              <p:spPr bwMode="auto">
                <a:xfrm>
                  <a:off x="6447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3" name="Freeform 1261"/>
                <p:cNvSpPr/>
                <p:nvPr/>
              </p:nvSpPr>
              <p:spPr bwMode="auto">
                <a:xfrm>
                  <a:off x="6446" y="60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0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4" name="Freeform 1262"/>
                <p:cNvSpPr/>
                <p:nvPr/>
              </p:nvSpPr>
              <p:spPr bwMode="auto">
                <a:xfrm>
                  <a:off x="6446" y="606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5" name="Freeform 1263"/>
                <p:cNvSpPr/>
                <p:nvPr/>
              </p:nvSpPr>
              <p:spPr bwMode="auto">
                <a:xfrm>
                  <a:off x="6446" y="60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6" name="Rectangle 1264"/>
                <p:cNvSpPr>
                  <a:spLocks noChangeArrowheads="1"/>
                </p:cNvSpPr>
                <p:nvPr/>
              </p:nvSpPr>
              <p:spPr bwMode="auto">
                <a:xfrm>
                  <a:off x="6446" y="60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7" name="Freeform 1265"/>
                <p:cNvSpPr/>
                <p:nvPr/>
              </p:nvSpPr>
              <p:spPr bwMode="auto">
                <a:xfrm>
                  <a:off x="6446" y="6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  <a:gd name="T18" fmla="*/ 0 w 1"/>
                    <a:gd name="T19" fmla="*/ 1 h 1"/>
                    <a:gd name="T20" fmla="*/ 0 w 1"/>
                    <a:gd name="T2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8" name="Freeform 1266"/>
                <p:cNvSpPr/>
                <p:nvPr/>
              </p:nvSpPr>
              <p:spPr bwMode="auto">
                <a:xfrm>
                  <a:off x="6446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9" name="Rectangle 1267"/>
                <p:cNvSpPr>
                  <a:spLocks noChangeArrowheads="1"/>
                </p:cNvSpPr>
                <p:nvPr/>
              </p:nvSpPr>
              <p:spPr bwMode="auto">
                <a:xfrm>
                  <a:off x="6446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0" name="Freeform 1268"/>
                <p:cNvSpPr/>
                <p:nvPr/>
              </p:nvSpPr>
              <p:spPr bwMode="auto">
                <a:xfrm>
                  <a:off x="6444" y="59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0 h 1"/>
                    <a:gd name="T5" fmla="*/ 0 h 1"/>
                    <a:gd name="T6" fmla="*/ 1 h 1"/>
                    <a:gd name="T7" fmla="*/ 1 h 1"/>
                    <a:gd name="T8" fmla="*/ 1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1" name="Freeform 1269"/>
                <p:cNvSpPr/>
                <p:nvPr/>
              </p:nvSpPr>
              <p:spPr bwMode="auto">
                <a:xfrm>
                  <a:off x="6489" y="635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2" name="Freeform 1270"/>
                <p:cNvSpPr/>
                <p:nvPr/>
              </p:nvSpPr>
              <p:spPr bwMode="auto">
                <a:xfrm>
                  <a:off x="6473" y="6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w 1"/>
                    <a:gd name="T11" fmla="*/ 1 h 1"/>
                    <a:gd name="T12" fmla="*/ 0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3" name="Freeform 1271"/>
                <p:cNvSpPr/>
                <p:nvPr/>
              </p:nvSpPr>
              <p:spPr bwMode="auto">
                <a:xfrm>
                  <a:off x="6464" y="656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0 h 2"/>
                    <a:gd name="T4" fmla="*/ 2 h 2"/>
                    <a:gd name="T5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4" name="Freeform 1272"/>
                <p:cNvSpPr/>
                <p:nvPr/>
              </p:nvSpPr>
              <p:spPr bwMode="auto">
                <a:xfrm>
                  <a:off x="6453" y="636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0 w 2"/>
                    <a:gd name="T5" fmla="*/ 2 w 2"/>
                    <a:gd name="T6" fmla="*/ 2 w 2"/>
                    <a:gd name="T7" fmla="*/ 2 w 2"/>
                    <a:gd name="T8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5" name="Freeform 1273"/>
                <p:cNvSpPr/>
                <p:nvPr/>
              </p:nvSpPr>
              <p:spPr bwMode="auto">
                <a:xfrm>
                  <a:off x="6474" y="6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6" name="Freeform 1274"/>
                <p:cNvSpPr/>
                <p:nvPr/>
              </p:nvSpPr>
              <p:spPr bwMode="auto">
                <a:xfrm>
                  <a:off x="6489" y="6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7" name="Freeform 1275"/>
                <p:cNvSpPr/>
                <p:nvPr/>
              </p:nvSpPr>
              <p:spPr bwMode="auto">
                <a:xfrm>
                  <a:off x="6460" y="6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8" name="Freeform 1276"/>
                <p:cNvSpPr/>
                <p:nvPr/>
              </p:nvSpPr>
              <p:spPr bwMode="auto">
                <a:xfrm>
                  <a:off x="6484" y="64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9" name="Freeform 1277"/>
                <p:cNvSpPr/>
                <p:nvPr/>
              </p:nvSpPr>
              <p:spPr bwMode="auto">
                <a:xfrm>
                  <a:off x="6493" y="6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Freeform 1278"/>
                <p:cNvSpPr/>
                <p:nvPr/>
              </p:nvSpPr>
              <p:spPr bwMode="auto">
                <a:xfrm>
                  <a:off x="6507" y="619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1" name="Freeform 1279"/>
                <p:cNvSpPr/>
                <p:nvPr/>
              </p:nvSpPr>
              <p:spPr bwMode="auto">
                <a:xfrm>
                  <a:off x="6484" y="6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2" name="Freeform 1280"/>
                <p:cNvSpPr/>
                <p:nvPr/>
              </p:nvSpPr>
              <p:spPr bwMode="auto">
                <a:xfrm>
                  <a:off x="6449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3" name="Freeform 1281"/>
                <p:cNvSpPr/>
                <p:nvPr/>
              </p:nvSpPr>
              <p:spPr bwMode="auto">
                <a:xfrm>
                  <a:off x="6455" y="5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4" name="Freeform 1282"/>
                <p:cNvSpPr/>
                <p:nvPr/>
              </p:nvSpPr>
              <p:spPr bwMode="auto">
                <a:xfrm>
                  <a:off x="6453" y="603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2 w 2"/>
                    <a:gd name="T4" fmla="*/ 0 w 2"/>
                    <a:gd name="T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5" name="Freeform 1283"/>
                <p:cNvSpPr/>
                <p:nvPr/>
              </p:nvSpPr>
              <p:spPr bwMode="auto">
                <a:xfrm>
                  <a:off x="6453" y="641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0 h 3"/>
                    <a:gd name="T4" fmla="*/ 2 w 2"/>
                    <a:gd name="T5" fmla="*/ 0 h 3"/>
                    <a:gd name="T6" fmla="*/ 2 w 2"/>
                    <a:gd name="T7" fmla="*/ 0 h 3"/>
                    <a:gd name="T8" fmla="*/ 0 w 2"/>
                    <a:gd name="T9" fmla="*/ 3 h 3"/>
                    <a:gd name="T10" fmla="*/ 2 w 2"/>
                    <a:gd name="T11" fmla="*/ 0 h 3"/>
                    <a:gd name="T12" fmla="*/ 2 w 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6" name="Freeform 1284"/>
                <p:cNvSpPr/>
                <p:nvPr/>
              </p:nvSpPr>
              <p:spPr bwMode="auto">
                <a:xfrm>
                  <a:off x="6460" y="6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7" name="Freeform 1285"/>
                <p:cNvSpPr/>
                <p:nvPr/>
              </p:nvSpPr>
              <p:spPr bwMode="auto">
                <a:xfrm>
                  <a:off x="6462" y="6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8" name="Freeform 1286"/>
                <p:cNvSpPr/>
                <p:nvPr/>
              </p:nvSpPr>
              <p:spPr bwMode="auto">
                <a:xfrm>
                  <a:off x="6460" y="65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9" name="Freeform 1287"/>
                <p:cNvSpPr/>
                <p:nvPr/>
              </p:nvSpPr>
              <p:spPr bwMode="auto">
                <a:xfrm>
                  <a:off x="6449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0" name="Rectangle 1288"/>
                <p:cNvSpPr>
                  <a:spLocks noChangeArrowheads="1"/>
                </p:cNvSpPr>
                <p:nvPr/>
              </p:nvSpPr>
              <p:spPr bwMode="auto">
                <a:xfrm>
                  <a:off x="6451" y="62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1" name="Freeform 1289"/>
                <p:cNvSpPr/>
                <p:nvPr/>
              </p:nvSpPr>
              <p:spPr bwMode="auto">
                <a:xfrm>
                  <a:off x="6449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2" name="Rectangle 1290"/>
                <p:cNvSpPr>
                  <a:spLocks noChangeArrowheads="1"/>
                </p:cNvSpPr>
                <p:nvPr/>
              </p:nvSpPr>
              <p:spPr bwMode="auto">
                <a:xfrm>
                  <a:off x="6449" y="62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3" name="Rectangle 1291"/>
                <p:cNvSpPr>
                  <a:spLocks noChangeArrowheads="1"/>
                </p:cNvSpPr>
                <p:nvPr/>
              </p:nvSpPr>
              <p:spPr bwMode="auto">
                <a:xfrm>
                  <a:off x="6484" y="66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4" name="Freeform 1292"/>
                <p:cNvSpPr/>
                <p:nvPr/>
              </p:nvSpPr>
              <p:spPr bwMode="auto">
                <a:xfrm>
                  <a:off x="6483" y="6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5" name="Freeform 1293"/>
                <p:cNvSpPr/>
                <p:nvPr/>
              </p:nvSpPr>
              <p:spPr bwMode="auto">
                <a:xfrm>
                  <a:off x="6447" y="61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6" name="Freeform 1294"/>
                <p:cNvSpPr/>
                <p:nvPr/>
              </p:nvSpPr>
              <p:spPr bwMode="auto">
                <a:xfrm>
                  <a:off x="6457" y="647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7" name="Freeform 1295"/>
                <p:cNvSpPr/>
                <p:nvPr/>
              </p:nvSpPr>
              <p:spPr bwMode="auto">
                <a:xfrm>
                  <a:off x="6453" y="6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8" name="Freeform 1296"/>
                <p:cNvSpPr/>
                <p:nvPr/>
              </p:nvSpPr>
              <p:spPr bwMode="auto">
                <a:xfrm>
                  <a:off x="6453" y="638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9" name="Freeform 1297"/>
                <p:cNvSpPr/>
                <p:nvPr/>
              </p:nvSpPr>
              <p:spPr bwMode="auto">
                <a:xfrm>
                  <a:off x="6491" y="628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0" name="Freeform 1298"/>
                <p:cNvSpPr/>
                <p:nvPr/>
              </p:nvSpPr>
              <p:spPr bwMode="auto">
                <a:xfrm>
                  <a:off x="6452" y="5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1" name="Freeform 1299"/>
                <p:cNvSpPr/>
                <p:nvPr/>
              </p:nvSpPr>
              <p:spPr bwMode="auto">
                <a:xfrm>
                  <a:off x="6489" y="635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2" name="Freeform 1300"/>
                <p:cNvSpPr/>
                <p:nvPr/>
              </p:nvSpPr>
              <p:spPr bwMode="auto">
                <a:xfrm>
                  <a:off x="6488" y="64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3" name="Freeform 1301"/>
                <p:cNvSpPr/>
                <p:nvPr/>
              </p:nvSpPr>
              <p:spPr bwMode="auto">
                <a:xfrm>
                  <a:off x="6487" y="645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4" name="Freeform 1302"/>
                <p:cNvSpPr/>
                <p:nvPr/>
              </p:nvSpPr>
              <p:spPr bwMode="auto">
                <a:xfrm>
                  <a:off x="6447" y="6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5" name="Freeform 1303"/>
                <p:cNvSpPr/>
                <p:nvPr/>
              </p:nvSpPr>
              <p:spPr bwMode="auto">
                <a:xfrm>
                  <a:off x="6447" y="6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6" name="Freeform 1304"/>
                <p:cNvSpPr/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7" name="Rectangle 1305"/>
                <p:cNvSpPr>
                  <a:spLocks noChangeArrowheads="1"/>
                </p:cNvSpPr>
                <p:nvPr/>
              </p:nvSpPr>
              <p:spPr bwMode="auto">
                <a:xfrm>
                  <a:off x="6502" y="62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8" name="Freeform 1306"/>
                <p:cNvSpPr/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9" name="Freeform 1307"/>
                <p:cNvSpPr/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0" name="Freeform 1308"/>
                <p:cNvSpPr/>
                <p:nvPr/>
              </p:nvSpPr>
              <p:spPr bwMode="auto">
                <a:xfrm>
                  <a:off x="6447" y="603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1" name="Freeform 1309"/>
                <p:cNvSpPr/>
                <p:nvPr/>
              </p:nvSpPr>
              <p:spPr bwMode="auto">
                <a:xfrm>
                  <a:off x="6448" y="61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2" name="Freeform 1310"/>
                <p:cNvSpPr/>
                <p:nvPr/>
              </p:nvSpPr>
              <p:spPr bwMode="auto">
                <a:xfrm>
                  <a:off x="6448" y="6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3" name="Freeform 1311"/>
                <p:cNvSpPr/>
                <p:nvPr/>
              </p:nvSpPr>
              <p:spPr bwMode="auto">
                <a:xfrm>
                  <a:off x="6448" y="6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4" name="Freeform 1312"/>
                <p:cNvSpPr/>
                <p:nvPr/>
              </p:nvSpPr>
              <p:spPr bwMode="auto">
                <a:xfrm>
                  <a:off x="6449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5" name="Freeform 1313"/>
                <p:cNvSpPr/>
                <p:nvPr/>
              </p:nvSpPr>
              <p:spPr bwMode="auto">
                <a:xfrm>
                  <a:off x="6447" y="614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1 w 1"/>
                    <a:gd name="T4" fmla="*/ 0 w 1"/>
                    <a:gd name="T5" fmla="*/ 0 w 1"/>
                    <a:gd name="T6" fmla="*/ 1 w 1"/>
                    <a:gd name="T7" fmla="*/ 1 w 1"/>
                    <a:gd name="T8" fmla="*/ 1 w 1"/>
                    <a:gd name="T9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6" name="Freeform 1314"/>
                <p:cNvSpPr/>
                <p:nvPr/>
              </p:nvSpPr>
              <p:spPr bwMode="auto">
                <a:xfrm>
                  <a:off x="6491" y="6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7" name="Freeform 1315"/>
                <p:cNvSpPr/>
                <p:nvPr/>
              </p:nvSpPr>
              <p:spPr bwMode="auto">
                <a:xfrm>
                  <a:off x="6451" y="5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8" name="Rectangle 1316"/>
                <p:cNvSpPr>
                  <a:spLocks noChangeArrowheads="1"/>
                </p:cNvSpPr>
                <p:nvPr/>
              </p:nvSpPr>
              <p:spPr bwMode="auto">
                <a:xfrm>
                  <a:off x="6451" y="59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9" name="Freeform 1317"/>
                <p:cNvSpPr/>
                <p:nvPr/>
              </p:nvSpPr>
              <p:spPr bwMode="auto">
                <a:xfrm>
                  <a:off x="6485" y="64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0" name="Freeform 1318"/>
                <p:cNvSpPr/>
                <p:nvPr/>
              </p:nvSpPr>
              <p:spPr bwMode="auto">
                <a:xfrm>
                  <a:off x="6464" y="6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1" name="Freeform 1319"/>
                <p:cNvSpPr/>
                <p:nvPr/>
              </p:nvSpPr>
              <p:spPr bwMode="auto">
                <a:xfrm>
                  <a:off x="6496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2" name="Freeform 1320"/>
                <p:cNvSpPr/>
                <p:nvPr/>
              </p:nvSpPr>
              <p:spPr bwMode="auto">
                <a:xfrm>
                  <a:off x="6485" y="6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3" name="Freeform 1321"/>
                <p:cNvSpPr/>
                <p:nvPr/>
              </p:nvSpPr>
              <p:spPr bwMode="auto">
                <a:xfrm>
                  <a:off x="6487" y="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4" name="Freeform 1322"/>
                <p:cNvSpPr/>
                <p:nvPr/>
              </p:nvSpPr>
              <p:spPr bwMode="auto">
                <a:xfrm>
                  <a:off x="6475" y="6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5" name="Freeform 1323"/>
                <p:cNvSpPr/>
                <p:nvPr/>
              </p:nvSpPr>
              <p:spPr bwMode="auto">
                <a:xfrm>
                  <a:off x="6475" y="6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6" name="Freeform 1324"/>
                <p:cNvSpPr/>
                <p:nvPr/>
              </p:nvSpPr>
              <p:spPr bwMode="auto">
                <a:xfrm>
                  <a:off x="6470" y="6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7" name="Freeform 1325"/>
                <p:cNvSpPr/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8" name="Rectangle 1326"/>
                <p:cNvSpPr>
                  <a:spLocks noChangeArrowheads="1"/>
                </p:cNvSpPr>
                <p:nvPr/>
              </p:nvSpPr>
              <p:spPr bwMode="auto">
                <a:xfrm>
                  <a:off x="6176" y="6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9" name="Rectangle 1327"/>
                <p:cNvSpPr>
                  <a:spLocks noChangeArrowheads="1"/>
                </p:cNvSpPr>
                <p:nvPr/>
              </p:nvSpPr>
              <p:spPr bwMode="auto">
                <a:xfrm>
                  <a:off x="6177" y="6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0" name="Freeform 1328"/>
                <p:cNvSpPr/>
                <p:nvPr/>
              </p:nvSpPr>
              <p:spPr bwMode="auto">
                <a:xfrm>
                  <a:off x="6177" y="6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1" name="Freeform 1329"/>
                <p:cNvSpPr/>
                <p:nvPr/>
              </p:nvSpPr>
              <p:spPr bwMode="auto">
                <a:xfrm>
                  <a:off x="6176" y="6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2" name="Freeform 1330"/>
                <p:cNvSpPr/>
                <p:nvPr/>
              </p:nvSpPr>
              <p:spPr bwMode="auto">
                <a:xfrm>
                  <a:off x="6174" y="689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2 w 2"/>
                    <a:gd name="T4" fmla="*/ 0 w 2"/>
                    <a:gd name="T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3" name="Rectangle 1331"/>
                <p:cNvSpPr>
                  <a:spLocks noChangeArrowheads="1"/>
                </p:cNvSpPr>
                <p:nvPr/>
              </p:nvSpPr>
              <p:spPr bwMode="auto">
                <a:xfrm>
                  <a:off x="6174" y="68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4" name="Freeform 1332"/>
                <p:cNvSpPr/>
                <p:nvPr/>
              </p:nvSpPr>
              <p:spPr bwMode="auto">
                <a:xfrm>
                  <a:off x="6176" y="6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5" name="Freeform 1333"/>
                <p:cNvSpPr/>
                <p:nvPr/>
              </p:nvSpPr>
              <p:spPr bwMode="auto">
                <a:xfrm>
                  <a:off x="6174" y="69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6" name="Freeform 1334"/>
                <p:cNvSpPr/>
                <p:nvPr/>
              </p:nvSpPr>
              <p:spPr bwMode="auto">
                <a:xfrm>
                  <a:off x="6177" y="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7" name="Freeform 1335"/>
                <p:cNvSpPr/>
                <p:nvPr/>
              </p:nvSpPr>
              <p:spPr bwMode="auto">
                <a:xfrm>
                  <a:off x="6174" y="6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8" name="Rectangle 1336"/>
                <p:cNvSpPr>
                  <a:spLocks noChangeArrowheads="1"/>
                </p:cNvSpPr>
                <p:nvPr/>
              </p:nvSpPr>
              <p:spPr bwMode="auto">
                <a:xfrm>
                  <a:off x="6173" y="69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9" name="Freeform 1337"/>
                <p:cNvSpPr/>
                <p:nvPr/>
              </p:nvSpPr>
              <p:spPr bwMode="auto">
                <a:xfrm>
                  <a:off x="6173" y="69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0" name="Freeform 1338"/>
                <p:cNvSpPr/>
                <p:nvPr/>
              </p:nvSpPr>
              <p:spPr bwMode="auto">
                <a:xfrm>
                  <a:off x="6174" y="6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1" name="Rectangle 1339"/>
                <p:cNvSpPr>
                  <a:spLocks noChangeArrowheads="1"/>
                </p:cNvSpPr>
                <p:nvPr/>
              </p:nvSpPr>
              <p:spPr bwMode="auto">
                <a:xfrm>
                  <a:off x="6439" y="70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2" name="Freeform 1340"/>
                <p:cNvSpPr/>
                <p:nvPr/>
              </p:nvSpPr>
              <p:spPr bwMode="auto">
                <a:xfrm>
                  <a:off x="6439" y="70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3" name="Freeform 1341"/>
                <p:cNvSpPr/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4" name="Rectangle 1342"/>
                <p:cNvSpPr>
                  <a:spLocks noChangeArrowheads="1"/>
                </p:cNvSpPr>
                <p:nvPr/>
              </p:nvSpPr>
              <p:spPr bwMode="auto">
                <a:xfrm>
                  <a:off x="6439" y="7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5" name="Freeform 1343"/>
                <p:cNvSpPr/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6" name="Freeform 1344"/>
                <p:cNvSpPr/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7" name="Freeform 1345"/>
                <p:cNvSpPr/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8" name="Rectangle 1346"/>
                <p:cNvSpPr>
                  <a:spLocks noChangeArrowheads="1"/>
                </p:cNvSpPr>
                <p:nvPr/>
              </p:nvSpPr>
              <p:spPr bwMode="auto">
                <a:xfrm>
                  <a:off x="6439" y="7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9" name="Rectangle 1347"/>
                <p:cNvSpPr>
                  <a:spLocks noChangeArrowheads="1"/>
                </p:cNvSpPr>
                <p:nvPr/>
              </p:nvSpPr>
              <p:spPr bwMode="auto">
                <a:xfrm>
                  <a:off x="6440" y="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0" name="Rectangle 1348"/>
                <p:cNvSpPr>
                  <a:spLocks noChangeArrowheads="1"/>
                </p:cNvSpPr>
                <p:nvPr/>
              </p:nvSpPr>
              <p:spPr bwMode="auto">
                <a:xfrm>
                  <a:off x="6440" y="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1" name="Freeform 1349"/>
                <p:cNvSpPr/>
                <p:nvPr/>
              </p:nvSpPr>
              <p:spPr bwMode="auto">
                <a:xfrm>
                  <a:off x="6440" y="7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2" name="Freeform 1350"/>
                <p:cNvSpPr/>
                <p:nvPr/>
              </p:nvSpPr>
              <p:spPr bwMode="auto">
                <a:xfrm>
                  <a:off x="6440" y="714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  <a:gd name="T6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3" name="Freeform 1351"/>
                <p:cNvSpPr/>
                <p:nvPr/>
              </p:nvSpPr>
              <p:spPr bwMode="auto">
                <a:xfrm>
                  <a:off x="6439" y="713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4" name="Freeform 1352"/>
                <p:cNvSpPr/>
                <p:nvPr/>
              </p:nvSpPr>
              <p:spPr bwMode="auto">
                <a:xfrm>
                  <a:off x="6440" y="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5" name="Rectangle 1353"/>
                <p:cNvSpPr>
                  <a:spLocks noChangeArrowheads="1"/>
                </p:cNvSpPr>
                <p:nvPr/>
              </p:nvSpPr>
              <p:spPr bwMode="auto">
                <a:xfrm>
                  <a:off x="6439" y="71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" name="Freeform 1354"/>
                <p:cNvSpPr/>
                <p:nvPr/>
              </p:nvSpPr>
              <p:spPr bwMode="auto">
                <a:xfrm>
                  <a:off x="6439" y="7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7" name="Freeform 1355"/>
                <p:cNvSpPr/>
                <p:nvPr/>
              </p:nvSpPr>
              <p:spPr bwMode="auto">
                <a:xfrm>
                  <a:off x="6439" y="7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8" name="Freeform 1356"/>
                <p:cNvSpPr/>
                <p:nvPr/>
              </p:nvSpPr>
              <p:spPr bwMode="auto">
                <a:xfrm>
                  <a:off x="6439" y="7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9" name="Freeform 1357"/>
                <p:cNvSpPr/>
                <p:nvPr/>
              </p:nvSpPr>
              <p:spPr bwMode="auto">
                <a:xfrm>
                  <a:off x="6439" y="7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0" name="Rectangle 1358"/>
                <p:cNvSpPr>
                  <a:spLocks noChangeArrowheads="1"/>
                </p:cNvSpPr>
                <p:nvPr/>
              </p:nvSpPr>
              <p:spPr bwMode="auto">
                <a:xfrm>
                  <a:off x="6439" y="7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1" name="Freeform 1359"/>
                <p:cNvSpPr/>
                <p:nvPr/>
              </p:nvSpPr>
              <p:spPr bwMode="auto">
                <a:xfrm>
                  <a:off x="6438" y="71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2" name="Freeform 1360"/>
                <p:cNvSpPr/>
                <p:nvPr/>
              </p:nvSpPr>
              <p:spPr bwMode="auto">
                <a:xfrm>
                  <a:off x="6464" y="9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3" name="Freeform 1361"/>
                <p:cNvSpPr/>
                <p:nvPr/>
              </p:nvSpPr>
              <p:spPr bwMode="auto">
                <a:xfrm>
                  <a:off x="6464" y="9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4" name="Freeform 1362"/>
                <p:cNvSpPr/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5" name="Freeform 1363"/>
                <p:cNvSpPr/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6" name="Freeform 1364"/>
                <p:cNvSpPr/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7" name="Rectangle 1365"/>
                <p:cNvSpPr>
                  <a:spLocks noChangeArrowheads="1"/>
                </p:cNvSpPr>
                <p:nvPr/>
              </p:nvSpPr>
              <p:spPr bwMode="auto">
                <a:xfrm>
                  <a:off x="6461" y="92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8" name="Freeform 1366"/>
                <p:cNvSpPr/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9" name="Rectangle 1367"/>
                <p:cNvSpPr>
                  <a:spLocks noChangeArrowheads="1"/>
                </p:cNvSpPr>
                <p:nvPr/>
              </p:nvSpPr>
              <p:spPr bwMode="auto">
                <a:xfrm>
                  <a:off x="6460" y="92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0" name="Freeform 1368"/>
                <p:cNvSpPr/>
                <p:nvPr/>
              </p:nvSpPr>
              <p:spPr bwMode="auto">
                <a:xfrm>
                  <a:off x="6389" y="7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1" name="Rectangle 1369"/>
                <p:cNvSpPr>
                  <a:spLocks noChangeArrowheads="1"/>
                </p:cNvSpPr>
                <p:nvPr/>
              </p:nvSpPr>
              <p:spPr bwMode="auto">
                <a:xfrm>
                  <a:off x="6389" y="76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2" name="Freeform 1370"/>
                <p:cNvSpPr/>
                <p:nvPr/>
              </p:nvSpPr>
              <p:spPr bwMode="auto">
                <a:xfrm>
                  <a:off x="6388" y="767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0 w 1"/>
                    <a:gd name="T5" fmla="*/ 1 w 1"/>
                    <a:gd name="T6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3" name="Freeform 1371"/>
                <p:cNvSpPr/>
                <p:nvPr/>
              </p:nvSpPr>
              <p:spPr bwMode="auto">
                <a:xfrm>
                  <a:off x="6386" y="76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4" name="Freeform 1372"/>
                <p:cNvSpPr/>
                <p:nvPr/>
              </p:nvSpPr>
              <p:spPr bwMode="auto">
                <a:xfrm>
                  <a:off x="6386" y="766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5" name="Rectangle 1373"/>
                <p:cNvSpPr>
                  <a:spLocks noChangeArrowheads="1"/>
                </p:cNvSpPr>
                <p:nvPr/>
              </p:nvSpPr>
              <p:spPr bwMode="auto">
                <a:xfrm>
                  <a:off x="6386" y="76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6" name="Freeform 1374"/>
                <p:cNvSpPr/>
                <p:nvPr/>
              </p:nvSpPr>
              <p:spPr bwMode="auto">
                <a:xfrm>
                  <a:off x="6386" y="7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7" name="Freeform 1375"/>
                <p:cNvSpPr/>
                <p:nvPr/>
              </p:nvSpPr>
              <p:spPr bwMode="auto">
                <a:xfrm>
                  <a:off x="6386" y="766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8" name="Freeform 1376"/>
                <p:cNvSpPr/>
                <p:nvPr/>
              </p:nvSpPr>
              <p:spPr bwMode="auto">
                <a:xfrm>
                  <a:off x="6386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9" name="Freeform 1377"/>
                <p:cNvSpPr/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0" name="Freeform 1378"/>
                <p:cNvSpPr/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1" name="Rectangle 1379"/>
                <p:cNvSpPr>
                  <a:spLocks noChangeArrowheads="1"/>
                </p:cNvSpPr>
                <p:nvPr/>
              </p:nvSpPr>
              <p:spPr bwMode="auto">
                <a:xfrm>
                  <a:off x="6384" y="76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2" name="Rectangle 1380"/>
                <p:cNvSpPr>
                  <a:spLocks noChangeArrowheads="1"/>
                </p:cNvSpPr>
                <p:nvPr/>
              </p:nvSpPr>
              <p:spPr bwMode="auto">
                <a:xfrm>
                  <a:off x="6384" y="76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3" name="Freeform 1381"/>
                <p:cNvSpPr/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4" name="Rectangle 1382"/>
                <p:cNvSpPr>
                  <a:spLocks noChangeArrowheads="1"/>
                </p:cNvSpPr>
                <p:nvPr/>
              </p:nvSpPr>
              <p:spPr bwMode="auto">
                <a:xfrm>
                  <a:off x="6374" y="78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5" name="Freeform 1383"/>
                <p:cNvSpPr/>
                <p:nvPr/>
              </p:nvSpPr>
              <p:spPr bwMode="auto">
                <a:xfrm>
                  <a:off x="6374" y="78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6" name="Freeform 1384"/>
                <p:cNvSpPr/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7" name="Freeform 1385"/>
                <p:cNvSpPr/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8" name="Freeform 1386"/>
                <p:cNvSpPr/>
                <p:nvPr/>
              </p:nvSpPr>
              <p:spPr bwMode="auto">
                <a:xfrm>
                  <a:off x="6372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9" name="Freeform 1387"/>
                <p:cNvSpPr/>
                <p:nvPr/>
              </p:nvSpPr>
              <p:spPr bwMode="auto">
                <a:xfrm>
                  <a:off x="6372" y="793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  <a:gd name="T7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0" name="Rectangle 1388"/>
                <p:cNvSpPr>
                  <a:spLocks noChangeArrowheads="1"/>
                </p:cNvSpPr>
                <p:nvPr/>
              </p:nvSpPr>
              <p:spPr bwMode="auto">
                <a:xfrm>
                  <a:off x="6372" y="79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1" name="Freeform 1389"/>
                <p:cNvSpPr/>
                <p:nvPr/>
              </p:nvSpPr>
              <p:spPr bwMode="auto">
                <a:xfrm>
                  <a:off x="6372" y="791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2" name="Rectangle 1390"/>
                <p:cNvSpPr>
                  <a:spLocks noChangeArrowheads="1"/>
                </p:cNvSpPr>
                <p:nvPr/>
              </p:nvSpPr>
              <p:spPr bwMode="auto">
                <a:xfrm>
                  <a:off x="6372" y="7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3" name="Rectangle 1391"/>
                <p:cNvSpPr>
                  <a:spLocks noChangeArrowheads="1"/>
                </p:cNvSpPr>
                <p:nvPr/>
              </p:nvSpPr>
              <p:spPr bwMode="auto">
                <a:xfrm>
                  <a:off x="6372" y="7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4" name="Freeform 1392"/>
                <p:cNvSpPr/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5" name="Rectangle 1393"/>
                <p:cNvSpPr>
                  <a:spLocks noChangeArrowheads="1"/>
                </p:cNvSpPr>
                <p:nvPr/>
              </p:nvSpPr>
              <p:spPr bwMode="auto">
                <a:xfrm>
                  <a:off x="6372" y="78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6" name="Freeform 1394"/>
                <p:cNvSpPr/>
                <p:nvPr/>
              </p:nvSpPr>
              <p:spPr bwMode="auto">
                <a:xfrm>
                  <a:off x="6372" y="78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7" name="Rectangle 1395"/>
                <p:cNvSpPr>
                  <a:spLocks noChangeArrowheads="1"/>
                </p:cNvSpPr>
                <p:nvPr/>
              </p:nvSpPr>
              <p:spPr bwMode="auto">
                <a:xfrm>
                  <a:off x="6372" y="79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8" name="Freeform 1396"/>
                <p:cNvSpPr/>
                <p:nvPr/>
              </p:nvSpPr>
              <p:spPr bwMode="auto">
                <a:xfrm>
                  <a:off x="6372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9" name="Rectangle 1397"/>
                <p:cNvSpPr>
                  <a:spLocks noChangeArrowheads="1"/>
                </p:cNvSpPr>
                <p:nvPr/>
              </p:nvSpPr>
              <p:spPr bwMode="auto">
                <a:xfrm>
                  <a:off x="6371" y="79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0" name="Freeform 1398"/>
                <p:cNvSpPr/>
                <p:nvPr/>
              </p:nvSpPr>
              <p:spPr bwMode="auto">
                <a:xfrm>
                  <a:off x="6371" y="7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1" name="Freeform 1399"/>
                <p:cNvSpPr/>
                <p:nvPr/>
              </p:nvSpPr>
              <p:spPr bwMode="auto">
                <a:xfrm>
                  <a:off x="6371" y="7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2" name="Freeform 1400"/>
                <p:cNvSpPr/>
                <p:nvPr/>
              </p:nvSpPr>
              <p:spPr bwMode="auto">
                <a:xfrm>
                  <a:off x="6371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3" name="Freeform 1401"/>
                <p:cNvSpPr/>
                <p:nvPr/>
              </p:nvSpPr>
              <p:spPr bwMode="auto">
                <a:xfrm>
                  <a:off x="6371" y="7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4" name="Rectangle 1402"/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5" name="Freeform 1403"/>
                <p:cNvSpPr/>
                <p:nvPr/>
              </p:nvSpPr>
              <p:spPr bwMode="auto">
                <a:xfrm>
                  <a:off x="6371" y="78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6" name="Freeform 1404"/>
                <p:cNvSpPr/>
                <p:nvPr/>
              </p:nvSpPr>
              <p:spPr bwMode="auto">
                <a:xfrm>
                  <a:off x="6371" y="7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7" name="Rectangle 1405"/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8" name="Rectangle 1406"/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9" name="Rectangle 1407"/>
                <p:cNvSpPr>
                  <a:spLocks noChangeArrowheads="1"/>
                </p:cNvSpPr>
                <p:nvPr/>
              </p:nvSpPr>
              <p:spPr bwMode="auto">
                <a:xfrm>
                  <a:off x="6370" y="79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0" name="Freeform 1408"/>
                <p:cNvSpPr/>
                <p:nvPr/>
              </p:nvSpPr>
              <p:spPr bwMode="auto">
                <a:xfrm>
                  <a:off x="6370" y="79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  <a:gd name="T8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1" name="Freeform 1409"/>
                <p:cNvSpPr/>
                <p:nvPr/>
              </p:nvSpPr>
              <p:spPr bwMode="auto">
                <a:xfrm>
                  <a:off x="6368" y="7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2" name="Rectangle 1410"/>
                <p:cNvSpPr>
                  <a:spLocks noChangeArrowheads="1"/>
                </p:cNvSpPr>
                <p:nvPr/>
              </p:nvSpPr>
              <p:spPr bwMode="auto">
                <a:xfrm>
                  <a:off x="6370" y="79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3" name="Freeform 1411"/>
                <p:cNvSpPr/>
                <p:nvPr/>
              </p:nvSpPr>
              <p:spPr bwMode="auto">
                <a:xfrm>
                  <a:off x="6368" y="7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4" name="Freeform 1412"/>
                <p:cNvSpPr/>
                <p:nvPr/>
              </p:nvSpPr>
              <p:spPr bwMode="auto">
                <a:xfrm>
                  <a:off x="6350" y="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5" name="Freeform 1413"/>
                <p:cNvSpPr/>
                <p:nvPr/>
              </p:nvSpPr>
              <p:spPr bwMode="auto">
                <a:xfrm>
                  <a:off x="6350" y="889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0 h 1"/>
                    <a:gd name="T6" fmla="*/ 1 h 1"/>
                    <a:gd name="T7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6" name="Freeform 1414"/>
                <p:cNvSpPr/>
                <p:nvPr/>
              </p:nvSpPr>
              <p:spPr bwMode="auto">
                <a:xfrm>
                  <a:off x="6350" y="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7" name="Freeform 1415"/>
                <p:cNvSpPr/>
                <p:nvPr/>
              </p:nvSpPr>
              <p:spPr bwMode="auto">
                <a:xfrm>
                  <a:off x="6317" y="816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8" name="Rectangle 1416"/>
                <p:cNvSpPr>
                  <a:spLocks noChangeArrowheads="1"/>
                </p:cNvSpPr>
                <p:nvPr/>
              </p:nvSpPr>
              <p:spPr bwMode="auto">
                <a:xfrm>
                  <a:off x="6249" y="83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9" name="Freeform 1417"/>
                <p:cNvSpPr/>
                <p:nvPr/>
              </p:nvSpPr>
              <p:spPr bwMode="auto">
                <a:xfrm>
                  <a:off x="6249" y="83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0" name="Freeform 1418"/>
                <p:cNvSpPr/>
                <p:nvPr/>
              </p:nvSpPr>
              <p:spPr bwMode="auto">
                <a:xfrm>
                  <a:off x="6262" y="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1" name="Freeform 1419"/>
                <p:cNvSpPr/>
                <p:nvPr/>
              </p:nvSpPr>
              <p:spPr bwMode="auto">
                <a:xfrm>
                  <a:off x="6258" y="8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2" name="Freeform 1420"/>
                <p:cNvSpPr/>
                <p:nvPr/>
              </p:nvSpPr>
              <p:spPr bwMode="auto">
                <a:xfrm>
                  <a:off x="6326" y="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3" name="Freeform 1421"/>
                <p:cNvSpPr/>
                <p:nvPr/>
              </p:nvSpPr>
              <p:spPr bwMode="auto">
                <a:xfrm>
                  <a:off x="6326" y="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4" name="Freeform 1422"/>
                <p:cNvSpPr/>
                <p:nvPr/>
              </p:nvSpPr>
              <p:spPr bwMode="auto">
                <a:xfrm>
                  <a:off x="6341" y="8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5" name="Freeform 1423"/>
                <p:cNvSpPr/>
                <p:nvPr/>
              </p:nvSpPr>
              <p:spPr bwMode="auto">
                <a:xfrm>
                  <a:off x="6385" y="8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6" name="Freeform 1424"/>
                <p:cNvSpPr/>
                <p:nvPr/>
              </p:nvSpPr>
              <p:spPr bwMode="auto">
                <a:xfrm>
                  <a:off x="6386" y="8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7" name="Freeform 1425"/>
                <p:cNvSpPr/>
                <p:nvPr/>
              </p:nvSpPr>
              <p:spPr bwMode="auto">
                <a:xfrm>
                  <a:off x="6345" y="87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8" name="Freeform 1426"/>
                <p:cNvSpPr/>
                <p:nvPr/>
              </p:nvSpPr>
              <p:spPr bwMode="auto">
                <a:xfrm>
                  <a:off x="6350" y="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9" name="Freeform 1427"/>
                <p:cNvSpPr/>
                <p:nvPr/>
              </p:nvSpPr>
              <p:spPr bwMode="auto">
                <a:xfrm>
                  <a:off x="6330" y="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0" name="Rectangle 1428"/>
                <p:cNvSpPr>
                  <a:spLocks noChangeArrowheads="1"/>
                </p:cNvSpPr>
                <p:nvPr/>
              </p:nvSpPr>
              <p:spPr bwMode="auto">
                <a:xfrm>
                  <a:off x="6370" y="7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1" name="Freeform 1429"/>
                <p:cNvSpPr/>
                <p:nvPr/>
              </p:nvSpPr>
              <p:spPr bwMode="auto">
                <a:xfrm>
                  <a:off x="6370" y="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2" name="Freeform 1430"/>
                <p:cNvSpPr/>
                <p:nvPr/>
              </p:nvSpPr>
              <p:spPr bwMode="auto">
                <a:xfrm>
                  <a:off x="6470" y="92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3" name="Rectangle 1431"/>
                <p:cNvSpPr>
                  <a:spLocks noChangeArrowheads="1"/>
                </p:cNvSpPr>
                <p:nvPr/>
              </p:nvSpPr>
              <p:spPr bwMode="auto">
                <a:xfrm>
                  <a:off x="6474" y="92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4" name="Freeform 1432"/>
                <p:cNvSpPr/>
                <p:nvPr/>
              </p:nvSpPr>
              <p:spPr bwMode="auto">
                <a:xfrm>
                  <a:off x="6470" y="9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5" name="Freeform 1433"/>
                <p:cNvSpPr/>
                <p:nvPr/>
              </p:nvSpPr>
              <p:spPr bwMode="auto">
                <a:xfrm>
                  <a:off x="6471" y="92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6" name="Freeform 1434"/>
                <p:cNvSpPr/>
                <p:nvPr/>
              </p:nvSpPr>
              <p:spPr bwMode="auto">
                <a:xfrm>
                  <a:off x="6461" y="9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5" name="Freeform 2580"/>
              <p:cNvSpPr/>
              <p:nvPr/>
            </p:nvSpPr>
            <p:spPr bwMode="auto">
              <a:xfrm>
                <a:off x="9323388" y="1389063"/>
                <a:ext cx="314325" cy="314325"/>
              </a:xfrm>
              <a:custGeom>
                <a:avLst/>
                <a:gdLst>
                  <a:gd name="T0" fmla="*/ 158 w 198"/>
                  <a:gd name="T1" fmla="*/ 180 h 198"/>
                  <a:gd name="T2" fmla="*/ 158 w 198"/>
                  <a:gd name="T3" fmla="*/ 180 h 198"/>
                  <a:gd name="T4" fmla="*/ 140 w 198"/>
                  <a:gd name="T5" fmla="*/ 190 h 198"/>
                  <a:gd name="T6" fmla="*/ 122 w 198"/>
                  <a:gd name="T7" fmla="*/ 196 h 198"/>
                  <a:gd name="T8" fmla="*/ 102 w 198"/>
                  <a:gd name="T9" fmla="*/ 198 h 198"/>
                  <a:gd name="T10" fmla="*/ 84 w 198"/>
                  <a:gd name="T11" fmla="*/ 198 h 198"/>
                  <a:gd name="T12" fmla="*/ 66 w 198"/>
                  <a:gd name="T13" fmla="*/ 194 h 198"/>
                  <a:gd name="T14" fmla="*/ 48 w 198"/>
                  <a:gd name="T15" fmla="*/ 184 h 198"/>
                  <a:gd name="T16" fmla="*/ 32 w 198"/>
                  <a:gd name="T17" fmla="*/ 174 h 198"/>
                  <a:gd name="T18" fmla="*/ 20 w 198"/>
                  <a:gd name="T19" fmla="*/ 158 h 198"/>
                  <a:gd name="T20" fmla="*/ 20 w 198"/>
                  <a:gd name="T21" fmla="*/ 158 h 198"/>
                  <a:gd name="T22" fmla="*/ 8 w 198"/>
                  <a:gd name="T23" fmla="*/ 142 h 198"/>
                  <a:gd name="T24" fmla="*/ 2 w 198"/>
                  <a:gd name="T25" fmla="*/ 122 h 198"/>
                  <a:gd name="T26" fmla="*/ 0 w 198"/>
                  <a:gd name="T27" fmla="*/ 104 h 198"/>
                  <a:gd name="T28" fmla="*/ 2 w 198"/>
                  <a:gd name="T29" fmla="*/ 84 h 198"/>
                  <a:gd name="T30" fmla="*/ 6 w 198"/>
                  <a:gd name="T31" fmla="*/ 66 h 198"/>
                  <a:gd name="T32" fmla="*/ 14 w 198"/>
                  <a:gd name="T33" fmla="*/ 50 h 198"/>
                  <a:gd name="T34" fmla="*/ 26 w 198"/>
                  <a:gd name="T35" fmla="*/ 34 h 198"/>
                  <a:gd name="T36" fmla="*/ 40 w 198"/>
                  <a:gd name="T37" fmla="*/ 20 h 198"/>
                  <a:gd name="T38" fmla="*/ 40 w 198"/>
                  <a:gd name="T39" fmla="*/ 20 h 198"/>
                  <a:gd name="T40" fmla="*/ 58 w 198"/>
                  <a:gd name="T41" fmla="*/ 10 h 198"/>
                  <a:gd name="T42" fmla="*/ 76 w 198"/>
                  <a:gd name="T43" fmla="*/ 4 h 198"/>
                  <a:gd name="T44" fmla="*/ 94 w 198"/>
                  <a:gd name="T45" fmla="*/ 0 h 198"/>
                  <a:gd name="T46" fmla="*/ 114 w 198"/>
                  <a:gd name="T47" fmla="*/ 2 h 198"/>
                  <a:gd name="T48" fmla="*/ 132 w 198"/>
                  <a:gd name="T49" fmla="*/ 6 h 198"/>
                  <a:gd name="T50" fmla="*/ 150 w 198"/>
                  <a:gd name="T51" fmla="*/ 14 h 198"/>
                  <a:gd name="T52" fmla="*/ 166 w 198"/>
                  <a:gd name="T53" fmla="*/ 26 h 198"/>
                  <a:gd name="T54" fmla="*/ 178 w 198"/>
                  <a:gd name="T55" fmla="*/ 42 h 198"/>
                  <a:gd name="T56" fmla="*/ 178 w 198"/>
                  <a:gd name="T57" fmla="*/ 42 h 198"/>
                  <a:gd name="T58" fmla="*/ 188 w 198"/>
                  <a:gd name="T59" fmla="*/ 58 h 198"/>
                  <a:gd name="T60" fmla="*/ 196 w 198"/>
                  <a:gd name="T61" fmla="*/ 76 h 198"/>
                  <a:gd name="T62" fmla="*/ 198 w 198"/>
                  <a:gd name="T63" fmla="*/ 96 h 198"/>
                  <a:gd name="T64" fmla="*/ 196 w 198"/>
                  <a:gd name="T65" fmla="*/ 114 h 198"/>
                  <a:gd name="T66" fmla="*/ 192 w 198"/>
                  <a:gd name="T67" fmla="*/ 134 h 198"/>
                  <a:gd name="T68" fmla="*/ 184 w 198"/>
                  <a:gd name="T69" fmla="*/ 150 h 198"/>
                  <a:gd name="T70" fmla="*/ 172 w 198"/>
                  <a:gd name="T71" fmla="*/ 166 h 198"/>
                  <a:gd name="T72" fmla="*/ 158 w 198"/>
                  <a:gd name="T73" fmla="*/ 180 h 198"/>
                  <a:gd name="T74" fmla="*/ 158 w 198"/>
                  <a:gd name="T75" fmla="*/ 18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8" h="198">
                    <a:moveTo>
                      <a:pt x="158" y="180"/>
                    </a:moveTo>
                    <a:lnTo>
                      <a:pt x="158" y="180"/>
                    </a:lnTo>
                    <a:lnTo>
                      <a:pt x="140" y="190"/>
                    </a:lnTo>
                    <a:lnTo>
                      <a:pt x="122" y="196"/>
                    </a:lnTo>
                    <a:lnTo>
                      <a:pt x="102" y="198"/>
                    </a:lnTo>
                    <a:lnTo>
                      <a:pt x="84" y="198"/>
                    </a:lnTo>
                    <a:lnTo>
                      <a:pt x="66" y="194"/>
                    </a:lnTo>
                    <a:lnTo>
                      <a:pt x="48" y="184"/>
                    </a:lnTo>
                    <a:lnTo>
                      <a:pt x="32" y="174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8" y="142"/>
                    </a:lnTo>
                    <a:lnTo>
                      <a:pt x="2" y="122"/>
                    </a:lnTo>
                    <a:lnTo>
                      <a:pt x="0" y="104"/>
                    </a:lnTo>
                    <a:lnTo>
                      <a:pt x="2" y="84"/>
                    </a:lnTo>
                    <a:lnTo>
                      <a:pt x="6" y="66"/>
                    </a:lnTo>
                    <a:lnTo>
                      <a:pt x="14" y="50"/>
                    </a:lnTo>
                    <a:lnTo>
                      <a:pt x="26" y="34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58" y="10"/>
                    </a:lnTo>
                    <a:lnTo>
                      <a:pt x="76" y="4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6"/>
                    </a:lnTo>
                    <a:lnTo>
                      <a:pt x="150" y="14"/>
                    </a:lnTo>
                    <a:lnTo>
                      <a:pt x="166" y="26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8" y="58"/>
                    </a:lnTo>
                    <a:lnTo>
                      <a:pt x="196" y="76"/>
                    </a:lnTo>
                    <a:lnTo>
                      <a:pt x="198" y="96"/>
                    </a:lnTo>
                    <a:lnTo>
                      <a:pt x="196" y="114"/>
                    </a:lnTo>
                    <a:lnTo>
                      <a:pt x="192" y="134"/>
                    </a:lnTo>
                    <a:lnTo>
                      <a:pt x="184" y="150"/>
                    </a:lnTo>
                    <a:lnTo>
                      <a:pt x="172" y="166"/>
                    </a:lnTo>
                    <a:lnTo>
                      <a:pt x="158" y="180"/>
                    </a:lnTo>
                    <a:lnTo>
                      <a:pt x="158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2581"/>
              <p:cNvSpPr/>
              <p:nvPr/>
            </p:nvSpPr>
            <p:spPr bwMode="auto">
              <a:xfrm>
                <a:off x="9491663" y="1271588"/>
                <a:ext cx="365125" cy="298450"/>
              </a:xfrm>
              <a:custGeom>
                <a:avLst/>
                <a:gdLst>
                  <a:gd name="T0" fmla="*/ 0 w 230"/>
                  <a:gd name="T1" fmla="*/ 98 h 188"/>
                  <a:gd name="T2" fmla="*/ 230 w 230"/>
                  <a:gd name="T3" fmla="*/ 0 h 188"/>
                  <a:gd name="T4" fmla="*/ 68 w 230"/>
                  <a:gd name="T5" fmla="*/ 188 h 188"/>
                  <a:gd name="T6" fmla="*/ 0 w 230"/>
                  <a:gd name="T7" fmla="*/ 9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88">
                    <a:moveTo>
                      <a:pt x="0" y="98"/>
                    </a:moveTo>
                    <a:lnTo>
                      <a:pt x="230" y="0"/>
                    </a:lnTo>
                    <a:lnTo>
                      <a:pt x="68" y="188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 2582"/>
              <p:cNvSpPr>
                <a:spLocks noEditPoints="1"/>
              </p:cNvSpPr>
              <p:nvPr/>
            </p:nvSpPr>
            <p:spPr bwMode="auto">
              <a:xfrm>
                <a:off x="9104313" y="1522413"/>
                <a:ext cx="365125" cy="301625"/>
              </a:xfrm>
              <a:custGeom>
                <a:avLst/>
                <a:gdLst>
                  <a:gd name="T0" fmla="*/ 162 w 230"/>
                  <a:gd name="T1" fmla="*/ 20 h 190"/>
                  <a:gd name="T2" fmla="*/ 210 w 230"/>
                  <a:gd name="T3" fmla="*/ 88 h 190"/>
                  <a:gd name="T4" fmla="*/ 42 w 230"/>
                  <a:gd name="T5" fmla="*/ 158 h 190"/>
                  <a:gd name="T6" fmla="*/ 162 w 230"/>
                  <a:gd name="T7" fmla="*/ 20 h 190"/>
                  <a:gd name="T8" fmla="*/ 162 w 230"/>
                  <a:gd name="T9" fmla="*/ 20 h 190"/>
                  <a:gd name="T10" fmla="*/ 162 w 230"/>
                  <a:gd name="T11" fmla="*/ 0 h 190"/>
                  <a:gd name="T12" fmla="*/ 0 w 230"/>
                  <a:gd name="T13" fmla="*/ 190 h 190"/>
                  <a:gd name="T14" fmla="*/ 230 w 230"/>
                  <a:gd name="T15" fmla="*/ 92 h 190"/>
                  <a:gd name="T16" fmla="*/ 162 w 230"/>
                  <a:gd name="T17" fmla="*/ 0 h 190"/>
                  <a:gd name="T18" fmla="*/ 162 w 230"/>
                  <a:gd name="T1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190">
                    <a:moveTo>
                      <a:pt x="162" y="20"/>
                    </a:moveTo>
                    <a:lnTo>
                      <a:pt x="210" y="88"/>
                    </a:lnTo>
                    <a:lnTo>
                      <a:pt x="42" y="158"/>
                    </a:lnTo>
                    <a:lnTo>
                      <a:pt x="162" y="20"/>
                    </a:lnTo>
                    <a:lnTo>
                      <a:pt x="162" y="20"/>
                    </a:lnTo>
                    <a:close/>
                    <a:moveTo>
                      <a:pt x="162" y="0"/>
                    </a:moveTo>
                    <a:lnTo>
                      <a:pt x="0" y="190"/>
                    </a:lnTo>
                    <a:lnTo>
                      <a:pt x="230" y="92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2583"/>
              <p:cNvSpPr/>
              <p:nvPr/>
            </p:nvSpPr>
            <p:spPr bwMode="auto">
              <a:xfrm>
                <a:off x="8824913" y="1455738"/>
                <a:ext cx="142875" cy="76200"/>
              </a:xfrm>
              <a:custGeom>
                <a:avLst/>
                <a:gdLst>
                  <a:gd name="T0" fmla="*/ 90 w 90"/>
                  <a:gd name="T1" fmla="*/ 22 h 48"/>
                  <a:gd name="T2" fmla="*/ 90 w 90"/>
                  <a:gd name="T3" fmla="*/ 22 h 48"/>
                  <a:gd name="T4" fmla="*/ 90 w 90"/>
                  <a:gd name="T5" fmla="*/ 22 h 48"/>
                  <a:gd name="T6" fmla="*/ 54 w 90"/>
                  <a:gd name="T7" fmla="*/ 14 h 48"/>
                  <a:gd name="T8" fmla="*/ 4 w 90"/>
                  <a:gd name="T9" fmla="*/ 0 h 48"/>
                  <a:gd name="T10" fmla="*/ 4 w 90"/>
                  <a:gd name="T11" fmla="*/ 0 h 48"/>
                  <a:gd name="T12" fmla="*/ 0 w 90"/>
                  <a:gd name="T13" fmla="*/ 24 h 48"/>
                  <a:gd name="T14" fmla="*/ 0 w 90"/>
                  <a:gd name="T15" fmla="*/ 48 h 48"/>
                  <a:gd name="T16" fmla="*/ 54 w 90"/>
                  <a:gd name="T17" fmla="*/ 32 h 48"/>
                  <a:gd name="T18" fmla="*/ 54 w 90"/>
                  <a:gd name="T19" fmla="*/ 32 h 48"/>
                  <a:gd name="T20" fmla="*/ 90 w 90"/>
                  <a:gd name="T21" fmla="*/ 22 h 48"/>
                  <a:gd name="T22" fmla="*/ 90 w 90"/>
                  <a:gd name="T23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48">
                    <a:moveTo>
                      <a:pt x="90" y="22"/>
                    </a:moveTo>
                    <a:lnTo>
                      <a:pt x="90" y="22"/>
                    </a:lnTo>
                    <a:lnTo>
                      <a:pt x="90" y="22"/>
                    </a:lnTo>
                    <a:lnTo>
                      <a:pt x="54" y="1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90" y="22"/>
                    </a:lnTo>
                    <a:lnTo>
                      <a:pt x="9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 2584"/>
              <p:cNvSpPr/>
              <p:nvPr/>
            </p:nvSpPr>
            <p:spPr bwMode="auto">
              <a:xfrm>
                <a:off x="8824913" y="1560513"/>
                <a:ext cx="142875" cy="79375"/>
              </a:xfrm>
              <a:custGeom>
                <a:avLst/>
                <a:gdLst>
                  <a:gd name="T0" fmla="*/ 90 w 90"/>
                  <a:gd name="T1" fmla="*/ 28 h 50"/>
                  <a:gd name="T2" fmla="*/ 90 w 90"/>
                  <a:gd name="T3" fmla="*/ 28 h 50"/>
                  <a:gd name="T4" fmla="*/ 90 w 90"/>
                  <a:gd name="T5" fmla="*/ 28 h 50"/>
                  <a:gd name="T6" fmla="*/ 54 w 90"/>
                  <a:gd name="T7" fmla="*/ 18 h 50"/>
                  <a:gd name="T8" fmla="*/ 0 w 90"/>
                  <a:gd name="T9" fmla="*/ 0 h 50"/>
                  <a:gd name="T10" fmla="*/ 0 w 90"/>
                  <a:gd name="T11" fmla="*/ 0 h 50"/>
                  <a:gd name="T12" fmla="*/ 0 w 90"/>
                  <a:gd name="T13" fmla="*/ 26 h 50"/>
                  <a:gd name="T14" fmla="*/ 4 w 90"/>
                  <a:gd name="T15" fmla="*/ 50 h 50"/>
                  <a:gd name="T16" fmla="*/ 54 w 90"/>
                  <a:gd name="T17" fmla="*/ 36 h 50"/>
                  <a:gd name="T18" fmla="*/ 54 w 90"/>
                  <a:gd name="T19" fmla="*/ 36 h 50"/>
                  <a:gd name="T20" fmla="*/ 90 w 90"/>
                  <a:gd name="T21" fmla="*/ 28 h 50"/>
                  <a:gd name="T22" fmla="*/ 90 w 90"/>
                  <a:gd name="T2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50">
                    <a:moveTo>
                      <a:pt x="90" y="28"/>
                    </a:moveTo>
                    <a:lnTo>
                      <a:pt x="90" y="28"/>
                    </a:lnTo>
                    <a:lnTo>
                      <a:pt x="90" y="28"/>
                    </a:lnTo>
                    <a:lnTo>
                      <a:pt x="54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" y="50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90" y="28"/>
                    </a:lnTo>
                    <a:lnTo>
                      <a:pt x="9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 2585"/>
              <p:cNvSpPr/>
              <p:nvPr/>
            </p:nvSpPr>
            <p:spPr bwMode="auto">
              <a:xfrm>
                <a:off x="8834438" y="893763"/>
                <a:ext cx="581025" cy="584200"/>
              </a:xfrm>
              <a:custGeom>
                <a:avLst/>
                <a:gdLst>
                  <a:gd name="T0" fmla="*/ 366 w 366"/>
                  <a:gd name="T1" fmla="*/ 106 h 368"/>
                  <a:gd name="T2" fmla="*/ 366 w 366"/>
                  <a:gd name="T3" fmla="*/ 0 h 368"/>
                  <a:gd name="T4" fmla="*/ 366 w 366"/>
                  <a:gd name="T5" fmla="*/ 0 h 368"/>
                  <a:gd name="T6" fmla="*/ 332 w 366"/>
                  <a:gd name="T7" fmla="*/ 4 h 368"/>
                  <a:gd name="T8" fmla="*/ 298 w 366"/>
                  <a:gd name="T9" fmla="*/ 12 h 368"/>
                  <a:gd name="T10" fmla="*/ 266 w 366"/>
                  <a:gd name="T11" fmla="*/ 22 h 368"/>
                  <a:gd name="T12" fmla="*/ 236 w 366"/>
                  <a:gd name="T13" fmla="*/ 34 h 368"/>
                  <a:gd name="T14" fmla="*/ 206 w 366"/>
                  <a:gd name="T15" fmla="*/ 50 h 368"/>
                  <a:gd name="T16" fmla="*/ 178 w 366"/>
                  <a:gd name="T17" fmla="*/ 66 h 368"/>
                  <a:gd name="T18" fmla="*/ 152 w 366"/>
                  <a:gd name="T19" fmla="*/ 86 h 368"/>
                  <a:gd name="T20" fmla="*/ 126 w 366"/>
                  <a:gd name="T21" fmla="*/ 108 h 368"/>
                  <a:gd name="T22" fmla="*/ 104 w 366"/>
                  <a:gd name="T23" fmla="*/ 130 h 368"/>
                  <a:gd name="T24" fmla="*/ 82 w 366"/>
                  <a:gd name="T25" fmla="*/ 156 h 368"/>
                  <a:gd name="T26" fmla="*/ 64 w 366"/>
                  <a:gd name="T27" fmla="*/ 182 h 368"/>
                  <a:gd name="T28" fmla="*/ 46 w 366"/>
                  <a:gd name="T29" fmla="*/ 210 h 368"/>
                  <a:gd name="T30" fmla="*/ 30 w 366"/>
                  <a:gd name="T31" fmla="*/ 238 h 368"/>
                  <a:gd name="T32" fmla="*/ 18 w 366"/>
                  <a:gd name="T33" fmla="*/ 270 h 368"/>
                  <a:gd name="T34" fmla="*/ 8 w 366"/>
                  <a:gd name="T35" fmla="*/ 302 h 368"/>
                  <a:gd name="T36" fmla="*/ 0 w 366"/>
                  <a:gd name="T37" fmla="*/ 334 h 368"/>
                  <a:gd name="T38" fmla="*/ 102 w 366"/>
                  <a:gd name="T39" fmla="*/ 368 h 368"/>
                  <a:gd name="T40" fmla="*/ 102 w 366"/>
                  <a:gd name="T41" fmla="*/ 368 h 368"/>
                  <a:gd name="T42" fmla="*/ 106 w 366"/>
                  <a:gd name="T43" fmla="*/ 342 h 368"/>
                  <a:gd name="T44" fmla="*/ 112 w 366"/>
                  <a:gd name="T45" fmla="*/ 318 h 368"/>
                  <a:gd name="T46" fmla="*/ 122 w 366"/>
                  <a:gd name="T47" fmla="*/ 294 h 368"/>
                  <a:gd name="T48" fmla="*/ 132 w 366"/>
                  <a:gd name="T49" fmla="*/ 272 h 368"/>
                  <a:gd name="T50" fmla="*/ 144 w 366"/>
                  <a:gd name="T51" fmla="*/ 250 h 368"/>
                  <a:gd name="T52" fmla="*/ 158 w 366"/>
                  <a:gd name="T53" fmla="*/ 230 h 368"/>
                  <a:gd name="T54" fmla="*/ 174 w 366"/>
                  <a:gd name="T55" fmla="*/ 210 h 368"/>
                  <a:gd name="T56" fmla="*/ 190 w 366"/>
                  <a:gd name="T57" fmla="*/ 192 h 368"/>
                  <a:gd name="T58" fmla="*/ 208 w 366"/>
                  <a:gd name="T59" fmla="*/ 176 h 368"/>
                  <a:gd name="T60" fmla="*/ 228 w 366"/>
                  <a:gd name="T61" fmla="*/ 160 h 368"/>
                  <a:gd name="T62" fmla="*/ 248 w 366"/>
                  <a:gd name="T63" fmla="*/ 148 h 368"/>
                  <a:gd name="T64" fmla="*/ 270 w 366"/>
                  <a:gd name="T65" fmla="*/ 136 h 368"/>
                  <a:gd name="T66" fmla="*/ 292 w 366"/>
                  <a:gd name="T67" fmla="*/ 126 h 368"/>
                  <a:gd name="T68" fmla="*/ 316 w 366"/>
                  <a:gd name="T69" fmla="*/ 116 h 368"/>
                  <a:gd name="T70" fmla="*/ 340 w 366"/>
                  <a:gd name="T71" fmla="*/ 110 h 368"/>
                  <a:gd name="T72" fmla="*/ 366 w 366"/>
                  <a:gd name="T73" fmla="*/ 106 h 368"/>
                  <a:gd name="T74" fmla="*/ 366 w 366"/>
                  <a:gd name="T75" fmla="*/ 106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6" h="368">
                    <a:moveTo>
                      <a:pt x="366" y="106"/>
                    </a:moveTo>
                    <a:lnTo>
                      <a:pt x="366" y="0"/>
                    </a:lnTo>
                    <a:lnTo>
                      <a:pt x="366" y="0"/>
                    </a:lnTo>
                    <a:lnTo>
                      <a:pt x="332" y="4"/>
                    </a:lnTo>
                    <a:lnTo>
                      <a:pt x="298" y="12"/>
                    </a:lnTo>
                    <a:lnTo>
                      <a:pt x="266" y="22"/>
                    </a:lnTo>
                    <a:lnTo>
                      <a:pt x="236" y="34"/>
                    </a:lnTo>
                    <a:lnTo>
                      <a:pt x="206" y="50"/>
                    </a:lnTo>
                    <a:lnTo>
                      <a:pt x="178" y="66"/>
                    </a:lnTo>
                    <a:lnTo>
                      <a:pt x="152" y="86"/>
                    </a:lnTo>
                    <a:lnTo>
                      <a:pt x="126" y="108"/>
                    </a:lnTo>
                    <a:lnTo>
                      <a:pt x="104" y="130"/>
                    </a:lnTo>
                    <a:lnTo>
                      <a:pt x="82" y="156"/>
                    </a:lnTo>
                    <a:lnTo>
                      <a:pt x="64" y="182"/>
                    </a:lnTo>
                    <a:lnTo>
                      <a:pt x="46" y="210"/>
                    </a:lnTo>
                    <a:lnTo>
                      <a:pt x="30" y="238"/>
                    </a:lnTo>
                    <a:lnTo>
                      <a:pt x="18" y="270"/>
                    </a:lnTo>
                    <a:lnTo>
                      <a:pt x="8" y="302"/>
                    </a:lnTo>
                    <a:lnTo>
                      <a:pt x="0" y="334"/>
                    </a:lnTo>
                    <a:lnTo>
                      <a:pt x="102" y="368"/>
                    </a:lnTo>
                    <a:lnTo>
                      <a:pt x="102" y="368"/>
                    </a:lnTo>
                    <a:lnTo>
                      <a:pt x="106" y="342"/>
                    </a:lnTo>
                    <a:lnTo>
                      <a:pt x="112" y="318"/>
                    </a:lnTo>
                    <a:lnTo>
                      <a:pt x="122" y="294"/>
                    </a:lnTo>
                    <a:lnTo>
                      <a:pt x="132" y="272"/>
                    </a:lnTo>
                    <a:lnTo>
                      <a:pt x="144" y="250"/>
                    </a:lnTo>
                    <a:lnTo>
                      <a:pt x="158" y="230"/>
                    </a:lnTo>
                    <a:lnTo>
                      <a:pt x="174" y="210"/>
                    </a:lnTo>
                    <a:lnTo>
                      <a:pt x="190" y="192"/>
                    </a:lnTo>
                    <a:lnTo>
                      <a:pt x="208" y="176"/>
                    </a:lnTo>
                    <a:lnTo>
                      <a:pt x="228" y="160"/>
                    </a:lnTo>
                    <a:lnTo>
                      <a:pt x="248" y="148"/>
                    </a:lnTo>
                    <a:lnTo>
                      <a:pt x="270" y="136"/>
                    </a:lnTo>
                    <a:lnTo>
                      <a:pt x="292" y="126"/>
                    </a:lnTo>
                    <a:lnTo>
                      <a:pt x="316" y="116"/>
                    </a:lnTo>
                    <a:lnTo>
                      <a:pt x="340" y="110"/>
                    </a:lnTo>
                    <a:lnTo>
                      <a:pt x="366" y="106"/>
                    </a:lnTo>
                    <a:lnTo>
                      <a:pt x="36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 2586"/>
              <p:cNvSpPr/>
              <p:nvPr/>
            </p:nvSpPr>
            <p:spPr bwMode="auto">
              <a:xfrm>
                <a:off x="9545638" y="893763"/>
                <a:ext cx="590550" cy="603250"/>
              </a:xfrm>
              <a:custGeom>
                <a:avLst/>
                <a:gdLst>
                  <a:gd name="T0" fmla="*/ 266 w 372"/>
                  <a:gd name="T1" fmla="*/ 380 h 380"/>
                  <a:gd name="T2" fmla="*/ 372 w 372"/>
                  <a:gd name="T3" fmla="*/ 380 h 380"/>
                  <a:gd name="T4" fmla="*/ 372 w 372"/>
                  <a:gd name="T5" fmla="*/ 380 h 380"/>
                  <a:gd name="T6" fmla="*/ 368 w 372"/>
                  <a:gd name="T7" fmla="*/ 344 h 380"/>
                  <a:gd name="T8" fmla="*/ 360 w 372"/>
                  <a:gd name="T9" fmla="*/ 308 h 380"/>
                  <a:gd name="T10" fmla="*/ 348 w 372"/>
                  <a:gd name="T11" fmla="*/ 274 h 380"/>
                  <a:gd name="T12" fmla="*/ 336 w 372"/>
                  <a:gd name="T13" fmla="*/ 240 h 380"/>
                  <a:gd name="T14" fmla="*/ 318 w 372"/>
                  <a:gd name="T15" fmla="*/ 208 h 380"/>
                  <a:gd name="T16" fmla="*/ 300 w 372"/>
                  <a:gd name="T17" fmla="*/ 178 h 380"/>
                  <a:gd name="T18" fmla="*/ 278 w 372"/>
                  <a:gd name="T19" fmla="*/ 150 h 380"/>
                  <a:gd name="T20" fmla="*/ 254 w 372"/>
                  <a:gd name="T21" fmla="*/ 122 h 380"/>
                  <a:gd name="T22" fmla="*/ 230 w 372"/>
                  <a:gd name="T23" fmla="*/ 98 h 380"/>
                  <a:gd name="T24" fmla="*/ 202 w 372"/>
                  <a:gd name="T25" fmla="*/ 76 h 380"/>
                  <a:gd name="T26" fmla="*/ 172 w 372"/>
                  <a:gd name="T27" fmla="*/ 56 h 380"/>
                  <a:gd name="T28" fmla="*/ 140 w 372"/>
                  <a:gd name="T29" fmla="*/ 40 h 380"/>
                  <a:gd name="T30" fmla="*/ 108 w 372"/>
                  <a:gd name="T31" fmla="*/ 26 h 380"/>
                  <a:gd name="T32" fmla="*/ 72 w 372"/>
                  <a:gd name="T33" fmla="*/ 14 h 380"/>
                  <a:gd name="T34" fmla="*/ 38 w 372"/>
                  <a:gd name="T35" fmla="*/ 6 h 380"/>
                  <a:gd name="T36" fmla="*/ 0 w 372"/>
                  <a:gd name="T37" fmla="*/ 0 h 380"/>
                  <a:gd name="T38" fmla="*/ 0 w 372"/>
                  <a:gd name="T39" fmla="*/ 106 h 380"/>
                  <a:gd name="T40" fmla="*/ 0 w 372"/>
                  <a:gd name="T41" fmla="*/ 106 h 380"/>
                  <a:gd name="T42" fmla="*/ 26 w 372"/>
                  <a:gd name="T43" fmla="*/ 110 h 380"/>
                  <a:gd name="T44" fmla="*/ 52 w 372"/>
                  <a:gd name="T45" fmla="*/ 118 h 380"/>
                  <a:gd name="T46" fmla="*/ 76 w 372"/>
                  <a:gd name="T47" fmla="*/ 126 h 380"/>
                  <a:gd name="T48" fmla="*/ 100 w 372"/>
                  <a:gd name="T49" fmla="*/ 138 h 380"/>
                  <a:gd name="T50" fmla="*/ 122 w 372"/>
                  <a:gd name="T51" fmla="*/ 150 h 380"/>
                  <a:gd name="T52" fmla="*/ 142 w 372"/>
                  <a:gd name="T53" fmla="*/ 164 h 380"/>
                  <a:gd name="T54" fmla="*/ 162 w 372"/>
                  <a:gd name="T55" fmla="*/ 180 h 380"/>
                  <a:gd name="T56" fmla="*/ 180 w 372"/>
                  <a:gd name="T57" fmla="*/ 198 h 380"/>
                  <a:gd name="T58" fmla="*/ 198 w 372"/>
                  <a:gd name="T59" fmla="*/ 216 h 380"/>
                  <a:gd name="T60" fmla="*/ 212 w 372"/>
                  <a:gd name="T61" fmla="*/ 236 h 380"/>
                  <a:gd name="T62" fmla="*/ 226 w 372"/>
                  <a:gd name="T63" fmla="*/ 258 h 380"/>
                  <a:gd name="T64" fmla="*/ 238 w 372"/>
                  <a:gd name="T65" fmla="*/ 280 h 380"/>
                  <a:gd name="T66" fmla="*/ 248 w 372"/>
                  <a:gd name="T67" fmla="*/ 304 h 380"/>
                  <a:gd name="T68" fmla="*/ 256 w 372"/>
                  <a:gd name="T69" fmla="*/ 330 h 380"/>
                  <a:gd name="T70" fmla="*/ 262 w 372"/>
                  <a:gd name="T71" fmla="*/ 354 h 380"/>
                  <a:gd name="T72" fmla="*/ 266 w 372"/>
                  <a:gd name="T73" fmla="*/ 380 h 380"/>
                  <a:gd name="T74" fmla="*/ 266 w 372"/>
                  <a:gd name="T7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2" h="380">
                    <a:moveTo>
                      <a:pt x="266" y="380"/>
                    </a:moveTo>
                    <a:lnTo>
                      <a:pt x="372" y="380"/>
                    </a:lnTo>
                    <a:lnTo>
                      <a:pt x="372" y="380"/>
                    </a:lnTo>
                    <a:lnTo>
                      <a:pt x="368" y="344"/>
                    </a:lnTo>
                    <a:lnTo>
                      <a:pt x="360" y="308"/>
                    </a:lnTo>
                    <a:lnTo>
                      <a:pt x="348" y="274"/>
                    </a:lnTo>
                    <a:lnTo>
                      <a:pt x="336" y="240"/>
                    </a:lnTo>
                    <a:lnTo>
                      <a:pt x="318" y="208"/>
                    </a:lnTo>
                    <a:lnTo>
                      <a:pt x="300" y="178"/>
                    </a:lnTo>
                    <a:lnTo>
                      <a:pt x="278" y="150"/>
                    </a:lnTo>
                    <a:lnTo>
                      <a:pt x="254" y="122"/>
                    </a:lnTo>
                    <a:lnTo>
                      <a:pt x="230" y="98"/>
                    </a:lnTo>
                    <a:lnTo>
                      <a:pt x="202" y="76"/>
                    </a:lnTo>
                    <a:lnTo>
                      <a:pt x="172" y="56"/>
                    </a:lnTo>
                    <a:lnTo>
                      <a:pt x="140" y="40"/>
                    </a:lnTo>
                    <a:lnTo>
                      <a:pt x="108" y="26"/>
                    </a:lnTo>
                    <a:lnTo>
                      <a:pt x="72" y="14"/>
                    </a:lnTo>
                    <a:lnTo>
                      <a:pt x="38" y="6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6" y="110"/>
                    </a:lnTo>
                    <a:lnTo>
                      <a:pt x="52" y="118"/>
                    </a:lnTo>
                    <a:lnTo>
                      <a:pt x="76" y="126"/>
                    </a:lnTo>
                    <a:lnTo>
                      <a:pt x="100" y="138"/>
                    </a:lnTo>
                    <a:lnTo>
                      <a:pt x="122" y="150"/>
                    </a:lnTo>
                    <a:lnTo>
                      <a:pt x="142" y="164"/>
                    </a:lnTo>
                    <a:lnTo>
                      <a:pt x="162" y="180"/>
                    </a:lnTo>
                    <a:lnTo>
                      <a:pt x="180" y="198"/>
                    </a:lnTo>
                    <a:lnTo>
                      <a:pt x="198" y="216"/>
                    </a:lnTo>
                    <a:lnTo>
                      <a:pt x="212" y="236"/>
                    </a:lnTo>
                    <a:lnTo>
                      <a:pt x="226" y="258"/>
                    </a:lnTo>
                    <a:lnTo>
                      <a:pt x="238" y="280"/>
                    </a:lnTo>
                    <a:lnTo>
                      <a:pt x="248" y="304"/>
                    </a:lnTo>
                    <a:lnTo>
                      <a:pt x="256" y="330"/>
                    </a:lnTo>
                    <a:lnTo>
                      <a:pt x="262" y="354"/>
                    </a:lnTo>
                    <a:lnTo>
                      <a:pt x="266" y="380"/>
                    </a:lnTo>
                    <a:lnTo>
                      <a:pt x="266" y="3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 2587"/>
              <p:cNvSpPr/>
              <p:nvPr/>
            </p:nvSpPr>
            <p:spPr bwMode="auto">
              <a:xfrm>
                <a:off x="9440863" y="890588"/>
                <a:ext cx="85725" cy="142875"/>
              </a:xfrm>
              <a:custGeom>
                <a:avLst/>
                <a:gdLst>
                  <a:gd name="T0" fmla="*/ 54 w 54"/>
                  <a:gd name="T1" fmla="*/ 90 h 90"/>
                  <a:gd name="T2" fmla="*/ 54 w 54"/>
                  <a:gd name="T3" fmla="*/ 90 h 90"/>
                  <a:gd name="T4" fmla="*/ 54 w 54"/>
                  <a:gd name="T5" fmla="*/ 90 h 90"/>
                  <a:gd name="T6" fmla="*/ 52 w 54"/>
                  <a:gd name="T7" fmla="*/ 44 h 90"/>
                  <a:gd name="T8" fmla="*/ 52 w 54"/>
                  <a:gd name="T9" fmla="*/ 0 h 90"/>
                  <a:gd name="T10" fmla="*/ 52 w 54"/>
                  <a:gd name="T11" fmla="*/ 0 h 90"/>
                  <a:gd name="T12" fmla="*/ 24 w 54"/>
                  <a:gd name="T13" fmla="*/ 0 h 90"/>
                  <a:gd name="T14" fmla="*/ 24 w 54"/>
                  <a:gd name="T15" fmla="*/ 0 h 90"/>
                  <a:gd name="T16" fmla="*/ 0 w 54"/>
                  <a:gd name="T17" fmla="*/ 0 h 90"/>
                  <a:gd name="T18" fmla="*/ 34 w 54"/>
                  <a:gd name="T19" fmla="*/ 54 h 90"/>
                  <a:gd name="T20" fmla="*/ 34 w 54"/>
                  <a:gd name="T21" fmla="*/ 54 h 90"/>
                  <a:gd name="T22" fmla="*/ 46 w 54"/>
                  <a:gd name="T23" fmla="*/ 72 h 90"/>
                  <a:gd name="T24" fmla="*/ 54 w 54"/>
                  <a:gd name="T25" fmla="*/ 90 h 90"/>
                  <a:gd name="T26" fmla="*/ 54 w 54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90">
                    <a:moveTo>
                      <a:pt x="54" y="90"/>
                    </a:moveTo>
                    <a:lnTo>
                      <a:pt x="54" y="90"/>
                    </a:lnTo>
                    <a:lnTo>
                      <a:pt x="54" y="90"/>
                    </a:lnTo>
                    <a:lnTo>
                      <a:pt x="52" y="4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46" y="72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 2588"/>
              <p:cNvSpPr/>
              <p:nvPr/>
            </p:nvSpPr>
            <p:spPr bwMode="auto">
              <a:xfrm>
                <a:off x="8834438" y="1620838"/>
                <a:ext cx="673100" cy="584200"/>
              </a:xfrm>
              <a:custGeom>
                <a:avLst/>
                <a:gdLst>
                  <a:gd name="T0" fmla="*/ 382 w 424"/>
                  <a:gd name="T1" fmla="*/ 354 h 368"/>
                  <a:gd name="T2" fmla="*/ 382 w 424"/>
                  <a:gd name="T3" fmla="*/ 354 h 368"/>
                  <a:gd name="T4" fmla="*/ 390 w 424"/>
                  <a:gd name="T5" fmla="*/ 356 h 368"/>
                  <a:gd name="T6" fmla="*/ 402 w 424"/>
                  <a:gd name="T7" fmla="*/ 358 h 368"/>
                  <a:gd name="T8" fmla="*/ 402 w 424"/>
                  <a:gd name="T9" fmla="*/ 358 h 368"/>
                  <a:gd name="T10" fmla="*/ 412 w 424"/>
                  <a:gd name="T11" fmla="*/ 358 h 368"/>
                  <a:gd name="T12" fmla="*/ 418 w 424"/>
                  <a:gd name="T13" fmla="*/ 354 h 368"/>
                  <a:gd name="T14" fmla="*/ 422 w 424"/>
                  <a:gd name="T15" fmla="*/ 348 h 368"/>
                  <a:gd name="T16" fmla="*/ 424 w 424"/>
                  <a:gd name="T17" fmla="*/ 342 h 368"/>
                  <a:gd name="T18" fmla="*/ 424 w 424"/>
                  <a:gd name="T19" fmla="*/ 342 h 368"/>
                  <a:gd name="T20" fmla="*/ 422 w 424"/>
                  <a:gd name="T21" fmla="*/ 336 h 368"/>
                  <a:gd name="T22" fmla="*/ 418 w 424"/>
                  <a:gd name="T23" fmla="*/ 330 h 368"/>
                  <a:gd name="T24" fmla="*/ 412 w 424"/>
                  <a:gd name="T25" fmla="*/ 326 h 368"/>
                  <a:gd name="T26" fmla="*/ 402 w 424"/>
                  <a:gd name="T27" fmla="*/ 322 h 368"/>
                  <a:gd name="T28" fmla="*/ 402 w 424"/>
                  <a:gd name="T29" fmla="*/ 322 h 368"/>
                  <a:gd name="T30" fmla="*/ 390 w 424"/>
                  <a:gd name="T31" fmla="*/ 316 h 368"/>
                  <a:gd name="T32" fmla="*/ 382 w 424"/>
                  <a:gd name="T33" fmla="*/ 310 h 368"/>
                  <a:gd name="T34" fmla="*/ 376 w 424"/>
                  <a:gd name="T35" fmla="*/ 302 h 368"/>
                  <a:gd name="T36" fmla="*/ 374 w 424"/>
                  <a:gd name="T37" fmla="*/ 290 h 368"/>
                  <a:gd name="T38" fmla="*/ 374 w 424"/>
                  <a:gd name="T39" fmla="*/ 290 h 368"/>
                  <a:gd name="T40" fmla="*/ 376 w 424"/>
                  <a:gd name="T41" fmla="*/ 282 h 368"/>
                  <a:gd name="T42" fmla="*/ 380 w 424"/>
                  <a:gd name="T43" fmla="*/ 274 h 368"/>
                  <a:gd name="T44" fmla="*/ 386 w 424"/>
                  <a:gd name="T45" fmla="*/ 266 h 368"/>
                  <a:gd name="T46" fmla="*/ 396 w 424"/>
                  <a:gd name="T47" fmla="*/ 262 h 368"/>
                  <a:gd name="T48" fmla="*/ 396 w 424"/>
                  <a:gd name="T49" fmla="*/ 262 h 368"/>
                  <a:gd name="T50" fmla="*/ 368 w 424"/>
                  <a:gd name="T51" fmla="*/ 260 h 368"/>
                  <a:gd name="T52" fmla="*/ 340 w 424"/>
                  <a:gd name="T53" fmla="*/ 256 h 368"/>
                  <a:gd name="T54" fmla="*/ 314 w 424"/>
                  <a:gd name="T55" fmla="*/ 248 h 368"/>
                  <a:gd name="T56" fmla="*/ 290 w 424"/>
                  <a:gd name="T57" fmla="*/ 240 h 368"/>
                  <a:gd name="T58" fmla="*/ 266 w 424"/>
                  <a:gd name="T59" fmla="*/ 228 h 368"/>
                  <a:gd name="T60" fmla="*/ 242 w 424"/>
                  <a:gd name="T61" fmla="*/ 216 h 368"/>
                  <a:gd name="T62" fmla="*/ 222 w 424"/>
                  <a:gd name="T63" fmla="*/ 200 h 368"/>
                  <a:gd name="T64" fmla="*/ 200 w 424"/>
                  <a:gd name="T65" fmla="*/ 184 h 368"/>
                  <a:gd name="T66" fmla="*/ 182 w 424"/>
                  <a:gd name="T67" fmla="*/ 166 h 368"/>
                  <a:gd name="T68" fmla="*/ 166 w 424"/>
                  <a:gd name="T69" fmla="*/ 146 h 368"/>
                  <a:gd name="T70" fmla="*/ 150 w 424"/>
                  <a:gd name="T71" fmla="*/ 124 h 368"/>
                  <a:gd name="T72" fmla="*/ 136 w 424"/>
                  <a:gd name="T73" fmla="*/ 102 h 368"/>
                  <a:gd name="T74" fmla="*/ 124 w 424"/>
                  <a:gd name="T75" fmla="*/ 78 h 368"/>
                  <a:gd name="T76" fmla="*/ 114 w 424"/>
                  <a:gd name="T77" fmla="*/ 54 h 368"/>
                  <a:gd name="T78" fmla="*/ 108 w 424"/>
                  <a:gd name="T79" fmla="*/ 28 h 368"/>
                  <a:gd name="T80" fmla="*/ 102 w 424"/>
                  <a:gd name="T81" fmla="*/ 0 h 368"/>
                  <a:gd name="T82" fmla="*/ 0 w 424"/>
                  <a:gd name="T83" fmla="*/ 32 h 368"/>
                  <a:gd name="T84" fmla="*/ 0 w 424"/>
                  <a:gd name="T85" fmla="*/ 32 h 368"/>
                  <a:gd name="T86" fmla="*/ 8 w 424"/>
                  <a:gd name="T87" fmla="*/ 66 h 368"/>
                  <a:gd name="T88" fmla="*/ 20 w 424"/>
                  <a:gd name="T89" fmla="*/ 98 h 368"/>
                  <a:gd name="T90" fmla="*/ 32 w 424"/>
                  <a:gd name="T91" fmla="*/ 130 h 368"/>
                  <a:gd name="T92" fmla="*/ 48 w 424"/>
                  <a:gd name="T93" fmla="*/ 160 h 368"/>
                  <a:gd name="T94" fmla="*/ 66 w 424"/>
                  <a:gd name="T95" fmla="*/ 188 h 368"/>
                  <a:gd name="T96" fmla="*/ 86 w 424"/>
                  <a:gd name="T97" fmla="*/ 216 h 368"/>
                  <a:gd name="T98" fmla="*/ 110 w 424"/>
                  <a:gd name="T99" fmla="*/ 242 h 368"/>
                  <a:gd name="T100" fmla="*/ 134 w 424"/>
                  <a:gd name="T101" fmla="*/ 264 h 368"/>
                  <a:gd name="T102" fmla="*/ 160 w 424"/>
                  <a:gd name="T103" fmla="*/ 286 h 368"/>
                  <a:gd name="T104" fmla="*/ 188 w 424"/>
                  <a:gd name="T105" fmla="*/ 306 h 368"/>
                  <a:gd name="T106" fmla="*/ 218 w 424"/>
                  <a:gd name="T107" fmla="*/ 322 h 368"/>
                  <a:gd name="T108" fmla="*/ 248 w 424"/>
                  <a:gd name="T109" fmla="*/ 336 h 368"/>
                  <a:gd name="T110" fmla="*/ 280 w 424"/>
                  <a:gd name="T111" fmla="*/ 348 h 368"/>
                  <a:gd name="T112" fmla="*/ 314 w 424"/>
                  <a:gd name="T113" fmla="*/ 358 h 368"/>
                  <a:gd name="T114" fmla="*/ 350 w 424"/>
                  <a:gd name="T115" fmla="*/ 364 h 368"/>
                  <a:gd name="T116" fmla="*/ 384 w 424"/>
                  <a:gd name="T117" fmla="*/ 368 h 368"/>
                  <a:gd name="T118" fmla="*/ 384 w 424"/>
                  <a:gd name="T119" fmla="*/ 368 h 368"/>
                  <a:gd name="T120" fmla="*/ 378 w 424"/>
                  <a:gd name="T121" fmla="*/ 364 h 368"/>
                  <a:gd name="T122" fmla="*/ 382 w 424"/>
                  <a:gd name="T123" fmla="*/ 3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4" h="368">
                    <a:moveTo>
                      <a:pt x="382" y="354"/>
                    </a:moveTo>
                    <a:lnTo>
                      <a:pt x="382" y="354"/>
                    </a:lnTo>
                    <a:lnTo>
                      <a:pt x="390" y="356"/>
                    </a:lnTo>
                    <a:lnTo>
                      <a:pt x="402" y="358"/>
                    </a:lnTo>
                    <a:lnTo>
                      <a:pt x="402" y="358"/>
                    </a:lnTo>
                    <a:lnTo>
                      <a:pt x="412" y="358"/>
                    </a:lnTo>
                    <a:lnTo>
                      <a:pt x="418" y="354"/>
                    </a:lnTo>
                    <a:lnTo>
                      <a:pt x="422" y="348"/>
                    </a:lnTo>
                    <a:lnTo>
                      <a:pt x="424" y="342"/>
                    </a:lnTo>
                    <a:lnTo>
                      <a:pt x="424" y="342"/>
                    </a:lnTo>
                    <a:lnTo>
                      <a:pt x="422" y="336"/>
                    </a:lnTo>
                    <a:lnTo>
                      <a:pt x="418" y="330"/>
                    </a:lnTo>
                    <a:lnTo>
                      <a:pt x="412" y="326"/>
                    </a:lnTo>
                    <a:lnTo>
                      <a:pt x="402" y="322"/>
                    </a:lnTo>
                    <a:lnTo>
                      <a:pt x="402" y="322"/>
                    </a:lnTo>
                    <a:lnTo>
                      <a:pt x="390" y="316"/>
                    </a:lnTo>
                    <a:lnTo>
                      <a:pt x="382" y="310"/>
                    </a:lnTo>
                    <a:lnTo>
                      <a:pt x="376" y="302"/>
                    </a:lnTo>
                    <a:lnTo>
                      <a:pt x="374" y="290"/>
                    </a:lnTo>
                    <a:lnTo>
                      <a:pt x="374" y="290"/>
                    </a:lnTo>
                    <a:lnTo>
                      <a:pt x="376" y="282"/>
                    </a:lnTo>
                    <a:lnTo>
                      <a:pt x="380" y="274"/>
                    </a:lnTo>
                    <a:lnTo>
                      <a:pt x="386" y="266"/>
                    </a:lnTo>
                    <a:lnTo>
                      <a:pt x="396" y="262"/>
                    </a:lnTo>
                    <a:lnTo>
                      <a:pt x="396" y="262"/>
                    </a:lnTo>
                    <a:lnTo>
                      <a:pt x="368" y="260"/>
                    </a:lnTo>
                    <a:lnTo>
                      <a:pt x="340" y="256"/>
                    </a:lnTo>
                    <a:lnTo>
                      <a:pt x="314" y="248"/>
                    </a:lnTo>
                    <a:lnTo>
                      <a:pt x="290" y="240"/>
                    </a:lnTo>
                    <a:lnTo>
                      <a:pt x="266" y="228"/>
                    </a:lnTo>
                    <a:lnTo>
                      <a:pt x="242" y="216"/>
                    </a:lnTo>
                    <a:lnTo>
                      <a:pt x="222" y="200"/>
                    </a:lnTo>
                    <a:lnTo>
                      <a:pt x="200" y="184"/>
                    </a:lnTo>
                    <a:lnTo>
                      <a:pt x="182" y="166"/>
                    </a:lnTo>
                    <a:lnTo>
                      <a:pt x="166" y="146"/>
                    </a:lnTo>
                    <a:lnTo>
                      <a:pt x="150" y="124"/>
                    </a:lnTo>
                    <a:lnTo>
                      <a:pt x="136" y="102"/>
                    </a:lnTo>
                    <a:lnTo>
                      <a:pt x="124" y="78"/>
                    </a:lnTo>
                    <a:lnTo>
                      <a:pt x="114" y="54"/>
                    </a:lnTo>
                    <a:lnTo>
                      <a:pt x="108" y="28"/>
                    </a:lnTo>
                    <a:lnTo>
                      <a:pt x="102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8" y="66"/>
                    </a:lnTo>
                    <a:lnTo>
                      <a:pt x="20" y="98"/>
                    </a:lnTo>
                    <a:lnTo>
                      <a:pt x="32" y="130"/>
                    </a:lnTo>
                    <a:lnTo>
                      <a:pt x="48" y="160"/>
                    </a:lnTo>
                    <a:lnTo>
                      <a:pt x="66" y="188"/>
                    </a:lnTo>
                    <a:lnTo>
                      <a:pt x="86" y="216"/>
                    </a:lnTo>
                    <a:lnTo>
                      <a:pt x="110" y="242"/>
                    </a:lnTo>
                    <a:lnTo>
                      <a:pt x="134" y="264"/>
                    </a:lnTo>
                    <a:lnTo>
                      <a:pt x="160" y="286"/>
                    </a:lnTo>
                    <a:lnTo>
                      <a:pt x="188" y="306"/>
                    </a:lnTo>
                    <a:lnTo>
                      <a:pt x="218" y="322"/>
                    </a:lnTo>
                    <a:lnTo>
                      <a:pt x="248" y="336"/>
                    </a:lnTo>
                    <a:lnTo>
                      <a:pt x="280" y="348"/>
                    </a:lnTo>
                    <a:lnTo>
                      <a:pt x="314" y="358"/>
                    </a:lnTo>
                    <a:lnTo>
                      <a:pt x="350" y="364"/>
                    </a:lnTo>
                    <a:lnTo>
                      <a:pt x="384" y="368"/>
                    </a:lnTo>
                    <a:lnTo>
                      <a:pt x="384" y="368"/>
                    </a:lnTo>
                    <a:lnTo>
                      <a:pt x="378" y="364"/>
                    </a:lnTo>
                    <a:lnTo>
                      <a:pt x="382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 2589"/>
              <p:cNvSpPr/>
              <p:nvPr/>
            </p:nvSpPr>
            <p:spPr bwMode="auto">
              <a:xfrm>
                <a:off x="8856663" y="1506538"/>
                <a:ext cx="136525" cy="85725"/>
              </a:xfrm>
              <a:custGeom>
                <a:avLst/>
                <a:gdLst>
                  <a:gd name="T0" fmla="*/ 86 w 86"/>
                  <a:gd name="T1" fmla="*/ 0 h 54"/>
                  <a:gd name="T2" fmla="*/ 36 w 86"/>
                  <a:gd name="T3" fmla="*/ 16 h 54"/>
                  <a:gd name="T4" fmla="*/ 36 w 86"/>
                  <a:gd name="T5" fmla="*/ 16 h 54"/>
                  <a:gd name="T6" fmla="*/ 0 w 86"/>
                  <a:gd name="T7" fmla="*/ 26 h 54"/>
                  <a:gd name="T8" fmla="*/ 0 w 86"/>
                  <a:gd name="T9" fmla="*/ 26 h 54"/>
                  <a:gd name="T10" fmla="*/ 0 w 86"/>
                  <a:gd name="T11" fmla="*/ 26 h 54"/>
                  <a:gd name="T12" fmla="*/ 18 w 86"/>
                  <a:gd name="T13" fmla="*/ 32 h 54"/>
                  <a:gd name="T14" fmla="*/ 36 w 86"/>
                  <a:gd name="T15" fmla="*/ 36 h 54"/>
                  <a:gd name="T16" fmla="*/ 86 w 86"/>
                  <a:gd name="T17" fmla="*/ 54 h 54"/>
                  <a:gd name="T18" fmla="*/ 86 w 86"/>
                  <a:gd name="T19" fmla="*/ 54 h 54"/>
                  <a:gd name="T20" fmla="*/ 84 w 86"/>
                  <a:gd name="T21" fmla="*/ 26 h 54"/>
                  <a:gd name="T22" fmla="*/ 84 w 86"/>
                  <a:gd name="T23" fmla="*/ 26 h 54"/>
                  <a:gd name="T24" fmla="*/ 86 w 86"/>
                  <a:gd name="T25" fmla="*/ 0 h 54"/>
                  <a:gd name="T26" fmla="*/ 86 w 86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" h="54">
                    <a:moveTo>
                      <a:pt x="86" y="0"/>
                    </a:moveTo>
                    <a:lnTo>
                      <a:pt x="36" y="16"/>
                    </a:lnTo>
                    <a:lnTo>
                      <a:pt x="36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8" y="32"/>
                    </a:lnTo>
                    <a:lnTo>
                      <a:pt x="36" y="36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 2590"/>
              <p:cNvSpPr/>
              <p:nvPr/>
            </p:nvSpPr>
            <p:spPr bwMode="auto">
              <a:xfrm>
                <a:off x="9434513" y="915988"/>
                <a:ext cx="85725" cy="142875"/>
              </a:xfrm>
              <a:custGeom>
                <a:avLst/>
                <a:gdLst>
                  <a:gd name="T0" fmla="*/ 54 w 54"/>
                  <a:gd name="T1" fmla="*/ 90 h 90"/>
                  <a:gd name="T2" fmla="*/ 20 w 54"/>
                  <a:gd name="T3" fmla="*/ 36 h 90"/>
                  <a:gd name="T4" fmla="*/ 20 w 54"/>
                  <a:gd name="T5" fmla="*/ 36 h 90"/>
                  <a:gd name="T6" fmla="*/ 10 w 54"/>
                  <a:gd name="T7" fmla="*/ 18 h 90"/>
                  <a:gd name="T8" fmla="*/ 0 w 54"/>
                  <a:gd name="T9" fmla="*/ 0 h 90"/>
                  <a:gd name="T10" fmla="*/ 0 w 54"/>
                  <a:gd name="T11" fmla="*/ 0 h 90"/>
                  <a:gd name="T12" fmla="*/ 0 w 54"/>
                  <a:gd name="T13" fmla="*/ 0 h 90"/>
                  <a:gd name="T14" fmla="*/ 0 w 54"/>
                  <a:gd name="T15" fmla="*/ 46 h 90"/>
                  <a:gd name="T16" fmla="*/ 0 w 54"/>
                  <a:gd name="T17" fmla="*/ 90 h 90"/>
                  <a:gd name="T18" fmla="*/ 0 w 54"/>
                  <a:gd name="T19" fmla="*/ 90 h 90"/>
                  <a:gd name="T20" fmla="*/ 28 w 54"/>
                  <a:gd name="T21" fmla="*/ 90 h 90"/>
                  <a:gd name="T22" fmla="*/ 28 w 54"/>
                  <a:gd name="T23" fmla="*/ 90 h 90"/>
                  <a:gd name="T24" fmla="*/ 54 w 54"/>
                  <a:gd name="T25" fmla="*/ 90 h 90"/>
                  <a:gd name="T26" fmla="*/ 54 w 54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90">
                    <a:moveTo>
                      <a:pt x="54" y="90"/>
                    </a:moveTo>
                    <a:lnTo>
                      <a:pt x="20" y="36"/>
                    </a:lnTo>
                    <a:lnTo>
                      <a:pt x="20" y="36"/>
                    </a:lnTo>
                    <a:lnTo>
                      <a:pt x="1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 2591"/>
              <p:cNvSpPr/>
              <p:nvPr/>
            </p:nvSpPr>
            <p:spPr bwMode="auto">
              <a:xfrm>
                <a:off x="9450388" y="1522413"/>
                <a:ext cx="685800" cy="682625"/>
              </a:xfrm>
              <a:custGeom>
                <a:avLst/>
                <a:gdLst>
                  <a:gd name="T0" fmla="*/ 388 w 432"/>
                  <a:gd name="T1" fmla="*/ 0 h 430"/>
                  <a:gd name="T2" fmla="*/ 376 w 432"/>
                  <a:gd name="T3" fmla="*/ 42 h 430"/>
                  <a:gd name="T4" fmla="*/ 336 w 432"/>
                  <a:gd name="T5" fmla="*/ 0 h 430"/>
                  <a:gd name="T6" fmla="*/ 326 w 432"/>
                  <a:gd name="T7" fmla="*/ 46 h 430"/>
                  <a:gd name="T8" fmla="*/ 322 w 432"/>
                  <a:gd name="T9" fmla="*/ 74 h 430"/>
                  <a:gd name="T10" fmla="*/ 306 w 432"/>
                  <a:gd name="T11" fmla="*/ 126 h 430"/>
                  <a:gd name="T12" fmla="*/ 284 w 432"/>
                  <a:gd name="T13" fmla="*/ 176 h 430"/>
                  <a:gd name="T14" fmla="*/ 252 w 432"/>
                  <a:gd name="T15" fmla="*/ 218 h 430"/>
                  <a:gd name="T16" fmla="*/ 214 w 432"/>
                  <a:gd name="T17" fmla="*/ 256 h 430"/>
                  <a:gd name="T18" fmla="*/ 170 w 432"/>
                  <a:gd name="T19" fmla="*/ 286 h 430"/>
                  <a:gd name="T20" fmla="*/ 120 w 432"/>
                  <a:gd name="T21" fmla="*/ 308 h 430"/>
                  <a:gd name="T22" fmla="*/ 68 w 432"/>
                  <a:gd name="T23" fmla="*/ 320 h 430"/>
                  <a:gd name="T24" fmla="*/ 40 w 432"/>
                  <a:gd name="T25" fmla="*/ 324 h 430"/>
                  <a:gd name="T26" fmla="*/ 48 w 432"/>
                  <a:gd name="T27" fmla="*/ 340 h 430"/>
                  <a:gd name="T28" fmla="*/ 36 w 432"/>
                  <a:gd name="T29" fmla="*/ 336 h 430"/>
                  <a:gd name="T30" fmla="*/ 24 w 432"/>
                  <a:gd name="T31" fmla="*/ 334 h 430"/>
                  <a:gd name="T32" fmla="*/ 6 w 432"/>
                  <a:gd name="T33" fmla="*/ 338 h 430"/>
                  <a:gd name="T34" fmla="*/ 0 w 432"/>
                  <a:gd name="T35" fmla="*/ 352 h 430"/>
                  <a:gd name="T36" fmla="*/ 2 w 432"/>
                  <a:gd name="T37" fmla="*/ 358 h 430"/>
                  <a:gd name="T38" fmla="*/ 12 w 432"/>
                  <a:gd name="T39" fmla="*/ 368 h 430"/>
                  <a:gd name="T40" fmla="*/ 20 w 432"/>
                  <a:gd name="T41" fmla="*/ 372 h 430"/>
                  <a:gd name="T42" fmla="*/ 42 w 432"/>
                  <a:gd name="T43" fmla="*/ 384 h 430"/>
                  <a:gd name="T44" fmla="*/ 50 w 432"/>
                  <a:gd name="T45" fmla="*/ 402 h 430"/>
                  <a:gd name="T46" fmla="*/ 48 w 432"/>
                  <a:gd name="T47" fmla="*/ 412 h 430"/>
                  <a:gd name="T48" fmla="*/ 38 w 432"/>
                  <a:gd name="T49" fmla="*/ 426 h 430"/>
                  <a:gd name="T50" fmla="*/ 30 w 432"/>
                  <a:gd name="T51" fmla="*/ 430 h 430"/>
                  <a:gd name="T52" fmla="*/ 108 w 432"/>
                  <a:gd name="T53" fmla="*/ 420 h 430"/>
                  <a:gd name="T54" fmla="*/ 180 w 432"/>
                  <a:gd name="T55" fmla="*/ 396 h 430"/>
                  <a:gd name="T56" fmla="*/ 246 w 432"/>
                  <a:gd name="T57" fmla="*/ 362 h 430"/>
                  <a:gd name="T58" fmla="*/ 306 w 432"/>
                  <a:gd name="T59" fmla="*/ 314 h 430"/>
                  <a:gd name="T60" fmla="*/ 354 w 432"/>
                  <a:gd name="T61" fmla="*/ 258 h 430"/>
                  <a:gd name="T62" fmla="*/ 392 w 432"/>
                  <a:gd name="T63" fmla="*/ 194 h 430"/>
                  <a:gd name="T64" fmla="*/ 420 w 432"/>
                  <a:gd name="T65" fmla="*/ 122 h 430"/>
                  <a:gd name="T66" fmla="*/ 432 w 432"/>
                  <a:gd name="T67" fmla="*/ 44 h 430"/>
                  <a:gd name="T68" fmla="*/ 422 w 432"/>
                  <a:gd name="T6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430">
                    <a:moveTo>
                      <a:pt x="422" y="0"/>
                    </a:moveTo>
                    <a:lnTo>
                      <a:pt x="388" y="0"/>
                    </a:lnTo>
                    <a:lnTo>
                      <a:pt x="388" y="42"/>
                    </a:lnTo>
                    <a:lnTo>
                      <a:pt x="376" y="42"/>
                    </a:lnTo>
                    <a:lnTo>
                      <a:pt x="376" y="0"/>
                    </a:lnTo>
                    <a:lnTo>
                      <a:pt x="336" y="0"/>
                    </a:lnTo>
                    <a:lnTo>
                      <a:pt x="336" y="46"/>
                    </a:lnTo>
                    <a:lnTo>
                      <a:pt x="326" y="46"/>
                    </a:lnTo>
                    <a:lnTo>
                      <a:pt x="326" y="46"/>
                    </a:lnTo>
                    <a:lnTo>
                      <a:pt x="322" y="74"/>
                    </a:lnTo>
                    <a:lnTo>
                      <a:pt x="316" y="102"/>
                    </a:lnTo>
                    <a:lnTo>
                      <a:pt x="306" y="126"/>
                    </a:lnTo>
                    <a:lnTo>
                      <a:pt x="296" y="152"/>
                    </a:lnTo>
                    <a:lnTo>
                      <a:pt x="284" y="176"/>
                    </a:lnTo>
                    <a:lnTo>
                      <a:pt x="268" y="198"/>
                    </a:lnTo>
                    <a:lnTo>
                      <a:pt x="252" y="218"/>
                    </a:lnTo>
                    <a:lnTo>
                      <a:pt x="234" y="238"/>
                    </a:lnTo>
                    <a:lnTo>
                      <a:pt x="214" y="256"/>
                    </a:lnTo>
                    <a:lnTo>
                      <a:pt x="192" y="270"/>
                    </a:lnTo>
                    <a:lnTo>
                      <a:pt x="170" y="286"/>
                    </a:lnTo>
                    <a:lnTo>
                      <a:pt x="146" y="298"/>
                    </a:lnTo>
                    <a:lnTo>
                      <a:pt x="120" y="308"/>
                    </a:lnTo>
                    <a:lnTo>
                      <a:pt x="94" y="316"/>
                    </a:lnTo>
                    <a:lnTo>
                      <a:pt x="68" y="320"/>
                    </a:lnTo>
                    <a:lnTo>
                      <a:pt x="40" y="324"/>
                    </a:lnTo>
                    <a:lnTo>
                      <a:pt x="40" y="324"/>
                    </a:lnTo>
                    <a:lnTo>
                      <a:pt x="52" y="328"/>
                    </a:lnTo>
                    <a:lnTo>
                      <a:pt x="48" y="340"/>
                    </a:lnTo>
                    <a:lnTo>
                      <a:pt x="48" y="340"/>
                    </a:lnTo>
                    <a:lnTo>
                      <a:pt x="36" y="336"/>
                    </a:lnTo>
                    <a:lnTo>
                      <a:pt x="24" y="334"/>
                    </a:lnTo>
                    <a:lnTo>
                      <a:pt x="24" y="334"/>
                    </a:lnTo>
                    <a:lnTo>
                      <a:pt x="14" y="334"/>
                    </a:lnTo>
                    <a:lnTo>
                      <a:pt x="6" y="338"/>
                    </a:lnTo>
                    <a:lnTo>
                      <a:pt x="2" y="344"/>
                    </a:lnTo>
                    <a:lnTo>
                      <a:pt x="0" y="352"/>
                    </a:lnTo>
                    <a:lnTo>
                      <a:pt x="0" y="352"/>
                    </a:lnTo>
                    <a:lnTo>
                      <a:pt x="2" y="358"/>
                    </a:lnTo>
                    <a:lnTo>
                      <a:pt x="6" y="364"/>
                    </a:lnTo>
                    <a:lnTo>
                      <a:pt x="12" y="368"/>
                    </a:lnTo>
                    <a:lnTo>
                      <a:pt x="20" y="372"/>
                    </a:lnTo>
                    <a:lnTo>
                      <a:pt x="20" y="372"/>
                    </a:lnTo>
                    <a:lnTo>
                      <a:pt x="32" y="378"/>
                    </a:lnTo>
                    <a:lnTo>
                      <a:pt x="42" y="384"/>
                    </a:lnTo>
                    <a:lnTo>
                      <a:pt x="48" y="392"/>
                    </a:lnTo>
                    <a:lnTo>
                      <a:pt x="50" y="402"/>
                    </a:lnTo>
                    <a:lnTo>
                      <a:pt x="50" y="402"/>
                    </a:lnTo>
                    <a:lnTo>
                      <a:pt x="48" y="412"/>
                    </a:lnTo>
                    <a:lnTo>
                      <a:pt x="44" y="420"/>
                    </a:lnTo>
                    <a:lnTo>
                      <a:pt x="38" y="426"/>
                    </a:lnTo>
                    <a:lnTo>
                      <a:pt x="30" y="430"/>
                    </a:lnTo>
                    <a:lnTo>
                      <a:pt x="30" y="430"/>
                    </a:lnTo>
                    <a:lnTo>
                      <a:pt x="68" y="426"/>
                    </a:lnTo>
                    <a:lnTo>
                      <a:pt x="108" y="420"/>
                    </a:lnTo>
                    <a:lnTo>
                      <a:pt x="144" y="410"/>
                    </a:lnTo>
                    <a:lnTo>
                      <a:pt x="180" y="396"/>
                    </a:lnTo>
                    <a:lnTo>
                      <a:pt x="214" y="380"/>
                    </a:lnTo>
                    <a:lnTo>
                      <a:pt x="246" y="362"/>
                    </a:lnTo>
                    <a:lnTo>
                      <a:pt x="278" y="340"/>
                    </a:lnTo>
                    <a:lnTo>
                      <a:pt x="306" y="314"/>
                    </a:lnTo>
                    <a:lnTo>
                      <a:pt x="332" y="288"/>
                    </a:lnTo>
                    <a:lnTo>
                      <a:pt x="354" y="258"/>
                    </a:lnTo>
                    <a:lnTo>
                      <a:pt x="376" y="226"/>
                    </a:lnTo>
                    <a:lnTo>
                      <a:pt x="392" y="194"/>
                    </a:lnTo>
                    <a:lnTo>
                      <a:pt x="408" y="158"/>
                    </a:lnTo>
                    <a:lnTo>
                      <a:pt x="420" y="122"/>
                    </a:lnTo>
                    <a:lnTo>
                      <a:pt x="428" y="84"/>
                    </a:lnTo>
                    <a:lnTo>
                      <a:pt x="432" y="44"/>
                    </a:lnTo>
                    <a:lnTo>
                      <a:pt x="422" y="44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04" name="Group 195"/>
          <p:cNvGrpSpPr>
            <a:grpSpLocks noChangeAspect="1"/>
          </p:cNvGrpSpPr>
          <p:nvPr/>
        </p:nvGrpSpPr>
        <p:grpSpPr bwMode="auto">
          <a:xfrm>
            <a:off x="9741216" y="1784957"/>
            <a:ext cx="1062923" cy="1336869"/>
            <a:chOff x="2980" y="105"/>
            <a:chExt cx="1649" cy="2074"/>
          </a:xfr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perspectiveAbove">
              <a:rot lat="1199993" lon="0" rev="0"/>
            </a:camera>
            <a:lightRig rig="threePt" dir="t">
              <a:rot lat="0" lon="0" rev="9000000"/>
            </a:lightRig>
          </a:scene3d>
        </p:grpSpPr>
        <p:sp>
          <p:nvSpPr>
            <p:cNvPr id="305" name="Freeform 196"/>
            <p:cNvSpPr/>
            <p:nvPr/>
          </p:nvSpPr>
          <p:spPr bwMode="auto">
            <a:xfrm>
              <a:off x="3549" y="105"/>
              <a:ext cx="470" cy="469"/>
            </a:xfrm>
            <a:custGeom>
              <a:avLst/>
              <a:gdLst>
                <a:gd name="T0" fmla="*/ 79 w 198"/>
                <a:gd name="T1" fmla="*/ 187 h 198"/>
                <a:gd name="T2" fmla="*/ 187 w 198"/>
                <a:gd name="T3" fmla="*/ 120 h 198"/>
                <a:gd name="T4" fmla="*/ 120 w 198"/>
                <a:gd name="T5" fmla="*/ 12 h 198"/>
                <a:gd name="T6" fmla="*/ 12 w 198"/>
                <a:gd name="T7" fmla="*/ 79 h 198"/>
                <a:gd name="T8" fmla="*/ 79 w 198"/>
                <a:gd name="T9" fmla="*/ 18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sp3d extrusionH="158750">
              <a:extrusionClr>
                <a:schemeClr val="bg1">
                  <a:lumMod val="85000"/>
                </a:schemeClr>
              </a:extrusion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6" name="Freeform 197"/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avLst/>
              <a:gdLst>
                <a:gd name="T0" fmla="*/ 244 w 695"/>
                <a:gd name="T1" fmla="*/ 499 h 684"/>
                <a:gd name="T2" fmla="*/ 299 w 695"/>
                <a:gd name="T3" fmla="*/ 454 h 684"/>
                <a:gd name="T4" fmla="*/ 298 w 695"/>
                <a:gd name="T5" fmla="*/ 617 h 684"/>
                <a:gd name="T6" fmla="*/ 345 w 695"/>
                <a:gd name="T7" fmla="*/ 684 h 684"/>
                <a:gd name="T8" fmla="*/ 415 w 695"/>
                <a:gd name="T9" fmla="*/ 529 h 684"/>
                <a:gd name="T10" fmla="*/ 306 w 695"/>
                <a:gd name="T11" fmla="*/ 306 h 684"/>
                <a:gd name="T12" fmla="*/ 316 w 695"/>
                <a:gd name="T13" fmla="*/ 155 h 684"/>
                <a:gd name="T14" fmla="*/ 430 w 695"/>
                <a:gd name="T15" fmla="*/ 214 h 684"/>
                <a:gd name="T16" fmla="*/ 481 w 695"/>
                <a:gd name="T17" fmla="*/ 205 h 684"/>
                <a:gd name="T18" fmla="*/ 505 w 695"/>
                <a:gd name="T19" fmla="*/ 226 h 684"/>
                <a:gd name="T20" fmla="*/ 495 w 695"/>
                <a:gd name="T21" fmla="*/ 283 h 684"/>
                <a:gd name="T22" fmla="*/ 614 w 695"/>
                <a:gd name="T23" fmla="*/ 323 h 684"/>
                <a:gd name="T24" fmla="*/ 683 w 695"/>
                <a:gd name="T25" fmla="*/ 144 h 684"/>
                <a:gd name="T26" fmla="*/ 565 w 695"/>
                <a:gd name="T27" fmla="*/ 104 h 684"/>
                <a:gd name="T28" fmla="*/ 543 w 695"/>
                <a:gd name="T29" fmla="*/ 137 h 684"/>
                <a:gd name="T30" fmla="*/ 470 w 695"/>
                <a:gd name="T31" fmla="*/ 140 h 684"/>
                <a:gd name="T32" fmla="*/ 392 w 695"/>
                <a:gd name="T33" fmla="*/ 138 h 684"/>
                <a:gd name="T34" fmla="*/ 335 w 695"/>
                <a:gd name="T35" fmla="*/ 66 h 684"/>
                <a:gd name="T36" fmla="*/ 332 w 695"/>
                <a:gd name="T37" fmla="*/ 58 h 684"/>
                <a:gd name="T38" fmla="*/ 331 w 695"/>
                <a:gd name="T39" fmla="*/ 57 h 684"/>
                <a:gd name="T40" fmla="*/ 331 w 695"/>
                <a:gd name="T41" fmla="*/ 57 h 684"/>
                <a:gd name="T42" fmla="*/ 290 w 695"/>
                <a:gd name="T43" fmla="*/ 2 h 684"/>
                <a:gd name="T44" fmla="*/ 246 w 695"/>
                <a:gd name="T45" fmla="*/ 0 h 684"/>
                <a:gd name="T46" fmla="*/ 81 w 695"/>
                <a:gd name="T47" fmla="*/ 97 h 684"/>
                <a:gd name="T48" fmla="*/ 65 w 695"/>
                <a:gd name="T49" fmla="*/ 262 h 684"/>
                <a:gd name="T50" fmla="*/ 101 w 695"/>
                <a:gd name="T51" fmla="*/ 290 h 684"/>
                <a:gd name="T52" fmla="*/ 125 w 695"/>
                <a:gd name="T53" fmla="*/ 201 h 684"/>
                <a:gd name="T54" fmla="*/ 184 w 695"/>
                <a:gd name="T55" fmla="*/ 78 h 684"/>
                <a:gd name="T56" fmla="*/ 176 w 695"/>
                <a:gd name="T57" fmla="*/ 328 h 684"/>
                <a:gd name="T58" fmla="*/ 153 w 695"/>
                <a:gd name="T59" fmla="*/ 457 h 684"/>
                <a:gd name="T60" fmla="*/ 12 w 695"/>
                <a:gd name="T61" fmla="*/ 640 h 684"/>
                <a:gd name="T62" fmla="*/ 538 w 695"/>
                <a:gd name="T63" fmla="*/ 148 h 684"/>
                <a:gd name="T64" fmla="*/ 511 w 695"/>
                <a:gd name="T65" fmla="*/ 215 h 684"/>
                <a:gd name="T66" fmla="*/ 492 w 695"/>
                <a:gd name="T67" fmla="*/ 200 h 684"/>
                <a:gd name="T68" fmla="*/ 513 w 695"/>
                <a:gd name="T69" fmla="*/ 153 h 684"/>
                <a:gd name="T70" fmla="*/ 538 w 695"/>
                <a:gd name="T71" fmla="*/ 14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5" h="684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sp3d extrusionH="158750">
              <a:extrusionClr>
                <a:schemeClr val="bg1">
                  <a:lumMod val="85000"/>
                </a:schemeClr>
              </a:extrusion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1" name="Group 464"/>
          <p:cNvGrpSpPr/>
          <p:nvPr/>
        </p:nvGrpSpPr>
        <p:grpSpPr>
          <a:xfrm>
            <a:off x="8950647" y="4799823"/>
            <a:ext cx="2255911" cy="1382058"/>
            <a:chOff x="6243457" y="4077541"/>
            <a:chExt cx="2455670" cy="1382057"/>
          </a:xfrm>
        </p:grpSpPr>
        <p:sp>
          <p:nvSpPr>
            <p:cNvPr id="312" name="TextBox 16"/>
            <p:cNvSpPr txBox="1"/>
            <p:nvPr/>
          </p:nvSpPr>
          <p:spPr>
            <a:xfrm>
              <a:off x="6311683" y="4701956"/>
              <a:ext cx="2387444" cy="7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13" name="TextBox 18"/>
            <p:cNvSpPr txBox="1"/>
            <p:nvPr/>
          </p:nvSpPr>
          <p:spPr>
            <a:xfrm>
              <a:off x="6243457" y="4077541"/>
              <a:ext cx="2333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altLang="zh-CN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8154" r="14734" b="11841"/>
          <a:stretch>
            <a:fillRect/>
          </a:stretch>
        </p:blipFill>
        <p:spPr>
          <a:xfrm flipH="1">
            <a:off x="484864" y="2289626"/>
            <a:ext cx="4935275" cy="4121933"/>
          </a:xfrm>
          <a:prstGeom prst="rect">
            <a:avLst/>
          </a:prstGeom>
        </p:spPr>
      </p:pic>
      <p:sp>
        <p:nvSpPr>
          <p:cNvPr id="97" name="Freeform 6"/>
          <p:cNvSpPr/>
          <p:nvPr/>
        </p:nvSpPr>
        <p:spPr bwMode="auto">
          <a:xfrm>
            <a:off x="6261303" y="3779586"/>
            <a:ext cx="5287967" cy="423122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98" name="Freeform 7"/>
          <p:cNvSpPr/>
          <p:nvPr/>
        </p:nvSpPr>
        <p:spPr bwMode="auto">
          <a:xfrm>
            <a:off x="6261302" y="3766364"/>
            <a:ext cx="2392960" cy="423122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28743.76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Freeform 8"/>
          <p:cNvSpPr/>
          <p:nvPr/>
        </p:nvSpPr>
        <p:spPr bwMode="auto">
          <a:xfrm>
            <a:off x="6261303" y="4685332"/>
            <a:ext cx="528796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100" name="Freeform 9"/>
          <p:cNvSpPr/>
          <p:nvPr/>
        </p:nvSpPr>
        <p:spPr bwMode="auto">
          <a:xfrm>
            <a:off x="6261303" y="5591078"/>
            <a:ext cx="528796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101" name="Freeform 10"/>
          <p:cNvSpPr/>
          <p:nvPr/>
        </p:nvSpPr>
        <p:spPr bwMode="auto">
          <a:xfrm>
            <a:off x="6261302" y="4685332"/>
            <a:ext cx="4409131" cy="436344"/>
          </a:xfrm>
          <a:custGeom>
            <a:avLst/>
            <a:gdLst>
              <a:gd name="T0" fmla="*/ 5 w 282"/>
              <a:gd name="T1" fmla="*/ 0 h 28"/>
              <a:gd name="T2" fmla="*/ 277 w 282"/>
              <a:gd name="T3" fmla="*/ 0 h 28"/>
              <a:gd name="T4" fmla="*/ 282 w 282"/>
              <a:gd name="T5" fmla="*/ 4 h 28"/>
              <a:gd name="T6" fmla="*/ 282 w 282"/>
              <a:gd name="T7" fmla="*/ 23 h 28"/>
              <a:gd name="T8" fmla="*/ 277 w 282"/>
              <a:gd name="T9" fmla="*/ 28 h 28"/>
              <a:gd name="T10" fmla="*/ 5 w 282"/>
              <a:gd name="T11" fmla="*/ 28 h 28"/>
              <a:gd name="T12" fmla="*/ 0 w 282"/>
              <a:gd name="T13" fmla="*/ 23 h 28"/>
              <a:gd name="T14" fmla="*/ 0 w 282"/>
              <a:gd name="T15" fmla="*/ 4 h 28"/>
              <a:gd name="T16" fmla="*/ 5 w 282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2" h="28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51443.98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Freeform 11"/>
          <p:cNvSpPr/>
          <p:nvPr/>
        </p:nvSpPr>
        <p:spPr bwMode="auto">
          <a:xfrm>
            <a:off x="6261303" y="5591078"/>
            <a:ext cx="3252311" cy="436344"/>
          </a:xfrm>
          <a:custGeom>
            <a:avLst/>
            <a:gdLst>
              <a:gd name="T0" fmla="*/ 5 w 208"/>
              <a:gd name="T1" fmla="*/ 0 h 28"/>
              <a:gd name="T2" fmla="*/ 204 w 208"/>
              <a:gd name="T3" fmla="*/ 0 h 28"/>
              <a:gd name="T4" fmla="*/ 208 w 208"/>
              <a:gd name="T5" fmla="*/ 5 h 28"/>
              <a:gd name="T6" fmla="*/ 208 w 208"/>
              <a:gd name="T7" fmla="*/ 23 h 28"/>
              <a:gd name="T8" fmla="*/ 204 w 208"/>
              <a:gd name="T9" fmla="*/ 28 h 28"/>
              <a:gd name="T10" fmla="*/ 5 w 208"/>
              <a:gd name="T11" fmla="*/ 28 h 28"/>
              <a:gd name="T12" fmla="*/ 0 w 208"/>
              <a:gd name="T13" fmla="*/ 23 h 28"/>
              <a:gd name="T14" fmla="*/ 0 w 208"/>
              <a:gd name="T15" fmla="*/ 5 h 28"/>
              <a:gd name="T16" fmla="*/ 5 w 20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36618.46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8"/>
          <p:cNvSpPr txBox="1"/>
          <p:nvPr/>
        </p:nvSpPr>
        <p:spPr>
          <a:xfrm>
            <a:off x="6231686" y="3403265"/>
            <a:ext cx="1394513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HERE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" name="TextBox 19"/>
          <p:cNvSpPr txBox="1"/>
          <p:nvPr/>
        </p:nvSpPr>
        <p:spPr>
          <a:xfrm>
            <a:off x="6231684" y="4319529"/>
            <a:ext cx="1938925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HERE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TextBox 20"/>
          <p:cNvSpPr txBox="1"/>
          <p:nvPr/>
        </p:nvSpPr>
        <p:spPr>
          <a:xfrm>
            <a:off x="6231686" y="5245113"/>
            <a:ext cx="1394513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HERE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231685" y="1658712"/>
            <a:ext cx="4880975" cy="75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C010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Picture on slide </a:t>
            </a:r>
          </a:p>
        </p:txBody>
      </p:sp>
      <p:sp>
        <p:nvSpPr>
          <p:cNvPr id="107" name="矩形 106"/>
          <p:cNvSpPr/>
          <p:nvPr/>
        </p:nvSpPr>
        <p:spPr>
          <a:xfrm>
            <a:off x="6231684" y="2391216"/>
            <a:ext cx="44387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</a:pPr>
            <a:r>
              <a:rPr lang="en-US" altLang="zh-CN" sz="1100" noProof="1">
                <a:solidFill>
                  <a:srgbClr val="0C0104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aliquam erat volutpat. Ut wisi enim ad minim veniam</a:t>
            </a:r>
            <a:r>
              <a:rPr lang="zh-CN" altLang="en-US" sz="1100" noProof="1">
                <a:solidFill>
                  <a:srgbClr val="0C0104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。</a:t>
            </a:r>
            <a:endParaRPr lang="en-US" altLang="zh-CN" sz="1100" noProof="1">
              <a:solidFill>
                <a:srgbClr val="0C0104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9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9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99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9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99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9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60364" y="1501859"/>
            <a:ext cx="10473248" cy="1262349"/>
            <a:chOff x="605064" y="1259407"/>
            <a:chExt cx="10473248" cy="1262349"/>
          </a:xfrm>
        </p:grpSpPr>
        <p:sp>
          <p:nvSpPr>
            <p:cNvPr id="30" name="矩形 29"/>
            <p:cNvSpPr/>
            <p:nvPr/>
          </p:nvSpPr>
          <p:spPr>
            <a:xfrm>
              <a:off x="1263899" y="1421464"/>
              <a:ext cx="955812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8-10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号字，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1.3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倍字间距。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05064" y="125940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“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380685" y="181387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”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9199" y="2422704"/>
            <a:ext cx="9353380" cy="562786"/>
            <a:chOff x="817295" y="2956621"/>
            <a:chExt cx="10557403" cy="562786"/>
          </a:xfrm>
        </p:grpSpPr>
        <p:sp>
          <p:nvSpPr>
            <p:cNvPr id="34" name="矩形 33"/>
            <p:cNvSpPr/>
            <p:nvPr/>
          </p:nvSpPr>
          <p:spPr>
            <a:xfrm flipH="1">
              <a:off x="817295" y="2956621"/>
              <a:ext cx="10557403" cy="562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57961" y="2984022"/>
              <a:ext cx="34612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We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are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trying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our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best.</a:t>
              </a: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88" y="3572906"/>
            <a:ext cx="1134311" cy="86423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22" y="3429000"/>
            <a:ext cx="1014647" cy="115204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86" y="3572906"/>
            <a:ext cx="1618417" cy="984475"/>
          </a:xfrm>
          <a:prstGeom prst="rect">
            <a:avLst/>
          </a:prstGeom>
        </p:spPr>
      </p:pic>
      <p:sp>
        <p:nvSpPr>
          <p:cNvPr id="39" name="Text Placeholder 32"/>
          <p:cNvSpPr txBox="1"/>
          <p:nvPr/>
        </p:nvSpPr>
        <p:spPr>
          <a:xfrm>
            <a:off x="1394965" y="5303587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33"/>
          <p:cNvSpPr txBox="1"/>
          <p:nvPr/>
        </p:nvSpPr>
        <p:spPr>
          <a:xfrm>
            <a:off x="1760076" y="50523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2"/>
          <p:cNvSpPr txBox="1"/>
          <p:nvPr/>
        </p:nvSpPr>
        <p:spPr>
          <a:xfrm>
            <a:off x="5072443" y="529889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33"/>
          <p:cNvSpPr txBox="1"/>
          <p:nvPr/>
        </p:nvSpPr>
        <p:spPr>
          <a:xfrm>
            <a:off x="5437554" y="499814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8670408" y="529889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9035519" y="5047690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9" grpId="0"/>
      <p:bldP spid="41" grpId="0"/>
      <p:bldP spid="42" grpId="0"/>
      <p:bldP spid="45" grpId="0"/>
      <p:bldP spid="60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5266327" y="1027042"/>
            <a:ext cx="6925673" cy="5830957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74644" y="2363688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汇报完毕！</a:t>
            </a:r>
            <a:endParaRPr lang="en-US" altLang="zh-CN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4644" y="3460377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Chinese  companies  will no longer remain in the hard stage and they are also promoting a culture Chinese  companies  will no longer remain </a:t>
            </a:r>
          </a:p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75000"/>
                  </a:schemeClr>
                </a:solidFill>
              </a:rPr>
              <a:t>yan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 a culture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8385" y="1336719"/>
            <a:ext cx="3266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41733" y="4063487"/>
            <a:ext cx="43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新品发布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项目展示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商务展示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5"/>
          <p:cNvGrpSpPr/>
          <p:nvPr/>
        </p:nvGrpSpPr>
        <p:grpSpPr>
          <a:xfrm>
            <a:off x="947531" y="4522637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29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10"/>
          <p:cNvGrpSpPr/>
          <p:nvPr/>
        </p:nvGrpSpPr>
        <p:grpSpPr>
          <a:xfrm>
            <a:off x="2056961" y="4513452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4194632" y="4519026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86"/>
          <p:cNvSpPr>
            <a:spLocks noEditPoints="1"/>
          </p:cNvSpPr>
          <p:nvPr/>
        </p:nvSpPr>
        <p:spPr bwMode="auto">
          <a:xfrm>
            <a:off x="3129135" y="4511366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Group 32"/>
          <p:cNvGrpSpPr/>
          <p:nvPr/>
        </p:nvGrpSpPr>
        <p:grpSpPr>
          <a:xfrm>
            <a:off x="5269976" y="4522938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904971" y="4511366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829624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764127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691953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947531" y="5715037"/>
            <a:ext cx="2047002" cy="335372"/>
            <a:chOff x="4902198" y="3898900"/>
            <a:chExt cx="2387602" cy="375420"/>
          </a:xfrm>
          <a:solidFill>
            <a:srgbClr val="476263"/>
          </a:solidFill>
          <a:effectLst/>
        </p:grpSpPr>
        <p:sp>
          <p:nvSpPr>
            <p:cNvPr id="47" name="PA_圆角矩形 7"/>
            <p:cNvSpPr/>
            <p:nvPr>
              <p:custDataLst>
                <p:tags r:id="rId1"/>
              </p:custDataLst>
            </p:nvPr>
          </p:nvSpPr>
          <p:spPr>
            <a:xfrm>
              <a:off x="4902198" y="3898900"/>
              <a:ext cx="2387602" cy="37542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200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8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5004992" y="3917333"/>
              <a:ext cx="2179464" cy="34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202X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12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月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12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40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4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2" grpId="0"/>
      <p:bldP spid="27" grpId="0"/>
      <p:bldP spid="27" grpId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ONE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444039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95536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195536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339943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Group 5"/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0"/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80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25"/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Freeform 286"/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Group 32"/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8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0" name="直接连接符 89"/>
          <p:cNvCxnSpPr/>
          <p:nvPr/>
        </p:nvCxnSpPr>
        <p:spPr>
          <a:xfrm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  <p:bldP spid="41" grpId="0"/>
      <p:bldP spid="42" grpId="0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48858" y="3685174"/>
            <a:ext cx="1896053" cy="1433119"/>
            <a:chOff x="1871171" y="3448784"/>
            <a:chExt cx="1896053" cy="1433119"/>
          </a:xfrm>
        </p:grpSpPr>
        <p:sp>
          <p:nvSpPr>
            <p:cNvPr id="65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350646" y="3091734"/>
            <a:ext cx="2043794" cy="4053117"/>
            <a:chOff x="5357933" y="2907053"/>
            <a:chExt cx="2043794" cy="4053117"/>
          </a:xfrm>
        </p:grpSpPr>
        <p:sp>
          <p:nvSpPr>
            <p:cNvPr id="94" name="Freeform 20"/>
            <p:cNvSpPr/>
            <p:nvPr/>
          </p:nvSpPr>
          <p:spPr bwMode="auto">
            <a:xfrm rot="16200000">
              <a:off x="5670662" y="5327598"/>
              <a:ext cx="1442967" cy="1743382"/>
            </a:xfrm>
            <a:custGeom>
              <a:avLst/>
              <a:gdLst>
                <a:gd name="T0" fmla="*/ 1230 w 1332"/>
                <a:gd name="T1" fmla="*/ 225 h 1612"/>
                <a:gd name="T2" fmla="*/ 1105 w 1332"/>
                <a:gd name="T3" fmla="*/ 213 h 1612"/>
                <a:gd name="T4" fmla="*/ 1042 w 1332"/>
                <a:gd name="T5" fmla="*/ 115 h 1612"/>
                <a:gd name="T6" fmla="*/ 27 w 1332"/>
                <a:gd name="T7" fmla="*/ 0 h 1612"/>
                <a:gd name="T8" fmla="*/ 97 w 1332"/>
                <a:gd name="T9" fmla="*/ 782 h 1612"/>
                <a:gd name="T10" fmla="*/ 92 w 1332"/>
                <a:gd name="T11" fmla="*/ 1095 h 1612"/>
                <a:gd name="T12" fmla="*/ 103 w 1332"/>
                <a:gd name="T13" fmla="*/ 1556 h 1612"/>
                <a:gd name="T14" fmla="*/ 905 w 1332"/>
                <a:gd name="T15" fmla="*/ 1609 h 1612"/>
                <a:gd name="T16" fmla="*/ 981 w 1332"/>
                <a:gd name="T17" fmla="*/ 1539 h 1612"/>
                <a:gd name="T18" fmla="*/ 1108 w 1332"/>
                <a:gd name="T19" fmla="*/ 1550 h 1612"/>
                <a:gd name="T20" fmla="*/ 1224 w 1332"/>
                <a:gd name="T21" fmla="*/ 1454 h 1612"/>
                <a:gd name="T22" fmla="*/ 1275 w 1332"/>
                <a:gd name="T23" fmla="*/ 897 h 1612"/>
                <a:gd name="T24" fmla="*/ 1326 w 1332"/>
                <a:gd name="T25" fmla="*/ 341 h 1612"/>
                <a:gd name="T26" fmla="*/ 1230 w 1332"/>
                <a:gd name="T27" fmla="*/ 225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2" h="1612">
                  <a:moveTo>
                    <a:pt x="1230" y="225"/>
                  </a:moveTo>
                  <a:cubicBezTo>
                    <a:pt x="1105" y="213"/>
                    <a:pt x="1105" y="213"/>
                    <a:pt x="1105" y="213"/>
                  </a:cubicBezTo>
                  <a:cubicBezTo>
                    <a:pt x="1105" y="161"/>
                    <a:pt x="1079" y="119"/>
                    <a:pt x="1042" y="1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46"/>
                    <a:pt x="106" y="530"/>
                    <a:pt x="97" y="782"/>
                  </a:cubicBezTo>
                  <a:cubicBezTo>
                    <a:pt x="94" y="886"/>
                    <a:pt x="92" y="990"/>
                    <a:pt x="92" y="1095"/>
                  </a:cubicBezTo>
                  <a:cubicBezTo>
                    <a:pt x="92" y="1249"/>
                    <a:pt x="96" y="1403"/>
                    <a:pt x="103" y="1556"/>
                  </a:cubicBezTo>
                  <a:cubicBezTo>
                    <a:pt x="905" y="1609"/>
                    <a:pt x="905" y="1609"/>
                    <a:pt x="905" y="1609"/>
                  </a:cubicBezTo>
                  <a:cubicBezTo>
                    <a:pt x="938" y="1612"/>
                    <a:pt x="969" y="1582"/>
                    <a:pt x="981" y="1539"/>
                  </a:cubicBezTo>
                  <a:cubicBezTo>
                    <a:pt x="1108" y="1550"/>
                    <a:pt x="1108" y="1550"/>
                    <a:pt x="1108" y="1550"/>
                  </a:cubicBezTo>
                  <a:cubicBezTo>
                    <a:pt x="1167" y="1556"/>
                    <a:pt x="1219" y="1513"/>
                    <a:pt x="1224" y="1454"/>
                  </a:cubicBezTo>
                  <a:cubicBezTo>
                    <a:pt x="1275" y="897"/>
                    <a:pt x="1275" y="897"/>
                    <a:pt x="1275" y="897"/>
                  </a:cubicBezTo>
                  <a:cubicBezTo>
                    <a:pt x="1326" y="341"/>
                    <a:pt x="1326" y="341"/>
                    <a:pt x="1326" y="341"/>
                  </a:cubicBezTo>
                  <a:cubicBezTo>
                    <a:pt x="1332" y="282"/>
                    <a:pt x="1289" y="230"/>
                    <a:pt x="1230" y="22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384"/>
            <p:cNvSpPr/>
            <p:nvPr/>
          </p:nvSpPr>
          <p:spPr bwMode="auto">
            <a:xfrm rot="16200000">
              <a:off x="5739606" y="5608312"/>
              <a:ext cx="748570" cy="773194"/>
            </a:xfrm>
            <a:custGeom>
              <a:avLst/>
              <a:gdLst>
                <a:gd name="T0" fmla="*/ 636 w 693"/>
                <a:gd name="T1" fmla="*/ 716 h 716"/>
                <a:gd name="T2" fmla="*/ 687 w 693"/>
                <a:gd name="T3" fmla="*/ 160 h 716"/>
                <a:gd name="T4" fmla="*/ 591 w 693"/>
                <a:gd name="T5" fmla="*/ 44 h 716"/>
                <a:gd name="T6" fmla="*/ 167 w 693"/>
                <a:gd name="T7" fmla="*/ 5 h 716"/>
                <a:gd name="T8" fmla="*/ 51 w 693"/>
                <a:gd name="T9" fmla="*/ 101 h 716"/>
                <a:gd name="T10" fmla="*/ 0 w 693"/>
                <a:gd name="T11" fmla="*/ 658 h 716"/>
                <a:gd name="T12" fmla="*/ 145 w 693"/>
                <a:gd name="T13" fmla="*/ 671 h 716"/>
                <a:gd name="T14" fmla="*/ 636 w 693"/>
                <a:gd name="T15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3" h="716">
                  <a:moveTo>
                    <a:pt x="636" y="716"/>
                  </a:moveTo>
                  <a:cubicBezTo>
                    <a:pt x="687" y="160"/>
                    <a:pt x="687" y="160"/>
                    <a:pt x="687" y="160"/>
                  </a:cubicBezTo>
                  <a:cubicBezTo>
                    <a:pt x="693" y="101"/>
                    <a:pt x="649" y="49"/>
                    <a:pt x="591" y="44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09" y="0"/>
                    <a:pt x="57" y="43"/>
                    <a:pt x="51" y="101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145" y="671"/>
                    <a:pt x="145" y="671"/>
                    <a:pt x="145" y="671"/>
                  </a:cubicBezTo>
                  <a:lnTo>
                    <a:pt x="636" y="716"/>
                  </a:lnTo>
                  <a:close/>
                </a:path>
              </a:pathLst>
            </a:custGeom>
            <a:solidFill>
              <a:srgbClr val="CE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385"/>
            <p:cNvSpPr/>
            <p:nvPr/>
          </p:nvSpPr>
          <p:spPr bwMode="auto">
            <a:xfrm rot="16200000">
              <a:off x="6451241" y="5664947"/>
              <a:ext cx="748570" cy="778118"/>
            </a:xfrm>
            <a:custGeom>
              <a:avLst/>
              <a:gdLst>
                <a:gd name="T0" fmla="*/ 641 w 692"/>
                <a:gd name="T1" fmla="*/ 615 h 717"/>
                <a:gd name="T2" fmla="*/ 692 w 692"/>
                <a:gd name="T3" fmla="*/ 58 h 717"/>
                <a:gd name="T4" fmla="*/ 201 w 692"/>
                <a:gd name="T5" fmla="*/ 13 h 717"/>
                <a:gd name="T6" fmla="*/ 56 w 692"/>
                <a:gd name="T7" fmla="*/ 0 h 717"/>
                <a:gd name="T8" fmla="*/ 5 w 692"/>
                <a:gd name="T9" fmla="*/ 557 h 717"/>
                <a:gd name="T10" fmla="*/ 102 w 692"/>
                <a:gd name="T11" fmla="*/ 673 h 717"/>
                <a:gd name="T12" fmla="*/ 525 w 692"/>
                <a:gd name="T13" fmla="*/ 711 h 717"/>
                <a:gd name="T14" fmla="*/ 641 w 692"/>
                <a:gd name="T15" fmla="*/ 61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2" h="717">
                  <a:moveTo>
                    <a:pt x="641" y="615"/>
                  </a:moveTo>
                  <a:cubicBezTo>
                    <a:pt x="692" y="58"/>
                    <a:pt x="692" y="58"/>
                    <a:pt x="692" y="58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" y="557"/>
                    <a:pt x="5" y="557"/>
                    <a:pt x="5" y="557"/>
                  </a:cubicBezTo>
                  <a:cubicBezTo>
                    <a:pt x="0" y="615"/>
                    <a:pt x="43" y="667"/>
                    <a:pt x="102" y="673"/>
                  </a:cubicBezTo>
                  <a:cubicBezTo>
                    <a:pt x="525" y="711"/>
                    <a:pt x="525" y="711"/>
                    <a:pt x="525" y="711"/>
                  </a:cubicBezTo>
                  <a:cubicBezTo>
                    <a:pt x="584" y="717"/>
                    <a:pt x="636" y="674"/>
                    <a:pt x="641" y="615"/>
                  </a:cubicBez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386"/>
            <p:cNvSpPr/>
            <p:nvPr/>
          </p:nvSpPr>
          <p:spPr bwMode="auto">
            <a:xfrm rot="16200000">
              <a:off x="6310884" y="5997370"/>
              <a:ext cx="1029285" cy="896315"/>
            </a:xfrm>
            <a:custGeom>
              <a:avLst/>
              <a:gdLst>
                <a:gd name="T0" fmla="*/ 894 w 953"/>
                <a:gd name="T1" fmla="*/ 731 h 831"/>
                <a:gd name="T2" fmla="*/ 953 w 953"/>
                <a:gd name="T3" fmla="*/ 87 h 831"/>
                <a:gd name="T4" fmla="*/ 5 w 953"/>
                <a:gd name="T5" fmla="*/ 0 h 831"/>
                <a:gd name="T6" fmla="*/ 0 w 953"/>
                <a:gd name="T7" fmla="*/ 313 h 831"/>
                <a:gd name="T8" fmla="*/ 11 w 953"/>
                <a:gd name="T9" fmla="*/ 774 h 831"/>
                <a:gd name="T10" fmla="*/ 813 w 953"/>
                <a:gd name="T11" fmla="*/ 828 h 831"/>
                <a:gd name="T12" fmla="*/ 894 w 953"/>
                <a:gd name="T13" fmla="*/ 7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831">
                  <a:moveTo>
                    <a:pt x="894" y="731"/>
                  </a:moveTo>
                  <a:cubicBezTo>
                    <a:pt x="953" y="87"/>
                    <a:pt x="953" y="87"/>
                    <a:pt x="953" y="8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04"/>
                    <a:pt x="0" y="208"/>
                    <a:pt x="0" y="313"/>
                  </a:cubicBezTo>
                  <a:cubicBezTo>
                    <a:pt x="0" y="468"/>
                    <a:pt x="4" y="621"/>
                    <a:pt x="11" y="774"/>
                  </a:cubicBezTo>
                  <a:cubicBezTo>
                    <a:pt x="813" y="828"/>
                    <a:pt x="813" y="828"/>
                    <a:pt x="813" y="828"/>
                  </a:cubicBezTo>
                  <a:cubicBezTo>
                    <a:pt x="852" y="831"/>
                    <a:pt x="888" y="788"/>
                    <a:pt x="894" y="731"/>
                  </a:cubicBez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387"/>
            <p:cNvSpPr/>
            <p:nvPr/>
          </p:nvSpPr>
          <p:spPr bwMode="auto">
            <a:xfrm rot="16200000">
              <a:off x="5473666" y="5957973"/>
              <a:ext cx="1093307" cy="901240"/>
            </a:xfrm>
            <a:custGeom>
              <a:avLst/>
              <a:gdLst>
                <a:gd name="T0" fmla="*/ 948 w 1012"/>
                <a:gd name="T1" fmla="*/ 835 h 835"/>
                <a:gd name="T2" fmla="*/ 1007 w 1012"/>
                <a:gd name="T3" fmla="*/ 191 h 835"/>
                <a:gd name="T4" fmla="*/ 945 w 1012"/>
                <a:gd name="T5" fmla="*/ 82 h 835"/>
                <a:gd name="T6" fmla="*/ 54 w 1012"/>
                <a:gd name="T7" fmla="*/ 0 h 835"/>
                <a:gd name="T8" fmla="*/ 0 w 1012"/>
                <a:gd name="T9" fmla="*/ 748 h 835"/>
                <a:gd name="T10" fmla="*/ 948 w 1012"/>
                <a:gd name="T11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835">
                  <a:moveTo>
                    <a:pt x="948" y="835"/>
                  </a:moveTo>
                  <a:cubicBezTo>
                    <a:pt x="1007" y="191"/>
                    <a:pt x="1007" y="191"/>
                    <a:pt x="1007" y="191"/>
                  </a:cubicBezTo>
                  <a:cubicBezTo>
                    <a:pt x="1012" y="134"/>
                    <a:pt x="984" y="85"/>
                    <a:pt x="945" y="8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6" y="247"/>
                    <a:pt x="8" y="496"/>
                    <a:pt x="0" y="748"/>
                  </a:cubicBezTo>
                  <a:lnTo>
                    <a:pt x="948" y="835"/>
                  </a:lnTo>
                  <a:close/>
                </a:path>
              </a:pathLst>
            </a:custGeom>
            <a:solidFill>
              <a:srgbClr val="BAB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388"/>
            <p:cNvSpPr/>
            <p:nvPr/>
          </p:nvSpPr>
          <p:spPr bwMode="auto">
            <a:xfrm rot="16200000">
              <a:off x="5025508" y="3239478"/>
              <a:ext cx="2708644" cy="2043794"/>
            </a:xfrm>
            <a:custGeom>
              <a:avLst/>
              <a:gdLst>
                <a:gd name="T0" fmla="*/ 1376 w 2507"/>
                <a:gd name="T1" fmla="*/ 1731 h 1895"/>
                <a:gd name="T2" fmla="*/ 1231 w 2507"/>
                <a:gd name="T3" fmla="*/ 1547 h 1895"/>
                <a:gd name="T4" fmla="*/ 1232 w 2507"/>
                <a:gd name="T5" fmla="*/ 1545 h 1895"/>
                <a:gd name="T6" fmla="*/ 1392 w 2507"/>
                <a:gd name="T7" fmla="*/ 1560 h 1895"/>
                <a:gd name="T8" fmla="*/ 1579 w 2507"/>
                <a:gd name="T9" fmla="*/ 1404 h 1895"/>
                <a:gd name="T10" fmla="*/ 1423 w 2507"/>
                <a:gd name="T11" fmla="*/ 1217 h 1895"/>
                <a:gd name="T12" fmla="*/ 1594 w 2507"/>
                <a:gd name="T13" fmla="*/ 1233 h 1895"/>
                <a:gd name="T14" fmla="*/ 1781 w 2507"/>
                <a:gd name="T15" fmla="*/ 1077 h 1895"/>
                <a:gd name="T16" fmla="*/ 1626 w 2507"/>
                <a:gd name="T17" fmla="*/ 890 h 1895"/>
                <a:gd name="T18" fmla="*/ 2311 w 2507"/>
                <a:gd name="T19" fmla="*/ 953 h 1895"/>
                <a:gd name="T20" fmla="*/ 2498 w 2507"/>
                <a:gd name="T21" fmla="*/ 797 h 1895"/>
                <a:gd name="T22" fmla="*/ 2343 w 2507"/>
                <a:gd name="T23" fmla="*/ 610 h 1895"/>
                <a:gd name="T24" fmla="*/ 2233 w 2507"/>
                <a:gd name="T25" fmla="*/ 600 h 1895"/>
                <a:gd name="T26" fmla="*/ 1315 w 2507"/>
                <a:gd name="T27" fmla="*/ 516 h 1895"/>
                <a:gd name="T28" fmla="*/ 1191 w 2507"/>
                <a:gd name="T29" fmla="*/ 504 h 1895"/>
                <a:gd name="T30" fmla="*/ 1149 w 2507"/>
                <a:gd name="T31" fmla="*/ 461 h 1895"/>
                <a:gd name="T32" fmla="*/ 1173 w 2507"/>
                <a:gd name="T33" fmla="*/ 407 h 1895"/>
                <a:gd name="T34" fmla="*/ 1527 w 2507"/>
                <a:gd name="T35" fmla="*/ 137 h 1895"/>
                <a:gd name="T36" fmla="*/ 1478 w 2507"/>
                <a:gd name="T37" fmla="*/ 29 h 1895"/>
                <a:gd name="T38" fmla="*/ 1360 w 2507"/>
                <a:gd name="T39" fmla="*/ 17 h 1895"/>
                <a:gd name="T40" fmla="*/ 156 w 2507"/>
                <a:gd name="T41" fmla="*/ 448 h 1895"/>
                <a:gd name="T42" fmla="*/ 105 w 2507"/>
                <a:gd name="T43" fmla="*/ 519 h 1895"/>
                <a:gd name="T44" fmla="*/ 13 w 2507"/>
                <a:gd name="T45" fmla="*/ 1519 h 1895"/>
                <a:gd name="T46" fmla="*/ 246 w 2507"/>
                <a:gd name="T47" fmla="*/ 1800 h 1895"/>
                <a:gd name="T48" fmla="*/ 1189 w 2507"/>
                <a:gd name="T49" fmla="*/ 1886 h 1895"/>
                <a:gd name="T50" fmla="*/ 1376 w 2507"/>
                <a:gd name="T51" fmla="*/ 1731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7" h="1895">
                  <a:moveTo>
                    <a:pt x="1376" y="1731"/>
                  </a:moveTo>
                  <a:cubicBezTo>
                    <a:pt x="1384" y="1641"/>
                    <a:pt x="1319" y="1561"/>
                    <a:pt x="1231" y="1547"/>
                  </a:cubicBezTo>
                  <a:cubicBezTo>
                    <a:pt x="1231" y="1546"/>
                    <a:pt x="1232" y="1546"/>
                    <a:pt x="1232" y="1545"/>
                  </a:cubicBezTo>
                  <a:cubicBezTo>
                    <a:pt x="1392" y="1560"/>
                    <a:pt x="1392" y="1560"/>
                    <a:pt x="1392" y="1560"/>
                  </a:cubicBezTo>
                  <a:cubicBezTo>
                    <a:pt x="1486" y="1568"/>
                    <a:pt x="1570" y="1498"/>
                    <a:pt x="1579" y="1404"/>
                  </a:cubicBezTo>
                  <a:cubicBezTo>
                    <a:pt x="1587" y="1310"/>
                    <a:pt x="1517" y="1225"/>
                    <a:pt x="1423" y="1217"/>
                  </a:cubicBezTo>
                  <a:cubicBezTo>
                    <a:pt x="1594" y="1233"/>
                    <a:pt x="1594" y="1233"/>
                    <a:pt x="1594" y="1233"/>
                  </a:cubicBezTo>
                  <a:cubicBezTo>
                    <a:pt x="1689" y="1241"/>
                    <a:pt x="1773" y="1171"/>
                    <a:pt x="1781" y="1077"/>
                  </a:cubicBezTo>
                  <a:cubicBezTo>
                    <a:pt x="1790" y="983"/>
                    <a:pt x="1720" y="898"/>
                    <a:pt x="1626" y="890"/>
                  </a:cubicBezTo>
                  <a:cubicBezTo>
                    <a:pt x="2311" y="953"/>
                    <a:pt x="2311" y="953"/>
                    <a:pt x="2311" y="953"/>
                  </a:cubicBezTo>
                  <a:cubicBezTo>
                    <a:pt x="2405" y="961"/>
                    <a:pt x="2490" y="892"/>
                    <a:pt x="2498" y="797"/>
                  </a:cubicBezTo>
                  <a:cubicBezTo>
                    <a:pt x="2507" y="703"/>
                    <a:pt x="2437" y="619"/>
                    <a:pt x="2343" y="610"/>
                  </a:cubicBezTo>
                  <a:cubicBezTo>
                    <a:pt x="2233" y="600"/>
                    <a:pt x="2233" y="600"/>
                    <a:pt x="2233" y="600"/>
                  </a:cubicBezTo>
                  <a:cubicBezTo>
                    <a:pt x="1315" y="516"/>
                    <a:pt x="1315" y="516"/>
                    <a:pt x="1315" y="516"/>
                  </a:cubicBezTo>
                  <a:cubicBezTo>
                    <a:pt x="1191" y="504"/>
                    <a:pt x="1191" y="504"/>
                    <a:pt x="1191" y="504"/>
                  </a:cubicBezTo>
                  <a:cubicBezTo>
                    <a:pt x="1170" y="502"/>
                    <a:pt x="1153" y="482"/>
                    <a:pt x="1149" y="461"/>
                  </a:cubicBezTo>
                  <a:cubicBezTo>
                    <a:pt x="1145" y="440"/>
                    <a:pt x="1155" y="417"/>
                    <a:pt x="1173" y="407"/>
                  </a:cubicBezTo>
                  <a:cubicBezTo>
                    <a:pt x="1349" y="296"/>
                    <a:pt x="1511" y="319"/>
                    <a:pt x="1527" y="137"/>
                  </a:cubicBezTo>
                  <a:cubicBezTo>
                    <a:pt x="1531" y="95"/>
                    <a:pt x="1513" y="54"/>
                    <a:pt x="1478" y="29"/>
                  </a:cubicBezTo>
                  <a:cubicBezTo>
                    <a:pt x="1444" y="5"/>
                    <a:pt x="1399" y="0"/>
                    <a:pt x="1360" y="17"/>
                  </a:cubicBezTo>
                  <a:cubicBezTo>
                    <a:pt x="156" y="448"/>
                    <a:pt x="156" y="448"/>
                    <a:pt x="156" y="448"/>
                  </a:cubicBezTo>
                  <a:cubicBezTo>
                    <a:pt x="127" y="460"/>
                    <a:pt x="108" y="487"/>
                    <a:pt x="105" y="519"/>
                  </a:cubicBezTo>
                  <a:cubicBezTo>
                    <a:pt x="91" y="668"/>
                    <a:pt x="43" y="1197"/>
                    <a:pt x="13" y="1519"/>
                  </a:cubicBezTo>
                  <a:cubicBezTo>
                    <a:pt x="0" y="1661"/>
                    <a:pt x="104" y="1787"/>
                    <a:pt x="246" y="1800"/>
                  </a:cubicBezTo>
                  <a:cubicBezTo>
                    <a:pt x="706" y="1842"/>
                    <a:pt x="1189" y="1886"/>
                    <a:pt x="1189" y="1886"/>
                  </a:cubicBezTo>
                  <a:cubicBezTo>
                    <a:pt x="1283" y="1895"/>
                    <a:pt x="1367" y="1825"/>
                    <a:pt x="1376" y="1731"/>
                  </a:cubicBezTo>
                  <a:close/>
                </a:path>
              </a:pathLst>
            </a:custGeom>
            <a:solidFill>
              <a:srgbClr val="FCD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389"/>
            <p:cNvSpPr/>
            <p:nvPr/>
          </p:nvSpPr>
          <p:spPr bwMode="auto">
            <a:xfrm rot="16200000">
              <a:off x="6931410" y="6243611"/>
              <a:ext cx="236391" cy="231467"/>
            </a:xfrm>
            <a:custGeom>
              <a:avLst/>
              <a:gdLst>
                <a:gd name="T0" fmla="*/ 99 w 217"/>
                <a:gd name="T1" fmla="*/ 211 h 216"/>
                <a:gd name="T2" fmla="*/ 5 w 217"/>
                <a:gd name="T3" fmla="*/ 99 h 216"/>
                <a:gd name="T4" fmla="*/ 118 w 217"/>
                <a:gd name="T5" fmla="*/ 5 h 216"/>
                <a:gd name="T6" fmla="*/ 211 w 217"/>
                <a:gd name="T7" fmla="*/ 118 h 216"/>
                <a:gd name="T8" fmla="*/ 99 w 217"/>
                <a:gd name="T9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6">
                  <a:moveTo>
                    <a:pt x="99" y="211"/>
                  </a:moveTo>
                  <a:cubicBezTo>
                    <a:pt x="42" y="206"/>
                    <a:pt x="0" y="156"/>
                    <a:pt x="5" y="99"/>
                  </a:cubicBezTo>
                  <a:cubicBezTo>
                    <a:pt x="11" y="42"/>
                    <a:pt x="61" y="0"/>
                    <a:pt x="118" y="5"/>
                  </a:cubicBezTo>
                  <a:cubicBezTo>
                    <a:pt x="175" y="10"/>
                    <a:pt x="217" y="61"/>
                    <a:pt x="211" y="118"/>
                  </a:cubicBezTo>
                  <a:cubicBezTo>
                    <a:pt x="206" y="175"/>
                    <a:pt x="156" y="216"/>
                    <a:pt x="99" y="211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390"/>
            <p:cNvSpPr/>
            <p:nvPr/>
          </p:nvSpPr>
          <p:spPr bwMode="auto">
            <a:xfrm rot="16200000">
              <a:off x="6906786" y="6544023"/>
              <a:ext cx="231467" cy="236391"/>
            </a:xfrm>
            <a:custGeom>
              <a:avLst/>
              <a:gdLst>
                <a:gd name="T0" fmla="*/ 98 w 216"/>
                <a:gd name="T1" fmla="*/ 212 h 217"/>
                <a:gd name="T2" fmla="*/ 5 w 216"/>
                <a:gd name="T3" fmla="*/ 99 h 217"/>
                <a:gd name="T4" fmla="*/ 117 w 216"/>
                <a:gd name="T5" fmla="*/ 6 h 217"/>
                <a:gd name="T6" fmla="*/ 211 w 216"/>
                <a:gd name="T7" fmla="*/ 118 h 217"/>
                <a:gd name="T8" fmla="*/ 98 w 216"/>
                <a:gd name="T9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98" y="212"/>
                  </a:moveTo>
                  <a:cubicBezTo>
                    <a:pt x="41" y="206"/>
                    <a:pt x="0" y="156"/>
                    <a:pt x="5" y="99"/>
                  </a:cubicBezTo>
                  <a:cubicBezTo>
                    <a:pt x="10" y="42"/>
                    <a:pt x="60" y="0"/>
                    <a:pt x="117" y="6"/>
                  </a:cubicBezTo>
                  <a:cubicBezTo>
                    <a:pt x="174" y="11"/>
                    <a:pt x="216" y="61"/>
                    <a:pt x="211" y="118"/>
                  </a:cubicBezTo>
                  <a:cubicBezTo>
                    <a:pt x="206" y="175"/>
                    <a:pt x="155" y="217"/>
                    <a:pt x="98" y="212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319903" y="1449310"/>
            <a:ext cx="5552195" cy="3989098"/>
            <a:chOff x="3319903" y="1449310"/>
            <a:chExt cx="5552195" cy="3989098"/>
          </a:xfrm>
        </p:grpSpPr>
        <p:grpSp>
          <p:nvGrpSpPr>
            <p:cNvPr id="90" name="组合 89"/>
            <p:cNvGrpSpPr/>
            <p:nvPr/>
          </p:nvGrpSpPr>
          <p:grpSpPr>
            <a:xfrm>
              <a:off x="3319903" y="1449310"/>
              <a:ext cx="5552195" cy="3989098"/>
              <a:chOff x="4185830" y="1449310"/>
              <a:chExt cx="3865970" cy="2777592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91" name="Freeform 353"/>
              <p:cNvSpPr/>
              <p:nvPr/>
            </p:nvSpPr>
            <p:spPr bwMode="auto">
              <a:xfrm rot="16200000">
                <a:off x="4730019" y="905121"/>
                <a:ext cx="2777592" cy="3865970"/>
              </a:xfrm>
              <a:custGeom>
                <a:avLst/>
                <a:gdLst>
                  <a:gd name="T0" fmla="*/ 2571 w 2571"/>
                  <a:gd name="T1" fmla="*/ 195 h 3579"/>
                  <a:gd name="T2" fmla="*/ 2375 w 2571"/>
                  <a:gd name="T3" fmla="*/ 0 h 3579"/>
                  <a:gd name="T4" fmla="*/ 195 w 2571"/>
                  <a:gd name="T5" fmla="*/ 0 h 3579"/>
                  <a:gd name="T6" fmla="*/ 0 w 2571"/>
                  <a:gd name="T7" fmla="*/ 195 h 3579"/>
                  <a:gd name="T8" fmla="*/ 0 w 2571"/>
                  <a:gd name="T9" fmla="*/ 3384 h 3579"/>
                  <a:gd name="T10" fmla="*/ 195 w 2571"/>
                  <a:gd name="T11" fmla="*/ 3579 h 3579"/>
                  <a:gd name="T12" fmla="*/ 2375 w 2571"/>
                  <a:gd name="T13" fmla="*/ 3579 h 3579"/>
                  <a:gd name="T14" fmla="*/ 2571 w 2571"/>
                  <a:gd name="T15" fmla="*/ 3384 h 3579"/>
                  <a:gd name="T16" fmla="*/ 2571 w 2571"/>
                  <a:gd name="T17" fmla="*/ 195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1" h="3579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Rectangle 354"/>
              <p:cNvSpPr>
                <a:spLocks noChangeArrowheads="1"/>
              </p:cNvSpPr>
              <p:nvPr/>
            </p:nvSpPr>
            <p:spPr bwMode="auto">
              <a:xfrm rot="16200000">
                <a:off x="5013198" y="1158751"/>
                <a:ext cx="2373756" cy="335871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2" name="Freeform 390"/>
            <p:cNvSpPr/>
            <p:nvPr/>
          </p:nvSpPr>
          <p:spPr bwMode="auto">
            <a:xfrm rot="16200000">
              <a:off x="3444648" y="3256313"/>
              <a:ext cx="231467" cy="236391"/>
            </a:xfrm>
            <a:custGeom>
              <a:avLst/>
              <a:gdLst>
                <a:gd name="T0" fmla="*/ 98 w 216"/>
                <a:gd name="T1" fmla="*/ 212 h 217"/>
                <a:gd name="T2" fmla="*/ 5 w 216"/>
                <a:gd name="T3" fmla="*/ 99 h 217"/>
                <a:gd name="T4" fmla="*/ 117 w 216"/>
                <a:gd name="T5" fmla="*/ 6 h 217"/>
                <a:gd name="T6" fmla="*/ 211 w 216"/>
                <a:gd name="T7" fmla="*/ 118 h 217"/>
                <a:gd name="T8" fmla="*/ 98 w 216"/>
                <a:gd name="T9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98" y="212"/>
                  </a:moveTo>
                  <a:cubicBezTo>
                    <a:pt x="41" y="206"/>
                    <a:pt x="0" y="156"/>
                    <a:pt x="5" y="99"/>
                  </a:cubicBezTo>
                  <a:cubicBezTo>
                    <a:pt x="10" y="42"/>
                    <a:pt x="60" y="0"/>
                    <a:pt x="117" y="6"/>
                  </a:cubicBezTo>
                  <a:cubicBezTo>
                    <a:pt x="174" y="11"/>
                    <a:pt x="216" y="61"/>
                    <a:pt x="211" y="118"/>
                  </a:cubicBezTo>
                  <a:cubicBezTo>
                    <a:pt x="206" y="175"/>
                    <a:pt x="155" y="217"/>
                    <a:pt x="98" y="2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 flipH="1">
            <a:off x="4272509" y="2167516"/>
            <a:ext cx="3986409" cy="255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2029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，在思想工作上取得了一定的成就。请在这里用一段简单而形象的话，概括出本项目的概念、市场的发展情况、前景等内容。用来作为项目的背景，也可以给受众一个思维导入的过程，让人更容易明白是怎么回事，了解你的意图。当然，如觉得没有必要，可以删掉本页。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121" name="Freeform 5"/>
          <p:cNvSpPr>
            <a:spLocks noEditPoints="1"/>
          </p:cNvSpPr>
          <p:nvPr/>
        </p:nvSpPr>
        <p:spPr bwMode="auto">
          <a:xfrm>
            <a:off x="1125743" y="5736614"/>
            <a:ext cx="437878" cy="405974"/>
          </a:xfrm>
          <a:custGeom>
            <a:avLst/>
            <a:gdLst>
              <a:gd name="T0" fmla="*/ 2903 w 2930"/>
              <a:gd name="T1" fmla="*/ 1416 h 2715"/>
              <a:gd name="T2" fmla="*/ 1514 w 2930"/>
              <a:gd name="T3" fmla="*/ 27 h 2715"/>
              <a:gd name="T4" fmla="*/ 1416 w 2930"/>
              <a:gd name="T5" fmla="*/ 27 h 2715"/>
              <a:gd name="T6" fmla="*/ 375 w 2930"/>
              <a:gd name="T7" fmla="*/ 1068 h 2715"/>
              <a:gd name="T8" fmla="*/ 374 w 2930"/>
              <a:gd name="T9" fmla="*/ 1070 h 2715"/>
              <a:gd name="T10" fmla="*/ 27 w 2930"/>
              <a:gd name="T11" fmla="*/ 1416 h 2715"/>
              <a:gd name="T12" fmla="*/ 27 w 2930"/>
              <a:gd name="T13" fmla="*/ 1514 h 2715"/>
              <a:gd name="T14" fmla="*/ 126 w 2930"/>
              <a:gd name="T15" fmla="*/ 1514 h 2715"/>
              <a:gd name="T16" fmla="*/ 354 w 2930"/>
              <a:gd name="T17" fmla="*/ 1286 h 2715"/>
              <a:gd name="T18" fmla="*/ 354 w 2930"/>
              <a:gd name="T19" fmla="*/ 2438 h 2715"/>
              <a:gd name="T20" fmla="*/ 632 w 2930"/>
              <a:gd name="T21" fmla="*/ 2715 h 2715"/>
              <a:gd name="T22" fmla="*/ 1118 w 2930"/>
              <a:gd name="T23" fmla="*/ 2715 h 2715"/>
              <a:gd name="T24" fmla="*/ 1187 w 2930"/>
              <a:gd name="T25" fmla="*/ 2646 h 2715"/>
              <a:gd name="T26" fmla="*/ 1187 w 2930"/>
              <a:gd name="T27" fmla="*/ 2021 h 2715"/>
              <a:gd name="T28" fmla="*/ 1812 w 2930"/>
              <a:gd name="T29" fmla="*/ 2021 h 2715"/>
              <a:gd name="T30" fmla="*/ 1882 w 2930"/>
              <a:gd name="T31" fmla="*/ 1951 h 2715"/>
              <a:gd name="T32" fmla="*/ 1812 w 2930"/>
              <a:gd name="T33" fmla="*/ 1882 h 2715"/>
              <a:gd name="T34" fmla="*/ 1118 w 2930"/>
              <a:gd name="T35" fmla="*/ 1882 h 2715"/>
              <a:gd name="T36" fmla="*/ 1049 w 2930"/>
              <a:gd name="T37" fmla="*/ 1951 h 2715"/>
              <a:gd name="T38" fmla="*/ 1049 w 2930"/>
              <a:gd name="T39" fmla="*/ 2576 h 2715"/>
              <a:gd name="T40" fmla="*/ 632 w 2930"/>
              <a:gd name="T41" fmla="*/ 2576 h 2715"/>
              <a:gd name="T42" fmla="*/ 493 w 2930"/>
              <a:gd name="T43" fmla="*/ 2438 h 2715"/>
              <a:gd name="T44" fmla="*/ 493 w 2930"/>
              <a:gd name="T45" fmla="*/ 1147 h 2715"/>
              <a:gd name="T46" fmla="*/ 1465 w 2930"/>
              <a:gd name="T47" fmla="*/ 175 h 2715"/>
              <a:gd name="T48" fmla="*/ 2805 w 2930"/>
              <a:gd name="T49" fmla="*/ 1514 h 2715"/>
              <a:gd name="T50" fmla="*/ 2854 w 2930"/>
              <a:gd name="T51" fmla="*/ 1535 h 2715"/>
              <a:gd name="T52" fmla="*/ 2903 w 2930"/>
              <a:gd name="T53" fmla="*/ 1514 h 2715"/>
              <a:gd name="T54" fmla="*/ 2903 w 2930"/>
              <a:gd name="T55" fmla="*/ 1416 h 2715"/>
              <a:gd name="T56" fmla="*/ 2903 w 2930"/>
              <a:gd name="T57" fmla="*/ 1416 h 2715"/>
              <a:gd name="T58" fmla="*/ 2507 w 2930"/>
              <a:gd name="T59" fmla="*/ 1604 h 2715"/>
              <a:gd name="T60" fmla="*/ 2437 w 2930"/>
              <a:gd name="T61" fmla="*/ 1674 h 2715"/>
              <a:gd name="T62" fmla="*/ 2437 w 2930"/>
              <a:gd name="T63" fmla="*/ 2437 h 2715"/>
              <a:gd name="T64" fmla="*/ 2299 w 2930"/>
              <a:gd name="T65" fmla="*/ 2576 h 2715"/>
              <a:gd name="T66" fmla="*/ 1812 w 2930"/>
              <a:gd name="T67" fmla="*/ 2576 h 2715"/>
              <a:gd name="T68" fmla="*/ 1743 w 2930"/>
              <a:gd name="T69" fmla="*/ 2646 h 2715"/>
              <a:gd name="T70" fmla="*/ 1812 w 2930"/>
              <a:gd name="T71" fmla="*/ 2715 h 2715"/>
              <a:gd name="T72" fmla="*/ 2299 w 2930"/>
              <a:gd name="T73" fmla="*/ 2715 h 2715"/>
              <a:gd name="T74" fmla="*/ 2576 w 2930"/>
              <a:gd name="T75" fmla="*/ 2437 h 2715"/>
              <a:gd name="T76" fmla="*/ 2576 w 2930"/>
              <a:gd name="T77" fmla="*/ 1674 h 2715"/>
              <a:gd name="T78" fmla="*/ 2507 w 2930"/>
              <a:gd name="T79" fmla="*/ 1604 h 2715"/>
              <a:gd name="T80" fmla="*/ 2507 w 2930"/>
              <a:gd name="T81" fmla="*/ 1604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30" h="2715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1615282" y="585474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1100452" y="6171740"/>
            <a:ext cx="3557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5F5F5F"/>
                </a:solidFill>
              </a:rPr>
              <a:t>Click here add your text Click here add </a:t>
            </a:r>
          </a:p>
          <a:p>
            <a:r>
              <a:rPr lang="en-US" altLang="zh-CN" sz="1100" dirty="0">
                <a:solidFill>
                  <a:srgbClr val="5F5F5F"/>
                </a:solidFill>
              </a:rPr>
              <a:t>your text Click here add your text </a:t>
            </a:r>
          </a:p>
        </p:txBody>
      </p:sp>
      <p:sp>
        <p:nvSpPr>
          <p:cNvPr id="124" name="Freeform 9"/>
          <p:cNvSpPr>
            <a:spLocks noEditPoints="1"/>
          </p:cNvSpPr>
          <p:nvPr/>
        </p:nvSpPr>
        <p:spPr bwMode="auto">
          <a:xfrm>
            <a:off x="5130725" y="5720592"/>
            <a:ext cx="405771" cy="405974"/>
          </a:xfrm>
          <a:custGeom>
            <a:avLst/>
            <a:gdLst>
              <a:gd name="T0" fmla="*/ 0 w 3004"/>
              <a:gd name="T1" fmla="*/ 1502 h 3004"/>
              <a:gd name="T2" fmla="*/ 3004 w 3004"/>
              <a:gd name="T3" fmla="*/ 1502 h 3004"/>
              <a:gd name="T4" fmla="*/ 2253 w 3004"/>
              <a:gd name="T5" fmla="*/ 362 h 3004"/>
              <a:gd name="T6" fmla="*/ 2212 w 3004"/>
              <a:gd name="T7" fmla="*/ 826 h 3004"/>
              <a:gd name="T8" fmla="*/ 2109 w 3004"/>
              <a:gd name="T9" fmla="*/ 1167 h 3004"/>
              <a:gd name="T10" fmla="*/ 1454 w 3004"/>
              <a:gd name="T11" fmla="*/ 437 h 3004"/>
              <a:gd name="T12" fmla="*/ 2253 w 3004"/>
              <a:gd name="T13" fmla="*/ 362 h 3004"/>
              <a:gd name="T14" fmla="*/ 2362 w 3004"/>
              <a:gd name="T15" fmla="*/ 2007 h 3004"/>
              <a:gd name="T16" fmla="*/ 1707 w 3004"/>
              <a:gd name="T17" fmla="*/ 2041 h 3004"/>
              <a:gd name="T18" fmla="*/ 1966 w 3004"/>
              <a:gd name="T19" fmla="*/ 1707 h 3004"/>
              <a:gd name="T20" fmla="*/ 1727 w 3004"/>
              <a:gd name="T21" fmla="*/ 157 h 3004"/>
              <a:gd name="T22" fmla="*/ 1434 w 3004"/>
              <a:gd name="T23" fmla="*/ 143 h 3004"/>
              <a:gd name="T24" fmla="*/ 1871 w 3004"/>
              <a:gd name="T25" fmla="*/ 1604 h 3004"/>
              <a:gd name="T26" fmla="*/ 1502 w 3004"/>
              <a:gd name="T27" fmla="*/ 1843 h 3004"/>
              <a:gd name="T28" fmla="*/ 546 w 3004"/>
              <a:gd name="T29" fmla="*/ 1666 h 3004"/>
              <a:gd name="T30" fmla="*/ 887 w 3004"/>
              <a:gd name="T31" fmla="*/ 1031 h 3004"/>
              <a:gd name="T32" fmla="*/ 1079 w 3004"/>
              <a:gd name="T33" fmla="*/ 744 h 3004"/>
              <a:gd name="T34" fmla="*/ 1871 w 3004"/>
              <a:gd name="T35" fmla="*/ 1604 h 3004"/>
              <a:gd name="T36" fmla="*/ 137 w 3004"/>
              <a:gd name="T37" fmla="*/ 1529 h 3004"/>
              <a:gd name="T38" fmla="*/ 341 w 3004"/>
              <a:gd name="T39" fmla="*/ 2185 h 3004"/>
              <a:gd name="T40" fmla="*/ 430 w 3004"/>
              <a:gd name="T41" fmla="*/ 1584 h 3004"/>
              <a:gd name="T42" fmla="*/ 1304 w 3004"/>
              <a:gd name="T43" fmla="*/ 157 h 3004"/>
              <a:gd name="T44" fmla="*/ 990 w 3004"/>
              <a:gd name="T45" fmla="*/ 642 h 3004"/>
              <a:gd name="T46" fmla="*/ 683 w 3004"/>
              <a:gd name="T47" fmla="*/ 819 h 3004"/>
              <a:gd name="T48" fmla="*/ 430 w 3004"/>
              <a:gd name="T49" fmla="*/ 1584 h 3004"/>
              <a:gd name="T50" fmla="*/ 478 w 3004"/>
              <a:gd name="T51" fmla="*/ 2185 h 3004"/>
              <a:gd name="T52" fmla="*/ 1311 w 3004"/>
              <a:gd name="T53" fmla="*/ 2116 h 3004"/>
              <a:gd name="T54" fmla="*/ 512 w 3004"/>
              <a:gd name="T55" fmla="*/ 2437 h 3004"/>
              <a:gd name="T56" fmla="*/ 1502 w 3004"/>
              <a:gd name="T57" fmla="*/ 2867 h 3004"/>
              <a:gd name="T58" fmla="*/ 1406 w 3004"/>
              <a:gd name="T59" fmla="*/ 2225 h 3004"/>
              <a:gd name="T60" fmla="*/ 1666 w 3004"/>
              <a:gd name="T61" fmla="*/ 2171 h 3004"/>
              <a:gd name="T62" fmla="*/ 2546 w 3004"/>
              <a:gd name="T63" fmla="*/ 2109 h 3004"/>
              <a:gd name="T64" fmla="*/ 1502 w 3004"/>
              <a:gd name="T65" fmla="*/ 2867 h 3004"/>
              <a:gd name="T66" fmla="*/ 2041 w 3004"/>
              <a:gd name="T67" fmla="*/ 1591 h 3004"/>
              <a:gd name="T68" fmla="*/ 2253 w 3004"/>
              <a:gd name="T69" fmla="*/ 1229 h 3004"/>
              <a:gd name="T70" fmla="*/ 2342 w 3004"/>
              <a:gd name="T71" fmla="*/ 840 h 3004"/>
              <a:gd name="T72" fmla="*/ 2860 w 3004"/>
              <a:gd name="T73" fmla="*/ 1502 h 3004"/>
              <a:gd name="T74" fmla="*/ 2560 w 3004"/>
              <a:gd name="T75" fmla="*/ 1966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04" h="3004">
                <a:moveTo>
                  <a:pt x="1502" y="0"/>
                </a:moveTo>
                <a:cubicBezTo>
                  <a:pt x="669" y="0"/>
                  <a:pt x="0" y="669"/>
                  <a:pt x="0" y="1502"/>
                </a:cubicBezTo>
                <a:cubicBezTo>
                  <a:pt x="0" y="2335"/>
                  <a:pt x="669" y="3004"/>
                  <a:pt x="1502" y="3004"/>
                </a:cubicBezTo>
                <a:cubicBezTo>
                  <a:pt x="2335" y="3004"/>
                  <a:pt x="3004" y="2335"/>
                  <a:pt x="3004" y="1502"/>
                </a:cubicBezTo>
                <a:cubicBezTo>
                  <a:pt x="3004" y="669"/>
                  <a:pt x="2335" y="0"/>
                  <a:pt x="1502" y="0"/>
                </a:cubicBezTo>
                <a:close/>
                <a:moveTo>
                  <a:pt x="2253" y="362"/>
                </a:moveTo>
                <a:cubicBezTo>
                  <a:pt x="2253" y="375"/>
                  <a:pt x="2253" y="396"/>
                  <a:pt x="2253" y="410"/>
                </a:cubicBezTo>
                <a:cubicBezTo>
                  <a:pt x="2253" y="553"/>
                  <a:pt x="2239" y="689"/>
                  <a:pt x="2212" y="826"/>
                </a:cubicBezTo>
                <a:cubicBezTo>
                  <a:pt x="2116" y="847"/>
                  <a:pt x="2048" y="928"/>
                  <a:pt x="2048" y="1024"/>
                </a:cubicBezTo>
                <a:cubicBezTo>
                  <a:pt x="2048" y="1079"/>
                  <a:pt x="2068" y="1133"/>
                  <a:pt x="2109" y="1167"/>
                </a:cubicBezTo>
                <a:cubicBezTo>
                  <a:pt x="2062" y="1277"/>
                  <a:pt x="2014" y="1386"/>
                  <a:pt x="1946" y="1488"/>
                </a:cubicBezTo>
                <a:cubicBezTo>
                  <a:pt x="1693" y="1201"/>
                  <a:pt x="1516" y="840"/>
                  <a:pt x="1454" y="437"/>
                </a:cubicBezTo>
                <a:cubicBezTo>
                  <a:pt x="1611" y="341"/>
                  <a:pt x="1782" y="266"/>
                  <a:pt x="1959" y="218"/>
                </a:cubicBezTo>
                <a:cubicBezTo>
                  <a:pt x="2062" y="253"/>
                  <a:pt x="2164" y="300"/>
                  <a:pt x="2253" y="362"/>
                </a:cubicBezTo>
                <a:close/>
                <a:moveTo>
                  <a:pt x="1966" y="1707"/>
                </a:moveTo>
                <a:cubicBezTo>
                  <a:pt x="2089" y="1823"/>
                  <a:pt x="2219" y="1925"/>
                  <a:pt x="2362" y="2007"/>
                </a:cubicBezTo>
                <a:cubicBezTo>
                  <a:pt x="2219" y="2034"/>
                  <a:pt x="2068" y="2048"/>
                  <a:pt x="1911" y="2048"/>
                </a:cubicBezTo>
                <a:cubicBezTo>
                  <a:pt x="1843" y="2048"/>
                  <a:pt x="1775" y="2041"/>
                  <a:pt x="1707" y="2041"/>
                </a:cubicBezTo>
                <a:cubicBezTo>
                  <a:pt x="1707" y="2028"/>
                  <a:pt x="1707" y="2014"/>
                  <a:pt x="1700" y="2000"/>
                </a:cubicBezTo>
                <a:cubicBezTo>
                  <a:pt x="1795" y="1911"/>
                  <a:pt x="1884" y="1809"/>
                  <a:pt x="1966" y="1707"/>
                </a:cubicBezTo>
                <a:close/>
                <a:moveTo>
                  <a:pt x="1502" y="137"/>
                </a:moveTo>
                <a:cubicBezTo>
                  <a:pt x="1577" y="137"/>
                  <a:pt x="1652" y="143"/>
                  <a:pt x="1727" y="157"/>
                </a:cubicBezTo>
                <a:cubicBezTo>
                  <a:pt x="1632" y="198"/>
                  <a:pt x="1536" y="239"/>
                  <a:pt x="1440" y="287"/>
                </a:cubicBezTo>
                <a:cubicBezTo>
                  <a:pt x="1434" y="239"/>
                  <a:pt x="1434" y="191"/>
                  <a:pt x="1434" y="143"/>
                </a:cubicBezTo>
                <a:cubicBezTo>
                  <a:pt x="1454" y="137"/>
                  <a:pt x="1481" y="137"/>
                  <a:pt x="1502" y="137"/>
                </a:cubicBezTo>
                <a:close/>
                <a:moveTo>
                  <a:pt x="1871" y="1604"/>
                </a:moveTo>
                <a:cubicBezTo>
                  <a:pt x="1795" y="1707"/>
                  <a:pt x="1713" y="1795"/>
                  <a:pt x="1625" y="1884"/>
                </a:cubicBezTo>
                <a:cubicBezTo>
                  <a:pt x="1591" y="1857"/>
                  <a:pt x="1550" y="1843"/>
                  <a:pt x="1502" y="1843"/>
                </a:cubicBezTo>
                <a:cubicBezTo>
                  <a:pt x="1413" y="1843"/>
                  <a:pt x="1338" y="1898"/>
                  <a:pt x="1311" y="1980"/>
                </a:cubicBezTo>
                <a:cubicBezTo>
                  <a:pt x="1038" y="1911"/>
                  <a:pt x="778" y="1809"/>
                  <a:pt x="546" y="1666"/>
                </a:cubicBezTo>
                <a:cubicBezTo>
                  <a:pt x="608" y="1434"/>
                  <a:pt x="710" y="1215"/>
                  <a:pt x="840" y="1024"/>
                </a:cubicBezTo>
                <a:cubicBezTo>
                  <a:pt x="853" y="1024"/>
                  <a:pt x="867" y="1031"/>
                  <a:pt x="887" y="1031"/>
                </a:cubicBezTo>
                <a:cubicBezTo>
                  <a:pt x="1004" y="1031"/>
                  <a:pt x="1092" y="942"/>
                  <a:pt x="1092" y="826"/>
                </a:cubicBezTo>
                <a:cubicBezTo>
                  <a:pt x="1092" y="799"/>
                  <a:pt x="1085" y="771"/>
                  <a:pt x="1079" y="744"/>
                </a:cubicBezTo>
                <a:cubicBezTo>
                  <a:pt x="1161" y="662"/>
                  <a:pt x="1242" y="594"/>
                  <a:pt x="1331" y="526"/>
                </a:cubicBezTo>
                <a:cubicBezTo>
                  <a:pt x="1406" y="935"/>
                  <a:pt x="1597" y="1304"/>
                  <a:pt x="1871" y="1604"/>
                </a:cubicBezTo>
                <a:close/>
                <a:moveTo>
                  <a:pt x="341" y="2219"/>
                </a:moveTo>
                <a:cubicBezTo>
                  <a:pt x="218" y="2014"/>
                  <a:pt x="143" y="1782"/>
                  <a:pt x="137" y="1529"/>
                </a:cubicBezTo>
                <a:cubicBezTo>
                  <a:pt x="218" y="1597"/>
                  <a:pt x="300" y="1666"/>
                  <a:pt x="389" y="1720"/>
                </a:cubicBezTo>
                <a:cubicBezTo>
                  <a:pt x="362" y="1871"/>
                  <a:pt x="341" y="2028"/>
                  <a:pt x="341" y="2185"/>
                </a:cubicBezTo>
                <a:cubicBezTo>
                  <a:pt x="341" y="2198"/>
                  <a:pt x="341" y="2212"/>
                  <a:pt x="341" y="2219"/>
                </a:cubicBezTo>
                <a:close/>
                <a:moveTo>
                  <a:pt x="430" y="1584"/>
                </a:moveTo>
                <a:cubicBezTo>
                  <a:pt x="328" y="1516"/>
                  <a:pt x="239" y="1440"/>
                  <a:pt x="150" y="1359"/>
                </a:cubicBezTo>
                <a:cubicBezTo>
                  <a:pt x="218" y="744"/>
                  <a:pt x="696" y="253"/>
                  <a:pt x="1304" y="157"/>
                </a:cubicBezTo>
                <a:cubicBezTo>
                  <a:pt x="1304" y="232"/>
                  <a:pt x="1311" y="300"/>
                  <a:pt x="1318" y="375"/>
                </a:cubicBezTo>
                <a:cubicBezTo>
                  <a:pt x="1201" y="457"/>
                  <a:pt x="1092" y="546"/>
                  <a:pt x="990" y="642"/>
                </a:cubicBezTo>
                <a:cubicBezTo>
                  <a:pt x="956" y="621"/>
                  <a:pt x="922" y="614"/>
                  <a:pt x="887" y="614"/>
                </a:cubicBezTo>
                <a:cubicBezTo>
                  <a:pt x="771" y="614"/>
                  <a:pt x="683" y="703"/>
                  <a:pt x="683" y="819"/>
                </a:cubicBezTo>
                <a:cubicBezTo>
                  <a:pt x="683" y="867"/>
                  <a:pt x="703" y="908"/>
                  <a:pt x="730" y="949"/>
                </a:cubicBezTo>
                <a:cubicBezTo>
                  <a:pt x="594" y="1140"/>
                  <a:pt x="492" y="1352"/>
                  <a:pt x="430" y="1584"/>
                </a:cubicBezTo>
                <a:close/>
                <a:moveTo>
                  <a:pt x="492" y="2417"/>
                </a:moveTo>
                <a:cubicBezTo>
                  <a:pt x="485" y="2342"/>
                  <a:pt x="478" y="2266"/>
                  <a:pt x="478" y="2185"/>
                </a:cubicBezTo>
                <a:cubicBezTo>
                  <a:pt x="478" y="2055"/>
                  <a:pt x="492" y="1925"/>
                  <a:pt x="519" y="1802"/>
                </a:cubicBezTo>
                <a:cubicBezTo>
                  <a:pt x="765" y="1946"/>
                  <a:pt x="1031" y="2055"/>
                  <a:pt x="1311" y="2116"/>
                </a:cubicBezTo>
                <a:cubicBezTo>
                  <a:pt x="1311" y="2123"/>
                  <a:pt x="1311" y="2123"/>
                  <a:pt x="1318" y="2130"/>
                </a:cubicBezTo>
                <a:cubicBezTo>
                  <a:pt x="1079" y="2287"/>
                  <a:pt x="806" y="2389"/>
                  <a:pt x="512" y="2437"/>
                </a:cubicBezTo>
                <a:cubicBezTo>
                  <a:pt x="498" y="2430"/>
                  <a:pt x="498" y="2423"/>
                  <a:pt x="492" y="2417"/>
                </a:cubicBezTo>
                <a:close/>
                <a:moveTo>
                  <a:pt x="1502" y="2867"/>
                </a:moveTo>
                <a:cubicBezTo>
                  <a:pt x="1167" y="2867"/>
                  <a:pt x="867" y="2744"/>
                  <a:pt x="628" y="2546"/>
                </a:cubicBezTo>
                <a:cubicBezTo>
                  <a:pt x="915" y="2492"/>
                  <a:pt x="1174" y="2383"/>
                  <a:pt x="1406" y="2225"/>
                </a:cubicBezTo>
                <a:cubicBezTo>
                  <a:pt x="1434" y="2246"/>
                  <a:pt x="1468" y="2253"/>
                  <a:pt x="1502" y="2253"/>
                </a:cubicBezTo>
                <a:cubicBezTo>
                  <a:pt x="1570" y="2253"/>
                  <a:pt x="1625" y="2219"/>
                  <a:pt x="1666" y="2171"/>
                </a:cubicBezTo>
                <a:cubicBezTo>
                  <a:pt x="1748" y="2178"/>
                  <a:pt x="1830" y="2185"/>
                  <a:pt x="1911" y="2185"/>
                </a:cubicBezTo>
                <a:cubicBezTo>
                  <a:pt x="2130" y="2185"/>
                  <a:pt x="2342" y="2157"/>
                  <a:pt x="2546" y="2109"/>
                </a:cubicBezTo>
                <a:cubicBezTo>
                  <a:pt x="2594" y="2130"/>
                  <a:pt x="2642" y="2157"/>
                  <a:pt x="2690" y="2171"/>
                </a:cubicBezTo>
                <a:cubicBezTo>
                  <a:pt x="2458" y="2587"/>
                  <a:pt x="2014" y="2867"/>
                  <a:pt x="1502" y="2867"/>
                </a:cubicBezTo>
                <a:close/>
                <a:moveTo>
                  <a:pt x="2560" y="1966"/>
                </a:moveTo>
                <a:cubicBezTo>
                  <a:pt x="2369" y="1871"/>
                  <a:pt x="2191" y="1741"/>
                  <a:pt x="2041" y="1591"/>
                </a:cubicBezTo>
                <a:cubicBezTo>
                  <a:pt x="2116" y="1475"/>
                  <a:pt x="2178" y="1352"/>
                  <a:pt x="2232" y="1229"/>
                </a:cubicBezTo>
                <a:cubicBezTo>
                  <a:pt x="2239" y="1229"/>
                  <a:pt x="2246" y="1229"/>
                  <a:pt x="2253" y="1229"/>
                </a:cubicBezTo>
                <a:cubicBezTo>
                  <a:pt x="2369" y="1229"/>
                  <a:pt x="2458" y="1140"/>
                  <a:pt x="2458" y="1024"/>
                </a:cubicBezTo>
                <a:cubicBezTo>
                  <a:pt x="2458" y="942"/>
                  <a:pt x="2410" y="874"/>
                  <a:pt x="2342" y="840"/>
                </a:cubicBezTo>
                <a:cubicBezTo>
                  <a:pt x="2369" y="717"/>
                  <a:pt x="2383" y="594"/>
                  <a:pt x="2383" y="464"/>
                </a:cubicBezTo>
                <a:cubicBezTo>
                  <a:pt x="2676" y="717"/>
                  <a:pt x="2860" y="1085"/>
                  <a:pt x="2860" y="1502"/>
                </a:cubicBezTo>
                <a:cubicBezTo>
                  <a:pt x="2860" y="1638"/>
                  <a:pt x="2840" y="1761"/>
                  <a:pt x="2806" y="1884"/>
                </a:cubicBezTo>
                <a:cubicBezTo>
                  <a:pt x="2731" y="1918"/>
                  <a:pt x="2649" y="1946"/>
                  <a:pt x="2560" y="19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5599160" y="5838727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5067431" y="6155718"/>
            <a:ext cx="3557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5F5F5F"/>
                </a:solidFill>
              </a:rPr>
              <a:t>Click here add your text Click here add </a:t>
            </a:r>
          </a:p>
          <a:p>
            <a:r>
              <a:rPr lang="en-US" altLang="zh-CN" sz="1100" dirty="0">
                <a:solidFill>
                  <a:srgbClr val="5F5F5F"/>
                </a:solidFill>
              </a:rPr>
              <a:t>your text Click here add your text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8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8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8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8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8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78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4" grpId="0"/>
      <p:bldP spid="121" grpId="0" animBg="1"/>
      <p:bldP spid="122" grpId="0"/>
      <p:bldP spid="123" grpId="0"/>
      <p:bldP spid="124" grpId="0" animBg="1"/>
      <p:bldP spid="125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7" y="2110076"/>
            <a:ext cx="4780929" cy="4482881"/>
          </a:xfrm>
          <a:prstGeom prst="rect">
            <a:avLst/>
          </a:prstGeom>
        </p:spPr>
      </p:pic>
      <p:sp>
        <p:nvSpPr>
          <p:cNvPr id="133" name="Title 20"/>
          <p:cNvSpPr txBox="1"/>
          <p:nvPr/>
        </p:nvSpPr>
        <p:spPr>
          <a:xfrm>
            <a:off x="7547849" y="190316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34" name="Title 20"/>
          <p:cNvSpPr txBox="1"/>
          <p:nvPr/>
        </p:nvSpPr>
        <p:spPr>
          <a:xfrm>
            <a:off x="7558988" y="2128943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5" name="Title 20"/>
          <p:cNvSpPr txBox="1"/>
          <p:nvPr/>
        </p:nvSpPr>
        <p:spPr>
          <a:xfrm>
            <a:off x="7547460" y="482030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36" name="Title 20"/>
          <p:cNvSpPr txBox="1"/>
          <p:nvPr/>
        </p:nvSpPr>
        <p:spPr>
          <a:xfrm>
            <a:off x="7558599" y="5046085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37" name="Title 20"/>
          <p:cNvSpPr txBox="1"/>
          <p:nvPr/>
        </p:nvSpPr>
        <p:spPr>
          <a:xfrm>
            <a:off x="7546778" y="293484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38" name="Title 20"/>
          <p:cNvSpPr txBox="1"/>
          <p:nvPr/>
        </p:nvSpPr>
        <p:spPr>
          <a:xfrm>
            <a:off x="7557917" y="3160623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39" name="Title 20"/>
          <p:cNvSpPr txBox="1"/>
          <p:nvPr/>
        </p:nvSpPr>
        <p:spPr>
          <a:xfrm>
            <a:off x="7547507" y="387522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40" name="Title 20"/>
          <p:cNvSpPr txBox="1"/>
          <p:nvPr/>
        </p:nvSpPr>
        <p:spPr>
          <a:xfrm>
            <a:off x="7558646" y="4111762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41" name="Freeform 526"/>
          <p:cNvSpPr>
            <a:spLocks noChangeAspect="1" noChangeArrowheads="1"/>
          </p:cNvSpPr>
          <p:nvPr/>
        </p:nvSpPr>
        <p:spPr bwMode="auto">
          <a:xfrm>
            <a:off x="6939121" y="4872518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Freeform 106"/>
          <p:cNvSpPr>
            <a:spLocks noChangeAspect="1" noChangeArrowheads="1"/>
          </p:cNvSpPr>
          <p:nvPr/>
        </p:nvSpPr>
        <p:spPr bwMode="auto">
          <a:xfrm>
            <a:off x="6873394" y="2019179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Freeform 237"/>
          <p:cNvSpPr>
            <a:spLocks noChangeAspect="1" noChangeArrowheads="1"/>
          </p:cNvSpPr>
          <p:nvPr/>
        </p:nvSpPr>
        <p:spPr bwMode="auto">
          <a:xfrm>
            <a:off x="6894386" y="3065195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Freeform 290"/>
          <p:cNvSpPr>
            <a:spLocks noChangeAspect="1" noChangeArrowheads="1"/>
          </p:cNvSpPr>
          <p:nvPr/>
        </p:nvSpPr>
        <p:spPr bwMode="auto">
          <a:xfrm>
            <a:off x="6837678" y="3995617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 animBg="1"/>
      <p:bldP spid="142" grpId="0" animBg="1"/>
      <p:bldP spid="143" grpId="0" animBg="1"/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ound Same Side Corner Rectangle 4"/>
          <p:cNvSpPr/>
          <p:nvPr/>
        </p:nvSpPr>
        <p:spPr>
          <a:xfrm>
            <a:off x="4644694" y="1626464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8" name="Group 33"/>
          <p:cNvGrpSpPr/>
          <p:nvPr/>
        </p:nvGrpSpPr>
        <p:grpSpPr>
          <a:xfrm>
            <a:off x="4644696" y="2240360"/>
            <a:ext cx="3451700" cy="543268"/>
            <a:chOff x="5128064" y="2256183"/>
            <a:chExt cx="3273083" cy="515155"/>
          </a:xfrm>
        </p:grpSpPr>
        <p:sp>
          <p:nvSpPr>
            <p:cNvPr id="89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34"/>
          <p:cNvGrpSpPr/>
          <p:nvPr/>
        </p:nvGrpSpPr>
        <p:grpSpPr>
          <a:xfrm>
            <a:off x="4644696" y="3125078"/>
            <a:ext cx="3451700" cy="543268"/>
            <a:chOff x="5128064" y="3095119"/>
            <a:chExt cx="3273083" cy="515155"/>
          </a:xfrm>
        </p:grpSpPr>
        <p:sp>
          <p:nvSpPr>
            <p:cNvPr id="107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35"/>
          <p:cNvGrpSpPr/>
          <p:nvPr/>
        </p:nvGrpSpPr>
        <p:grpSpPr>
          <a:xfrm>
            <a:off x="4644696" y="4009794"/>
            <a:ext cx="3451700" cy="543268"/>
            <a:chOff x="5128064" y="3934054"/>
            <a:chExt cx="3273083" cy="515155"/>
          </a:xfrm>
        </p:grpSpPr>
        <p:sp>
          <p:nvSpPr>
            <p:cNvPr id="110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Group 36"/>
          <p:cNvGrpSpPr/>
          <p:nvPr/>
        </p:nvGrpSpPr>
        <p:grpSpPr>
          <a:xfrm>
            <a:off x="4644695" y="4894511"/>
            <a:ext cx="3451701" cy="543269"/>
            <a:chOff x="5128064" y="4772988"/>
            <a:chExt cx="3273084" cy="515156"/>
          </a:xfrm>
        </p:grpSpPr>
        <p:sp>
          <p:nvSpPr>
            <p:cNvPr id="113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Group 14"/>
          <p:cNvGrpSpPr/>
          <p:nvPr/>
        </p:nvGrpSpPr>
        <p:grpSpPr>
          <a:xfrm>
            <a:off x="8293398" y="2094381"/>
            <a:ext cx="3233489" cy="794401"/>
            <a:chOff x="8451509" y="2034687"/>
            <a:chExt cx="3254568" cy="753289"/>
          </a:xfrm>
        </p:grpSpPr>
        <p:sp>
          <p:nvSpPr>
            <p:cNvPr id="116" name="TextBox 12"/>
            <p:cNvSpPr txBox="1"/>
            <p:nvPr/>
          </p:nvSpPr>
          <p:spPr>
            <a:xfrm>
              <a:off x="8451509" y="2034687"/>
              <a:ext cx="145081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Rectangle 13"/>
            <p:cNvSpPr/>
            <p:nvPr/>
          </p:nvSpPr>
          <p:spPr>
            <a:xfrm>
              <a:off x="8508022" y="2365039"/>
              <a:ext cx="3198055" cy="422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Group 15"/>
          <p:cNvGrpSpPr/>
          <p:nvPr/>
        </p:nvGrpSpPr>
        <p:grpSpPr>
          <a:xfrm>
            <a:off x="8293398" y="2979096"/>
            <a:ext cx="3177341" cy="794401"/>
            <a:chOff x="8508022" y="2034687"/>
            <a:chExt cx="3198055" cy="753289"/>
          </a:xfrm>
        </p:grpSpPr>
        <p:sp>
          <p:nvSpPr>
            <p:cNvPr id="119" name="TextBox 16"/>
            <p:cNvSpPr txBox="1"/>
            <p:nvPr/>
          </p:nvSpPr>
          <p:spPr>
            <a:xfrm>
              <a:off x="8514715" y="2034687"/>
              <a:ext cx="145081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Rectangle 17"/>
            <p:cNvSpPr/>
            <p:nvPr/>
          </p:nvSpPr>
          <p:spPr>
            <a:xfrm>
              <a:off x="8508022" y="2365039"/>
              <a:ext cx="3198055" cy="422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Group 18"/>
          <p:cNvGrpSpPr/>
          <p:nvPr/>
        </p:nvGrpSpPr>
        <p:grpSpPr>
          <a:xfrm>
            <a:off x="8293399" y="4748527"/>
            <a:ext cx="3177342" cy="794401"/>
            <a:chOff x="8508022" y="2034687"/>
            <a:chExt cx="3198055" cy="753291"/>
          </a:xfrm>
        </p:grpSpPr>
        <p:sp>
          <p:nvSpPr>
            <p:cNvPr id="122" name="TextBox 19"/>
            <p:cNvSpPr txBox="1"/>
            <p:nvPr/>
          </p:nvSpPr>
          <p:spPr>
            <a:xfrm>
              <a:off x="8514343" y="2034687"/>
              <a:ext cx="1450817" cy="311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Rectangle 20"/>
            <p:cNvSpPr/>
            <p:nvPr/>
          </p:nvSpPr>
          <p:spPr>
            <a:xfrm>
              <a:off x="8508022" y="2365039"/>
              <a:ext cx="3198055" cy="422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21"/>
          <p:cNvGrpSpPr/>
          <p:nvPr/>
        </p:nvGrpSpPr>
        <p:grpSpPr>
          <a:xfrm>
            <a:off x="8293399" y="3863811"/>
            <a:ext cx="3209488" cy="794401"/>
            <a:chOff x="8475665" y="2034687"/>
            <a:chExt cx="3230412" cy="753289"/>
          </a:xfrm>
        </p:grpSpPr>
        <p:sp>
          <p:nvSpPr>
            <p:cNvPr id="125" name="TextBox 22"/>
            <p:cNvSpPr txBox="1"/>
            <p:nvPr/>
          </p:nvSpPr>
          <p:spPr>
            <a:xfrm>
              <a:off x="8475665" y="2034687"/>
              <a:ext cx="1504062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Rectangle 23"/>
            <p:cNvSpPr/>
            <p:nvPr/>
          </p:nvSpPr>
          <p:spPr>
            <a:xfrm>
              <a:off x="8508022" y="2365039"/>
              <a:ext cx="3198055" cy="422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37"/>
          <p:cNvGrpSpPr/>
          <p:nvPr/>
        </p:nvGrpSpPr>
        <p:grpSpPr>
          <a:xfrm>
            <a:off x="577474" y="2240358"/>
            <a:ext cx="4064898" cy="3197420"/>
            <a:chOff x="689317" y="2256183"/>
            <a:chExt cx="3854548" cy="3031960"/>
          </a:xfrm>
        </p:grpSpPr>
        <p:sp>
          <p:nvSpPr>
            <p:cNvPr id="1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Rectangle 29"/>
            <p:cNvSpPr/>
            <p:nvPr/>
          </p:nvSpPr>
          <p:spPr>
            <a:xfrm>
              <a:off x="1129140" y="3077845"/>
              <a:ext cx="3004396" cy="598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30"/>
            <p:cNvSpPr/>
            <p:nvPr/>
          </p:nvSpPr>
          <p:spPr>
            <a:xfrm>
              <a:off x="1129140" y="4123237"/>
              <a:ext cx="3004396" cy="598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295610" y="851934"/>
            <a:ext cx="407871" cy="555803"/>
            <a:chOff x="7212129" y="177189"/>
            <a:chExt cx="612775" cy="835025"/>
          </a:xfrm>
        </p:grpSpPr>
        <p:sp>
          <p:nvSpPr>
            <p:cNvPr id="68" name="Freeform 64"/>
            <p:cNvSpPr/>
            <p:nvPr/>
          </p:nvSpPr>
          <p:spPr bwMode="auto">
            <a:xfrm>
              <a:off x="7212129" y="440714"/>
              <a:ext cx="612775" cy="441325"/>
            </a:xfrm>
            <a:custGeom>
              <a:avLst/>
              <a:gdLst>
                <a:gd name="T0" fmla="*/ 184 w 184"/>
                <a:gd name="T1" fmla="*/ 0 h 133"/>
                <a:gd name="T2" fmla="*/ 184 w 184"/>
                <a:gd name="T3" fmla="*/ 43 h 133"/>
                <a:gd name="T4" fmla="*/ 92 w 184"/>
                <a:gd name="T5" fmla="*/ 133 h 133"/>
                <a:gd name="T6" fmla="*/ 0 w 184"/>
                <a:gd name="T7" fmla="*/ 43 h 133"/>
                <a:gd name="T8" fmla="*/ 0 w 18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3">
                  <a:moveTo>
                    <a:pt x="184" y="0"/>
                  </a:moveTo>
                  <a:cubicBezTo>
                    <a:pt x="184" y="0"/>
                    <a:pt x="184" y="43"/>
                    <a:pt x="184" y="43"/>
                  </a:cubicBezTo>
                  <a:cubicBezTo>
                    <a:pt x="183" y="93"/>
                    <a:pt x="142" y="133"/>
                    <a:pt x="92" y="133"/>
                  </a:cubicBezTo>
                  <a:cubicBezTo>
                    <a:pt x="41" y="133"/>
                    <a:pt x="1" y="93"/>
                    <a:pt x="0" y="43"/>
                  </a:cubicBezTo>
                  <a:cubicBezTo>
                    <a:pt x="0" y="42"/>
                    <a:pt x="0" y="0"/>
                    <a:pt x="0" y="0"/>
                  </a:cubicBezTo>
                </a:path>
              </a:pathLst>
            </a:cu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7518517" y="888389"/>
              <a:ext cx="0" cy="123825"/>
            </a:xfrm>
            <a:prstGeom prst="line">
              <a:avLst/>
            </a:pr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7366117" y="1012214"/>
              <a:ext cx="306388" cy="0"/>
            </a:xfrm>
            <a:prstGeom prst="line">
              <a:avLst/>
            </a:pr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7356592" y="177189"/>
              <a:ext cx="325438" cy="565150"/>
            </a:xfrm>
            <a:custGeom>
              <a:avLst/>
              <a:gdLst>
                <a:gd name="T0" fmla="*/ 98 w 98"/>
                <a:gd name="T1" fmla="*/ 121 h 170"/>
                <a:gd name="T2" fmla="*/ 49 w 98"/>
                <a:gd name="T3" fmla="*/ 170 h 170"/>
                <a:gd name="T4" fmla="*/ 0 w 98"/>
                <a:gd name="T5" fmla="*/ 121 h 170"/>
                <a:gd name="T6" fmla="*/ 0 w 98"/>
                <a:gd name="T7" fmla="*/ 49 h 170"/>
                <a:gd name="T8" fmla="*/ 49 w 98"/>
                <a:gd name="T9" fmla="*/ 0 h 170"/>
                <a:gd name="T10" fmla="*/ 98 w 98"/>
                <a:gd name="T11" fmla="*/ 49 h 170"/>
                <a:gd name="T12" fmla="*/ 98 w 98"/>
                <a:gd name="T13" fmla="*/ 1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70">
                  <a:moveTo>
                    <a:pt x="98" y="121"/>
                  </a:moveTo>
                  <a:cubicBezTo>
                    <a:pt x="98" y="148"/>
                    <a:pt x="76" y="170"/>
                    <a:pt x="49" y="170"/>
                  </a:cubicBezTo>
                  <a:cubicBezTo>
                    <a:pt x="22" y="170"/>
                    <a:pt x="0" y="148"/>
                    <a:pt x="0" y="12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lnTo>
                    <a:pt x="98" y="121"/>
                  </a:lnTo>
                  <a:close/>
                </a:path>
              </a:pathLst>
            </a:cu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38" y="2219296"/>
            <a:ext cx="4136523" cy="4136523"/>
          </a:xfrm>
          <a:prstGeom prst="rect">
            <a:avLst/>
          </a:prstGeom>
        </p:spPr>
      </p:pic>
      <p:cxnSp>
        <p:nvCxnSpPr>
          <p:cNvPr id="98" name="连接符: 肘形 97"/>
          <p:cNvCxnSpPr/>
          <p:nvPr/>
        </p:nvCxnSpPr>
        <p:spPr>
          <a:xfrm>
            <a:off x="3699419" y="2321982"/>
            <a:ext cx="778667" cy="557212"/>
          </a:xfrm>
          <a:prstGeom prst="bentConnector3">
            <a:avLst/>
          </a:prstGeom>
          <a:noFill/>
          <a:ln w="12700" cap="flat" cmpd="sng" algn="ctr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99" name="连接符: 肘形 98"/>
          <p:cNvCxnSpPr/>
          <p:nvPr/>
        </p:nvCxnSpPr>
        <p:spPr>
          <a:xfrm flipV="1">
            <a:off x="7774927" y="2321982"/>
            <a:ext cx="817959" cy="401555"/>
          </a:xfrm>
          <a:prstGeom prst="bentConnector3">
            <a:avLst/>
          </a:prstGeom>
          <a:noFill/>
          <a:ln w="12700" cap="flat" cmpd="sng" algn="ctr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102" name="连接符: 肘形 101"/>
          <p:cNvCxnSpPr/>
          <p:nvPr/>
        </p:nvCxnSpPr>
        <p:spPr>
          <a:xfrm>
            <a:off x="3840507" y="5184455"/>
            <a:ext cx="760808" cy="552450"/>
          </a:xfrm>
          <a:prstGeom prst="bentConnector3">
            <a:avLst/>
          </a:prstGeom>
          <a:noFill/>
          <a:ln w="12700" cap="flat" cmpd="sng" algn="ctr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105" name="连接符: 肘形 104"/>
          <p:cNvCxnSpPr/>
          <p:nvPr/>
        </p:nvCxnSpPr>
        <p:spPr>
          <a:xfrm flipV="1">
            <a:off x="7973507" y="5184455"/>
            <a:ext cx="689078" cy="471623"/>
          </a:xfrm>
          <a:prstGeom prst="bentConnector3">
            <a:avLst/>
          </a:prstGeom>
          <a:noFill/>
          <a:ln w="12700" cap="flat" cmpd="sng" algn="ctr">
            <a:solidFill>
              <a:srgbClr val="706659"/>
            </a:solidFill>
            <a:prstDash val="solid"/>
            <a:miter lim="800000"/>
          </a:ln>
          <a:effectLst/>
        </p:spPr>
      </p:cxnSp>
      <p:sp>
        <p:nvSpPr>
          <p:cNvPr id="108" name="Title 20"/>
          <p:cNvSpPr txBox="1"/>
          <p:nvPr/>
        </p:nvSpPr>
        <p:spPr>
          <a:xfrm>
            <a:off x="8790137" y="2075761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09" name="Title 20"/>
          <p:cNvSpPr txBox="1"/>
          <p:nvPr/>
        </p:nvSpPr>
        <p:spPr>
          <a:xfrm>
            <a:off x="8790137" y="2301537"/>
            <a:ext cx="2608807" cy="107616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0" name="Title 20"/>
          <p:cNvSpPr txBox="1"/>
          <p:nvPr/>
        </p:nvSpPr>
        <p:spPr>
          <a:xfrm>
            <a:off x="8790137" y="465382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11" name="Title 20"/>
          <p:cNvSpPr txBox="1"/>
          <p:nvPr/>
        </p:nvSpPr>
        <p:spPr>
          <a:xfrm>
            <a:off x="8790137" y="4879605"/>
            <a:ext cx="2608807" cy="107616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2" name="Title 20"/>
          <p:cNvSpPr txBox="1"/>
          <p:nvPr/>
        </p:nvSpPr>
        <p:spPr>
          <a:xfrm>
            <a:off x="2033951" y="2115336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13" name="Title 20"/>
          <p:cNvSpPr txBox="1"/>
          <p:nvPr/>
        </p:nvSpPr>
        <p:spPr>
          <a:xfrm>
            <a:off x="902417" y="2341112"/>
            <a:ext cx="2608807" cy="107616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4" name="Title 20"/>
          <p:cNvSpPr txBox="1"/>
          <p:nvPr/>
        </p:nvSpPr>
        <p:spPr>
          <a:xfrm>
            <a:off x="2033951" y="4693404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15" name="Title 20"/>
          <p:cNvSpPr txBox="1"/>
          <p:nvPr/>
        </p:nvSpPr>
        <p:spPr>
          <a:xfrm>
            <a:off x="902417" y="4919180"/>
            <a:ext cx="2608807" cy="107616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组合 3"/>
          <p:cNvGrpSpPr/>
          <p:nvPr/>
        </p:nvGrpSpPr>
        <p:grpSpPr bwMode="auto">
          <a:xfrm rot="5400000">
            <a:off x="1901693" y="-149810"/>
            <a:ext cx="4158509" cy="8544964"/>
            <a:chOff x="2852334" y="0"/>
            <a:chExt cx="1872516" cy="3841809"/>
          </a:xfrm>
        </p:grpSpPr>
        <p:grpSp>
          <p:nvGrpSpPr>
            <p:cNvPr id="61" name="组合 7"/>
            <p:cNvGrpSpPr/>
            <p:nvPr/>
          </p:nvGrpSpPr>
          <p:grpSpPr bwMode="auto">
            <a:xfrm>
              <a:off x="2852334" y="1344183"/>
              <a:ext cx="1872516" cy="2497626"/>
              <a:chOff x="1206517" y="0"/>
              <a:chExt cx="792061" cy="1056479"/>
            </a:xfrm>
          </p:grpSpPr>
          <p:sp>
            <p:nvSpPr>
              <p:cNvPr id="94" name="等腰三角形 30"/>
              <p:cNvSpPr/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177376 w 450060"/>
                  <a:gd name="T3" fmla="*/ 28574 h 1019174"/>
                  <a:gd name="T4" fmla="*/ 318664 w 450060"/>
                  <a:gd name="T5" fmla="*/ 0 h 1019174"/>
                  <a:gd name="T6" fmla="*/ 450060 w 450060"/>
                  <a:gd name="T7" fmla="*/ 1019174 h 1019174"/>
                  <a:gd name="T8" fmla="*/ 0 w 450060"/>
                  <a:gd name="T9" fmla="*/ 1019174 h 1019174"/>
                  <a:gd name="T10" fmla="*/ 0 w 450060"/>
                  <a:gd name="T11" fmla="*/ 0 h 1019174"/>
                  <a:gd name="T12" fmla="*/ 450060 w 450060"/>
                  <a:gd name="T13" fmla="*/ 1019174 h 1019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等腰三角形 30"/>
              <p:cNvSpPr/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143120 w 674613"/>
                  <a:gd name="T3" fmla="*/ 28574 h 1001712"/>
                  <a:gd name="T4" fmla="*/ 284408 w 674613"/>
                  <a:gd name="T5" fmla="*/ 0 h 1001712"/>
                  <a:gd name="T6" fmla="*/ 674613 w 674613"/>
                  <a:gd name="T7" fmla="*/ 1001712 h 1001712"/>
                  <a:gd name="T8" fmla="*/ 0 w 674613"/>
                  <a:gd name="T9" fmla="*/ 990599 h 1001712"/>
                  <a:gd name="T10" fmla="*/ 0 w 674613"/>
                  <a:gd name="T11" fmla="*/ 0 h 1001712"/>
                  <a:gd name="T12" fmla="*/ 674613 w 674613"/>
                  <a:gd name="T13" fmla="*/ 1001712 h 100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等腰三角形 30"/>
              <p:cNvSpPr/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39096 w 403551"/>
                  <a:gd name="T3" fmla="*/ 0 h 962025"/>
                  <a:gd name="T4" fmla="*/ 245022 w 403551"/>
                  <a:gd name="T5" fmla="*/ 1 h 962025"/>
                  <a:gd name="T6" fmla="*/ 403551 w 403551"/>
                  <a:gd name="T7" fmla="*/ 962025 h 962025"/>
                  <a:gd name="T8" fmla="*/ 0 w 403551"/>
                  <a:gd name="T9" fmla="*/ 952500 h 962025"/>
                  <a:gd name="T10" fmla="*/ 0 w 403551"/>
                  <a:gd name="T11" fmla="*/ 0 h 962025"/>
                  <a:gd name="T12" fmla="*/ 403551 w 403551"/>
                  <a:gd name="T13" fmla="*/ 962025 h 96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2"/>
            <p:cNvGrpSpPr/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64" name="Freeform 41"/>
              <p:cNvSpPr/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1415 w 1433"/>
                  <a:gd name="T1" fmla="*/ 680 h 2201"/>
                  <a:gd name="T2" fmla="*/ 853 w 1433"/>
                  <a:gd name="T3" fmla="*/ 1684 h 2201"/>
                  <a:gd name="T4" fmla="*/ 1127 w 1433"/>
                  <a:gd name="T5" fmla="*/ 2201 h 2201"/>
                  <a:gd name="T6" fmla="*/ 164 w 1433"/>
                  <a:gd name="T7" fmla="*/ 1535 h 2201"/>
                  <a:gd name="T8" fmla="*/ 424 w 1433"/>
                  <a:gd name="T9" fmla="*/ 293 h 2201"/>
                  <a:gd name="T10" fmla="*/ 1415 w 1433"/>
                  <a:gd name="T11" fmla="*/ 680 h 2201"/>
                  <a:gd name="T12" fmla="*/ 0 w 1433"/>
                  <a:gd name="T13" fmla="*/ 0 h 2201"/>
                  <a:gd name="T14" fmla="*/ 1433 w 1433"/>
                  <a:gd name="T15" fmla="*/ 2201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42"/>
              <p:cNvSpPr/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123 w 637"/>
                  <a:gd name="T1" fmla="*/ 177 h 1594"/>
                  <a:gd name="T2" fmla="*/ 582 w 637"/>
                  <a:gd name="T3" fmla="*/ 647 h 1594"/>
                  <a:gd name="T4" fmla="*/ 249 w 637"/>
                  <a:gd name="T5" fmla="*/ 1347 h 1594"/>
                  <a:gd name="T6" fmla="*/ 181 w 637"/>
                  <a:gd name="T7" fmla="*/ 1594 h 1594"/>
                  <a:gd name="T8" fmla="*/ 135 w 637"/>
                  <a:gd name="T9" fmla="*/ 1169 h 1594"/>
                  <a:gd name="T10" fmla="*/ 291 w 637"/>
                  <a:gd name="T11" fmla="*/ 711 h 1594"/>
                  <a:gd name="T12" fmla="*/ 0 w 637"/>
                  <a:gd name="T13" fmla="*/ 398 h 1594"/>
                  <a:gd name="T14" fmla="*/ 123 w 637"/>
                  <a:gd name="T15" fmla="*/ 177 h 1594"/>
                  <a:gd name="T16" fmla="*/ 0 w 637"/>
                  <a:gd name="T17" fmla="*/ 0 h 1594"/>
                  <a:gd name="T18" fmla="*/ 637 w 637"/>
                  <a:gd name="T19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43"/>
              <p:cNvSpPr/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885 w 1028"/>
                  <a:gd name="T1" fmla="*/ 582 h 1830"/>
                  <a:gd name="T2" fmla="*/ 378 w 1028"/>
                  <a:gd name="T3" fmla="*/ 1303 h 1830"/>
                  <a:gd name="T4" fmla="*/ 447 w 1028"/>
                  <a:gd name="T5" fmla="*/ 1830 h 1830"/>
                  <a:gd name="T6" fmla="*/ 103 w 1028"/>
                  <a:gd name="T7" fmla="*/ 837 h 1830"/>
                  <a:gd name="T8" fmla="*/ 1028 w 1028"/>
                  <a:gd name="T9" fmla="*/ 63 h 1830"/>
                  <a:gd name="T10" fmla="*/ 885 w 1028"/>
                  <a:gd name="T11" fmla="*/ 582 h 1830"/>
                  <a:gd name="T12" fmla="*/ 0 w 1028"/>
                  <a:gd name="T13" fmla="*/ 0 h 1830"/>
                  <a:gd name="T14" fmla="*/ 1028 w 1028"/>
                  <a:gd name="T15" fmla="*/ 1830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44"/>
              <p:cNvSpPr/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884 w 934"/>
                  <a:gd name="T1" fmla="*/ 475 h 1313"/>
                  <a:gd name="T2" fmla="*/ 404 w 934"/>
                  <a:gd name="T3" fmla="*/ 971 h 1313"/>
                  <a:gd name="T4" fmla="*/ 485 w 934"/>
                  <a:gd name="T5" fmla="*/ 1313 h 1313"/>
                  <a:gd name="T6" fmla="*/ 28 w 934"/>
                  <a:gd name="T7" fmla="*/ 780 h 1313"/>
                  <a:gd name="T8" fmla="*/ 368 w 934"/>
                  <a:gd name="T9" fmla="*/ 99 h 1313"/>
                  <a:gd name="T10" fmla="*/ 884 w 934"/>
                  <a:gd name="T11" fmla="*/ 475 h 1313"/>
                  <a:gd name="T12" fmla="*/ 0 w 934"/>
                  <a:gd name="T13" fmla="*/ 0 h 1313"/>
                  <a:gd name="T14" fmla="*/ 934 w 934"/>
                  <a:gd name="T15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45"/>
              <p:cNvSpPr/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589 w 676"/>
                  <a:gd name="T1" fmla="*/ 347 h 648"/>
                  <a:gd name="T2" fmla="*/ 221 w 676"/>
                  <a:gd name="T3" fmla="*/ 459 h 648"/>
                  <a:gd name="T4" fmla="*/ 167 w 676"/>
                  <a:gd name="T5" fmla="*/ 648 h 648"/>
                  <a:gd name="T6" fmla="*/ 89 w 676"/>
                  <a:gd name="T7" fmla="*/ 264 h 648"/>
                  <a:gd name="T8" fmla="*/ 439 w 676"/>
                  <a:gd name="T9" fmla="*/ 24 h 648"/>
                  <a:gd name="T10" fmla="*/ 589 w 676"/>
                  <a:gd name="T11" fmla="*/ 347 h 648"/>
                  <a:gd name="T12" fmla="*/ 0 w 676"/>
                  <a:gd name="T13" fmla="*/ 0 h 648"/>
                  <a:gd name="T14" fmla="*/ 676 w 676"/>
                  <a:gd name="T15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46"/>
              <p:cNvSpPr/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820 w 1640"/>
                  <a:gd name="T1" fmla="*/ 359 h 750"/>
                  <a:gd name="T2" fmla="*/ 0 w 1640"/>
                  <a:gd name="T3" fmla="*/ 0 h 750"/>
                  <a:gd name="T4" fmla="*/ 0 w 1640"/>
                  <a:gd name="T5" fmla="*/ 390 h 750"/>
                  <a:gd name="T6" fmla="*/ 820 w 1640"/>
                  <a:gd name="T7" fmla="*/ 750 h 750"/>
                  <a:gd name="T8" fmla="*/ 1640 w 1640"/>
                  <a:gd name="T9" fmla="*/ 390 h 750"/>
                  <a:gd name="T10" fmla="*/ 1640 w 1640"/>
                  <a:gd name="T11" fmla="*/ 0 h 750"/>
                  <a:gd name="T12" fmla="*/ 820 w 1640"/>
                  <a:gd name="T13" fmla="*/ 359 h 750"/>
                  <a:gd name="T14" fmla="*/ 0 w 1640"/>
                  <a:gd name="T15" fmla="*/ 0 h 750"/>
                  <a:gd name="T16" fmla="*/ 1640 w 1640"/>
                  <a:gd name="T17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47"/>
              <p:cNvSpPr/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1712 w 1712"/>
                  <a:gd name="T1" fmla="*/ 1127 h 1900"/>
                  <a:gd name="T2" fmla="*/ 208 w 1712"/>
                  <a:gd name="T3" fmla="*/ 0 h 1900"/>
                  <a:gd name="T4" fmla="*/ 0 w 1712"/>
                  <a:gd name="T5" fmla="*/ 1091 h 1900"/>
                  <a:gd name="T6" fmla="*/ 1212 w 1712"/>
                  <a:gd name="T7" fmla="*/ 1540 h 1900"/>
                  <a:gd name="T8" fmla="*/ 1500 w 1712"/>
                  <a:gd name="T9" fmla="*/ 1900 h 1900"/>
                  <a:gd name="T10" fmla="*/ 1712 w 1712"/>
                  <a:gd name="T11" fmla="*/ 1127 h 1900"/>
                  <a:gd name="T12" fmla="*/ 0 w 1712"/>
                  <a:gd name="T13" fmla="*/ 0 h 1900"/>
                  <a:gd name="T14" fmla="*/ 1712 w 1712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48"/>
              <p:cNvSpPr/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508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0 w 508"/>
                  <a:gd name="T7" fmla="*/ 0 h 835"/>
                  <a:gd name="T8" fmla="*/ 508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49"/>
              <p:cNvSpPr/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286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0 w 286"/>
                  <a:gd name="T7" fmla="*/ 0 h 471"/>
                  <a:gd name="T8" fmla="*/ 286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 50"/>
              <p:cNvSpPr/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315 w 631"/>
                  <a:gd name="T1" fmla="*/ 0 h 1848"/>
                  <a:gd name="T2" fmla="*/ 315 w 631"/>
                  <a:gd name="T3" fmla="*/ 0 h 1848"/>
                  <a:gd name="T4" fmla="*/ 631 w 631"/>
                  <a:gd name="T5" fmla="*/ 1214 h 1848"/>
                  <a:gd name="T6" fmla="*/ 315 w 631"/>
                  <a:gd name="T7" fmla="*/ 1848 h 1848"/>
                  <a:gd name="T8" fmla="*/ 315 w 631"/>
                  <a:gd name="T9" fmla="*/ 1848 h 1848"/>
                  <a:gd name="T10" fmla="*/ 0 w 631"/>
                  <a:gd name="T11" fmla="*/ 1214 h 1848"/>
                  <a:gd name="T12" fmla="*/ 315 w 631"/>
                  <a:gd name="T13" fmla="*/ 0 h 1848"/>
                  <a:gd name="T14" fmla="*/ 0 w 631"/>
                  <a:gd name="T15" fmla="*/ 0 h 1848"/>
                  <a:gd name="T16" fmla="*/ 631 w 631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 51"/>
              <p:cNvSpPr/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324 w 324"/>
                  <a:gd name="T7" fmla="*/ 339 h 339"/>
                  <a:gd name="T8" fmla="*/ 0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 52"/>
              <p:cNvSpPr/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587 w 587"/>
                  <a:gd name="T1" fmla="*/ 0 h 209"/>
                  <a:gd name="T2" fmla="*/ 293 w 587"/>
                  <a:gd name="T3" fmla="*/ 209 h 209"/>
                  <a:gd name="T4" fmla="*/ 293 w 587"/>
                  <a:gd name="T5" fmla="*/ 209 h 209"/>
                  <a:gd name="T6" fmla="*/ 0 w 587"/>
                  <a:gd name="T7" fmla="*/ 0 h 209"/>
                  <a:gd name="T8" fmla="*/ 587 w 587"/>
                  <a:gd name="T9" fmla="*/ 0 h 209"/>
                  <a:gd name="T10" fmla="*/ 0 w 587"/>
                  <a:gd name="T11" fmla="*/ 0 h 209"/>
                  <a:gd name="T12" fmla="*/ 587 w 587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53"/>
              <p:cNvSpPr/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1127 h 1900"/>
                  <a:gd name="T2" fmla="*/ 1504 w 1713"/>
                  <a:gd name="T3" fmla="*/ 0 h 1900"/>
                  <a:gd name="T4" fmla="*/ 1713 w 1713"/>
                  <a:gd name="T5" fmla="*/ 1091 h 1900"/>
                  <a:gd name="T6" fmla="*/ 500 w 1713"/>
                  <a:gd name="T7" fmla="*/ 1540 h 1900"/>
                  <a:gd name="T8" fmla="*/ 213 w 1713"/>
                  <a:gd name="T9" fmla="*/ 1900 h 1900"/>
                  <a:gd name="T10" fmla="*/ 0 w 1713"/>
                  <a:gd name="T11" fmla="*/ 1127 h 1900"/>
                  <a:gd name="T12" fmla="*/ 0 w 1713"/>
                  <a:gd name="T13" fmla="*/ 0 h 1900"/>
                  <a:gd name="T14" fmla="*/ 1713 w 1713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54"/>
              <p:cNvSpPr/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508 w 508"/>
                  <a:gd name="T7" fmla="*/ 0 h 835"/>
                  <a:gd name="T8" fmla="*/ 0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 55"/>
              <p:cNvSpPr/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286 w 286"/>
                  <a:gd name="T7" fmla="*/ 0 h 471"/>
                  <a:gd name="T8" fmla="*/ 0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 56"/>
              <p:cNvSpPr/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315 w 630"/>
                  <a:gd name="T1" fmla="*/ 0 h 1848"/>
                  <a:gd name="T2" fmla="*/ 315 w 630"/>
                  <a:gd name="T3" fmla="*/ 0 h 1848"/>
                  <a:gd name="T4" fmla="*/ 0 w 630"/>
                  <a:gd name="T5" fmla="*/ 1214 h 1848"/>
                  <a:gd name="T6" fmla="*/ 315 w 630"/>
                  <a:gd name="T7" fmla="*/ 1848 h 1848"/>
                  <a:gd name="T8" fmla="*/ 315 w 630"/>
                  <a:gd name="T9" fmla="*/ 1848 h 1848"/>
                  <a:gd name="T10" fmla="*/ 630 w 630"/>
                  <a:gd name="T11" fmla="*/ 1214 h 1848"/>
                  <a:gd name="T12" fmla="*/ 315 w 630"/>
                  <a:gd name="T13" fmla="*/ 0 h 1848"/>
                  <a:gd name="T14" fmla="*/ 0 w 630"/>
                  <a:gd name="T15" fmla="*/ 0 h 1848"/>
                  <a:gd name="T16" fmla="*/ 630 w 630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 57"/>
              <p:cNvSpPr/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324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0 w 324"/>
                  <a:gd name="T7" fmla="*/ 339 h 339"/>
                  <a:gd name="T8" fmla="*/ 324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Freeform 58"/>
              <p:cNvSpPr/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293 w 586"/>
                  <a:gd name="T3" fmla="*/ 209 h 209"/>
                  <a:gd name="T4" fmla="*/ 293 w 586"/>
                  <a:gd name="T5" fmla="*/ 209 h 209"/>
                  <a:gd name="T6" fmla="*/ 586 w 586"/>
                  <a:gd name="T7" fmla="*/ 0 h 209"/>
                  <a:gd name="T8" fmla="*/ 0 w 586"/>
                  <a:gd name="T9" fmla="*/ 0 h 209"/>
                  <a:gd name="T10" fmla="*/ 0 w 586"/>
                  <a:gd name="T11" fmla="*/ 0 h 209"/>
                  <a:gd name="T12" fmla="*/ 586 w 586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Freeform 59"/>
              <p:cNvSpPr/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589 w 589"/>
                  <a:gd name="T1" fmla="*/ 285 h 1162"/>
                  <a:gd name="T2" fmla="*/ 208 w 589"/>
                  <a:gd name="T3" fmla="*/ 0 h 1162"/>
                  <a:gd name="T4" fmla="*/ 0 w 589"/>
                  <a:gd name="T5" fmla="*/ 1091 h 1162"/>
                  <a:gd name="T6" fmla="*/ 513 w 589"/>
                  <a:gd name="T7" fmla="*/ 1162 h 1162"/>
                  <a:gd name="T8" fmla="*/ 589 w 589"/>
                  <a:gd name="T9" fmla="*/ 285 h 1162"/>
                  <a:gd name="T10" fmla="*/ 0 w 589"/>
                  <a:gd name="T11" fmla="*/ 0 h 1162"/>
                  <a:gd name="T12" fmla="*/ 589 w 589"/>
                  <a:gd name="T13" fmla="*/ 1162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 60"/>
              <p:cNvSpPr/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299 h 1168"/>
                  <a:gd name="T2" fmla="*/ 77 w 609"/>
                  <a:gd name="T3" fmla="*/ 1168 h 1168"/>
                  <a:gd name="T4" fmla="*/ 609 w 609"/>
                  <a:gd name="T5" fmla="*/ 1091 h 1168"/>
                  <a:gd name="T6" fmla="*/ 400 w 609"/>
                  <a:gd name="T7" fmla="*/ 0 h 1168"/>
                  <a:gd name="T8" fmla="*/ 0 w 609"/>
                  <a:gd name="T9" fmla="*/ 299 h 1168"/>
                  <a:gd name="T10" fmla="*/ 0 w 609"/>
                  <a:gd name="T11" fmla="*/ 0 h 1168"/>
                  <a:gd name="T12" fmla="*/ 609 w 609"/>
                  <a:gd name="T13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 61"/>
              <p:cNvSpPr/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1021 w 2042"/>
                  <a:gd name="T1" fmla="*/ 0 h 5026"/>
                  <a:gd name="T2" fmla="*/ 1021 w 2042"/>
                  <a:gd name="T3" fmla="*/ 0 h 5026"/>
                  <a:gd name="T4" fmla="*/ 0 w 2042"/>
                  <a:gd name="T5" fmla="*/ 3302 h 5026"/>
                  <a:gd name="T6" fmla="*/ 1021 w 2042"/>
                  <a:gd name="T7" fmla="*/ 5026 h 5026"/>
                  <a:gd name="T8" fmla="*/ 1021 w 2042"/>
                  <a:gd name="T9" fmla="*/ 5026 h 5026"/>
                  <a:gd name="T10" fmla="*/ 2042 w 2042"/>
                  <a:gd name="T11" fmla="*/ 3302 h 5026"/>
                  <a:gd name="T12" fmla="*/ 1021 w 2042"/>
                  <a:gd name="T13" fmla="*/ 0 h 5026"/>
                  <a:gd name="T14" fmla="*/ 0 w 2042"/>
                  <a:gd name="T15" fmla="*/ 0 h 5026"/>
                  <a:gd name="T16" fmla="*/ 2042 w 2042"/>
                  <a:gd name="T17" fmla="*/ 5026 h 5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 62"/>
              <p:cNvSpPr/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1021 w 2042"/>
                  <a:gd name="T3" fmla="*/ 1546 h 1546"/>
                  <a:gd name="T4" fmla="*/ 1021 w 2042"/>
                  <a:gd name="T5" fmla="*/ 1546 h 1546"/>
                  <a:gd name="T6" fmla="*/ 2042 w 2042"/>
                  <a:gd name="T7" fmla="*/ 0 h 1546"/>
                  <a:gd name="T8" fmla="*/ 0 w 2042"/>
                  <a:gd name="T9" fmla="*/ 0 h 1546"/>
                  <a:gd name="T10" fmla="*/ 0 w 2042"/>
                  <a:gd name="T11" fmla="*/ 0 h 1546"/>
                  <a:gd name="T12" fmla="*/ 2042 w 2042"/>
                  <a:gd name="T13" fmla="*/ 1546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 63"/>
              <p:cNvSpPr/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1051 w 1051"/>
                  <a:gd name="T1" fmla="*/ 921 h 921"/>
                  <a:gd name="T2" fmla="*/ 525 w 1051"/>
                  <a:gd name="T3" fmla="*/ 0 h 921"/>
                  <a:gd name="T4" fmla="*/ 525 w 1051"/>
                  <a:gd name="T5" fmla="*/ 0 h 921"/>
                  <a:gd name="T6" fmla="*/ 0 w 1051"/>
                  <a:gd name="T7" fmla="*/ 921 h 921"/>
                  <a:gd name="T8" fmla="*/ 1051 w 1051"/>
                  <a:gd name="T9" fmla="*/ 921 h 921"/>
                  <a:gd name="T10" fmla="*/ 0 w 1051"/>
                  <a:gd name="T11" fmla="*/ 0 h 921"/>
                  <a:gd name="T12" fmla="*/ 1051 w 1051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 64"/>
              <p:cNvSpPr/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398 w 870"/>
                  <a:gd name="T1" fmla="*/ 219 h 769"/>
                  <a:gd name="T2" fmla="*/ 398 w 870"/>
                  <a:gd name="T3" fmla="*/ 219 h 769"/>
                  <a:gd name="T4" fmla="*/ 870 w 870"/>
                  <a:gd name="T5" fmla="*/ 769 h 769"/>
                  <a:gd name="T6" fmla="*/ 411 w 870"/>
                  <a:gd name="T7" fmla="*/ 0 h 769"/>
                  <a:gd name="T8" fmla="*/ 411 w 870"/>
                  <a:gd name="T9" fmla="*/ 0 h 769"/>
                  <a:gd name="T10" fmla="*/ 0 w 870"/>
                  <a:gd name="T11" fmla="*/ 668 h 769"/>
                  <a:gd name="T12" fmla="*/ 398 w 870"/>
                  <a:gd name="T13" fmla="*/ 219 h 769"/>
                  <a:gd name="T14" fmla="*/ 0 w 870"/>
                  <a:gd name="T15" fmla="*/ 0 h 769"/>
                  <a:gd name="T16" fmla="*/ 870 w 870"/>
                  <a:gd name="T17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 65"/>
              <p:cNvSpPr/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950 w 1900"/>
                  <a:gd name="T3" fmla="*/ 568 h 568"/>
                  <a:gd name="T4" fmla="*/ 950 w 1900"/>
                  <a:gd name="T5" fmla="*/ 568 h 568"/>
                  <a:gd name="T6" fmla="*/ 1900 w 1900"/>
                  <a:gd name="T7" fmla="*/ 0 h 568"/>
                  <a:gd name="T8" fmla="*/ 0 w 1900"/>
                  <a:gd name="T9" fmla="*/ 0 h 568"/>
                  <a:gd name="T10" fmla="*/ 0 w 1900"/>
                  <a:gd name="T11" fmla="*/ 0 h 568"/>
                  <a:gd name="T12" fmla="*/ 1900 w 1900"/>
                  <a:gd name="T13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 68"/>
              <p:cNvSpPr/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315 w 770"/>
                  <a:gd name="T1" fmla="*/ 146 h 576"/>
                  <a:gd name="T2" fmla="*/ 725 w 770"/>
                  <a:gd name="T3" fmla="*/ 555 h 576"/>
                  <a:gd name="T4" fmla="*/ 724 w 770"/>
                  <a:gd name="T5" fmla="*/ 576 h 576"/>
                  <a:gd name="T6" fmla="*/ 770 w 770"/>
                  <a:gd name="T7" fmla="*/ 392 h 576"/>
                  <a:gd name="T8" fmla="*/ 379 w 770"/>
                  <a:gd name="T9" fmla="*/ 0 h 576"/>
                  <a:gd name="T10" fmla="*/ 0 w 770"/>
                  <a:gd name="T11" fmla="*/ 294 h 576"/>
                  <a:gd name="T12" fmla="*/ 315 w 770"/>
                  <a:gd name="T13" fmla="*/ 146 h 576"/>
                  <a:gd name="T14" fmla="*/ 0 w 770"/>
                  <a:gd name="T15" fmla="*/ 0 h 576"/>
                  <a:gd name="T16" fmla="*/ 770 w 770"/>
                  <a:gd name="T17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3" name="Group 36"/>
          <p:cNvGrpSpPr>
            <a:grpSpLocks noChangeAspect="1"/>
          </p:cNvGrpSpPr>
          <p:nvPr/>
        </p:nvGrpSpPr>
        <p:grpSpPr bwMode="auto">
          <a:xfrm>
            <a:off x="7320476" y="1402933"/>
            <a:ext cx="435595" cy="376235"/>
            <a:chOff x="3321" y="1710"/>
            <a:chExt cx="1042" cy="900"/>
          </a:xfrm>
          <a:solidFill>
            <a:srgbClr val="C00000"/>
          </a:solidFill>
        </p:grpSpPr>
        <p:sp>
          <p:nvSpPr>
            <p:cNvPr id="154" name="Freeform 37"/>
            <p:cNvSpPr>
              <a:spLocks noEditPoints="1"/>
            </p:cNvSpPr>
            <p:nvPr/>
          </p:nvSpPr>
          <p:spPr bwMode="auto">
            <a:xfrm>
              <a:off x="3321" y="1710"/>
              <a:ext cx="1042" cy="745"/>
            </a:xfrm>
            <a:custGeom>
              <a:avLst/>
              <a:gdLst>
                <a:gd name="T0" fmla="*/ 37 w 438"/>
                <a:gd name="T1" fmla="*/ 255 h 313"/>
                <a:gd name="T2" fmla="*/ 20 w 438"/>
                <a:gd name="T3" fmla="*/ 237 h 313"/>
                <a:gd name="T4" fmla="*/ 20 w 438"/>
                <a:gd name="T5" fmla="*/ 42 h 313"/>
                <a:gd name="T6" fmla="*/ 37 w 438"/>
                <a:gd name="T7" fmla="*/ 25 h 313"/>
                <a:gd name="T8" fmla="*/ 401 w 438"/>
                <a:gd name="T9" fmla="*/ 25 h 313"/>
                <a:gd name="T10" fmla="*/ 418 w 438"/>
                <a:gd name="T11" fmla="*/ 42 h 313"/>
                <a:gd name="T12" fmla="*/ 418 w 438"/>
                <a:gd name="T13" fmla="*/ 237 h 313"/>
                <a:gd name="T14" fmla="*/ 401 w 438"/>
                <a:gd name="T15" fmla="*/ 255 h 313"/>
                <a:gd name="T16" fmla="*/ 37 w 438"/>
                <a:gd name="T17" fmla="*/ 255 h 313"/>
                <a:gd name="T18" fmla="*/ 424 w 438"/>
                <a:gd name="T19" fmla="*/ 0 h 313"/>
                <a:gd name="T20" fmla="*/ 14 w 438"/>
                <a:gd name="T21" fmla="*/ 0 h 313"/>
                <a:gd name="T22" fmla="*/ 0 w 438"/>
                <a:gd name="T23" fmla="*/ 14 h 313"/>
                <a:gd name="T24" fmla="*/ 0 w 438"/>
                <a:gd name="T25" fmla="*/ 298 h 313"/>
                <a:gd name="T26" fmla="*/ 14 w 438"/>
                <a:gd name="T27" fmla="*/ 313 h 313"/>
                <a:gd name="T28" fmla="*/ 424 w 438"/>
                <a:gd name="T29" fmla="*/ 313 h 313"/>
                <a:gd name="T30" fmla="*/ 438 w 438"/>
                <a:gd name="T31" fmla="*/ 298 h 313"/>
                <a:gd name="T32" fmla="*/ 438 w 438"/>
                <a:gd name="T33" fmla="*/ 14 h 313"/>
                <a:gd name="T34" fmla="*/ 424 w 438"/>
                <a:gd name="T3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8" h="313">
                  <a:moveTo>
                    <a:pt x="37" y="255"/>
                  </a:moveTo>
                  <a:cubicBezTo>
                    <a:pt x="28" y="255"/>
                    <a:pt x="20" y="247"/>
                    <a:pt x="20" y="23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3"/>
                    <a:pt x="28" y="25"/>
                    <a:pt x="37" y="25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410" y="25"/>
                    <a:pt x="418" y="33"/>
                    <a:pt x="418" y="42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8" y="247"/>
                    <a:pt x="410" y="255"/>
                    <a:pt x="401" y="255"/>
                  </a:cubicBezTo>
                  <a:cubicBezTo>
                    <a:pt x="37" y="255"/>
                    <a:pt x="37" y="255"/>
                    <a:pt x="37" y="255"/>
                  </a:cubicBezTo>
                  <a:moveTo>
                    <a:pt x="4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06"/>
                    <a:pt x="6" y="313"/>
                    <a:pt x="14" y="313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32" y="313"/>
                    <a:pt x="438" y="306"/>
                    <a:pt x="438" y="298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6"/>
                    <a:pt x="432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3716" y="2465"/>
              <a:ext cx="25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6" name="Rectangle 40"/>
            <p:cNvSpPr>
              <a:spLocks noChangeArrowheads="1"/>
            </p:cNvSpPr>
            <p:nvPr/>
          </p:nvSpPr>
          <p:spPr bwMode="auto">
            <a:xfrm>
              <a:off x="3595" y="2570"/>
              <a:ext cx="495" cy="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7" name="Freeform 42"/>
            <p:cNvSpPr/>
            <p:nvPr/>
          </p:nvSpPr>
          <p:spPr bwMode="auto">
            <a:xfrm>
              <a:off x="3433" y="1853"/>
              <a:ext cx="771" cy="400"/>
            </a:xfrm>
            <a:custGeom>
              <a:avLst/>
              <a:gdLst>
                <a:gd name="T0" fmla="*/ 761 w 771"/>
                <a:gd name="T1" fmla="*/ 0 h 400"/>
                <a:gd name="T2" fmla="*/ 657 w 771"/>
                <a:gd name="T3" fmla="*/ 9 h 400"/>
                <a:gd name="T4" fmla="*/ 697 w 771"/>
                <a:gd name="T5" fmla="*/ 43 h 400"/>
                <a:gd name="T6" fmla="*/ 557 w 771"/>
                <a:gd name="T7" fmla="*/ 212 h 400"/>
                <a:gd name="T8" fmla="*/ 419 w 771"/>
                <a:gd name="T9" fmla="*/ 105 h 400"/>
                <a:gd name="T10" fmla="*/ 286 w 771"/>
                <a:gd name="T11" fmla="*/ 278 h 400"/>
                <a:gd name="T12" fmla="*/ 152 w 771"/>
                <a:gd name="T13" fmla="*/ 190 h 400"/>
                <a:gd name="T14" fmla="*/ 0 w 771"/>
                <a:gd name="T15" fmla="*/ 369 h 400"/>
                <a:gd name="T16" fmla="*/ 36 w 771"/>
                <a:gd name="T17" fmla="*/ 400 h 400"/>
                <a:gd name="T18" fmla="*/ 162 w 771"/>
                <a:gd name="T19" fmla="*/ 252 h 400"/>
                <a:gd name="T20" fmla="*/ 298 w 771"/>
                <a:gd name="T21" fmla="*/ 343 h 400"/>
                <a:gd name="T22" fmla="*/ 428 w 771"/>
                <a:gd name="T23" fmla="*/ 171 h 400"/>
                <a:gd name="T24" fmla="*/ 564 w 771"/>
                <a:gd name="T25" fmla="*/ 278 h 400"/>
                <a:gd name="T26" fmla="*/ 733 w 771"/>
                <a:gd name="T27" fmla="*/ 71 h 400"/>
                <a:gd name="T28" fmla="*/ 771 w 771"/>
                <a:gd name="T29" fmla="*/ 105 h 400"/>
                <a:gd name="T30" fmla="*/ 761 w 771"/>
                <a:gd name="T3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1" h="400">
                  <a:moveTo>
                    <a:pt x="761" y="0"/>
                  </a:moveTo>
                  <a:lnTo>
                    <a:pt x="657" y="9"/>
                  </a:lnTo>
                  <a:lnTo>
                    <a:pt x="697" y="43"/>
                  </a:lnTo>
                  <a:lnTo>
                    <a:pt x="557" y="212"/>
                  </a:lnTo>
                  <a:lnTo>
                    <a:pt x="419" y="105"/>
                  </a:lnTo>
                  <a:lnTo>
                    <a:pt x="286" y="278"/>
                  </a:lnTo>
                  <a:lnTo>
                    <a:pt x="152" y="190"/>
                  </a:lnTo>
                  <a:lnTo>
                    <a:pt x="0" y="369"/>
                  </a:lnTo>
                  <a:lnTo>
                    <a:pt x="36" y="400"/>
                  </a:lnTo>
                  <a:lnTo>
                    <a:pt x="162" y="252"/>
                  </a:lnTo>
                  <a:lnTo>
                    <a:pt x="298" y="343"/>
                  </a:lnTo>
                  <a:lnTo>
                    <a:pt x="428" y="171"/>
                  </a:lnTo>
                  <a:lnTo>
                    <a:pt x="564" y="278"/>
                  </a:lnTo>
                  <a:lnTo>
                    <a:pt x="733" y="71"/>
                  </a:lnTo>
                  <a:lnTo>
                    <a:pt x="771" y="105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58" name="Freeform 53"/>
          <p:cNvSpPr>
            <a:spLocks noEditPoints="1"/>
          </p:cNvSpPr>
          <p:nvPr/>
        </p:nvSpPr>
        <p:spPr bwMode="auto">
          <a:xfrm>
            <a:off x="8069833" y="2842480"/>
            <a:ext cx="405877" cy="405877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solidFill>
                <a:srgbClr val="FFB850"/>
              </a:solidFill>
            </a:endParaRPr>
          </a:p>
        </p:txBody>
      </p:sp>
      <p:grpSp>
        <p:nvGrpSpPr>
          <p:cNvPr id="159" name="Group 46"/>
          <p:cNvGrpSpPr>
            <a:grpSpLocks noChangeAspect="1"/>
          </p:cNvGrpSpPr>
          <p:nvPr/>
        </p:nvGrpSpPr>
        <p:grpSpPr bwMode="auto">
          <a:xfrm>
            <a:off x="8048460" y="4406221"/>
            <a:ext cx="513393" cy="317847"/>
            <a:chOff x="3098" y="1701"/>
            <a:chExt cx="1486" cy="920"/>
          </a:xfrm>
          <a:solidFill>
            <a:srgbClr val="C00000"/>
          </a:solidFill>
        </p:grpSpPr>
        <p:sp>
          <p:nvSpPr>
            <p:cNvPr id="160" name="Freeform 47"/>
            <p:cNvSpPr/>
            <p:nvPr/>
          </p:nvSpPr>
          <p:spPr bwMode="auto">
            <a:xfrm>
              <a:off x="3468" y="1701"/>
              <a:ext cx="746" cy="920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48"/>
            <p:cNvSpPr/>
            <p:nvPr/>
          </p:nvSpPr>
          <p:spPr bwMode="auto">
            <a:xfrm>
              <a:off x="3098" y="1871"/>
              <a:ext cx="475" cy="750"/>
            </a:xfrm>
            <a:custGeom>
              <a:avLst/>
              <a:gdLst>
                <a:gd name="T0" fmla="*/ 128 w 200"/>
                <a:gd name="T1" fmla="*/ 0 h 315"/>
                <a:gd name="T2" fmla="*/ 55 w 200"/>
                <a:gd name="T3" fmla="*/ 73 h 315"/>
                <a:gd name="T4" fmla="*/ 103 w 200"/>
                <a:gd name="T5" fmla="*/ 141 h 315"/>
                <a:gd name="T6" fmla="*/ 84 w 200"/>
                <a:gd name="T7" fmla="*/ 141 h 315"/>
                <a:gd name="T8" fmla="*/ 13 w 200"/>
                <a:gd name="T9" fmla="*/ 261 h 315"/>
                <a:gd name="T10" fmla="*/ 23 w 200"/>
                <a:gd name="T11" fmla="*/ 315 h 315"/>
                <a:gd name="T12" fmla="*/ 108 w 200"/>
                <a:gd name="T13" fmla="*/ 315 h 315"/>
                <a:gd name="T14" fmla="*/ 126 w 200"/>
                <a:gd name="T15" fmla="*/ 166 h 315"/>
                <a:gd name="T16" fmla="*/ 107 w 200"/>
                <a:gd name="T17" fmla="*/ 147 h 315"/>
                <a:gd name="T18" fmla="*/ 149 w 200"/>
                <a:gd name="T19" fmla="*/ 147 h 315"/>
                <a:gd name="T20" fmla="*/ 130 w 200"/>
                <a:gd name="T21" fmla="*/ 166 h 315"/>
                <a:gd name="T22" fmla="*/ 148 w 200"/>
                <a:gd name="T23" fmla="*/ 315 h 315"/>
                <a:gd name="T24" fmla="*/ 168 w 200"/>
                <a:gd name="T25" fmla="*/ 315 h 315"/>
                <a:gd name="T26" fmla="*/ 161 w 200"/>
                <a:gd name="T27" fmla="*/ 245 h 315"/>
                <a:gd name="T28" fmla="*/ 166 w 200"/>
                <a:gd name="T29" fmla="*/ 228 h 315"/>
                <a:gd name="T30" fmla="*/ 194 w 200"/>
                <a:gd name="T31" fmla="*/ 152 h 315"/>
                <a:gd name="T32" fmla="*/ 172 w 200"/>
                <a:gd name="T33" fmla="*/ 141 h 315"/>
                <a:gd name="T34" fmla="*/ 152 w 200"/>
                <a:gd name="T35" fmla="*/ 141 h 315"/>
                <a:gd name="T36" fmla="*/ 200 w 200"/>
                <a:gd name="T37" fmla="*/ 73 h 315"/>
                <a:gd name="T38" fmla="*/ 128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2" name="Freeform 49"/>
            <p:cNvSpPr/>
            <p:nvPr/>
          </p:nvSpPr>
          <p:spPr bwMode="auto">
            <a:xfrm>
              <a:off x="4110" y="1871"/>
              <a:ext cx="474" cy="750"/>
            </a:xfrm>
            <a:custGeom>
              <a:avLst/>
              <a:gdLst>
                <a:gd name="T0" fmla="*/ 72 w 200"/>
                <a:gd name="T1" fmla="*/ 0 h 315"/>
                <a:gd name="T2" fmla="*/ 0 w 200"/>
                <a:gd name="T3" fmla="*/ 73 h 315"/>
                <a:gd name="T4" fmla="*/ 48 w 200"/>
                <a:gd name="T5" fmla="*/ 141 h 315"/>
                <a:gd name="T6" fmla="*/ 28 w 200"/>
                <a:gd name="T7" fmla="*/ 141 h 315"/>
                <a:gd name="T8" fmla="*/ 6 w 200"/>
                <a:gd name="T9" fmla="*/ 152 h 315"/>
                <a:gd name="T10" fmla="*/ 34 w 200"/>
                <a:gd name="T11" fmla="*/ 228 h 315"/>
                <a:gd name="T12" fmla="*/ 39 w 200"/>
                <a:gd name="T13" fmla="*/ 245 h 315"/>
                <a:gd name="T14" fmla="*/ 32 w 200"/>
                <a:gd name="T15" fmla="*/ 315 h 315"/>
                <a:gd name="T16" fmla="*/ 52 w 200"/>
                <a:gd name="T17" fmla="*/ 315 h 315"/>
                <a:gd name="T18" fmla="*/ 70 w 200"/>
                <a:gd name="T19" fmla="*/ 166 h 315"/>
                <a:gd name="T20" fmla="*/ 52 w 200"/>
                <a:gd name="T21" fmla="*/ 147 h 315"/>
                <a:gd name="T22" fmla="*/ 93 w 200"/>
                <a:gd name="T23" fmla="*/ 147 h 315"/>
                <a:gd name="T24" fmla="*/ 74 w 200"/>
                <a:gd name="T25" fmla="*/ 166 h 315"/>
                <a:gd name="T26" fmla="*/ 92 w 200"/>
                <a:gd name="T27" fmla="*/ 315 h 315"/>
                <a:gd name="T28" fmla="*/ 178 w 200"/>
                <a:gd name="T29" fmla="*/ 315 h 315"/>
                <a:gd name="T30" fmla="*/ 187 w 200"/>
                <a:gd name="T31" fmla="*/ 261 h 315"/>
                <a:gd name="T32" fmla="*/ 116 w 200"/>
                <a:gd name="T33" fmla="*/ 141 h 315"/>
                <a:gd name="T34" fmla="*/ 97 w 200"/>
                <a:gd name="T35" fmla="*/ 141 h 315"/>
                <a:gd name="T36" fmla="*/ 145 w 200"/>
                <a:gd name="T37" fmla="*/ 73 h 315"/>
                <a:gd name="T38" fmla="*/ 72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3" name="Freeform 57"/>
          <p:cNvSpPr>
            <a:spLocks noEditPoints="1"/>
          </p:cNvSpPr>
          <p:nvPr/>
        </p:nvSpPr>
        <p:spPr bwMode="auto">
          <a:xfrm>
            <a:off x="7037889" y="5767300"/>
            <a:ext cx="394477" cy="395236"/>
          </a:xfrm>
          <a:custGeom>
            <a:avLst/>
            <a:gdLst>
              <a:gd name="T0" fmla="*/ 145 w 437"/>
              <a:gd name="T1" fmla="*/ 119 h 437"/>
              <a:gd name="T2" fmla="*/ 126 w 437"/>
              <a:gd name="T3" fmla="*/ 159 h 437"/>
              <a:gd name="T4" fmla="*/ 197 w 437"/>
              <a:gd name="T5" fmla="*/ 237 h 437"/>
              <a:gd name="T6" fmla="*/ 214 w 437"/>
              <a:gd name="T7" fmla="*/ 245 h 437"/>
              <a:gd name="T8" fmla="*/ 276 w 437"/>
              <a:gd name="T9" fmla="*/ 245 h 437"/>
              <a:gd name="T10" fmla="*/ 276 w 437"/>
              <a:gd name="T11" fmla="*/ 196 h 437"/>
              <a:gd name="T12" fmla="*/ 225 w 437"/>
              <a:gd name="T13" fmla="*/ 196 h 437"/>
              <a:gd name="T14" fmla="*/ 161 w 437"/>
              <a:gd name="T15" fmla="*/ 126 h 437"/>
              <a:gd name="T16" fmla="*/ 145 w 437"/>
              <a:gd name="T17" fmla="*/ 119 h 437"/>
              <a:gd name="T18" fmla="*/ 219 w 437"/>
              <a:gd name="T19" fmla="*/ 388 h 437"/>
              <a:gd name="T20" fmla="*/ 48 w 437"/>
              <a:gd name="T21" fmla="*/ 218 h 437"/>
              <a:gd name="T22" fmla="*/ 219 w 437"/>
              <a:gd name="T23" fmla="*/ 48 h 437"/>
              <a:gd name="T24" fmla="*/ 388 w 437"/>
              <a:gd name="T25" fmla="*/ 218 h 437"/>
              <a:gd name="T26" fmla="*/ 219 w 437"/>
              <a:gd name="T27" fmla="*/ 388 h 437"/>
              <a:gd name="T28" fmla="*/ 219 w 437"/>
              <a:gd name="T29" fmla="*/ 0 h 437"/>
              <a:gd name="T30" fmla="*/ 0 w 437"/>
              <a:gd name="T31" fmla="*/ 218 h 437"/>
              <a:gd name="T32" fmla="*/ 219 w 437"/>
              <a:gd name="T33" fmla="*/ 437 h 437"/>
              <a:gd name="T34" fmla="*/ 437 w 437"/>
              <a:gd name="T35" fmla="*/ 218 h 437"/>
              <a:gd name="T36" fmla="*/ 219 w 437"/>
              <a:gd name="T37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7" h="437">
                <a:moveTo>
                  <a:pt x="145" y="119"/>
                </a:moveTo>
                <a:cubicBezTo>
                  <a:pt x="127" y="119"/>
                  <a:pt x="110" y="142"/>
                  <a:pt x="126" y="159"/>
                </a:cubicBezTo>
                <a:cubicBezTo>
                  <a:pt x="197" y="237"/>
                  <a:pt x="197" y="237"/>
                  <a:pt x="197" y="237"/>
                </a:cubicBezTo>
                <a:cubicBezTo>
                  <a:pt x="201" y="242"/>
                  <a:pt x="207" y="245"/>
                  <a:pt x="214" y="245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306" y="245"/>
                  <a:pt x="309" y="196"/>
                  <a:pt x="276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161" y="126"/>
                  <a:pt x="161" y="126"/>
                  <a:pt x="161" y="126"/>
                </a:cubicBezTo>
                <a:cubicBezTo>
                  <a:pt x="156" y="121"/>
                  <a:pt x="151" y="119"/>
                  <a:pt x="145" y="119"/>
                </a:cubicBezTo>
                <a:moveTo>
                  <a:pt x="219" y="388"/>
                </a:moveTo>
                <a:cubicBezTo>
                  <a:pt x="124" y="388"/>
                  <a:pt x="48" y="312"/>
                  <a:pt x="48" y="218"/>
                </a:cubicBezTo>
                <a:cubicBezTo>
                  <a:pt x="48" y="124"/>
                  <a:pt x="124" y="48"/>
                  <a:pt x="219" y="48"/>
                </a:cubicBezTo>
                <a:cubicBezTo>
                  <a:pt x="313" y="48"/>
                  <a:pt x="388" y="124"/>
                  <a:pt x="388" y="218"/>
                </a:cubicBezTo>
                <a:cubicBezTo>
                  <a:pt x="388" y="312"/>
                  <a:pt x="313" y="388"/>
                  <a:pt x="219" y="388"/>
                </a:cubicBezTo>
                <a:moveTo>
                  <a:pt x="219" y="0"/>
                </a:moveTo>
                <a:cubicBezTo>
                  <a:pt x="98" y="0"/>
                  <a:pt x="0" y="97"/>
                  <a:pt x="0" y="218"/>
                </a:cubicBezTo>
                <a:cubicBezTo>
                  <a:pt x="0" y="339"/>
                  <a:pt x="98" y="437"/>
                  <a:pt x="219" y="437"/>
                </a:cubicBezTo>
                <a:cubicBezTo>
                  <a:pt x="339" y="437"/>
                  <a:pt x="437" y="339"/>
                  <a:pt x="437" y="218"/>
                </a:cubicBezTo>
                <a:cubicBezTo>
                  <a:pt x="437" y="97"/>
                  <a:pt x="339" y="0"/>
                  <a:pt x="219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 dirty="0"/>
          </a:p>
        </p:txBody>
      </p:sp>
      <p:grpSp>
        <p:nvGrpSpPr>
          <p:cNvPr id="164" name="组合 163"/>
          <p:cNvGrpSpPr/>
          <p:nvPr/>
        </p:nvGrpSpPr>
        <p:grpSpPr>
          <a:xfrm>
            <a:off x="7653320" y="5607316"/>
            <a:ext cx="2808684" cy="854599"/>
            <a:chOff x="3040856" y="3532285"/>
            <a:chExt cx="2210997" cy="854599"/>
          </a:xfrm>
        </p:grpSpPr>
        <p:sp>
          <p:nvSpPr>
            <p:cNvPr id="165" name="文本框 164"/>
            <p:cNvSpPr txBox="1"/>
            <p:nvPr/>
          </p:nvSpPr>
          <p:spPr>
            <a:xfrm>
              <a:off x="3040856" y="3532285"/>
              <a:ext cx="178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3059192" y="3816600"/>
              <a:ext cx="219266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8723348" y="4194842"/>
            <a:ext cx="2808684" cy="854599"/>
            <a:chOff x="3040856" y="3532285"/>
            <a:chExt cx="2210997" cy="854599"/>
          </a:xfrm>
        </p:grpSpPr>
        <p:sp>
          <p:nvSpPr>
            <p:cNvPr id="168" name="文本框 167"/>
            <p:cNvSpPr txBox="1"/>
            <p:nvPr/>
          </p:nvSpPr>
          <p:spPr>
            <a:xfrm>
              <a:off x="3040856" y="3532285"/>
              <a:ext cx="178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3059192" y="3816600"/>
              <a:ext cx="219266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8690964" y="2662416"/>
            <a:ext cx="2808684" cy="854599"/>
            <a:chOff x="3040856" y="3532285"/>
            <a:chExt cx="2210997" cy="854599"/>
          </a:xfrm>
        </p:grpSpPr>
        <p:sp>
          <p:nvSpPr>
            <p:cNvPr id="171" name="文本框 170"/>
            <p:cNvSpPr txBox="1"/>
            <p:nvPr/>
          </p:nvSpPr>
          <p:spPr>
            <a:xfrm>
              <a:off x="3040856" y="3532285"/>
              <a:ext cx="178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3059192" y="3816600"/>
              <a:ext cx="219266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956466" y="1195347"/>
            <a:ext cx="2808684" cy="854599"/>
            <a:chOff x="3040856" y="3532285"/>
            <a:chExt cx="2210997" cy="854599"/>
          </a:xfrm>
        </p:grpSpPr>
        <p:sp>
          <p:nvSpPr>
            <p:cNvPr id="174" name="文本框 173"/>
            <p:cNvSpPr txBox="1"/>
            <p:nvPr/>
          </p:nvSpPr>
          <p:spPr>
            <a:xfrm>
              <a:off x="3040856" y="3532285"/>
              <a:ext cx="178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3059192" y="3816600"/>
              <a:ext cx="219266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8" grpId="0" animBg="1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TWO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444039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95536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195536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339943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/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25"/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Freeform 286"/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Group 32"/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  <p:bldP spid="41" grpId="0"/>
      <p:bldP spid="42" grpId="0"/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3229</Words>
  <Application>Microsoft Office PowerPoint</Application>
  <PresentationFormat>宽屏</PresentationFormat>
  <Paragraphs>334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MyriadSetPro-Semibold</vt:lpstr>
      <vt:lpstr>Open Sans</vt:lpstr>
      <vt:lpstr>等线</vt:lpstr>
      <vt:lpstr>等线 Light</vt:lpstr>
      <vt:lpstr>微软雅黑</vt:lpstr>
      <vt:lpstr>Arial</vt:lpstr>
      <vt:lpstr>Calibri</vt:lpstr>
      <vt:lpstr>Calibri Light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169</cp:revision>
  <dcterms:created xsi:type="dcterms:W3CDTF">2019-07-14T05:36:00Z</dcterms:created>
  <dcterms:modified xsi:type="dcterms:W3CDTF">2021-01-06T01:54:23Z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